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2" r:id="rId1"/>
    <p:sldMasterId id="2147483695" r:id="rId2"/>
    <p:sldMasterId id="2147483708" r:id="rId3"/>
  </p:sldMasterIdLst>
  <p:notesMasterIdLst>
    <p:notesMasterId r:id="rId30"/>
  </p:notesMasterIdLst>
  <p:sldIdLst>
    <p:sldId id="459" r:id="rId4"/>
    <p:sldId id="430" r:id="rId5"/>
    <p:sldId id="460" r:id="rId6"/>
    <p:sldId id="370" r:id="rId7"/>
    <p:sldId id="435" r:id="rId8"/>
    <p:sldId id="437" r:id="rId9"/>
    <p:sldId id="462" r:id="rId10"/>
    <p:sldId id="438" r:id="rId11"/>
    <p:sldId id="440" r:id="rId12"/>
    <p:sldId id="439" r:id="rId13"/>
    <p:sldId id="461" r:id="rId14"/>
    <p:sldId id="441" r:id="rId15"/>
    <p:sldId id="458" r:id="rId16"/>
    <p:sldId id="442" r:id="rId17"/>
    <p:sldId id="443" r:id="rId18"/>
    <p:sldId id="463" r:id="rId19"/>
    <p:sldId id="444" r:id="rId20"/>
    <p:sldId id="453" r:id="rId21"/>
    <p:sldId id="446" r:id="rId22"/>
    <p:sldId id="464" r:id="rId23"/>
    <p:sldId id="445" r:id="rId24"/>
    <p:sldId id="448" r:id="rId25"/>
    <p:sldId id="447" r:id="rId26"/>
    <p:sldId id="449" r:id="rId27"/>
    <p:sldId id="450" r:id="rId28"/>
    <p:sldId id="465" r:id="rId29"/>
  </p:sldIdLst>
  <p:sldSz cx="9144000" cy="5143500" type="screen16x9"/>
  <p:notesSz cx="6858000" cy="9144000"/>
  <p:custDataLst>
    <p:tags r:id="rId31"/>
  </p:custDataLst>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79">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8E1F0C"/>
    <a:srgbClr val="920000"/>
    <a:srgbClr val="FF3300"/>
    <a:srgbClr val="580000"/>
    <a:srgbClr val="CC0000"/>
    <a:srgbClr val="A6240E"/>
    <a:srgbClr val="F78009"/>
    <a:srgbClr val="C0504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69" autoAdjust="0"/>
    <p:restoredTop sz="94660" autoAdjust="0"/>
  </p:normalViewPr>
  <p:slideViewPr>
    <p:cSldViewPr>
      <p:cViewPr varScale="1">
        <p:scale>
          <a:sx n="99" d="100"/>
          <a:sy n="99" d="100"/>
        </p:scale>
        <p:origin x="677" y="101"/>
      </p:cViewPr>
      <p:guideLst>
        <p:guide orient="horz" pos="1679"/>
        <p:guide pos="2880"/>
      </p:guideLst>
    </p:cSldViewPr>
  </p:slideViewPr>
  <p:notesTextViewPr>
    <p:cViewPr>
      <p:scale>
        <a:sx n="100" d="100"/>
        <a:sy n="100" d="100"/>
      </p:scale>
      <p:origin x="0" y="0"/>
    </p:cViewPr>
  </p:notesText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gs" Target="tags/tag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5602" name="页眉占位符 1">
            <a:extLst>
              <a:ext uri="{FF2B5EF4-FFF2-40B4-BE49-F238E27FC236}">
                <a16:creationId xmlns:a16="http://schemas.microsoft.com/office/drawing/2014/main" id="{8AE16252-6432-445C-868E-94651DB2BDAD}"/>
              </a:ext>
            </a:extLst>
          </p:cNvPr>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1" hangingPunct="1">
              <a:buFont typeface="Arial" panose="020B0604020202020204" pitchFamily="34" charset="0"/>
              <a:buNone/>
              <a:defRPr sz="1200" noProof="1">
                <a:latin typeface="Calibri" panose="020F0502020204030204" pitchFamily="34" charset="0"/>
              </a:defRPr>
            </a:lvl1pPr>
          </a:lstStyle>
          <a:p>
            <a:pPr>
              <a:defRPr/>
            </a:pPr>
            <a:endParaRPr lang="zh-CN" altLang="en-US"/>
          </a:p>
        </p:txBody>
      </p:sp>
      <p:sp>
        <p:nvSpPr>
          <p:cNvPr id="25603" name="日期占位符 2">
            <a:extLst>
              <a:ext uri="{FF2B5EF4-FFF2-40B4-BE49-F238E27FC236}">
                <a16:creationId xmlns:a16="http://schemas.microsoft.com/office/drawing/2014/main" id="{6D7791A8-D31F-4462-A4DE-1E117FB7A37C}"/>
              </a:ext>
            </a:extLst>
          </p:cNvPr>
          <p:cNvSpPr>
            <a:spLocks noGrp="1" noChangeArrowheads="1"/>
          </p:cNvSpPr>
          <p:nvPr>
            <p:ph type="dt"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eaLnBrk="1" hangingPunct="1">
              <a:buFont typeface="Arial" panose="020B0604020202020204" pitchFamily="34" charset="0"/>
              <a:buNone/>
              <a:defRPr sz="1200" noProof="1">
                <a:latin typeface="Calibri" panose="020F0502020204030204" pitchFamily="34" charset="0"/>
              </a:defRPr>
            </a:lvl1pPr>
          </a:lstStyle>
          <a:p>
            <a:pPr>
              <a:defRPr/>
            </a:pPr>
            <a:endParaRPr lang="en-US" altLang="zh-CN"/>
          </a:p>
        </p:txBody>
      </p:sp>
      <p:sp>
        <p:nvSpPr>
          <p:cNvPr id="63492" name="幻灯片图像占位符 3">
            <a:extLst>
              <a:ext uri="{FF2B5EF4-FFF2-40B4-BE49-F238E27FC236}">
                <a16:creationId xmlns:a16="http://schemas.microsoft.com/office/drawing/2014/main" id="{9B567E06-AE8C-4919-8C90-A2189ED05696}"/>
              </a:ext>
            </a:extLst>
          </p:cNvPr>
          <p:cNvSpPr>
            <a:spLocks noGrp="1" noRot="1" noChangeAspect="1" noChangeArrowheads="1"/>
          </p:cNvSpPr>
          <p:nvPr>
            <p:ph type="sldImg" idx="4294967295"/>
          </p:nvPr>
        </p:nvSpPr>
        <p:spPr bwMode="auto">
          <a:xfrm>
            <a:off x="381000" y="685800"/>
            <a:ext cx="6096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053" name="备注占位符 4">
            <a:extLst>
              <a:ext uri="{FF2B5EF4-FFF2-40B4-BE49-F238E27FC236}">
                <a16:creationId xmlns:a16="http://schemas.microsoft.com/office/drawing/2014/main" id="{E7A2DEC5-D73F-4775-A42F-582B4EDAD9C0}"/>
              </a:ext>
            </a:extLst>
          </p:cNvPr>
          <p:cNvSpPr>
            <a:spLocks noGrp="1" noChangeArrowheads="1"/>
          </p:cNvSpPr>
          <p:nvPr>
            <p:ph type="body" sz="quarter" idx="4294967295"/>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25606" name="页脚占位符 5">
            <a:extLst>
              <a:ext uri="{FF2B5EF4-FFF2-40B4-BE49-F238E27FC236}">
                <a16:creationId xmlns:a16="http://schemas.microsoft.com/office/drawing/2014/main" id="{1BA6279A-A817-405A-8AFF-15BD0FDCD127}"/>
              </a:ext>
            </a:extLst>
          </p:cNvPr>
          <p:cNvSpPr>
            <a:spLocks noGrp="1" noChangeArrowheads="1"/>
          </p:cNvSpPr>
          <p:nvPr>
            <p:ph type="ftr" sz="quarter" idx="4"/>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eaLnBrk="1" hangingPunct="1">
              <a:buFont typeface="Arial" panose="020B0604020202020204" pitchFamily="34" charset="0"/>
              <a:buNone/>
              <a:defRPr sz="1200" noProof="1">
                <a:latin typeface="Calibri" panose="020F0502020204030204" pitchFamily="34" charset="0"/>
              </a:defRPr>
            </a:lvl1pPr>
          </a:lstStyle>
          <a:p>
            <a:pPr>
              <a:defRPr/>
            </a:pPr>
            <a:endParaRPr lang="zh-CN" altLang="en-US"/>
          </a:p>
        </p:txBody>
      </p:sp>
      <p:sp>
        <p:nvSpPr>
          <p:cNvPr id="25607" name="灯片编号占位符 6">
            <a:extLst>
              <a:ext uri="{FF2B5EF4-FFF2-40B4-BE49-F238E27FC236}">
                <a16:creationId xmlns:a16="http://schemas.microsoft.com/office/drawing/2014/main" id="{26B56A6C-48AD-42D5-935B-1F97168B1867}"/>
              </a:ext>
            </a:extLst>
          </p:cNvPr>
          <p:cNvSpPr>
            <a:spLocks noGrp="1" noChangeArrowheads="1"/>
          </p:cNvSpPr>
          <p:nvPr>
            <p:ph type="sldNum" sz="quarter" idx="5"/>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buFont typeface="Arial" panose="020B0604020202020204" pitchFamily="34" charset="0"/>
              <a:buChar char="•"/>
              <a:defRPr sz="1200">
                <a:latin typeface="Calibri" panose="020F0502020204030204" pitchFamily="34" charset="0"/>
              </a:defRPr>
            </a:lvl1pPr>
          </a:lstStyle>
          <a:p>
            <a:fld id="{7E9805D2-3513-4B6E-941C-79BFC41505D4}" type="slidenum">
              <a:rPr lang="zh-CN" altLang="en-US"/>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a:extLst>
              <a:ext uri="{FF2B5EF4-FFF2-40B4-BE49-F238E27FC236}">
                <a16:creationId xmlns:a16="http://schemas.microsoft.com/office/drawing/2014/main" id="{254DDB38-8A2D-4542-BF81-9CBAE518B28D}"/>
              </a:ext>
            </a:extLst>
          </p:cNvPr>
          <p:cNvSpPr>
            <a:spLocks noGrp="1" noRot="1" noChangeAspect="1" noChangeArrowheads="1" noTextEdit="1"/>
          </p:cNvSpPr>
          <p:nvPr>
            <p:ph type="sldImg" idx="4294967295"/>
          </p:nvPr>
        </p:nvSpPr>
        <p:spPr/>
      </p:sp>
      <p:sp>
        <p:nvSpPr>
          <p:cNvPr id="64515" name="备注占位符 2">
            <a:extLst>
              <a:ext uri="{FF2B5EF4-FFF2-40B4-BE49-F238E27FC236}">
                <a16:creationId xmlns:a16="http://schemas.microsoft.com/office/drawing/2014/main" id="{B5A9B1EB-3E6F-4BA7-BF92-C8B1EE1B1127}"/>
              </a:ext>
            </a:extLst>
          </p:cNvPr>
          <p:cNvSpPr>
            <a:spLocks noGrp="1" noChangeArrowheads="1"/>
          </p:cNvSpPr>
          <p:nvPr>
            <p:ph type="body" idx="4294967295"/>
          </p:nvPr>
        </p:nvSpPr>
        <p:spPr/>
        <p:txBody>
          <a:bodyPr>
            <a:prstTxWarp prst="textNoShape">
              <a:avLst/>
            </a:prstTxWarp>
          </a:bodyPr>
          <a:lstStyle/>
          <a:p>
            <a:r>
              <a:rPr lang="zh-CN" altLang="en-US" dirty="0"/>
              <a:t>小芥末素材 </a:t>
            </a:r>
            <a:r>
              <a:rPr lang="en-US" altLang="zh-CN" dirty="0"/>
              <a:t>rosyhouse.Taobao.com</a:t>
            </a:r>
            <a:endParaRPr lang="zh-CN" altLang="en-US" dirty="0"/>
          </a:p>
        </p:txBody>
      </p:sp>
      <p:sp>
        <p:nvSpPr>
          <p:cNvPr id="64516" name="灯片编号占位符 3">
            <a:extLst>
              <a:ext uri="{FF2B5EF4-FFF2-40B4-BE49-F238E27FC236}">
                <a16:creationId xmlns:a16="http://schemas.microsoft.com/office/drawing/2014/main" id="{6014FDBD-5A9B-469F-8EC3-E0478BAB1D55}"/>
              </a:ext>
            </a:extLst>
          </p:cNvPr>
          <p:cNvSpPr>
            <a:spLocks noGrp="1" noChangeArrowheads="1"/>
          </p:cNvSpPr>
          <p:nvPr>
            <p:ph type="sldNum" sz="quarter" idx="5"/>
          </p:nvPr>
        </p:nvSpPr>
        <p:spPr>
          <a:noFill/>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fld id="{79A3D8E3-5F0D-42C8-996A-52949B159E72}" type="slidenum">
              <a:rPr lang="zh-CN" altLang="en-US">
                <a:latin typeface="Calibri" panose="020F0502020204030204" pitchFamily="34" charset="0"/>
              </a:rPr>
              <a:pPr eaLnBrk="1" hangingPunct="1"/>
              <a:t>1</a:t>
            </a:fld>
            <a:endParaRPr lang="zh-CN" altLang="en-US">
              <a:latin typeface="Calibri" panose="020F050202020403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a:extLst>
              <a:ext uri="{FF2B5EF4-FFF2-40B4-BE49-F238E27FC236}">
                <a16:creationId xmlns:a16="http://schemas.microsoft.com/office/drawing/2014/main" id="{482F38C6-35C8-42A5-BC28-E43121D73991}"/>
              </a:ext>
            </a:extLst>
          </p:cNvPr>
          <p:cNvSpPr>
            <a:spLocks noGrp="1" noRot="1" noChangeAspect="1" noChangeArrowheads="1" noTextEdit="1"/>
          </p:cNvSpPr>
          <p:nvPr>
            <p:ph type="sldImg" idx="4294967295"/>
          </p:nvPr>
        </p:nvSpPr>
        <p:spPr/>
      </p:sp>
      <p:sp>
        <p:nvSpPr>
          <p:cNvPr id="73731" name="Rectangle 3">
            <a:extLst>
              <a:ext uri="{FF2B5EF4-FFF2-40B4-BE49-F238E27FC236}">
                <a16:creationId xmlns:a16="http://schemas.microsoft.com/office/drawing/2014/main" id="{BEF4D9CF-24F6-4642-909D-A5FBAA213C2D}"/>
              </a:ext>
            </a:extLst>
          </p:cNvPr>
          <p:cNvSpPr>
            <a:spLocks noGrp="1" noChangeArrowheads="1"/>
          </p:cNvSpPr>
          <p:nvPr>
            <p:ph type="body" idx="4294967295"/>
          </p:nvPr>
        </p:nvSpPr>
        <p:spPr/>
        <p:txBody>
          <a:bodyPr>
            <a:prstTxWarp prst="textNoShape">
              <a:avLst/>
            </a:prstTxWarp>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幻灯片图像占位符 1">
            <a:extLst>
              <a:ext uri="{FF2B5EF4-FFF2-40B4-BE49-F238E27FC236}">
                <a16:creationId xmlns:a16="http://schemas.microsoft.com/office/drawing/2014/main" id="{A3E4DC4B-EB83-42D4-9FB4-45F3845CD94B}"/>
              </a:ext>
            </a:extLst>
          </p:cNvPr>
          <p:cNvSpPr>
            <a:spLocks noGrp="1" noRot="1" noChangeAspect="1" noChangeArrowheads="1" noTextEdit="1"/>
          </p:cNvSpPr>
          <p:nvPr>
            <p:ph type="sldImg" idx="4294967295"/>
          </p:nvPr>
        </p:nvSpPr>
        <p:spPr/>
      </p:sp>
      <p:sp>
        <p:nvSpPr>
          <p:cNvPr id="74755" name="备注占位符 2">
            <a:extLst>
              <a:ext uri="{FF2B5EF4-FFF2-40B4-BE49-F238E27FC236}">
                <a16:creationId xmlns:a16="http://schemas.microsoft.com/office/drawing/2014/main" id="{7165ED2C-4004-470B-84DC-7AC1FD7D834F}"/>
              </a:ext>
            </a:extLst>
          </p:cNvPr>
          <p:cNvSpPr>
            <a:spLocks noGrp="1" noChangeArrowheads="1"/>
          </p:cNvSpPr>
          <p:nvPr>
            <p:ph type="body" idx="4294967295"/>
          </p:nvPr>
        </p:nvSpPr>
        <p:spPr/>
        <p:txBody>
          <a:bodyPr>
            <a:prstTxWarp prst="textNoShape">
              <a:avLst/>
            </a:prstTxWarp>
          </a:bodyPr>
          <a:lstStyle/>
          <a:p>
            <a:endParaRPr lang="zh-CN" altLang="en-US"/>
          </a:p>
        </p:txBody>
      </p:sp>
      <p:sp>
        <p:nvSpPr>
          <p:cNvPr id="74756" name="灯片编号占位符 3">
            <a:extLst>
              <a:ext uri="{FF2B5EF4-FFF2-40B4-BE49-F238E27FC236}">
                <a16:creationId xmlns:a16="http://schemas.microsoft.com/office/drawing/2014/main" id="{DFC51A7F-48E2-4883-A9AF-CEBDED44C7C9}"/>
              </a:ext>
            </a:extLst>
          </p:cNvPr>
          <p:cNvSpPr>
            <a:spLocks noGrp="1" noChangeArrowheads="1"/>
          </p:cNvSpPr>
          <p:nvPr>
            <p:ph type="sldNum" sz="quarter" idx="5"/>
          </p:nvPr>
        </p:nvSpPr>
        <p:spPr>
          <a:noFill/>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fld id="{B9E38BAA-A1C0-4F80-9FE3-A2352C4F50F3}" type="slidenum">
              <a:rPr lang="zh-CN" altLang="en-US">
                <a:latin typeface="Calibri" panose="020F0502020204030204" pitchFamily="34" charset="0"/>
              </a:rPr>
              <a:pPr eaLnBrk="1" hangingPunct="1"/>
              <a:t>11</a:t>
            </a:fld>
            <a:endParaRPr lang="zh-CN" altLang="en-US">
              <a:latin typeface="Calibri" panose="020F050202020403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a:extLst>
              <a:ext uri="{FF2B5EF4-FFF2-40B4-BE49-F238E27FC236}">
                <a16:creationId xmlns:a16="http://schemas.microsoft.com/office/drawing/2014/main" id="{F8511272-608C-4EFA-9587-66EC8FF3E8F1}"/>
              </a:ext>
            </a:extLst>
          </p:cNvPr>
          <p:cNvSpPr>
            <a:spLocks noGrp="1" noRot="1" noChangeAspect="1" noChangeArrowheads="1" noTextEdit="1"/>
          </p:cNvSpPr>
          <p:nvPr>
            <p:ph type="sldImg" idx="4294967295"/>
          </p:nvPr>
        </p:nvSpPr>
        <p:spPr/>
      </p:sp>
      <p:sp>
        <p:nvSpPr>
          <p:cNvPr id="75779" name="Rectangle 3">
            <a:extLst>
              <a:ext uri="{FF2B5EF4-FFF2-40B4-BE49-F238E27FC236}">
                <a16:creationId xmlns:a16="http://schemas.microsoft.com/office/drawing/2014/main" id="{9E88FA79-9FBC-49DC-AB4C-CD61C3D865F2}"/>
              </a:ext>
            </a:extLst>
          </p:cNvPr>
          <p:cNvSpPr>
            <a:spLocks noGrp="1" noChangeArrowheads="1"/>
          </p:cNvSpPr>
          <p:nvPr>
            <p:ph type="body" idx="4294967295"/>
          </p:nvPr>
        </p:nvSpPr>
        <p:spPr/>
        <p:txBody>
          <a:bodyPr>
            <a:prstTxWarp prst="textNoShape">
              <a:avLst/>
            </a:prstTxWarp>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a:extLst>
              <a:ext uri="{FF2B5EF4-FFF2-40B4-BE49-F238E27FC236}">
                <a16:creationId xmlns:a16="http://schemas.microsoft.com/office/drawing/2014/main" id="{B3F2C7AD-DF8B-4736-A0DC-0291D0991AE2}"/>
              </a:ext>
            </a:extLst>
          </p:cNvPr>
          <p:cNvSpPr>
            <a:spLocks noGrp="1" noRot="1" noChangeAspect="1" noChangeArrowheads="1" noTextEdit="1"/>
          </p:cNvSpPr>
          <p:nvPr>
            <p:ph type="sldImg" idx="4294967295"/>
          </p:nvPr>
        </p:nvSpPr>
        <p:spPr/>
      </p:sp>
      <p:sp>
        <p:nvSpPr>
          <p:cNvPr id="76803" name="Rectangle 3">
            <a:extLst>
              <a:ext uri="{FF2B5EF4-FFF2-40B4-BE49-F238E27FC236}">
                <a16:creationId xmlns:a16="http://schemas.microsoft.com/office/drawing/2014/main" id="{1F7615D2-CF93-4ABB-AC78-66A33E8A579B}"/>
              </a:ext>
            </a:extLst>
          </p:cNvPr>
          <p:cNvSpPr>
            <a:spLocks noGrp="1" noChangeArrowheads="1"/>
          </p:cNvSpPr>
          <p:nvPr>
            <p:ph type="body" idx="4294967295"/>
          </p:nvPr>
        </p:nvSpPr>
        <p:spPr/>
        <p:txBody>
          <a:bodyPr>
            <a:prstTxWarp prst="textNoShape">
              <a:avLst/>
            </a:prstTxWarp>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a:extLst>
              <a:ext uri="{FF2B5EF4-FFF2-40B4-BE49-F238E27FC236}">
                <a16:creationId xmlns:a16="http://schemas.microsoft.com/office/drawing/2014/main" id="{05E1AB67-6B51-4D42-A736-F03CE7C69895}"/>
              </a:ext>
            </a:extLst>
          </p:cNvPr>
          <p:cNvSpPr>
            <a:spLocks noGrp="1" noRot="1" noChangeAspect="1" noChangeArrowheads="1" noTextEdit="1"/>
          </p:cNvSpPr>
          <p:nvPr>
            <p:ph type="sldImg" idx="4294967295"/>
          </p:nvPr>
        </p:nvSpPr>
        <p:spPr/>
      </p:sp>
      <p:sp>
        <p:nvSpPr>
          <p:cNvPr id="77827" name="Rectangle 3">
            <a:extLst>
              <a:ext uri="{FF2B5EF4-FFF2-40B4-BE49-F238E27FC236}">
                <a16:creationId xmlns:a16="http://schemas.microsoft.com/office/drawing/2014/main" id="{4C1F9796-8BBE-4484-A58E-193DF1CB513F}"/>
              </a:ext>
            </a:extLst>
          </p:cNvPr>
          <p:cNvSpPr>
            <a:spLocks noGrp="1" noChangeArrowheads="1"/>
          </p:cNvSpPr>
          <p:nvPr>
            <p:ph type="body" idx="4294967295"/>
          </p:nvPr>
        </p:nvSpPr>
        <p:spPr/>
        <p:txBody>
          <a:bodyPr>
            <a:prstTxWarp prst="textNoShape">
              <a:avLst/>
            </a:prstTxWarp>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a:extLst>
              <a:ext uri="{FF2B5EF4-FFF2-40B4-BE49-F238E27FC236}">
                <a16:creationId xmlns:a16="http://schemas.microsoft.com/office/drawing/2014/main" id="{FFE5CE34-5C31-4E33-A477-084639DEF40E}"/>
              </a:ext>
            </a:extLst>
          </p:cNvPr>
          <p:cNvSpPr>
            <a:spLocks noGrp="1" noRot="1" noChangeAspect="1" noChangeArrowheads="1" noTextEdit="1"/>
          </p:cNvSpPr>
          <p:nvPr>
            <p:ph type="sldImg" idx="4294967295"/>
          </p:nvPr>
        </p:nvSpPr>
        <p:spPr/>
      </p:sp>
      <p:sp>
        <p:nvSpPr>
          <p:cNvPr id="78851" name="Rectangle 3">
            <a:extLst>
              <a:ext uri="{FF2B5EF4-FFF2-40B4-BE49-F238E27FC236}">
                <a16:creationId xmlns:a16="http://schemas.microsoft.com/office/drawing/2014/main" id="{C6214F0E-11EB-47D8-ACB3-6862D50AB2CC}"/>
              </a:ext>
            </a:extLst>
          </p:cNvPr>
          <p:cNvSpPr>
            <a:spLocks noGrp="1" noChangeArrowheads="1"/>
          </p:cNvSpPr>
          <p:nvPr>
            <p:ph type="body" idx="4294967295"/>
          </p:nvPr>
        </p:nvSpPr>
        <p:spPr/>
        <p:txBody>
          <a:bodyPr>
            <a:prstTxWarp prst="textNoShape">
              <a:avLst/>
            </a:prstTxWarp>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幻灯片图像占位符 1">
            <a:extLst>
              <a:ext uri="{FF2B5EF4-FFF2-40B4-BE49-F238E27FC236}">
                <a16:creationId xmlns:a16="http://schemas.microsoft.com/office/drawing/2014/main" id="{17F6653F-03A6-4071-A26A-05F068011CA0}"/>
              </a:ext>
            </a:extLst>
          </p:cNvPr>
          <p:cNvSpPr>
            <a:spLocks noGrp="1" noRot="1" noChangeAspect="1" noChangeArrowheads="1" noTextEdit="1"/>
          </p:cNvSpPr>
          <p:nvPr>
            <p:ph type="sldImg" idx="4294967295"/>
          </p:nvPr>
        </p:nvSpPr>
        <p:spPr/>
      </p:sp>
      <p:sp>
        <p:nvSpPr>
          <p:cNvPr id="79875" name="备注占位符 2">
            <a:extLst>
              <a:ext uri="{FF2B5EF4-FFF2-40B4-BE49-F238E27FC236}">
                <a16:creationId xmlns:a16="http://schemas.microsoft.com/office/drawing/2014/main" id="{D90CC2B3-CE24-4290-90EC-620CE9E385E5}"/>
              </a:ext>
            </a:extLst>
          </p:cNvPr>
          <p:cNvSpPr>
            <a:spLocks noGrp="1" noChangeArrowheads="1"/>
          </p:cNvSpPr>
          <p:nvPr>
            <p:ph type="body" idx="4294967295"/>
          </p:nvPr>
        </p:nvSpPr>
        <p:spPr/>
        <p:txBody>
          <a:bodyPr>
            <a:prstTxWarp prst="textNoShape">
              <a:avLst/>
            </a:prstTxWarp>
          </a:bodyPr>
          <a:lstStyle/>
          <a:p>
            <a:endParaRPr lang="zh-CN" altLang="en-US"/>
          </a:p>
        </p:txBody>
      </p:sp>
      <p:sp>
        <p:nvSpPr>
          <p:cNvPr id="79876" name="灯片编号占位符 3">
            <a:extLst>
              <a:ext uri="{FF2B5EF4-FFF2-40B4-BE49-F238E27FC236}">
                <a16:creationId xmlns:a16="http://schemas.microsoft.com/office/drawing/2014/main" id="{7C049CEC-4B75-47C4-A657-DE05BE8861D1}"/>
              </a:ext>
            </a:extLst>
          </p:cNvPr>
          <p:cNvSpPr>
            <a:spLocks noGrp="1" noChangeArrowheads="1"/>
          </p:cNvSpPr>
          <p:nvPr>
            <p:ph type="sldNum" sz="quarter" idx="5"/>
          </p:nvPr>
        </p:nvSpPr>
        <p:spPr>
          <a:noFill/>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fld id="{EA2F4F30-1E15-4A38-9E8F-A3FE8BFEA7D5}" type="slidenum">
              <a:rPr lang="zh-CN" altLang="en-US">
                <a:latin typeface="Calibri" panose="020F0502020204030204" pitchFamily="34" charset="0"/>
              </a:rPr>
              <a:pPr eaLnBrk="1" hangingPunct="1"/>
              <a:t>16</a:t>
            </a:fld>
            <a:endParaRPr lang="zh-CN" altLang="en-US">
              <a:latin typeface="Calibri" panose="020F050202020403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a:extLst>
              <a:ext uri="{FF2B5EF4-FFF2-40B4-BE49-F238E27FC236}">
                <a16:creationId xmlns:a16="http://schemas.microsoft.com/office/drawing/2014/main" id="{91666AD6-98B3-4299-A3C9-56BBC0FA5AE0}"/>
              </a:ext>
            </a:extLst>
          </p:cNvPr>
          <p:cNvSpPr>
            <a:spLocks noGrp="1" noRot="1" noChangeAspect="1" noChangeArrowheads="1" noTextEdit="1"/>
          </p:cNvSpPr>
          <p:nvPr>
            <p:ph type="sldImg" idx="4294967295"/>
          </p:nvPr>
        </p:nvSpPr>
        <p:spPr/>
      </p:sp>
      <p:sp>
        <p:nvSpPr>
          <p:cNvPr id="80899" name="Rectangle 3">
            <a:extLst>
              <a:ext uri="{FF2B5EF4-FFF2-40B4-BE49-F238E27FC236}">
                <a16:creationId xmlns:a16="http://schemas.microsoft.com/office/drawing/2014/main" id="{3C3B035B-A75C-4C25-93F5-FE2656D45E90}"/>
              </a:ext>
            </a:extLst>
          </p:cNvPr>
          <p:cNvSpPr>
            <a:spLocks noGrp="1" noChangeArrowheads="1"/>
          </p:cNvSpPr>
          <p:nvPr>
            <p:ph type="body" idx="4294967295"/>
          </p:nvPr>
        </p:nvSpPr>
        <p:spPr/>
        <p:txBody>
          <a:bodyPr>
            <a:prstTxWarp prst="textNoShape">
              <a:avLst/>
            </a:prstTxWarp>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a:extLst>
              <a:ext uri="{FF2B5EF4-FFF2-40B4-BE49-F238E27FC236}">
                <a16:creationId xmlns:a16="http://schemas.microsoft.com/office/drawing/2014/main" id="{9E9D111F-54B1-49A7-ABFF-7EC540231B7F}"/>
              </a:ext>
            </a:extLst>
          </p:cNvPr>
          <p:cNvSpPr>
            <a:spLocks noGrp="1" noRot="1" noChangeAspect="1" noChangeArrowheads="1" noTextEdit="1"/>
          </p:cNvSpPr>
          <p:nvPr>
            <p:ph type="sldImg" idx="4294967295"/>
          </p:nvPr>
        </p:nvSpPr>
        <p:spPr/>
      </p:sp>
      <p:sp>
        <p:nvSpPr>
          <p:cNvPr id="81923" name="Rectangle 3">
            <a:extLst>
              <a:ext uri="{FF2B5EF4-FFF2-40B4-BE49-F238E27FC236}">
                <a16:creationId xmlns:a16="http://schemas.microsoft.com/office/drawing/2014/main" id="{AB026C48-7538-4E8E-A530-C7853904D427}"/>
              </a:ext>
            </a:extLst>
          </p:cNvPr>
          <p:cNvSpPr>
            <a:spLocks noGrp="1" noChangeArrowheads="1"/>
          </p:cNvSpPr>
          <p:nvPr>
            <p:ph type="body" idx="4294967295"/>
          </p:nvPr>
        </p:nvSpPr>
        <p:spPr/>
        <p:txBody>
          <a:bodyPr>
            <a:prstTxWarp prst="textNoShape">
              <a:avLst/>
            </a:prstTxWarp>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a:extLst>
              <a:ext uri="{FF2B5EF4-FFF2-40B4-BE49-F238E27FC236}">
                <a16:creationId xmlns:a16="http://schemas.microsoft.com/office/drawing/2014/main" id="{57A2FA63-9554-485D-9C79-AB5D1A5B331A}"/>
              </a:ext>
            </a:extLst>
          </p:cNvPr>
          <p:cNvSpPr>
            <a:spLocks noGrp="1" noRot="1" noChangeAspect="1" noChangeArrowheads="1" noTextEdit="1"/>
          </p:cNvSpPr>
          <p:nvPr>
            <p:ph type="sldImg" idx="4294967295"/>
          </p:nvPr>
        </p:nvSpPr>
        <p:spPr/>
      </p:sp>
      <p:sp>
        <p:nvSpPr>
          <p:cNvPr id="82947" name="Rectangle 3">
            <a:extLst>
              <a:ext uri="{FF2B5EF4-FFF2-40B4-BE49-F238E27FC236}">
                <a16:creationId xmlns:a16="http://schemas.microsoft.com/office/drawing/2014/main" id="{2C1E0849-A0FC-48DD-A78D-DFBC1618EB22}"/>
              </a:ext>
            </a:extLst>
          </p:cNvPr>
          <p:cNvSpPr>
            <a:spLocks noGrp="1" noChangeArrowheads="1"/>
          </p:cNvSpPr>
          <p:nvPr>
            <p:ph type="body" idx="4294967295"/>
          </p:nvPr>
        </p:nvSpPr>
        <p:spPr/>
        <p:txBody>
          <a:bodyPr>
            <a:prstTxWarp prst="textNoShape">
              <a:avLst/>
            </a:prstTxWarp>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幻灯片图像占位符 1">
            <a:extLst>
              <a:ext uri="{FF2B5EF4-FFF2-40B4-BE49-F238E27FC236}">
                <a16:creationId xmlns:a16="http://schemas.microsoft.com/office/drawing/2014/main" id="{373241E0-1666-472D-B454-F28F0DFEA71C}"/>
              </a:ext>
            </a:extLst>
          </p:cNvPr>
          <p:cNvSpPr>
            <a:spLocks noGrp="1" noRot="1" noChangeAspect="1" noChangeArrowheads="1" noTextEdit="1"/>
          </p:cNvSpPr>
          <p:nvPr>
            <p:ph type="sldImg" idx="4294967295"/>
          </p:nvPr>
        </p:nvSpPr>
        <p:spPr/>
      </p:sp>
      <p:sp>
        <p:nvSpPr>
          <p:cNvPr id="65539" name="备注占位符 2">
            <a:extLst>
              <a:ext uri="{FF2B5EF4-FFF2-40B4-BE49-F238E27FC236}">
                <a16:creationId xmlns:a16="http://schemas.microsoft.com/office/drawing/2014/main" id="{C85A0CF9-D1E8-4D7D-8D20-F5F5729B2FF5}"/>
              </a:ext>
            </a:extLst>
          </p:cNvPr>
          <p:cNvSpPr>
            <a:spLocks noGrp="1" noChangeArrowheads="1"/>
          </p:cNvSpPr>
          <p:nvPr>
            <p:ph type="body" idx="4294967295"/>
          </p:nvPr>
        </p:nvSpPr>
        <p:spPr/>
        <p:txBody>
          <a:bodyPr>
            <a:prstTxWarp prst="textNoShape">
              <a:avLst/>
            </a:prstTxWarp>
          </a:bodyPr>
          <a:lstStyle/>
          <a:p>
            <a:endParaRPr lang="zh-CN" altLang="en-US"/>
          </a:p>
        </p:txBody>
      </p:sp>
      <p:sp>
        <p:nvSpPr>
          <p:cNvPr id="65540" name="灯片编号占位符 3">
            <a:extLst>
              <a:ext uri="{FF2B5EF4-FFF2-40B4-BE49-F238E27FC236}">
                <a16:creationId xmlns:a16="http://schemas.microsoft.com/office/drawing/2014/main" id="{4C2EC15D-2A8B-4C12-92D1-AD41517F5CF4}"/>
              </a:ext>
            </a:extLst>
          </p:cNvPr>
          <p:cNvSpPr>
            <a:spLocks noGrp="1" noChangeArrowheads="1"/>
          </p:cNvSpPr>
          <p:nvPr>
            <p:ph type="sldNum" sz="quarter" idx="5"/>
          </p:nvPr>
        </p:nvSpPr>
        <p:spPr>
          <a:noFill/>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fld id="{52CEAD82-BD38-4DBE-AEF9-780707F30A3C}" type="slidenum">
              <a:rPr lang="zh-CN" altLang="en-US"/>
              <a:pPr eaLnBrk="1" hangingPunct="1"/>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幻灯片图像占位符 1">
            <a:extLst>
              <a:ext uri="{FF2B5EF4-FFF2-40B4-BE49-F238E27FC236}">
                <a16:creationId xmlns:a16="http://schemas.microsoft.com/office/drawing/2014/main" id="{8A83ABE0-90BB-403F-ADC6-07BCB88D9FD8}"/>
              </a:ext>
            </a:extLst>
          </p:cNvPr>
          <p:cNvSpPr>
            <a:spLocks noGrp="1" noRot="1" noChangeAspect="1" noChangeArrowheads="1" noTextEdit="1"/>
          </p:cNvSpPr>
          <p:nvPr>
            <p:ph type="sldImg" idx="4294967295"/>
          </p:nvPr>
        </p:nvSpPr>
        <p:spPr/>
      </p:sp>
      <p:sp>
        <p:nvSpPr>
          <p:cNvPr id="83971" name="备注占位符 2">
            <a:extLst>
              <a:ext uri="{FF2B5EF4-FFF2-40B4-BE49-F238E27FC236}">
                <a16:creationId xmlns:a16="http://schemas.microsoft.com/office/drawing/2014/main" id="{C0DFE6B3-6F2B-4114-B760-A86D301CCCC2}"/>
              </a:ext>
            </a:extLst>
          </p:cNvPr>
          <p:cNvSpPr>
            <a:spLocks noGrp="1" noChangeArrowheads="1"/>
          </p:cNvSpPr>
          <p:nvPr>
            <p:ph type="body" idx="4294967295"/>
          </p:nvPr>
        </p:nvSpPr>
        <p:spPr/>
        <p:txBody>
          <a:bodyPr>
            <a:prstTxWarp prst="textNoShape">
              <a:avLst/>
            </a:prstTxWarp>
          </a:bodyPr>
          <a:lstStyle/>
          <a:p>
            <a:endParaRPr lang="zh-CN" altLang="en-US"/>
          </a:p>
        </p:txBody>
      </p:sp>
      <p:sp>
        <p:nvSpPr>
          <p:cNvPr id="83972" name="灯片编号占位符 3">
            <a:extLst>
              <a:ext uri="{FF2B5EF4-FFF2-40B4-BE49-F238E27FC236}">
                <a16:creationId xmlns:a16="http://schemas.microsoft.com/office/drawing/2014/main" id="{CC50D09E-D6FA-4DAC-A7A1-989DDBE8B6B7}"/>
              </a:ext>
            </a:extLst>
          </p:cNvPr>
          <p:cNvSpPr>
            <a:spLocks noGrp="1" noChangeArrowheads="1"/>
          </p:cNvSpPr>
          <p:nvPr>
            <p:ph type="sldNum" sz="quarter" idx="5"/>
          </p:nvPr>
        </p:nvSpPr>
        <p:spPr>
          <a:noFill/>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fld id="{048D7F89-5213-4B8E-B19E-B0EBAC915638}" type="slidenum">
              <a:rPr lang="zh-CN" altLang="en-US">
                <a:latin typeface="Calibri" panose="020F0502020204030204" pitchFamily="34" charset="0"/>
              </a:rPr>
              <a:pPr eaLnBrk="1" hangingPunct="1"/>
              <a:t>20</a:t>
            </a:fld>
            <a:endParaRPr lang="zh-CN" altLang="en-US">
              <a:latin typeface="Calibri" panose="020F0502020204030204"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a:extLst>
              <a:ext uri="{FF2B5EF4-FFF2-40B4-BE49-F238E27FC236}">
                <a16:creationId xmlns:a16="http://schemas.microsoft.com/office/drawing/2014/main" id="{2550207F-4645-4BE0-86B0-79B250CB1380}"/>
              </a:ext>
            </a:extLst>
          </p:cNvPr>
          <p:cNvSpPr>
            <a:spLocks noGrp="1" noRot="1" noChangeAspect="1" noChangeArrowheads="1" noTextEdit="1"/>
          </p:cNvSpPr>
          <p:nvPr>
            <p:ph type="sldImg" idx="4294967295"/>
          </p:nvPr>
        </p:nvSpPr>
        <p:spPr/>
      </p:sp>
      <p:sp>
        <p:nvSpPr>
          <p:cNvPr id="84995" name="Rectangle 3">
            <a:extLst>
              <a:ext uri="{FF2B5EF4-FFF2-40B4-BE49-F238E27FC236}">
                <a16:creationId xmlns:a16="http://schemas.microsoft.com/office/drawing/2014/main" id="{2045B440-B340-4232-B4B5-4A5291707D5C}"/>
              </a:ext>
            </a:extLst>
          </p:cNvPr>
          <p:cNvSpPr>
            <a:spLocks noGrp="1" noChangeArrowheads="1"/>
          </p:cNvSpPr>
          <p:nvPr>
            <p:ph type="body" idx="4294967295"/>
          </p:nvPr>
        </p:nvSpPr>
        <p:spPr/>
        <p:txBody>
          <a:bodyPr>
            <a:prstTxWarp prst="textNoShape">
              <a:avLst/>
            </a:prstTxWarp>
          </a:bodyPr>
          <a:lstStyle/>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a:extLst>
              <a:ext uri="{FF2B5EF4-FFF2-40B4-BE49-F238E27FC236}">
                <a16:creationId xmlns:a16="http://schemas.microsoft.com/office/drawing/2014/main" id="{3974B8BD-522D-4CAD-BD1C-D31886826AD2}"/>
              </a:ext>
            </a:extLst>
          </p:cNvPr>
          <p:cNvSpPr>
            <a:spLocks noGrp="1" noRot="1" noChangeAspect="1" noChangeArrowheads="1" noTextEdit="1"/>
          </p:cNvSpPr>
          <p:nvPr>
            <p:ph type="sldImg" idx="4294967295"/>
          </p:nvPr>
        </p:nvSpPr>
        <p:spPr/>
      </p:sp>
      <p:sp>
        <p:nvSpPr>
          <p:cNvPr id="86019" name="Rectangle 3">
            <a:extLst>
              <a:ext uri="{FF2B5EF4-FFF2-40B4-BE49-F238E27FC236}">
                <a16:creationId xmlns:a16="http://schemas.microsoft.com/office/drawing/2014/main" id="{2622E764-E7A5-4D37-BBDB-1CBDD2897E19}"/>
              </a:ext>
            </a:extLst>
          </p:cNvPr>
          <p:cNvSpPr>
            <a:spLocks noGrp="1" noChangeArrowheads="1"/>
          </p:cNvSpPr>
          <p:nvPr>
            <p:ph type="body" idx="4294967295"/>
          </p:nvPr>
        </p:nvSpPr>
        <p:spPr/>
        <p:txBody>
          <a:bodyPr>
            <a:prstTxWarp prst="textNoShape">
              <a:avLst/>
            </a:prstTxWarp>
          </a:bodyPr>
          <a:lstStyle/>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a:extLst>
              <a:ext uri="{FF2B5EF4-FFF2-40B4-BE49-F238E27FC236}">
                <a16:creationId xmlns:a16="http://schemas.microsoft.com/office/drawing/2014/main" id="{7FB1D29A-138D-4383-8173-81BC2470DFEE}"/>
              </a:ext>
            </a:extLst>
          </p:cNvPr>
          <p:cNvSpPr>
            <a:spLocks noGrp="1" noRot="1" noChangeAspect="1" noChangeArrowheads="1" noTextEdit="1"/>
          </p:cNvSpPr>
          <p:nvPr>
            <p:ph type="sldImg" idx="4294967295"/>
          </p:nvPr>
        </p:nvSpPr>
        <p:spPr/>
      </p:sp>
      <p:sp>
        <p:nvSpPr>
          <p:cNvPr id="87043" name="Rectangle 3">
            <a:extLst>
              <a:ext uri="{FF2B5EF4-FFF2-40B4-BE49-F238E27FC236}">
                <a16:creationId xmlns:a16="http://schemas.microsoft.com/office/drawing/2014/main" id="{327C48FD-512B-4C76-B51C-5B185F80A218}"/>
              </a:ext>
            </a:extLst>
          </p:cNvPr>
          <p:cNvSpPr>
            <a:spLocks noGrp="1" noChangeArrowheads="1"/>
          </p:cNvSpPr>
          <p:nvPr>
            <p:ph type="body" idx="4294967295"/>
          </p:nvPr>
        </p:nvSpPr>
        <p:spPr/>
        <p:txBody>
          <a:bodyPr>
            <a:prstTxWarp prst="textNoShape">
              <a:avLst/>
            </a:prstTxWarp>
          </a:bodyPr>
          <a:lstStyle/>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a:extLst>
              <a:ext uri="{FF2B5EF4-FFF2-40B4-BE49-F238E27FC236}">
                <a16:creationId xmlns:a16="http://schemas.microsoft.com/office/drawing/2014/main" id="{08F758E6-D217-4423-809C-408BA82E0F00}"/>
              </a:ext>
            </a:extLst>
          </p:cNvPr>
          <p:cNvSpPr>
            <a:spLocks noGrp="1" noRot="1" noChangeAspect="1" noChangeArrowheads="1" noTextEdit="1"/>
          </p:cNvSpPr>
          <p:nvPr>
            <p:ph type="sldImg" idx="4294967295"/>
          </p:nvPr>
        </p:nvSpPr>
        <p:spPr/>
      </p:sp>
      <p:sp>
        <p:nvSpPr>
          <p:cNvPr id="88067" name="Rectangle 3">
            <a:extLst>
              <a:ext uri="{FF2B5EF4-FFF2-40B4-BE49-F238E27FC236}">
                <a16:creationId xmlns:a16="http://schemas.microsoft.com/office/drawing/2014/main" id="{B4EAAEE0-A699-4978-ABA5-9E502CAE3C88}"/>
              </a:ext>
            </a:extLst>
          </p:cNvPr>
          <p:cNvSpPr>
            <a:spLocks noGrp="1" noChangeArrowheads="1"/>
          </p:cNvSpPr>
          <p:nvPr>
            <p:ph type="body" idx="4294967295"/>
          </p:nvPr>
        </p:nvSpPr>
        <p:spPr/>
        <p:txBody>
          <a:bodyPr>
            <a:prstTxWarp prst="textNoShape">
              <a:avLst/>
            </a:prstTxWarp>
          </a:bodyPr>
          <a:lstStyle/>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a:extLst>
              <a:ext uri="{FF2B5EF4-FFF2-40B4-BE49-F238E27FC236}">
                <a16:creationId xmlns:a16="http://schemas.microsoft.com/office/drawing/2014/main" id="{39208528-BDDB-4892-8AD6-910B643145B3}"/>
              </a:ext>
            </a:extLst>
          </p:cNvPr>
          <p:cNvSpPr>
            <a:spLocks noGrp="1" noRot="1" noChangeAspect="1" noChangeArrowheads="1" noTextEdit="1"/>
          </p:cNvSpPr>
          <p:nvPr>
            <p:ph type="sldImg" idx="4294967295"/>
          </p:nvPr>
        </p:nvSpPr>
        <p:spPr/>
      </p:sp>
      <p:sp>
        <p:nvSpPr>
          <p:cNvPr id="89091" name="Rectangle 3">
            <a:extLst>
              <a:ext uri="{FF2B5EF4-FFF2-40B4-BE49-F238E27FC236}">
                <a16:creationId xmlns:a16="http://schemas.microsoft.com/office/drawing/2014/main" id="{947401F8-4FDC-43D7-BA6E-3060FAB3D9CE}"/>
              </a:ext>
            </a:extLst>
          </p:cNvPr>
          <p:cNvSpPr>
            <a:spLocks noGrp="1" noChangeArrowheads="1"/>
          </p:cNvSpPr>
          <p:nvPr>
            <p:ph type="body" idx="4294967295"/>
          </p:nvPr>
        </p:nvSpPr>
        <p:spPr/>
        <p:txBody>
          <a:bodyPr>
            <a:prstTxWarp prst="textNoShape">
              <a:avLst/>
            </a:prstTxWarp>
          </a:bodyPr>
          <a:lstStyle/>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幻灯片图像占位符 1">
            <a:extLst>
              <a:ext uri="{FF2B5EF4-FFF2-40B4-BE49-F238E27FC236}">
                <a16:creationId xmlns:a16="http://schemas.microsoft.com/office/drawing/2014/main" id="{3DE6E523-EB59-4E38-9D1C-4513F53AF1A8}"/>
              </a:ext>
            </a:extLst>
          </p:cNvPr>
          <p:cNvSpPr>
            <a:spLocks noGrp="1" noRot="1" noChangeAspect="1" noChangeArrowheads="1" noTextEdit="1"/>
          </p:cNvSpPr>
          <p:nvPr>
            <p:ph type="sldImg" idx="4294967295"/>
          </p:nvPr>
        </p:nvSpPr>
        <p:spPr/>
      </p:sp>
      <p:sp>
        <p:nvSpPr>
          <p:cNvPr id="90115" name="备注占位符 2">
            <a:extLst>
              <a:ext uri="{FF2B5EF4-FFF2-40B4-BE49-F238E27FC236}">
                <a16:creationId xmlns:a16="http://schemas.microsoft.com/office/drawing/2014/main" id="{05CE303B-0EE5-4D5E-9B6A-8EA2D2D60F4C}"/>
              </a:ext>
            </a:extLst>
          </p:cNvPr>
          <p:cNvSpPr>
            <a:spLocks noGrp="1" noChangeArrowheads="1"/>
          </p:cNvSpPr>
          <p:nvPr>
            <p:ph type="body" idx="4294967295"/>
          </p:nvPr>
        </p:nvSpPr>
        <p:spPr/>
        <p:txBody>
          <a:bodyPr>
            <a:prstTxWarp prst="textNoShape">
              <a:avLst/>
            </a:prstTxWarp>
          </a:bodyPr>
          <a:lstStyle/>
          <a:p>
            <a:endParaRPr lang="zh-CN" altLang="en-US"/>
          </a:p>
        </p:txBody>
      </p:sp>
      <p:sp>
        <p:nvSpPr>
          <p:cNvPr id="90116" name="灯片编号占位符 3">
            <a:extLst>
              <a:ext uri="{FF2B5EF4-FFF2-40B4-BE49-F238E27FC236}">
                <a16:creationId xmlns:a16="http://schemas.microsoft.com/office/drawing/2014/main" id="{56AF4733-4DAA-4C12-9847-35B6903F5F6A}"/>
              </a:ext>
            </a:extLst>
          </p:cNvPr>
          <p:cNvSpPr>
            <a:spLocks noGrp="1" noChangeArrowheads="1"/>
          </p:cNvSpPr>
          <p:nvPr>
            <p:ph type="sldNum" sz="quarter" idx="5"/>
          </p:nvPr>
        </p:nvSpPr>
        <p:spPr>
          <a:noFill/>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fld id="{AE04EB26-F79F-447D-A33A-F5C4D783206D}" type="slidenum">
              <a:rPr lang="zh-CN" altLang="en-US">
                <a:latin typeface="Calibri" panose="020F0502020204030204" pitchFamily="34" charset="0"/>
              </a:rPr>
              <a:pPr eaLnBrk="1" hangingPunct="1"/>
              <a:t>26</a:t>
            </a:fld>
            <a:endParaRPr lang="zh-CN" altLang="en-U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幻灯片图像占位符 1">
            <a:extLst>
              <a:ext uri="{FF2B5EF4-FFF2-40B4-BE49-F238E27FC236}">
                <a16:creationId xmlns:a16="http://schemas.microsoft.com/office/drawing/2014/main" id="{7C465A04-5826-4D45-8BE8-CD1D81D652D6}"/>
              </a:ext>
            </a:extLst>
          </p:cNvPr>
          <p:cNvSpPr>
            <a:spLocks noGrp="1" noRot="1" noChangeAspect="1" noChangeArrowheads="1" noTextEdit="1"/>
          </p:cNvSpPr>
          <p:nvPr>
            <p:ph type="sldImg" idx="4294967295"/>
          </p:nvPr>
        </p:nvSpPr>
        <p:spPr/>
      </p:sp>
      <p:sp>
        <p:nvSpPr>
          <p:cNvPr id="66563" name="备注占位符 2">
            <a:extLst>
              <a:ext uri="{FF2B5EF4-FFF2-40B4-BE49-F238E27FC236}">
                <a16:creationId xmlns:a16="http://schemas.microsoft.com/office/drawing/2014/main" id="{3D80C8A4-B85F-4E1B-AEB9-DC1BC6753847}"/>
              </a:ext>
            </a:extLst>
          </p:cNvPr>
          <p:cNvSpPr>
            <a:spLocks noGrp="1" noChangeArrowheads="1"/>
          </p:cNvSpPr>
          <p:nvPr>
            <p:ph type="body" idx="4294967295"/>
          </p:nvPr>
        </p:nvSpPr>
        <p:spPr/>
        <p:txBody>
          <a:bodyPr>
            <a:prstTxWarp prst="textNoShape">
              <a:avLst/>
            </a:prstTxWarp>
          </a:bodyPr>
          <a:lstStyle/>
          <a:p>
            <a:endParaRPr lang="zh-CN" altLang="en-US"/>
          </a:p>
        </p:txBody>
      </p:sp>
      <p:sp>
        <p:nvSpPr>
          <p:cNvPr id="66564" name="灯片编号占位符 3">
            <a:extLst>
              <a:ext uri="{FF2B5EF4-FFF2-40B4-BE49-F238E27FC236}">
                <a16:creationId xmlns:a16="http://schemas.microsoft.com/office/drawing/2014/main" id="{973D7A3E-9BB9-4F99-8BD9-0FF931685C5F}"/>
              </a:ext>
            </a:extLst>
          </p:cNvPr>
          <p:cNvSpPr>
            <a:spLocks noGrp="1" noChangeArrowheads="1"/>
          </p:cNvSpPr>
          <p:nvPr>
            <p:ph type="sldNum" sz="quarter" idx="5"/>
          </p:nvPr>
        </p:nvSpPr>
        <p:spPr>
          <a:noFill/>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fld id="{D057E939-3898-4F49-A7B5-FC413B77DAC7}" type="slidenum">
              <a:rPr lang="zh-CN" altLang="en-US">
                <a:latin typeface="Calibri" panose="020F0502020204030204" pitchFamily="34" charset="0"/>
              </a:rPr>
              <a:pPr eaLnBrk="1" hangingPunct="1"/>
              <a:t>3</a:t>
            </a:fld>
            <a:endParaRPr lang="zh-CN" altLang="en-US">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B266E1F5-7C72-40A6-91AB-9293BC041E95}"/>
              </a:ext>
            </a:extLst>
          </p:cNvPr>
          <p:cNvSpPr>
            <a:spLocks noGrp="1" noRot="1" noChangeAspect="1" noChangeArrowheads="1" noTextEdit="1"/>
          </p:cNvSpPr>
          <p:nvPr>
            <p:ph type="sldImg" idx="4294967295"/>
          </p:nvPr>
        </p:nvSpPr>
        <p:spPr/>
      </p:sp>
      <p:sp>
        <p:nvSpPr>
          <p:cNvPr id="67587" name="Rectangle 3">
            <a:extLst>
              <a:ext uri="{FF2B5EF4-FFF2-40B4-BE49-F238E27FC236}">
                <a16:creationId xmlns:a16="http://schemas.microsoft.com/office/drawing/2014/main" id="{1D3FB561-E3A5-4C02-831D-CBF7678D5258}"/>
              </a:ext>
            </a:extLst>
          </p:cNvPr>
          <p:cNvSpPr>
            <a:spLocks noGrp="1" noChangeArrowheads="1"/>
          </p:cNvSpPr>
          <p:nvPr>
            <p:ph type="body" idx="4294967295"/>
          </p:nvPr>
        </p:nvSpPr>
        <p:spPr/>
        <p:txBody>
          <a:bodyPr>
            <a:prstTxWarp prst="textNoShape">
              <a:avLst/>
            </a:prstTxWarp>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a:extLst>
              <a:ext uri="{FF2B5EF4-FFF2-40B4-BE49-F238E27FC236}">
                <a16:creationId xmlns:a16="http://schemas.microsoft.com/office/drawing/2014/main" id="{E6B3AD64-4128-480F-89E7-10D39FC05D44}"/>
              </a:ext>
            </a:extLst>
          </p:cNvPr>
          <p:cNvSpPr>
            <a:spLocks noGrp="1" noRot="1" noChangeAspect="1" noChangeArrowheads="1" noTextEdit="1"/>
          </p:cNvSpPr>
          <p:nvPr>
            <p:ph type="sldImg" idx="4294967295"/>
          </p:nvPr>
        </p:nvSpPr>
        <p:spPr/>
      </p:sp>
      <p:sp>
        <p:nvSpPr>
          <p:cNvPr id="68611" name="Rectangle 3">
            <a:extLst>
              <a:ext uri="{FF2B5EF4-FFF2-40B4-BE49-F238E27FC236}">
                <a16:creationId xmlns:a16="http://schemas.microsoft.com/office/drawing/2014/main" id="{9A291E03-C8A6-4F06-A535-B1735E0F7C84}"/>
              </a:ext>
            </a:extLst>
          </p:cNvPr>
          <p:cNvSpPr>
            <a:spLocks noGrp="1" noChangeArrowheads="1"/>
          </p:cNvSpPr>
          <p:nvPr>
            <p:ph type="body" idx="4294967295"/>
          </p:nvPr>
        </p:nvSpPr>
        <p:spPr/>
        <p:txBody>
          <a:bodyPr>
            <a:prstTxWarp prst="textNoShape">
              <a:avLst/>
            </a:prstTxWarp>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2F2CEE7B-7B3D-4B84-88EC-5C473CB7CCD4}"/>
              </a:ext>
            </a:extLst>
          </p:cNvPr>
          <p:cNvSpPr>
            <a:spLocks noGrp="1" noRot="1" noChangeAspect="1" noChangeArrowheads="1" noTextEdit="1"/>
          </p:cNvSpPr>
          <p:nvPr>
            <p:ph type="sldImg" idx="4294967295"/>
          </p:nvPr>
        </p:nvSpPr>
        <p:spPr/>
      </p:sp>
      <p:sp>
        <p:nvSpPr>
          <p:cNvPr id="69635" name="Rectangle 3">
            <a:extLst>
              <a:ext uri="{FF2B5EF4-FFF2-40B4-BE49-F238E27FC236}">
                <a16:creationId xmlns:a16="http://schemas.microsoft.com/office/drawing/2014/main" id="{0167E40E-A8E9-4BD8-9AF1-D665419590B4}"/>
              </a:ext>
            </a:extLst>
          </p:cNvPr>
          <p:cNvSpPr>
            <a:spLocks noGrp="1" noChangeArrowheads="1"/>
          </p:cNvSpPr>
          <p:nvPr>
            <p:ph type="body" idx="4294967295"/>
          </p:nvPr>
        </p:nvSpPr>
        <p:spPr/>
        <p:txBody>
          <a:bodyPr>
            <a:prstTxWarp prst="textNoShape">
              <a:avLst/>
            </a:prstTxWarp>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幻灯片图像占位符 1">
            <a:extLst>
              <a:ext uri="{FF2B5EF4-FFF2-40B4-BE49-F238E27FC236}">
                <a16:creationId xmlns:a16="http://schemas.microsoft.com/office/drawing/2014/main" id="{D86710FD-9D7B-42A3-A82E-17FE2FDB4878}"/>
              </a:ext>
            </a:extLst>
          </p:cNvPr>
          <p:cNvSpPr>
            <a:spLocks noGrp="1" noRot="1" noChangeAspect="1" noChangeArrowheads="1" noTextEdit="1"/>
          </p:cNvSpPr>
          <p:nvPr>
            <p:ph type="sldImg" idx="4294967295"/>
          </p:nvPr>
        </p:nvSpPr>
        <p:spPr/>
      </p:sp>
      <p:sp>
        <p:nvSpPr>
          <p:cNvPr id="70659" name="备注占位符 2">
            <a:extLst>
              <a:ext uri="{FF2B5EF4-FFF2-40B4-BE49-F238E27FC236}">
                <a16:creationId xmlns:a16="http://schemas.microsoft.com/office/drawing/2014/main" id="{731885ED-B4C3-4D31-ADB5-573F39280AED}"/>
              </a:ext>
            </a:extLst>
          </p:cNvPr>
          <p:cNvSpPr>
            <a:spLocks noGrp="1" noChangeArrowheads="1"/>
          </p:cNvSpPr>
          <p:nvPr>
            <p:ph type="body" idx="4294967295"/>
          </p:nvPr>
        </p:nvSpPr>
        <p:spPr/>
        <p:txBody>
          <a:bodyPr>
            <a:prstTxWarp prst="textNoShape">
              <a:avLst/>
            </a:prstTxWarp>
          </a:bodyPr>
          <a:lstStyle/>
          <a:p>
            <a:endParaRPr lang="zh-CN" altLang="en-US"/>
          </a:p>
        </p:txBody>
      </p:sp>
      <p:sp>
        <p:nvSpPr>
          <p:cNvPr id="70660" name="灯片编号占位符 3">
            <a:extLst>
              <a:ext uri="{FF2B5EF4-FFF2-40B4-BE49-F238E27FC236}">
                <a16:creationId xmlns:a16="http://schemas.microsoft.com/office/drawing/2014/main" id="{5441DEA3-B30A-4BE3-BC3B-DAB647B21847}"/>
              </a:ext>
            </a:extLst>
          </p:cNvPr>
          <p:cNvSpPr>
            <a:spLocks noGrp="1" noChangeArrowheads="1"/>
          </p:cNvSpPr>
          <p:nvPr>
            <p:ph type="sldNum" sz="quarter" idx="5"/>
          </p:nvPr>
        </p:nvSpPr>
        <p:spPr>
          <a:noFill/>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fld id="{71604FFF-FDD8-44DB-ACAC-995D805FD508}" type="slidenum">
              <a:rPr lang="zh-CN" altLang="en-US">
                <a:latin typeface="Calibri" panose="020F0502020204030204" pitchFamily="34" charset="0"/>
              </a:rPr>
              <a:pPr eaLnBrk="1" hangingPunct="1"/>
              <a:t>7</a:t>
            </a:fld>
            <a:endParaRPr lang="zh-CN" altLang="en-US">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a:extLst>
              <a:ext uri="{FF2B5EF4-FFF2-40B4-BE49-F238E27FC236}">
                <a16:creationId xmlns:a16="http://schemas.microsoft.com/office/drawing/2014/main" id="{0E79978E-B13A-4F26-BB82-A571DCA9CFDE}"/>
              </a:ext>
            </a:extLst>
          </p:cNvPr>
          <p:cNvSpPr>
            <a:spLocks noGrp="1" noRot="1" noChangeAspect="1" noChangeArrowheads="1" noTextEdit="1"/>
          </p:cNvSpPr>
          <p:nvPr>
            <p:ph type="sldImg" idx="4294967295"/>
          </p:nvPr>
        </p:nvSpPr>
        <p:spPr/>
      </p:sp>
      <p:sp>
        <p:nvSpPr>
          <p:cNvPr id="71683" name="Rectangle 3">
            <a:extLst>
              <a:ext uri="{FF2B5EF4-FFF2-40B4-BE49-F238E27FC236}">
                <a16:creationId xmlns:a16="http://schemas.microsoft.com/office/drawing/2014/main" id="{84FF7E88-8411-495C-ACA4-02DBAEB78B6B}"/>
              </a:ext>
            </a:extLst>
          </p:cNvPr>
          <p:cNvSpPr>
            <a:spLocks noGrp="1" noChangeArrowheads="1"/>
          </p:cNvSpPr>
          <p:nvPr>
            <p:ph type="body" idx="4294967295"/>
          </p:nvPr>
        </p:nvSpPr>
        <p:spPr/>
        <p:txBody>
          <a:bodyPr>
            <a:prstTxWarp prst="textNoShape">
              <a:avLst/>
            </a:prstTxWarp>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id="{9F932D67-A6B6-45B5-9627-7D521809F113}"/>
              </a:ext>
            </a:extLst>
          </p:cNvPr>
          <p:cNvSpPr>
            <a:spLocks noGrp="1" noRot="1" noChangeAspect="1" noChangeArrowheads="1" noTextEdit="1"/>
          </p:cNvSpPr>
          <p:nvPr>
            <p:ph type="sldImg" idx="4294967295"/>
          </p:nvPr>
        </p:nvSpPr>
        <p:spPr/>
      </p:sp>
      <p:sp>
        <p:nvSpPr>
          <p:cNvPr id="72707" name="Rectangle 3">
            <a:extLst>
              <a:ext uri="{FF2B5EF4-FFF2-40B4-BE49-F238E27FC236}">
                <a16:creationId xmlns:a16="http://schemas.microsoft.com/office/drawing/2014/main" id="{0D47972C-8A14-4CE6-9949-8EF670F652A4}"/>
              </a:ext>
            </a:extLst>
          </p:cNvPr>
          <p:cNvSpPr>
            <a:spLocks noGrp="1" noChangeArrowheads="1"/>
          </p:cNvSpPr>
          <p:nvPr>
            <p:ph type="body" idx="4294967295"/>
          </p:nvPr>
        </p:nvSpPr>
        <p:spPr/>
        <p:txBody>
          <a:bodyPr>
            <a:prstTxWarp prst="textNoShape">
              <a:avLst/>
            </a:prstTxWarp>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noProof="1"/>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a:t>单击此处编辑母版副标题样式</a:t>
            </a:r>
          </a:p>
        </p:txBody>
      </p:sp>
      <p:sp>
        <p:nvSpPr>
          <p:cNvPr id="4" name="日期占位符 3">
            <a:extLst>
              <a:ext uri="{FF2B5EF4-FFF2-40B4-BE49-F238E27FC236}">
                <a16:creationId xmlns:a16="http://schemas.microsoft.com/office/drawing/2014/main" id="{D8A609D8-B673-4193-BF44-5F7DFB5644E4}"/>
              </a:ext>
            </a:extLst>
          </p:cNvPr>
          <p:cNvSpPr>
            <a:spLocks noGrp="1"/>
          </p:cNvSpPr>
          <p:nvPr>
            <p:ph type="dt" sz="half" idx="10"/>
          </p:nvPr>
        </p:nvSpPr>
        <p:spPr>
          <a:xfrm>
            <a:off x="628650" y="4767263"/>
            <a:ext cx="2057400" cy="274637"/>
          </a:xfrm>
          <a:prstGeom prst="rect">
            <a:avLst/>
          </a:prstGeom>
        </p:spPr>
        <p:txBody>
          <a:bodyPr/>
          <a:lstStyle>
            <a:lvl1pPr>
              <a:buFontTx/>
              <a:buNone/>
              <a:defRPr>
                <a:solidFill>
                  <a:prstClr val="black">
                    <a:tint val="75000"/>
                  </a:prstClr>
                </a:solidFill>
              </a:defRPr>
            </a:lvl1pPr>
          </a:lstStyle>
          <a:p>
            <a:pPr>
              <a:defRPr/>
            </a:pPr>
            <a:endParaRPr lang="zh-CN" altLang="en-US"/>
          </a:p>
        </p:txBody>
      </p:sp>
      <p:sp>
        <p:nvSpPr>
          <p:cNvPr id="5" name="页脚占位符 4">
            <a:extLst>
              <a:ext uri="{FF2B5EF4-FFF2-40B4-BE49-F238E27FC236}">
                <a16:creationId xmlns:a16="http://schemas.microsoft.com/office/drawing/2014/main" id="{10A1990C-A3AF-4F1D-ABAF-470827F5BB46}"/>
              </a:ext>
            </a:extLst>
          </p:cNvPr>
          <p:cNvSpPr>
            <a:spLocks noGrp="1"/>
          </p:cNvSpPr>
          <p:nvPr>
            <p:ph type="ftr" sz="quarter" idx="11"/>
          </p:nvPr>
        </p:nvSpPr>
        <p:spPr>
          <a:xfrm>
            <a:off x="3028950" y="4767263"/>
            <a:ext cx="3086100" cy="274637"/>
          </a:xfrm>
          <a:prstGeom prst="rect">
            <a:avLst/>
          </a:prstGeom>
        </p:spPr>
        <p:txBody>
          <a:bodyPr/>
          <a:lstStyle>
            <a:lvl1pPr>
              <a:buFontTx/>
              <a:buNone/>
              <a:defRPr>
                <a:solidFill>
                  <a:prstClr val="black">
                    <a:tint val="75000"/>
                  </a:prstClr>
                </a:solidFill>
              </a:defRPr>
            </a:lvl1pPr>
          </a:lstStyle>
          <a:p>
            <a:pPr>
              <a:defRPr/>
            </a:pPr>
            <a:endParaRPr lang="zh-CN" altLang="en-US"/>
          </a:p>
        </p:txBody>
      </p:sp>
      <p:sp>
        <p:nvSpPr>
          <p:cNvPr id="6" name="灯片编号占位符 5">
            <a:extLst>
              <a:ext uri="{FF2B5EF4-FFF2-40B4-BE49-F238E27FC236}">
                <a16:creationId xmlns:a16="http://schemas.microsoft.com/office/drawing/2014/main" id="{2E71082A-BFBC-41D0-94A5-B924FAB4A014}"/>
              </a:ext>
            </a:extLst>
          </p:cNvPr>
          <p:cNvSpPr>
            <a:spLocks noGrp="1"/>
          </p:cNvSpPr>
          <p:nvPr>
            <p:ph type="sldNum" sz="quarter" idx="12"/>
          </p:nvPr>
        </p:nvSpPr>
        <p:spPr>
          <a:xfrm>
            <a:off x="6457950" y="4767263"/>
            <a:ext cx="2057400" cy="274637"/>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39677780-1850-4479-B3A7-4D0ACDC6379C}" type="slidenum">
              <a:rPr lang="zh-CN" altLang="en-US"/>
              <a:pPr/>
              <a:t>‹#›</a:t>
            </a:fld>
            <a:endParaRPr lang="zh-CN" altLang="en-US"/>
          </a:p>
        </p:txBody>
      </p:sp>
    </p:spTree>
    <p:extLst>
      <p:ext uri="{BB962C8B-B14F-4D97-AF65-F5344CB8AC3E}">
        <p14:creationId xmlns:p14="http://schemas.microsoft.com/office/powerpoint/2010/main" val="3272718975"/>
      </p:ext>
    </p:extLst>
  </p:cSld>
  <p:clrMapOvr>
    <a:masterClrMapping/>
  </p:clrMapOvr>
  <p:transition advClick="0" advTm="3000">
    <p:circl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noProof="1"/>
              <a:t>单击此处编辑母版标题样式</a:t>
            </a:r>
          </a:p>
        </p:txBody>
      </p:sp>
      <p:sp>
        <p:nvSpPr>
          <p:cNvPr id="3" name="竖排文字占位符 2"/>
          <p:cNvSpPr>
            <a:spLocks noGrp="1"/>
          </p:cNvSpPr>
          <p:nvPr>
            <p:ph type="body" orient="vert" idx="1"/>
          </p:nvPr>
        </p:nvSpPr>
        <p:spPr>
          <a:xfrm>
            <a:off x="628650" y="1369219"/>
            <a:ext cx="7886700" cy="3263504"/>
          </a:xfrm>
          <a:prstGeom prst="rect">
            <a:avLst/>
          </a:prstGeo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00CABB40-57CF-45FB-802A-86489E8B797C}"/>
              </a:ext>
            </a:extLst>
          </p:cNvPr>
          <p:cNvSpPr>
            <a:spLocks noGrp="1"/>
          </p:cNvSpPr>
          <p:nvPr>
            <p:ph type="dt" sz="half" idx="10"/>
          </p:nvPr>
        </p:nvSpPr>
        <p:spPr>
          <a:xfrm>
            <a:off x="628650" y="4767263"/>
            <a:ext cx="2057400" cy="274637"/>
          </a:xfrm>
          <a:prstGeom prst="rect">
            <a:avLst/>
          </a:prstGeom>
        </p:spPr>
        <p:txBody>
          <a:bodyPr/>
          <a:lstStyle>
            <a:lvl1pPr>
              <a:buFontTx/>
              <a:buNone/>
              <a:defRPr>
                <a:solidFill>
                  <a:prstClr val="black">
                    <a:tint val="75000"/>
                  </a:prstClr>
                </a:solidFill>
              </a:defRPr>
            </a:lvl1pPr>
          </a:lstStyle>
          <a:p>
            <a:pPr>
              <a:defRPr/>
            </a:pPr>
            <a:endParaRPr lang="zh-CN" altLang="en-US"/>
          </a:p>
        </p:txBody>
      </p:sp>
      <p:sp>
        <p:nvSpPr>
          <p:cNvPr id="5" name="页脚占位符 4">
            <a:extLst>
              <a:ext uri="{FF2B5EF4-FFF2-40B4-BE49-F238E27FC236}">
                <a16:creationId xmlns:a16="http://schemas.microsoft.com/office/drawing/2014/main" id="{47B665A3-9659-478F-96BE-81A809D31798}"/>
              </a:ext>
            </a:extLst>
          </p:cNvPr>
          <p:cNvSpPr>
            <a:spLocks noGrp="1"/>
          </p:cNvSpPr>
          <p:nvPr>
            <p:ph type="ftr" sz="quarter" idx="11"/>
          </p:nvPr>
        </p:nvSpPr>
        <p:spPr>
          <a:xfrm>
            <a:off x="3028950" y="4767263"/>
            <a:ext cx="3086100" cy="274637"/>
          </a:xfrm>
          <a:prstGeom prst="rect">
            <a:avLst/>
          </a:prstGeom>
        </p:spPr>
        <p:txBody>
          <a:bodyPr/>
          <a:lstStyle>
            <a:lvl1pPr>
              <a:buFontTx/>
              <a:buNone/>
              <a:defRPr>
                <a:solidFill>
                  <a:prstClr val="black">
                    <a:tint val="75000"/>
                  </a:prstClr>
                </a:solidFill>
              </a:defRPr>
            </a:lvl1pPr>
          </a:lstStyle>
          <a:p>
            <a:pPr>
              <a:defRPr/>
            </a:pPr>
            <a:endParaRPr lang="zh-CN" altLang="en-US"/>
          </a:p>
        </p:txBody>
      </p:sp>
      <p:sp>
        <p:nvSpPr>
          <p:cNvPr id="6" name="灯片编号占位符 5">
            <a:extLst>
              <a:ext uri="{FF2B5EF4-FFF2-40B4-BE49-F238E27FC236}">
                <a16:creationId xmlns:a16="http://schemas.microsoft.com/office/drawing/2014/main" id="{9002A78C-E08C-4243-A1DD-3F973ABCF4EF}"/>
              </a:ext>
            </a:extLst>
          </p:cNvPr>
          <p:cNvSpPr>
            <a:spLocks noGrp="1"/>
          </p:cNvSpPr>
          <p:nvPr>
            <p:ph type="sldNum" sz="quarter" idx="12"/>
          </p:nvPr>
        </p:nvSpPr>
        <p:spPr>
          <a:xfrm>
            <a:off x="6457950" y="4767263"/>
            <a:ext cx="2057400" cy="274637"/>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A4B6351C-19A5-42DA-9D98-AB16AB8022F5}" type="slidenum">
              <a:rPr lang="zh-CN" altLang="en-US"/>
              <a:pPr/>
              <a:t>‹#›</a:t>
            </a:fld>
            <a:endParaRPr lang="zh-CN" altLang="en-US"/>
          </a:p>
        </p:txBody>
      </p:sp>
    </p:spTree>
    <p:extLst>
      <p:ext uri="{BB962C8B-B14F-4D97-AF65-F5344CB8AC3E}">
        <p14:creationId xmlns:p14="http://schemas.microsoft.com/office/powerpoint/2010/main" val="2629458589"/>
      </p:ext>
    </p:extLst>
  </p:cSld>
  <p:clrMapOvr>
    <a:masterClrMapping/>
  </p:clrMapOvr>
  <p:transition advClick="0" advTm="3000">
    <p:circl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a:prstGeom prst="rect">
            <a:avLst/>
          </a:prstGeom>
        </p:spPr>
        <p:txBody>
          <a:bodyPr vert="eaVert"/>
          <a:lstStyle/>
          <a:p>
            <a:r>
              <a:rPr lang="zh-CN" altLang="en-US" noProof="1"/>
              <a:t>单击此处编辑母版标题样式</a:t>
            </a:r>
          </a:p>
        </p:txBody>
      </p:sp>
      <p:sp>
        <p:nvSpPr>
          <p:cNvPr id="3" name="竖排文字占位符 2"/>
          <p:cNvSpPr>
            <a:spLocks noGrp="1"/>
          </p:cNvSpPr>
          <p:nvPr>
            <p:ph type="body" orient="vert" idx="1"/>
          </p:nvPr>
        </p:nvSpPr>
        <p:spPr>
          <a:xfrm>
            <a:off x="628650" y="273844"/>
            <a:ext cx="5800725" cy="4358879"/>
          </a:xfrm>
          <a:prstGeom prst="rect">
            <a:avLst/>
          </a:prstGeo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93B568AE-75AB-4B23-8258-389EA622DEAD}"/>
              </a:ext>
            </a:extLst>
          </p:cNvPr>
          <p:cNvSpPr>
            <a:spLocks noGrp="1"/>
          </p:cNvSpPr>
          <p:nvPr>
            <p:ph type="dt" sz="half" idx="10"/>
          </p:nvPr>
        </p:nvSpPr>
        <p:spPr>
          <a:xfrm>
            <a:off x="628650" y="4767263"/>
            <a:ext cx="2057400" cy="274637"/>
          </a:xfrm>
          <a:prstGeom prst="rect">
            <a:avLst/>
          </a:prstGeom>
        </p:spPr>
        <p:txBody>
          <a:bodyPr/>
          <a:lstStyle>
            <a:lvl1pPr>
              <a:buFontTx/>
              <a:buNone/>
              <a:defRPr>
                <a:solidFill>
                  <a:prstClr val="black">
                    <a:tint val="75000"/>
                  </a:prstClr>
                </a:solidFill>
              </a:defRPr>
            </a:lvl1pPr>
          </a:lstStyle>
          <a:p>
            <a:pPr>
              <a:defRPr/>
            </a:pPr>
            <a:endParaRPr lang="zh-CN" altLang="en-US"/>
          </a:p>
        </p:txBody>
      </p:sp>
      <p:sp>
        <p:nvSpPr>
          <p:cNvPr id="5" name="页脚占位符 4">
            <a:extLst>
              <a:ext uri="{FF2B5EF4-FFF2-40B4-BE49-F238E27FC236}">
                <a16:creationId xmlns:a16="http://schemas.microsoft.com/office/drawing/2014/main" id="{CD024F9D-02B3-45E2-88E0-81651A7C1AC0}"/>
              </a:ext>
            </a:extLst>
          </p:cNvPr>
          <p:cNvSpPr>
            <a:spLocks noGrp="1"/>
          </p:cNvSpPr>
          <p:nvPr>
            <p:ph type="ftr" sz="quarter" idx="11"/>
          </p:nvPr>
        </p:nvSpPr>
        <p:spPr>
          <a:xfrm>
            <a:off x="3028950" y="4767263"/>
            <a:ext cx="3086100" cy="274637"/>
          </a:xfrm>
          <a:prstGeom prst="rect">
            <a:avLst/>
          </a:prstGeom>
        </p:spPr>
        <p:txBody>
          <a:bodyPr/>
          <a:lstStyle>
            <a:lvl1pPr>
              <a:buFontTx/>
              <a:buNone/>
              <a:defRPr>
                <a:solidFill>
                  <a:prstClr val="black">
                    <a:tint val="75000"/>
                  </a:prstClr>
                </a:solidFill>
              </a:defRPr>
            </a:lvl1pPr>
          </a:lstStyle>
          <a:p>
            <a:pPr>
              <a:defRPr/>
            </a:pPr>
            <a:endParaRPr lang="zh-CN" altLang="en-US"/>
          </a:p>
        </p:txBody>
      </p:sp>
      <p:sp>
        <p:nvSpPr>
          <p:cNvPr id="6" name="灯片编号占位符 5">
            <a:extLst>
              <a:ext uri="{FF2B5EF4-FFF2-40B4-BE49-F238E27FC236}">
                <a16:creationId xmlns:a16="http://schemas.microsoft.com/office/drawing/2014/main" id="{FFF435E8-FE91-40F0-AABA-6B725AD025A5}"/>
              </a:ext>
            </a:extLst>
          </p:cNvPr>
          <p:cNvSpPr>
            <a:spLocks noGrp="1"/>
          </p:cNvSpPr>
          <p:nvPr>
            <p:ph type="sldNum" sz="quarter" idx="12"/>
          </p:nvPr>
        </p:nvSpPr>
        <p:spPr>
          <a:xfrm>
            <a:off x="6457950" y="4767263"/>
            <a:ext cx="2057400" cy="274637"/>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5E4AEED2-865C-4B0C-87F6-C8700925200A}" type="slidenum">
              <a:rPr lang="zh-CN" altLang="en-US"/>
              <a:pPr/>
              <a:t>‹#›</a:t>
            </a:fld>
            <a:endParaRPr lang="zh-CN" altLang="en-US"/>
          </a:p>
        </p:txBody>
      </p:sp>
    </p:spTree>
    <p:extLst>
      <p:ext uri="{BB962C8B-B14F-4D97-AF65-F5344CB8AC3E}">
        <p14:creationId xmlns:p14="http://schemas.microsoft.com/office/powerpoint/2010/main" val="747078887"/>
      </p:ext>
    </p:extLst>
  </p:cSld>
  <p:clrMapOvr>
    <a:masterClrMapping/>
  </p:clrMapOvr>
  <p:transition advClick="0" advTm="3000">
    <p:circl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3033449"/>
      </p:ext>
    </p:extLst>
  </p:cSld>
  <p:clrMapOvr>
    <a:masterClrMapping/>
  </p:clrMapOvr>
  <p:transition advClick="0" advTm="3000">
    <p:circl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4500"/>
            </a:lvl1pPr>
          </a:lstStyle>
          <a:p>
            <a:r>
              <a:rPr lang="zh-CN" altLang="en-US" noProof="1"/>
              <a:t>单击此处编辑母版标题样式</a:t>
            </a:r>
          </a:p>
        </p:txBody>
      </p:sp>
      <p:sp>
        <p:nvSpPr>
          <p:cNvPr id="3" name="副标题 2"/>
          <p:cNvSpPr>
            <a:spLocks noGrp="1"/>
          </p:cNvSpPr>
          <p:nvPr>
            <p:ph type="subTitle" idx="1"/>
          </p:nvPr>
        </p:nvSpPr>
        <p:spPr>
          <a:xfrm>
            <a:off x="1143000" y="2702001"/>
            <a:ext cx="6858000" cy="1242039"/>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8035" indent="0" algn="ctr">
              <a:buNone/>
              <a:defRPr sz="1200"/>
            </a:lvl7pPr>
            <a:lvl8pPr marL="2400935" indent="0" algn="ctr">
              <a:buNone/>
              <a:defRPr sz="1200"/>
            </a:lvl8pPr>
            <a:lvl9pPr marL="2743835" indent="0" algn="ctr">
              <a:buNone/>
              <a:defRPr sz="1200"/>
            </a:lvl9pPr>
          </a:lstStyle>
          <a:p>
            <a:r>
              <a:rPr lang="zh-CN" altLang="en-US" noProof="1"/>
              <a:t>单击此处编辑母版副标题样式</a:t>
            </a:r>
          </a:p>
        </p:txBody>
      </p:sp>
      <p:sp>
        <p:nvSpPr>
          <p:cNvPr id="4" name="日期占位符 3">
            <a:extLst>
              <a:ext uri="{FF2B5EF4-FFF2-40B4-BE49-F238E27FC236}">
                <a16:creationId xmlns:a16="http://schemas.microsoft.com/office/drawing/2014/main" id="{03417D5F-D923-4CFF-AF8D-98594509838A}"/>
              </a:ext>
            </a:extLst>
          </p:cNvPr>
          <p:cNvSpPr>
            <a:spLocks noGrp="1"/>
          </p:cNvSpPr>
          <p:nvPr>
            <p:ph type="dt" sz="half" idx="10"/>
          </p:nvPr>
        </p:nvSpPr>
        <p:spPr>
          <a:xfrm>
            <a:off x="628650" y="4768850"/>
            <a:ext cx="20574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5" name="页脚占位符 4">
            <a:extLst>
              <a:ext uri="{FF2B5EF4-FFF2-40B4-BE49-F238E27FC236}">
                <a16:creationId xmlns:a16="http://schemas.microsoft.com/office/drawing/2014/main" id="{195E6553-021F-424E-8273-58721C302F69}"/>
              </a:ext>
            </a:extLst>
          </p:cNvPr>
          <p:cNvSpPr>
            <a:spLocks noGrp="1"/>
          </p:cNvSpPr>
          <p:nvPr>
            <p:ph type="ftr" sz="quarter" idx="11"/>
          </p:nvPr>
        </p:nvSpPr>
        <p:spPr>
          <a:xfrm>
            <a:off x="3028950" y="4768850"/>
            <a:ext cx="30861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6" name="灯片编号占位符 5">
            <a:extLst>
              <a:ext uri="{FF2B5EF4-FFF2-40B4-BE49-F238E27FC236}">
                <a16:creationId xmlns:a16="http://schemas.microsoft.com/office/drawing/2014/main" id="{3D6CF9B0-AFF0-473B-9D67-6AB9309038C1}"/>
              </a:ext>
            </a:extLst>
          </p:cNvPr>
          <p:cNvSpPr>
            <a:spLocks noGrp="1"/>
          </p:cNvSpPr>
          <p:nvPr>
            <p:ph type="sldNum" sz="quarter" idx="12"/>
          </p:nvPr>
        </p:nvSpPr>
        <p:spPr>
          <a:xfrm>
            <a:off x="6457950" y="4768850"/>
            <a:ext cx="2057400" cy="273050"/>
          </a:xfrm>
        </p:spPr>
        <p:txBody>
          <a:bodyPr vert="horz" wrap="square" lIns="91440" tIns="45720" rIns="91440" bIns="45720" numCol="1" anchor="t" anchorCtr="0" compatLnSpc="1">
            <a:prstTxWarp prst="textNoShape">
              <a:avLst/>
            </a:prstTxWarp>
          </a:bodyPr>
          <a:lstStyle>
            <a:lvl1pPr>
              <a:defRPr sz="1300">
                <a:solidFill>
                  <a:srgbClr val="000000"/>
                </a:solidFill>
                <a:latin typeface="等线" panose="02010600030101010101" pitchFamily="2" charset="-122"/>
                <a:ea typeface="等线" panose="02010600030101010101" pitchFamily="2" charset="-122"/>
              </a:defRPr>
            </a:lvl1pPr>
          </a:lstStyle>
          <a:p>
            <a:fld id="{A59A3F6D-EFD9-47FA-8F4F-90F6EC31146B}" type="slidenum">
              <a:rPr lang="en-US" altLang="en-US"/>
              <a:pPr/>
              <a:t>‹#›</a:t>
            </a:fld>
            <a:endParaRPr lang="en-US" altLang="en-US"/>
          </a:p>
        </p:txBody>
      </p:sp>
    </p:spTree>
    <p:extLst>
      <p:ext uri="{BB962C8B-B14F-4D97-AF65-F5344CB8AC3E}">
        <p14:creationId xmlns:p14="http://schemas.microsoft.com/office/powerpoint/2010/main" val="1826023324"/>
      </p:ext>
    </p:extLst>
  </p:cSld>
  <p:clrMapOvr>
    <a:masterClrMapping/>
  </p:clrMapOvr>
  <p:transition advClick="0" advTm="3000">
    <p:circl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92"/>
            <a:ext cx="7886700" cy="994346"/>
          </a:xfrm>
        </p:spPr>
        <p:txBody>
          <a:bodyPr/>
          <a:lstStyle/>
          <a:p>
            <a:r>
              <a:rPr lang="zh-CN" altLang="en-US" noProof="1"/>
              <a:t>单击此处编辑母版标题样式</a:t>
            </a:r>
          </a:p>
        </p:txBody>
      </p:sp>
      <p:sp>
        <p:nvSpPr>
          <p:cNvPr id="3" name="内容占位符 2"/>
          <p:cNvSpPr>
            <a:spLocks noGrp="1"/>
          </p:cNvSpPr>
          <p:nvPr>
            <p:ph idx="1"/>
          </p:nvPr>
        </p:nvSpPr>
        <p:spPr>
          <a:xfrm>
            <a:off x="628650" y="1369458"/>
            <a:ext cx="7886700" cy="3264075"/>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F6F76F6E-CBD8-4C19-9A97-B8F8E78C5DA2}"/>
              </a:ext>
            </a:extLst>
          </p:cNvPr>
          <p:cNvSpPr>
            <a:spLocks noGrp="1"/>
          </p:cNvSpPr>
          <p:nvPr>
            <p:ph type="dt" sz="half" idx="10"/>
          </p:nvPr>
        </p:nvSpPr>
        <p:spPr>
          <a:xfrm>
            <a:off x="628650" y="4768850"/>
            <a:ext cx="20574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5" name="页脚占位符 4">
            <a:extLst>
              <a:ext uri="{FF2B5EF4-FFF2-40B4-BE49-F238E27FC236}">
                <a16:creationId xmlns:a16="http://schemas.microsoft.com/office/drawing/2014/main" id="{D38C842C-A6F4-4E3A-9805-A63AE9D03279}"/>
              </a:ext>
            </a:extLst>
          </p:cNvPr>
          <p:cNvSpPr>
            <a:spLocks noGrp="1"/>
          </p:cNvSpPr>
          <p:nvPr>
            <p:ph type="ftr" sz="quarter" idx="11"/>
          </p:nvPr>
        </p:nvSpPr>
        <p:spPr>
          <a:xfrm>
            <a:off x="3028950" y="4768850"/>
            <a:ext cx="30861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6" name="灯片编号占位符 5">
            <a:extLst>
              <a:ext uri="{FF2B5EF4-FFF2-40B4-BE49-F238E27FC236}">
                <a16:creationId xmlns:a16="http://schemas.microsoft.com/office/drawing/2014/main" id="{1E41C6DD-5C4A-4EC9-A148-473E9E3C2567}"/>
              </a:ext>
            </a:extLst>
          </p:cNvPr>
          <p:cNvSpPr>
            <a:spLocks noGrp="1"/>
          </p:cNvSpPr>
          <p:nvPr>
            <p:ph type="sldNum" sz="quarter" idx="12"/>
          </p:nvPr>
        </p:nvSpPr>
        <p:spPr>
          <a:xfrm>
            <a:off x="6457950" y="4768850"/>
            <a:ext cx="2057400" cy="273050"/>
          </a:xfrm>
        </p:spPr>
        <p:txBody>
          <a:bodyPr vert="horz" wrap="square" lIns="91440" tIns="45720" rIns="91440" bIns="45720" numCol="1" anchor="t" anchorCtr="0" compatLnSpc="1">
            <a:prstTxWarp prst="textNoShape">
              <a:avLst/>
            </a:prstTxWarp>
          </a:bodyPr>
          <a:lstStyle>
            <a:lvl1pPr>
              <a:defRPr sz="1300">
                <a:solidFill>
                  <a:srgbClr val="000000"/>
                </a:solidFill>
                <a:latin typeface="等线" panose="02010600030101010101" pitchFamily="2" charset="-122"/>
                <a:ea typeface="等线" panose="02010600030101010101" pitchFamily="2" charset="-122"/>
              </a:defRPr>
            </a:lvl1pPr>
          </a:lstStyle>
          <a:p>
            <a:fld id="{9A114BA0-A3BD-483C-A832-55BCE7F08027}" type="slidenum">
              <a:rPr lang="en-US" altLang="en-US"/>
              <a:pPr/>
              <a:t>‹#›</a:t>
            </a:fld>
            <a:endParaRPr lang="en-US" altLang="en-US"/>
          </a:p>
        </p:txBody>
      </p:sp>
    </p:spTree>
    <p:extLst>
      <p:ext uri="{BB962C8B-B14F-4D97-AF65-F5344CB8AC3E}">
        <p14:creationId xmlns:p14="http://schemas.microsoft.com/office/powerpoint/2010/main" val="805870273"/>
      </p:ext>
    </p:extLst>
  </p:cSld>
  <p:clrMapOvr>
    <a:masterClrMapping/>
  </p:clrMapOvr>
  <p:transition advClick="0" advTm="3000">
    <p:circl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2" name="图片 6">
            <a:extLst>
              <a:ext uri="{FF2B5EF4-FFF2-40B4-BE49-F238E27FC236}">
                <a16:creationId xmlns:a16="http://schemas.microsoft.com/office/drawing/2014/main" id="{3D027127-7186-4E96-9DEF-E7AE8C3961D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64463" y="117475"/>
            <a:ext cx="750887"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日期占位符 3">
            <a:extLst>
              <a:ext uri="{FF2B5EF4-FFF2-40B4-BE49-F238E27FC236}">
                <a16:creationId xmlns:a16="http://schemas.microsoft.com/office/drawing/2014/main" id="{7B704E37-E2C1-43B7-90A0-ED17B8953A78}"/>
              </a:ext>
            </a:extLst>
          </p:cNvPr>
          <p:cNvSpPr>
            <a:spLocks noGrp="1"/>
          </p:cNvSpPr>
          <p:nvPr>
            <p:ph type="dt" sz="half" idx="10"/>
          </p:nvPr>
        </p:nvSpPr>
        <p:spPr>
          <a:xfrm>
            <a:off x="628650" y="4768850"/>
            <a:ext cx="2057400" cy="273050"/>
          </a:xfrm>
          <a:prstGeom prst="rect">
            <a:avLst/>
          </a:prstGeom>
        </p:spPr>
        <p:txBody>
          <a:bodyPr vert="horz" lIns="91440" tIns="45720" rIns="91440" bIns="45720" rtlCol="0" anchor="ct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4" name="页脚占位符 4">
            <a:extLst>
              <a:ext uri="{FF2B5EF4-FFF2-40B4-BE49-F238E27FC236}">
                <a16:creationId xmlns:a16="http://schemas.microsoft.com/office/drawing/2014/main" id="{0A45A355-800B-4F0B-8DEF-B859A9446ABB}"/>
              </a:ext>
            </a:extLst>
          </p:cNvPr>
          <p:cNvSpPr>
            <a:spLocks noGrp="1"/>
          </p:cNvSpPr>
          <p:nvPr>
            <p:ph type="ftr" sz="quarter" idx="11"/>
          </p:nvPr>
        </p:nvSpPr>
        <p:spPr>
          <a:xfrm>
            <a:off x="3028950" y="4768850"/>
            <a:ext cx="3086100" cy="273050"/>
          </a:xfrm>
          <a:prstGeom prst="rect">
            <a:avLst/>
          </a:prstGeom>
        </p:spPr>
        <p:txBody>
          <a:bodyPr vert="horz" lIns="91440" tIns="45720" rIns="91440" bIns="45720" rtlCol="0" anchor="ct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5" name="灯片编号占位符 5">
            <a:extLst>
              <a:ext uri="{FF2B5EF4-FFF2-40B4-BE49-F238E27FC236}">
                <a16:creationId xmlns:a16="http://schemas.microsoft.com/office/drawing/2014/main" id="{89EA1061-22ED-4FB6-8528-05B9A161BFE9}"/>
              </a:ext>
            </a:extLst>
          </p:cNvPr>
          <p:cNvSpPr>
            <a:spLocks noGrp="1"/>
          </p:cNvSpPr>
          <p:nvPr>
            <p:ph type="sldNum" sz="quarter" idx="12"/>
          </p:nvPr>
        </p:nvSpPr>
        <p:spPr>
          <a:xfrm>
            <a:off x="6457950" y="4768850"/>
            <a:ext cx="2057400" cy="273050"/>
          </a:xfrm>
          <a:prstGeom prst="rect">
            <a:avLst/>
          </a:prstGeom>
        </p:spPr>
        <p:txBody>
          <a:bodyPr vert="horz" wrap="square" lIns="91440" tIns="45720" rIns="91440" bIns="45720" numCol="1" anchor="ctr" anchorCtr="0" compatLnSpc="1">
            <a:prstTxWarp prst="textNoShape">
              <a:avLst/>
            </a:prstTxWarp>
          </a:bodyPr>
          <a:lstStyle>
            <a:lvl1pPr>
              <a:defRPr sz="1300">
                <a:solidFill>
                  <a:srgbClr val="000000"/>
                </a:solidFill>
                <a:latin typeface="等线" panose="02010600030101010101" pitchFamily="2" charset="-122"/>
                <a:ea typeface="等线" panose="02010600030101010101" pitchFamily="2" charset="-122"/>
              </a:defRPr>
            </a:lvl1pPr>
          </a:lstStyle>
          <a:p>
            <a:fld id="{247C5FCF-B922-41CA-81B0-65E5785AE616}" type="slidenum">
              <a:rPr lang="en-US" altLang="en-US"/>
              <a:pPr/>
              <a:t>‹#›</a:t>
            </a:fld>
            <a:endParaRPr lang="en-US" altLang="en-US"/>
          </a:p>
        </p:txBody>
      </p:sp>
    </p:spTree>
    <p:extLst>
      <p:ext uri="{BB962C8B-B14F-4D97-AF65-F5344CB8AC3E}">
        <p14:creationId xmlns:p14="http://schemas.microsoft.com/office/powerpoint/2010/main" val="138162050"/>
      </p:ext>
    </p:extLst>
  </p:cSld>
  <p:clrMapOvr>
    <a:masterClrMapping/>
  </p:clrMapOvr>
  <p:transition advClick="0" advTm="3000">
    <p:circl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92"/>
            <a:ext cx="7886700" cy="994346"/>
          </a:xfrm>
        </p:spPr>
        <p:txBody>
          <a:bodyPr/>
          <a:lstStyle/>
          <a:p>
            <a:r>
              <a:rPr lang="zh-CN" altLang="en-US" noProof="1"/>
              <a:t>单击此处编辑母版标题样式</a:t>
            </a:r>
          </a:p>
        </p:txBody>
      </p:sp>
      <p:sp>
        <p:nvSpPr>
          <p:cNvPr id="3" name="内容占位符 2"/>
          <p:cNvSpPr>
            <a:spLocks noGrp="1"/>
          </p:cNvSpPr>
          <p:nvPr>
            <p:ph sz="half" idx="1"/>
          </p:nvPr>
        </p:nvSpPr>
        <p:spPr>
          <a:xfrm>
            <a:off x="628650" y="1369458"/>
            <a:ext cx="3886200" cy="3264075"/>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4629150" y="1369458"/>
            <a:ext cx="3886200" cy="3264075"/>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4">
            <a:extLst>
              <a:ext uri="{FF2B5EF4-FFF2-40B4-BE49-F238E27FC236}">
                <a16:creationId xmlns:a16="http://schemas.microsoft.com/office/drawing/2014/main" id="{8332FDD0-2CD6-4346-9265-B2001A88C0B9}"/>
              </a:ext>
            </a:extLst>
          </p:cNvPr>
          <p:cNvSpPr>
            <a:spLocks noGrp="1"/>
          </p:cNvSpPr>
          <p:nvPr>
            <p:ph type="dt" sz="half" idx="10"/>
          </p:nvPr>
        </p:nvSpPr>
        <p:spPr>
          <a:xfrm>
            <a:off x="628650" y="4768850"/>
            <a:ext cx="20574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6" name="页脚占位符 5">
            <a:extLst>
              <a:ext uri="{FF2B5EF4-FFF2-40B4-BE49-F238E27FC236}">
                <a16:creationId xmlns:a16="http://schemas.microsoft.com/office/drawing/2014/main" id="{66A9E3AF-FACD-4537-8430-CEA6D0AEA7FB}"/>
              </a:ext>
            </a:extLst>
          </p:cNvPr>
          <p:cNvSpPr>
            <a:spLocks noGrp="1"/>
          </p:cNvSpPr>
          <p:nvPr>
            <p:ph type="ftr" sz="quarter" idx="11"/>
          </p:nvPr>
        </p:nvSpPr>
        <p:spPr>
          <a:xfrm>
            <a:off x="3028950" y="4768850"/>
            <a:ext cx="30861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7" name="灯片编号占位符 6">
            <a:extLst>
              <a:ext uri="{FF2B5EF4-FFF2-40B4-BE49-F238E27FC236}">
                <a16:creationId xmlns:a16="http://schemas.microsoft.com/office/drawing/2014/main" id="{C5F55F94-0D54-4FCD-B179-95CD41AC7DA8}"/>
              </a:ext>
            </a:extLst>
          </p:cNvPr>
          <p:cNvSpPr>
            <a:spLocks noGrp="1"/>
          </p:cNvSpPr>
          <p:nvPr>
            <p:ph type="sldNum" sz="quarter" idx="12"/>
          </p:nvPr>
        </p:nvSpPr>
        <p:spPr>
          <a:xfrm>
            <a:off x="6457950" y="4768850"/>
            <a:ext cx="2057400" cy="273050"/>
          </a:xfrm>
        </p:spPr>
        <p:txBody>
          <a:bodyPr vert="horz" wrap="square" lIns="91440" tIns="45720" rIns="91440" bIns="45720" numCol="1" anchor="t" anchorCtr="0" compatLnSpc="1">
            <a:prstTxWarp prst="textNoShape">
              <a:avLst/>
            </a:prstTxWarp>
          </a:bodyPr>
          <a:lstStyle>
            <a:lvl1pPr>
              <a:defRPr sz="1300">
                <a:solidFill>
                  <a:srgbClr val="000000"/>
                </a:solidFill>
                <a:latin typeface="等线" panose="02010600030101010101" pitchFamily="2" charset="-122"/>
                <a:ea typeface="等线" panose="02010600030101010101" pitchFamily="2" charset="-122"/>
              </a:defRPr>
            </a:lvl1pPr>
          </a:lstStyle>
          <a:p>
            <a:fld id="{DBE68880-054C-4893-B1CD-1E2213EF6CAD}" type="slidenum">
              <a:rPr lang="en-US" altLang="en-US"/>
              <a:pPr/>
              <a:t>‹#›</a:t>
            </a:fld>
            <a:endParaRPr lang="en-US" altLang="en-US"/>
          </a:p>
        </p:txBody>
      </p:sp>
    </p:spTree>
    <p:extLst>
      <p:ext uri="{BB962C8B-B14F-4D97-AF65-F5344CB8AC3E}">
        <p14:creationId xmlns:p14="http://schemas.microsoft.com/office/powerpoint/2010/main" val="2655796913"/>
      </p:ext>
    </p:extLst>
  </p:cSld>
  <p:clrMapOvr>
    <a:masterClrMapping/>
  </p:clrMapOvr>
  <p:transition advClick="0" advTm="3000">
    <p:circl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noProof="1"/>
              <a:t>单击此处编辑母版标题样式</a:t>
            </a:r>
          </a:p>
        </p:txBody>
      </p:sp>
      <p:sp>
        <p:nvSpPr>
          <p:cNvPr id="3" name="文本占位符 2"/>
          <p:cNvSpPr>
            <a:spLocks noGrp="1"/>
          </p:cNvSpPr>
          <p:nvPr>
            <p:ph type="body" idx="1"/>
          </p:nvPr>
        </p:nvSpPr>
        <p:spPr>
          <a:xfrm>
            <a:off x="629841" y="1261093"/>
            <a:ext cx="3868340" cy="61804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a:r>
              <a:rPr lang="zh-CN" altLang="en-US" noProof="1"/>
              <a:t>单击此处编辑母版文本样式</a:t>
            </a:r>
          </a:p>
        </p:txBody>
      </p:sp>
      <p:sp>
        <p:nvSpPr>
          <p:cNvPr id="4" name="内容占位符 3"/>
          <p:cNvSpPr>
            <a:spLocks noGrp="1"/>
          </p:cNvSpPr>
          <p:nvPr>
            <p:ph sz="half" idx="2"/>
          </p:nvPr>
        </p:nvSpPr>
        <p:spPr>
          <a:xfrm>
            <a:off x="629841" y="1879135"/>
            <a:ext cx="3868340" cy="2763925"/>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4629150" y="1261093"/>
            <a:ext cx="3887391" cy="61804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a:r>
              <a:rPr lang="zh-CN" altLang="en-US" noProof="1"/>
              <a:t>单击此处编辑母版文本样式</a:t>
            </a:r>
          </a:p>
        </p:txBody>
      </p:sp>
      <p:sp>
        <p:nvSpPr>
          <p:cNvPr id="6" name="内容占位符 5"/>
          <p:cNvSpPr>
            <a:spLocks noGrp="1"/>
          </p:cNvSpPr>
          <p:nvPr>
            <p:ph sz="quarter" idx="4"/>
          </p:nvPr>
        </p:nvSpPr>
        <p:spPr>
          <a:xfrm>
            <a:off x="4629150" y="1879135"/>
            <a:ext cx="3887391" cy="2763925"/>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6">
            <a:extLst>
              <a:ext uri="{FF2B5EF4-FFF2-40B4-BE49-F238E27FC236}">
                <a16:creationId xmlns:a16="http://schemas.microsoft.com/office/drawing/2014/main" id="{DA2BF97C-F51A-411D-B05B-B3824E36D05A}"/>
              </a:ext>
            </a:extLst>
          </p:cNvPr>
          <p:cNvSpPr>
            <a:spLocks noGrp="1"/>
          </p:cNvSpPr>
          <p:nvPr>
            <p:ph type="dt" sz="half" idx="10"/>
          </p:nvPr>
        </p:nvSpPr>
        <p:spPr>
          <a:xfrm>
            <a:off x="628650" y="4768850"/>
            <a:ext cx="20574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8" name="页脚占位符 7">
            <a:extLst>
              <a:ext uri="{FF2B5EF4-FFF2-40B4-BE49-F238E27FC236}">
                <a16:creationId xmlns:a16="http://schemas.microsoft.com/office/drawing/2014/main" id="{D0623695-D7EB-4359-BD01-8A4DC9420A44}"/>
              </a:ext>
            </a:extLst>
          </p:cNvPr>
          <p:cNvSpPr>
            <a:spLocks noGrp="1"/>
          </p:cNvSpPr>
          <p:nvPr>
            <p:ph type="ftr" sz="quarter" idx="11"/>
          </p:nvPr>
        </p:nvSpPr>
        <p:spPr>
          <a:xfrm>
            <a:off x="3028950" y="4768850"/>
            <a:ext cx="30861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9" name="灯片编号占位符 8">
            <a:extLst>
              <a:ext uri="{FF2B5EF4-FFF2-40B4-BE49-F238E27FC236}">
                <a16:creationId xmlns:a16="http://schemas.microsoft.com/office/drawing/2014/main" id="{B6931BC4-DC2F-45B6-B0DF-DA214B62061B}"/>
              </a:ext>
            </a:extLst>
          </p:cNvPr>
          <p:cNvSpPr>
            <a:spLocks noGrp="1"/>
          </p:cNvSpPr>
          <p:nvPr>
            <p:ph type="sldNum" sz="quarter" idx="12"/>
          </p:nvPr>
        </p:nvSpPr>
        <p:spPr>
          <a:xfrm>
            <a:off x="6457950" y="4768850"/>
            <a:ext cx="2057400" cy="273050"/>
          </a:xfrm>
        </p:spPr>
        <p:txBody>
          <a:bodyPr vert="horz" wrap="square" lIns="91440" tIns="45720" rIns="91440" bIns="45720" numCol="1" anchor="t" anchorCtr="0" compatLnSpc="1">
            <a:prstTxWarp prst="textNoShape">
              <a:avLst/>
            </a:prstTxWarp>
          </a:bodyPr>
          <a:lstStyle>
            <a:lvl1pPr>
              <a:defRPr sz="1300">
                <a:solidFill>
                  <a:srgbClr val="000000"/>
                </a:solidFill>
                <a:latin typeface="等线" panose="02010600030101010101" pitchFamily="2" charset="-122"/>
                <a:ea typeface="等线" panose="02010600030101010101" pitchFamily="2" charset="-122"/>
              </a:defRPr>
            </a:lvl1pPr>
          </a:lstStyle>
          <a:p>
            <a:fld id="{4FE034AB-9708-4D7E-896C-2B8531143309}" type="slidenum">
              <a:rPr lang="en-US" altLang="en-US"/>
              <a:pPr/>
              <a:t>‹#›</a:t>
            </a:fld>
            <a:endParaRPr lang="en-US" altLang="en-US"/>
          </a:p>
        </p:txBody>
      </p:sp>
    </p:spTree>
    <p:extLst>
      <p:ext uri="{BB962C8B-B14F-4D97-AF65-F5344CB8AC3E}">
        <p14:creationId xmlns:p14="http://schemas.microsoft.com/office/powerpoint/2010/main" val="1838520942"/>
      </p:ext>
    </p:extLst>
  </p:cSld>
  <p:clrMapOvr>
    <a:masterClrMapping/>
  </p:clrMapOvr>
  <p:transition advClick="0" advTm="3000">
    <p:circl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92"/>
            <a:ext cx="7886700" cy="994346"/>
          </a:xfrm>
        </p:spPr>
        <p:txBody>
          <a:bodyPr/>
          <a:lstStyle/>
          <a:p>
            <a:r>
              <a:rPr lang="zh-CN" altLang="en-US" noProof="1"/>
              <a:t>单击此处编辑母版标题样式</a:t>
            </a:r>
          </a:p>
        </p:txBody>
      </p:sp>
      <p:sp>
        <p:nvSpPr>
          <p:cNvPr id="3" name="日期占位符 2">
            <a:extLst>
              <a:ext uri="{FF2B5EF4-FFF2-40B4-BE49-F238E27FC236}">
                <a16:creationId xmlns:a16="http://schemas.microsoft.com/office/drawing/2014/main" id="{1B5C2A9B-D7DA-4534-9DCD-FADD67AB9986}"/>
              </a:ext>
            </a:extLst>
          </p:cNvPr>
          <p:cNvSpPr>
            <a:spLocks noGrp="1"/>
          </p:cNvSpPr>
          <p:nvPr>
            <p:ph type="dt" sz="half" idx="10"/>
          </p:nvPr>
        </p:nvSpPr>
        <p:spPr>
          <a:xfrm>
            <a:off x="628650" y="4768850"/>
            <a:ext cx="20574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4" name="页脚占位符 3">
            <a:extLst>
              <a:ext uri="{FF2B5EF4-FFF2-40B4-BE49-F238E27FC236}">
                <a16:creationId xmlns:a16="http://schemas.microsoft.com/office/drawing/2014/main" id="{35C90922-24A3-4514-852D-A09E97430C15}"/>
              </a:ext>
            </a:extLst>
          </p:cNvPr>
          <p:cNvSpPr>
            <a:spLocks noGrp="1"/>
          </p:cNvSpPr>
          <p:nvPr>
            <p:ph type="ftr" sz="quarter" idx="11"/>
          </p:nvPr>
        </p:nvSpPr>
        <p:spPr>
          <a:xfrm>
            <a:off x="3028950" y="4768850"/>
            <a:ext cx="30861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5" name="灯片编号占位符 4">
            <a:extLst>
              <a:ext uri="{FF2B5EF4-FFF2-40B4-BE49-F238E27FC236}">
                <a16:creationId xmlns:a16="http://schemas.microsoft.com/office/drawing/2014/main" id="{B301748C-08B0-4FA1-98AC-059537799BFE}"/>
              </a:ext>
            </a:extLst>
          </p:cNvPr>
          <p:cNvSpPr>
            <a:spLocks noGrp="1"/>
          </p:cNvSpPr>
          <p:nvPr>
            <p:ph type="sldNum" sz="quarter" idx="12"/>
          </p:nvPr>
        </p:nvSpPr>
        <p:spPr>
          <a:xfrm>
            <a:off x="6457950" y="4768850"/>
            <a:ext cx="2057400" cy="273050"/>
          </a:xfrm>
        </p:spPr>
        <p:txBody>
          <a:bodyPr vert="horz" wrap="square" lIns="91440" tIns="45720" rIns="91440" bIns="45720" numCol="1" anchor="t" anchorCtr="0" compatLnSpc="1">
            <a:prstTxWarp prst="textNoShape">
              <a:avLst/>
            </a:prstTxWarp>
          </a:bodyPr>
          <a:lstStyle>
            <a:lvl1pPr>
              <a:defRPr sz="1300">
                <a:solidFill>
                  <a:srgbClr val="000000"/>
                </a:solidFill>
                <a:latin typeface="等线" panose="02010600030101010101" pitchFamily="2" charset="-122"/>
                <a:ea typeface="等线" panose="02010600030101010101" pitchFamily="2" charset="-122"/>
              </a:defRPr>
            </a:lvl1pPr>
          </a:lstStyle>
          <a:p>
            <a:fld id="{9B85517C-9518-4E4E-9945-91384477BAB7}" type="slidenum">
              <a:rPr lang="en-US" altLang="en-US"/>
              <a:pPr/>
              <a:t>‹#›</a:t>
            </a:fld>
            <a:endParaRPr lang="en-US" altLang="en-US"/>
          </a:p>
        </p:txBody>
      </p:sp>
    </p:spTree>
    <p:extLst>
      <p:ext uri="{BB962C8B-B14F-4D97-AF65-F5344CB8AC3E}">
        <p14:creationId xmlns:p14="http://schemas.microsoft.com/office/powerpoint/2010/main" val="2001110157"/>
      </p:ext>
    </p:extLst>
  </p:cSld>
  <p:clrMapOvr>
    <a:masterClrMapping/>
  </p:clrMapOvr>
  <p:transition advClick="0" advTm="3000">
    <p:circl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30B4F0B6-D65F-420D-91AF-79EEE3A6F5FE}"/>
              </a:ext>
            </a:extLst>
          </p:cNvPr>
          <p:cNvSpPr>
            <a:spLocks noGrp="1"/>
          </p:cNvSpPr>
          <p:nvPr>
            <p:ph type="dt" sz="half" idx="10"/>
          </p:nvPr>
        </p:nvSpPr>
        <p:spPr>
          <a:xfrm>
            <a:off x="628650" y="4768850"/>
            <a:ext cx="20574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3" name="页脚占位符 2">
            <a:extLst>
              <a:ext uri="{FF2B5EF4-FFF2-40B4-BE49-F238E27FC236}">
                <a16:creationId xmlns:a16="http://schemas.microsoft.com/office/drawing/2014/main" id="{B70330E1-512C-494E-9AF7-E34342810659}"/>
              </a:ext>
            </a:extLst>
          </p:cNvPr>
          <p:cNvSpPr>
            <a:spLocks noGrp="1"/>
          </p:cNvSpPr>
          <p:nvPr>
            <p:ph type="ftr" sz="quarter" idx="11"/>
          </p:nvPr>
        </p:nvSpPr>
        <p:spPr>
          <a:xfrm>
            <a:off x="3028950" y="4768850"/>
            <a:ext cx="30861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4" name="灯片编号占位符 3">
            <a:extLst>
              <a:ext uri="{FF2B5EF4-FFF2-40B4-BE49-F238E27FC236}">
                <a16:creationId xmlns:a16="http://schemas.microsoft.com/office/drawing/2014/main" id="{05AE7677-B2C1-4911-944C-B42012A83856}"/>
              </a:ext>
            </a:extLst>
          </p:cNvPr>
          <p:cNvSpPr>
            <a:spLocks noGrp="1"/>
          </p:cNvSpPr>
          <p:nvPr>
            <p:ph type="sldNum" sz="quarter" idx="12"/>
          </p:nvPr>
        </p:nvSpPr>
        <p:spPr>
          <a:xfrm>
            <a:off x="6457950" y="4768850"/>
            <a:ext cx="2057400" cy="273050"/>
          </a:xfrm>
        </p:spPr>
        <p:txBody>
          <a:bodyPr vert="horz" wrap="square" lIns="91440" tIns="45720" rIns="91440" bIns="45720" numCol="1" anchor="t" anchorCtr="0" compatLnSpc="1">
            <a:prstTxWarp prst="textNoShape">
              <a:avLst/>
            </a:prstTxWarp>
          </a:bodyPr>
          <a:lstStyle>
            <a:lvl1pPr>
              <a:defRPr sz="1300">
                <a:solidFill>
                  <a:srgbClr val="000000"/>
                </a:solidFill>
                <a:latin typeface="等线" panose="02010600030101010101" pitchFamily="2" charset="-122"/>
                <a:ea typeface="等线" panose="02010600030101010101" pitchFamily="2" charset="-122"/>
              </a:defRPr>
            </a:lvl1pPr>
          </a:lstStyle>
          <a:p>
            <a:fld id="{9BF50661-2793-4C23-BB50-019554BB5B94}" type="slidenum">
              <a:rPr lang="en-US" altLang="en-US"/>
              <a:pPr/>
              <a:t>‹#›</a:t>
            </a:fld>
            <a:endParaRPr lang="en-US" altLang="en-US"/>
          </a:p>
        </p:txBody>
      </p:sp>
    </p:spTree>
    <p:extLst>
      <p:ext uri="{BB962C8B-B14F-4D97-AF65-F5344CB8AC3E}">
        <p14:creationId xmlns:p14="http://schemas.microsoft.com/office/powerpoint/2010/main" val="4048392594"/>
      </p:ext>
    </p:extLst>
  </p:cSld>
  <p:clrMapOvr>
    <a:masterClrMapping/>
  </p:clrMapOvr>
  <p:transition advClick="0" advTm="3000">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noProof="1"/>
              <a:t>单击此处编辑母版标题样式</a:t>
            </a:r>
          </a:p>
        </p:txBody>
      </p:sp>
      <p:sp>
        <p:nvSpPr>
          <p:cNvPr id="3" name="内容占位符 2"/>
          <p:cNvSpPr>
            <a:spLocks noGrp="1"/>
          </p:cNvSpPr>
          <p:nvPr>
            <p:ph idx="1"/>
          </p:nvPr>
        </p:nvSpPr>
        <p:spPr>
          <a:xfrm>
            <a:off x="628650" y="1369219"/>
            <a:ext cx="7886700" cy="3263504"/>
          </a:xfrm>
          <a:prstGeom prst="rect">
            <a:avLst/>
          </a:prstGeo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3AF69F31-DA37-4AC4-BB8F-5CAE07367992}"/>
              </a:ext>
            </a:extLst>
          </p:cNvPr>
          <p:cNvSpPr>
            <a:spLocks noGrp="1"/>
          </p:cNvSpPr>
          <p:nvPr>
            <p:ph type="dt" sz="half" idx="10"/>
          </p:nvPr>
        </p:nvSpPr>
        <p:spPr>
          <a:xfrm>
            <a:off x="628650" y="4767263"/>
            <a:ext cx="2057400" cy="274637"/>
          </a:xfrm>
          <a:prstGeom prst="rect">
            <a:avLst/>
          </a:prstGeom>
        </p:spPr>
        <p:txBody>
          <a:bodyPr/>
          <a:lstStyle>
            <a:lvl1pPr>
              <a:buFontTx/>
              <a:buNone/>
              <a:defRPr>
                <a:solidFill>
                  <a:prstClr val="black">
                    <a:tint val="75000"/>
                  </a:prstClr>
                </a:solidFill>
              </a:defRPr>
            </a:lvl1pPr>
          </a:lstStyle>
          <a:p>
            <a:pPr>
              <a:defRPr/>
            </a:pPr>
            <a:endParaRPr lang="zh-CN" altLang="en-US"/>
          </a:p>
        </p:txBody>
      </p:sp>
      <p:sp>
        <p:nvSpPr>
          <p:cNvPr id="5" name="页脚占位符 4">
            <a:extLst>
              <a:ext uri="{FF2B5EF4-FFF2-40B4-BE49-F238E27FC236}">
                <a16:creationId xmlns:a16="http://schemas.microsoft.com/office/drawing/2014/main" id="{5680F8CB-C1D3-45F6-A5FB-2FDAB2280F53}"/>
              </a:ext>
            </a:extLst>
          </p:cNvPr>
          <p:cNvSpPr>
            <a:spLocks noGrp="1"/>
          </p:cNvSpPr>
          <p:nvPr>
            <p:ph type="ftr" sz="quarter" idx="11"/>
          </p:nvPr>
        </p:nvSpPr>
        <p:spPr>
          <a:xfrm>
            <a:off x="3028950" y="4767263"/>
            <a:ext cx="3086100" cy="274637"/>
          </a:xfrm>
          <a:prstGeom prst="rect">
            <a:avLst/>
          </a:prstGeom>
        </p:spPr>
        <p:txBody>
          <a:bodyPr/>
          <a:lstStyle>
            <a:lvl1pPr>
              <a:buFontTx/>
              <a:buNone/>
              <a:defRPr>
                <a:solidFill>
                  <a:prstClr val="black">
                    <a:tint val="75000"/>
                  </a:prstClr>
                </a:solidFill>
              </a:defRPr>
            </a:lvl1pPr>
          </a:lstStyle>
          <a:p>
            <a:pPr>
              <a:defRPr/>
            </a:pPr>
            <a:endParaRPr lang="zh-CN" altLang="en-US"/>
          </a:p>
        </p:txBody>
      </p:sp>
      <p:sp>
        <p:nvSpPr>
          <p:cNvPr id="6" name="灯片编号占位符 5">
            <a:extLst>
              <a:ext uri="{FF2B5EF4-FFF2-40B4-BE49-F238E27FC236}">
                <a16:creationId xmlns:a16="http://schemas.microsoft.com/office/drawing/2014/main" id="{59B3BAF8-DEEF-4ECF-9428-C783697FF68F}"/>
              </a:ext>
            </a:extLst>
          </p:cNvPr>
          <p:cNvSpPr>
            <a:spLocks noGrp="1"/>
          </p:cNvSpPr>
          <p:nvPr>
            <p:ph type="sldNum" sz="quarter" idx="12"/>
          </p:nvPr>
        </p:nvSpPr>
        <p:spPr>
          <a:xfrm>
            <a:off x="6457950" y="4767263"/>
            <a:ext cx="2057400" cy="274637"/>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78995A32-ED91-4102-B079-0AF2AD72F8D7}" type="slidenum">
              <a:rPr lang="zh-CN" altLang="en-US"/>
              <a:pPr/>
              <a:t>‹#›</a:t>
            </a:fld>
            <a:endParaRPr lang="zh-CN" altLang="en-US"/>
          </a:p>
        </p:txBody>
      </p:sp>
    </p:spTree>
    <p:extLst>
      <p:ext uri="{BB962C8B-B14F-4D97-AF65-F5344CB8AC3E}">
        <p14:creationId xmlns:p14="http://schemas.microsoft.com/office/powerpoint/2010/main" val="3289392106"/>
      </p:ext>
    </p:extLst>
  </p:cSld>
  <p:clrMapOvr>
    <a:masterClrMapping/>
  </p:clrMapOvr>
  <p:transition advClick="0" advTm="3000">
    <p:circl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2400"/>
            </a:lvl1pPr>
          </a:lstStyle>
          <a:p>
            <a:r>
              <a:rPr lang="zh-CN" altLang="en-US" noProof="1"/>
              <a:t>单击此处编辑母版标题样式</a:t>
            </a:r>
          </a:p>
        </p:txBody>
      </p:sp>
      <p:sp>
        <p:nvSpPr>
          <p:cNvPr id="3" name="内容占位符 2"/>
          <p:cNvSpPr>
            <a:spLocks noGrp="1"/>
          </p:cNvSpPr>
          <p:nvPr>
            <p:ph idx="1"/>
          </p:nvPr>
        </p:nvSpPr>
        <p:spPr>
          <a:xfrm>
            <a:off x="3887391" y="740698"/>
            <a:ext cx="4629150" cy="365585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文本占位符 3"/>
          <p:cNvSpPr>
            <a:spLocks noGrp="1"/>
          </p:cNvSpPr>
          <p:nvPr>
            <p:ph type="body" sz="half" idx="2"/>
          </p:nvPr>
        </p:nvSpPr>
        <p:spPr>
          <a:xfrm>
            <a:off x="629841" y="1543320"/>
            <a:ext cx="2949178" cy="28591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8035" indent="0">
              <a:buNone/>
              <a:defRPr sz="750"/>
            </a:lvl7pPr>
            <a:lvl8pPr marL="2400935" indent="0">
              <a:buNone/>
              <a:defRPr sz="750"/>
            </a:lvl8pPr>
            <a:lvl9pPr marL="2743835" indent="0">
              <a:buNone/>
              <a:defRPr sz="750"/>
            </a:lvl9pPr>
          </a:lstStyle>
          <a:p>
            <a:pPr lvl="0"/>
            <a:r>
              <a:rPr lang="zh-CN" altLang="en-US" noProof="1"/>
              <a:t>单击此处编辑母版文本样式</a:t>
            </a:r>
          </a:p>
        </p:txBody>
      </p:sp>
      <p:sp>
        <p:nvSpPr>
          <p:cNvPr id="5" name="日期占位符 4">
            <a:extLst>
              <a:ext uri="{FF2B5EF4-FFF2-40B4-BE49-F238E27FC236}">
                <a16:creationId xmlns:a16="http://schemas.microsoft.com/office/drawing/2014/main" id="{70D27824-9F8B-4FFB-B7BB-670F41C80DA8}"/>
              </a:ext>
            </a:extLst>
          </p:cNvPr>
          <p:cNvSpPr>
            <a:spLocks noGrp="1"/>
          </p:cNvSpPr>
          <p:nvPr>
            <p:ph type="dt" sz="half" idx="10"/>
          </p:nvPr>
        </p:nvSpPr>
        <p:spPr>
          <a:xfrm>
            <a:off x="628650" y="4768850"/>
            <a:ext cx="20574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6" name="页脚占位符 5">
            <a:extLst>
              <a:ext uri="{FF2B5EF4-FFF2-40B4-BE49-F238E27FC236}">
                <a16:creationId xmlns:a16="http://schemas.microsoft.com/office/drawing/2014/main" id="{5AC1CCD2-450E-48F1-A4EF-DA905B9F12BB}"/>
              </a:ext>
            </a:extLst>
          </p:cNvPr>
          <p:cNvSpPr>
            <a:spLocks noGrp="1"/>
          </p:cNvSpPr>
          <p:nvPr>
            <p:ph type="ftr" sz="quarter" idx="11"/>
          </p:nvPr>
        </p:nvSpPr>
        <p:spPr>
          <a:xfrm>
            <a:off x="3028950" y="4768850"/>
            <a:ext cx="30861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7" name="灯片编号占位符 6">
            <a:extLst>
              <a:ext uri="{FF2B5EF4-FFF2-40B4-BE49-F238E27FC236}">
                <a16:creationId xmlns:a16="http://schemas.microsoft.com/office/drawing/2014/main" id="{CDD38427-D984-4776-BD17-8E6FA2FFACCF}"/>
              </a:ext>
            </a:extLst>
          </p:cNvPr>
          <p:cNvSpPr>
            <a:spLocks noGrp="1"/>
          </p:cNvSpPr>
          <p:nvPr>
            <p:ph type="sldNum" sz="quarter" idx="12"/>
          </p:nvPr>
        </p:nvSpPr>
        <p:spPr>
          <a:xfrm>
            <a:off x="6457950" y="4768850"/>
            <a:ext cx="2057400" cy="273050"/>
          </a:xfrm>
        </p:spPr>
        <p:txBody>
          <a:bodyPr vert="horz" wrap="square" lIns="91440" tIns="45720" rIns="91440" bIns="45720" numCol="1" anchor="t" anchorCtr="0" compatLnSpc="1">
            <a:prstTxWarp prst="textNoShape">
              <a:avLst/>
            </a:prstTxWarp>
          </a:bodyPr>
          <a:lstStyle>
            <a:lvl1pPr>
              <a:defRPr sz="1300">
                <a:solidFill>
                  <a:srgbClr val="000000"/>
                </a:solidFill>
                <a:latin typeface="等线" panose="02010600030101010101" pitchFamily="2" charset="-122"/>
                <a:ea typeface="等线" panose="02010600030101010101" pitchFamily="2" charset="-122"/>
              </a:defRPr>
            </a:lvl1pPr>
          </a:lstStyle>
          <a:p>
            <a:fld id="{1E368466-2B01-444E-B29D-911CC9980241}" type="slidenum">
              <a:rPr lang="en-US" altLang="en-US"/>
              <a:pPr/>
              <a:t>‹#›</a:t>
            </a:fld>
            <a:endParaRPr lang="en-US" altLang="en-US"/>
          </a:p>
        </p:txBody>
      </p:sp>
    </p:spTree>
    <p:extLst>
      <p:ext uri="{BB962C8B-B14F-4D97-AF65-F5344CB8AC3E}">
        <p14:creationId xmlns:p14="http://schemas.microsoft.com/office/powerpoint/2010/main" val="1028130715"/>
      </p:ext>
    </p:extLst>
  </p:cSld>
  <p:clrMapOvr>
    <a:masterClrMapping/>
  </p:clrMapOvr>
  <p:transition advClick="0" advTm="3000">
    <p:circl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2400"/>
            </a:lvl1pPr>
          </a:lstStyle>
          <a:p>
            <a:r>
              <a:rPr lang="zh-CN" altLang="en-US" noProof="1"/>
              <a:t>单击此处编辑母版标题样式</a:t>
            </a:r>
          </a:p>
        </p:txBody>
      </p:sp>
      <p:sp>
        <p:nvSpPr>
          <p:cNvPr id="3" name="图片占位符 2"/>
          <p:cNvSpPr>
            <a:spLocks noGrp="1"/>
          </p:cNvSpPr>
          <p:nvPr>
            <p:ph type="pic" idx="1"/>
          </p:nvPr>
        </p:nvSpPr>
        <p:spPr>
          <a:xfrm>
            <a:off x="3887391" y="740698"/>
            <a:ext cx="4629150" cy="365585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pPr lvl="0"/>
            <a:endParaRPr lang="zh-CN" altLang="en-US" noProof="1"/>
          </a:p>
        </p:txBody>
      </p:sp>
      <p:sp>
        <p:nvSpPr>
          <p:cNvPr id="4" name="文本占位符 3"/>
          <p:cNvSpPr>
            <a:spLocks noGrp="1"/>
          </p:cNvSpPr>
          <p:nvPr>
            <p:ph type="body" sz="half" idx="2"/>
          </p:nvPr>
        </p:nvSpPr>
        <p:spPr>
          <a:xfrm>
            <a:off x="629841" y="1543320"/>
            <a:ext cx="2949178" cy="28591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8035" indent="0">
              <a:buNone/>
              <a:defRPr sz="750"/>
            </a:lvl7pPr>
            <a:lvl8pPr marL="2400935" indent="0">
              <a:buNone/>
              <a:defRPr sz="750"/>
            </a:lvl8pPr>
            <a:lvl9pPr marL="2743835" indent="0">
              <a:buNone/>
              <a:defRPr sz="750"/>
            </a:lvl9pPr>
          </a:lstStyle>
          <a:p>
            <a:pPr lvl="0"/>
            <a:r>
              <a:rPr lang="zh-CN" altLang="en-US" noProof="1"/>
              <a:t>单击此处编辑母版文本样式</a:t>
            </a:r>
          </a:p>
        </p:txBody>
      </p:sp>
      <p:sp>
        <p:nvSpPr>
          <p:cNvPr id="5" name="日期占位符 4">
            <a:extLst>
              <a:ext uri="{FF2B5EF4-FFF2-40B4-BE49-F238E27FC236}">
                <a16:creationId xmlns:a16="http://schemas.microsoft.com/office/drawing/2014/main" id="{5B136406-F967-420B-B7E8-FBF6CB011A87}"/>
              </a:ext>
            </a:extLst>
          </p:cNvPr>
          <p:cNvSpPr>
            <a:spLocks noGrp="1"/>
          </p:cNvSpPr>
          <p:nvPr>
            <p:ph type="dt" sz="half" idx="10"/>
          </p:nvPr>
        </p:nvSpPr>
        <p:spPr>
          <a:xfrm>
            <a:off x="628650" y="4768850"/>
            <a:ext cx="20574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6" name="页脚占位符 5">
            <a:extLst>
              <a:ext uri="{FF2B5EF4-FFF2-40B4-BE49-F238E27FC236}">
                <a16:creationId xmlns:a16="http://schemas.microsoft.com/office/drawing/2014/main" id="{F00BD912-F1EA-4EFA-B158-654B40A91D1B}"/>
              </a:ext>
            </a:extLst>
          </p:cNvPr>
          <p:cNvSpPr>
            <a:spLocks noGrp="1"/>
          </p:cNvSpPr>
          <p:nvPr>
            <p:ph type="ftr" sz="quarter" idx="11"/>
          </p:nvPr>
        </p:nvSpPr>
        <p:spPr>
          <a:xfrm>
            <a:off x="3028950" y="4768850"/>
            <a:ext cx="30861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7" name="灯片编号占位符 6">
            <a:extLst>
              <a:ext uri="{FF2B5EF4-FFF2-40B4-BE49-F238E27FC236}">
                <a16:creationId xmlns:a16="http://schemas.microsoft.com/office/drawing/2014/main" id="{C42FE8A4-0FF5-4B95-B811-9B439F5211E8}"/>
              </a:ext>
            </a:extLst>
          </p:cNvPr>
          <p:cNvSpPr>
            <a:spLocks noGrp="1"/>
          </p:cNvSpPr>
          <p:nvPr>
            <p:ph type="sldNum" sz="quarter" idx="12"/>
          </p:nvPr>
        </p:nvSpPr>
        <p:spPr>
          <a:xfrm>
            <a:off x="6457950" y="4768850"/>
            <a:ext cx="2057400" cy="273050"/>
          </a:xfrm>
        </p:spPr>
        <p:txBody>
          <a:bodyPr vert="horz" wrap="square" lIns="91440" tIns="45720" rIns="91440" bIns="45720" numCol="1" anchor="t" anchorCtr="0" compatLnSpc="1">
            <a:prstTxWarp prst="textNoShape">
              <a:avLst/>
            </a:prstTxWarp>
          </a:bodyPr>
          <a:lstStyle>
            <a:lvl1pPr>
              <a:defRPr sz="1300">
                <a:solidFill>
                  <a:srgbClr val="000000"/>
                </a:solidFill>
                <a:latin typeface="等线" panose="02010600030101010101" pitchFamily="2" charset="-122"/>
                <a:ea typeface="等线" panose="02010600030101010101" pitchFamily="2" charset="-122"/>
              </a:defRPr>
            </a:lvl1pPr>
          </a:lstStyle>
          <a:p>
            <a:fld id="{51DF38C0-97B4-4C67-931C-DF607A1B8B54}" type="slidenum">
              <a:rPr lang="en-US" altLang="en-US"/>
              <a:pPr/>
              <a:t>‹#›</a:t>
            </a:fld>
            <a:endParaRPr lang="en-US" altLang="en-US"/>
          </a:p>
        </p:txBody>
      </p:sp>
    </p:spTree>
    <p:extLst>
      <p:ext uri="{BB962C8B-B14F-4D97-AF65-F5344CB8AC3E}">
        <p14:creationId xmlns:p14="http://schemas.microsoft.com/office/powerpoint/2010/main" val="701469826"/>
      </p:ext>
    </p:extLst>
  </p:cSld>
  <p:clrMapOvr>
    <a:masterClrMapping/>
  </p:clrMapOvr>
  <p:transition advClick="0" advTm="3000">
    <p:circl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92"/>
            <a:ext cx="7886700" cy="994346"/>
          </a:xfrm>
        </p:spPr>
        <p:txBody>
          <a:bodyPr/>
          <a:lstStyle/>
          <a:p>
            <a:r>
              <a:rPr lang="zh-CN" altLang="en-US" noProof="1"/>
              <a:t>单击此处编辑母版标题样式</a:t>
            </a:r>
          </a:p>
        </p:txBody>
      </p:sp>
      <p:sp>
        <p:nvSpPr>
          <p:cNvPr id="3" name="竖排文字占位符 2"/>
          <p:cNvSpPr>
            <a:spLocks noGrp="1"/>
          </p:cNvSpPr>
          <p:nvPr>
            <p:ph type="body" orient="vert" idx="1"/>
          </p:nvPr>
        </p:nvSpPr>
        <p:spPr>
          <a:xfrm>
            <a:off x="628650" y="1369458"/>
            <a:ext cx="7886700" cy="3264075"/>
          </a:xfr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1A92A1EF-A041-4788-8179-C54B40A3A2AB}"/>
              </a:ext>
            </a:extLst>
          </p:cNvPr>
          <p:cNvSpPr>
            <a:spLocks noGrp="1"/>
          </p:cNvSpPr>
          <p:nvPr>
            <p:ph type="dt" sz="half" idx="10"/>
          </p:nvPr>
        </p:nvSpPr>
        <p:spPr>
          <a:xfrm>
            <a:off x="628650" y="4768850"/>
            <a:ext cx="20574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5" name="页脚占位符 4">
            <a:extLst>
              <a:ext uri="{FF2B5EF4-FFF2-40B4-BE49-F238E27FC236}">
                <a16:creationId xmlns:a16="http://schemas.microsoft.com/office/drawing/2014/main" id="{9024F09B-B0D0-4B24-804D-C7386157C9AC}"/>
              </a:ext>
            </a:extLst>
          </p:cNvPr>
          <p:cNvSpPr>
            <a:spLocks noGrp="1"/>
          </p:cNvSpPr>
          <p:nvPr>
            <p:ph type="ftr" sz="quarter" idx="11"/>
          </p:nvPr>
        </p:nvSpPr>
        <p:spPr>
          <a:xfrm>
            <a:off x="3028950" y="4768850"/>
            <a:ext cx="30861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6" name="灯片编号占位符 5">
            <a:extLst>
              <a:ext uri="{FF2B5EF4-FFF2-40B4-BE49-F238E27FC236}">
                <a16:creationId xmlns:a16="http://schemas.microsoft.com/office/drawing/2014/main" id="{D595D484-0C94-46D1-A0FE-2AFCD8D88616}"/>
              </a:ext>
            </a:extLst>
          </p:cNvPr>
          <p:cNvSpPr>
            <a:spLocks noGrp="1"/>
          </p:cNvSpPr>
          <p:nvPr>
            <p:ph type="sldNum" sz="quarter" idx="12"/>
          </p:nvPr>
        </p:nvSpPr>
        <p:spPr>
          <a:xfrm>
            <a:off x="6457950" y="4768850"/>
            <a:ext cx="2057400" cy="273050"/>
          </a:xfrm>
        </p:spPr>
        <p:txBody>
          <a:bodyPr vert="horz" wrap="square" lIns="91440" tIns="45720" rIns="91440" bIns="45720" numCol="1" anchor="t" anchorCtr="0" compatLnSpc="1">
            <a:prstTxWarp prst="textNoShape">
              <a:avLst/>
            </a:prstTxWarp>
          </a:bodyPr>
          <a:lstStyle>
            <a:lvl1pPr>
              <a:defRPr sz="1300">
                <a:solidFill>
                  <a:srgbClr val="000000"/>
                </a:solidFill>
                <a:latin typeface="等线" panose="02010600030101010101" pitchFamily="2" charset="-122"/>
                <a:ea typeface="等线" panose="02010600030101010101" pitchFamily="2" charset="-122"/>
              </a:defRPr>
            </a:lvl1pPr>
          </a:lstStyle>
          <a:p>
            <a:fld id="{8D8521FE-CE2A-432A-8954-80AC61254B4E}" type="slidenum">
              <a:rPr lang="en-US" altLang="en-US"/>
              <a:pPr/>
              <a:t>‹#›</a:t>
            </a:fld>
            <a:endParaRPr lang="en-US" altLang="en-US"/>
          </a:p>
        </p:txBody>
      </p:sp>
    </p:spTree>
    <p:extLst>
      <p:ext uri="{BB962C8B-B14F-4D97-AF65-F5344CB8AC3E}">
        <p14:creationId xmlns:p14="http://schemas.microsoft.com/office/powerpoint/2010/main" val="827485367"/>
      </p:ext>
    </p:extLst>
  </p:cSld>
  <p:clrMapOvr>
    <a:masterClrMapping/>
  </p:clrMapOvr>
  <p:transition advClick="0" advTm="3000">
    <p:circl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92"/>
            <a:ext cx="1971675" cy="4359642"/>
          </a:xfrm>
        </p:spPr>
        <p:txBody>
          <a:bodyPr vert="eaVert"/>
          <a:lstStyle/>
          <a:p>
            <a:r>
              <a:rPr lang="zh-CN" altLang="en-US" noProof="1"/>
              <a:t>单击此处编辑母版标题样式</a:t>
            </a:r>
          </a:p>
        </p:txBody>
      </p:sp>
      <p:sp>
        <p:nvSpPr>
          <p:cNvPr id="3" name="竖排文字占位符 2"/>
          <p:cNvSpPr>
            <a:spLocks noGrp="1"/>
          </p:cNvSpPr>
          <p:nvPr>
            <p:ph type="body" orient="vert" idx="1"/>
          </p:nvPr>
        </p:nvSpPr>
        <p:spPr>
          <a:xfrm>
            <a:off x="628650" y="273892"/>
            <a:ext cx="5800725" cy="4359642"/>
          </a:xfr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87C514BA-D134-44DE-8A63-FFD27C4A9772}"/>
              </a:ext>
            </a:extLst>
          </p:cNvPr>
          <p:cNvSpPr>
            <a:spLocks noGrp="1"/>
          </p:cNvSpPr>
          <p:nvPr>
            <p:ph type="dt" sz="half" idx="10"/>
          </p:nvPr>
        </p:nvSpPr>
        <p:spPr>
          <a:xfrm>
            <a:off x="628650" y="4768850"/>
            <a:ext cx="20574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5" name="页脚占位符 4">
            <a:extLst>
              <a:ext uri="{FF2B5EF4-FFF2-40B4-BE49-F238E27FC236}">
                <a16:creationId xmlns:a16="http://schemas.microsoft.com/office/drawing/2014/main" id="{195E633B-FD34-40B2-8664-6AA47EC2F4F4}"/>
              </a:ext>
            </a:extLst>
          </p:cNvPr>
          <p:cNvSpPr>
            <a:spLocks noGrp="1"/>
          </p:cNvSpPr>
          <p:nvPr>
            <p:ph type="ftr" sz="quarter" idx="11"/>
          </p:nvPr>
        </p:nvSpPr>
        <p:spPr>
          <a:xfrm>
            <a:off x="3028950" y="4768850"/>
            <a:ext cx="30861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6" name="灯片编号占位符 5">
            <a:extLst>
              <a:ext uri="{FF2B5EF4-FFF2-40B4-BE49-F238E27FC236}">
                <a16:creationId xmlns:a16="http://schemas.microsoft.com/office/drawing/2014/main" id="{063AAE3C-7A50-4C49-B41D-CBC8B98AA560}"/>
              </a:ext>
            </a:extLst>
          </p:cNvPr>
          <p:cNvSpPr>
            <a:spLocks noGrp="1"/>
          </p:cNvSpPr>
          <p:nvPr>
            <p:ph type="sldNum" sz="quarter" idx="12"/>
          </p:nvPr>
        </p:nvSpPr>
        <p:spPr>
          <a:xfrm>
            <a:off x="6457950" y="4768850"/>
            <a:ext cx="2057400" cy="273050"/>
          </a:xfrm>
        </p:spPr>
        <p:txBody>
          <a:bodyPr vert="horz" wrap="square" lIns="91440" tIns="45720" rIns="91440" bIns="45720" numCol="1" anchor="t" anchorCtr="0" compatLnSpc="1">
            <a:prstTxWarp prst="textNoShape">
              <a:avLst/>
            </a:prstTxWarp>
          </a:bodyPr>
          <a:lstStyle>
            <a:lvl1pPr>
              <a:defRPr sz="1300">
                <a:solidFill>
                  <a:srgbClr val="000000"/>
                </a:solidFill>
                <a:latin typeface="等线" panose="02010600030101010101" pitchFamily="2" charset="-122"/>
                <a:ea typeface="等线" panose="02010600030101010101" pitchFamily="2" charset="-122"/>
              </a:defRPr>
            </a:lvl1pPr>
          </a:lstStyle>
          <a:p>
            <a:fld id="{7D42BBC2-7F53-4937-A1E9-58A961398109}" type="slidenum">
              <a:rPr lang="en-US" altLang="en-US"/>
              <a:pPr/>
              <a:t>‹#›</a:t>
            </a:fld>
            <a:endParaRPr lang="en-US" altLang="en-US"/>
          </a:p>
        </p:txBody>
      </p:sp>
    </p:spTree>
    <p:extLst>
      <p:ext uri="{BB962C8B-B14F-4D97-AF65-F5344CB8AC3E}">
        <p14:creationId xmlns:p14="http://schemas.microsoft.com/office/powerpoint/2010/main" val="1831708202"/>
      </p:ext>
    </p:extLst>
  </p:cSld>
  <p:clrMapOvr>
    <a:masterClrMapping/>
  </p:clrMapOvr>
  <p:transition advClick="0" advTm="3000">
    <p:circl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74F88772-DD83-463E-99A2-D9CEE0A85B11}"/>
              </a:ext>
            </a:extLst>
          </p:cNvPr>
          <p:cNvSpPr>
            <a:spLocks noGrp="1"/>
          </p:cNvSpPr>
          <p:nvPr>
            <p:ph type="dt" sz="half" idx="10"/>
          </p:nvPr>
        </p:nvSpPr>
        <p:spPr>
          <a:xfrm>
            <a:off x="628650" y="4768850"/>
            <a:ext cx="20574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3" name="页脚占位符 2">
            <a:extLst>
              <a:ext uri="{FF2B5EF4-FFF2-40B4-BE49-F238E27FC236}">
                <a16:creationId xmlns:a16="http://schemas.microsoft.com/office/drawing/2014/main" id="{AFD9A000-752C-4FD7-8D31-4D97A8ED1A1C}"/>
              </a:ext>
            </a:extLst>
          </p:cNvPr>
          <p:cNvSpPr>
            <a:spLocks noGrp="1"/>
          </p:cNvSpPr>
          <p:nvPr>
            <p:ph type="ftr" sz="quarter" idx="11"/>
          </p:nvPr>
        </p:nvSpPr>
        <p:spPr>
          <a:xfrm>
            <a:off x="3028950" y="4768850"/>
            <a:ext cx="30861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4" name="灯片编号占位符 3">
            <a:extLst>
              <a:ext uri="{FF2B5EF4-FFF2-40B4-BE49-F238E27FC236}">
                <a16:creationId xmlns:a16="http://schemas.microsoft.com/office/drawing/2014/main" id="{F6E132CD-B06A-41FA-8C69-D2B3E1948B8F}"/>
              </a:ext>
            </a:extLst>
          </p:cNvPr>
          <p:cNvSpPr>
            <a:spLocks noGrp="1"/>
          </p:cNvSpPr>
          <p:nvPr>
            <p:ph type="sldNum" sz="quarter" idx="12"/>
          </p:nvPr>
        </p:nvSpPr>
        <p:spPr>
          <a:xfrm>
            <a:off x="6457950" y="4768850"/>
            <a:ext cx="2057400" cy="273050"/>
          </a:xfrm>
        </p:spPr>
        <p:txBody>
          <a:bodyPr vert="horz" wrap="square" lIns="91440" tIns="45720" rIns="91440" bIns="45720" numCol="1" anchor="t" anchorCtr="0" compatLnSpc="1">
            <a:prstTxWarp prst="textNoShape">
              <a:avLst/>
            </a:prstTxWarp>
          </a:bodyPr>
          <a:lstStyle>
            <a:lvl1pPr>
              <a:defRPr sz="1300">
                <a:solidFill>
                  <a:srgbClr val="000000"/>
                </a:solidFill>
                <a:latin typeface="等线" panose="02010600030101010101" pitchFamily="2" charset="-122"/>
                <a:ea typeface="等线" panose="02010600030101010101" pitchFamily="2" charset="-122"/>
              </a:defRPr>
            </a:lvl1pPr>
          </a:lstStyle>
          <a:p>
            <a:fld id="{8A188C18-D22B-4793-A660-42F7C0BE94F8}" type="slidenum">
              <a:rPr lang="en-US" altLang="en-US"/>
              <a:pPr/>
              <a:t>‹#›</a:t>
            </a:fld>
            <a:endParaRPr lang="en-US" altLang="en-US"/>
          </a:p>
        </p:txBody>
      </p:sp>
    </p:spTree>
    <p:extLst>
      <p:ext uri="{BB962C8B-B14F-4D97-AF65-F5344CB8AC3E}">
        <p14:creationId xmlns:p14="http://schemas.microsoft.com/office/powerpoint/2010/main" val="665471703"/>
      </p:ext>
    </p:extLst>
  </p:cSld>
  <p:clrMapOvr>
    <a:masterClrMapping/>
  </p:clrMapOvr>
  <p:transition advClick="0" advTm="3000">
    <p:circl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4500"/>
            </a:lvl1pPr>
          </a:lstStyle>
          <a:p>
            <a:r>
              <a:rPr lang="zh-CN" altLang="en-US" noProof="1"/>
              <a:t>单击此处编辑母版标题样式</a:t>
            </a:r>
          </a:p>
        </p:txBody>
      </p:sp>
      <p:sp>
        <p:nvSpPr>
          <p:cNvPr id="3" name="副标题 2"/>
          <p:cNvSpPr>
            <a:spLocks noGrp="1"/>
          </p:cNvSpPr>
          <p:nvPr>
            <p:ph type="subTitle" idx="1"/>
          </p:nvPr>
        </p:nvSpPr>
        <p:spPr>
          <a:xfrm>
            <a:off x="1143000" y="2702001"/>
            <a:ext cx="6858000" cy="1242039"/>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8035" indent="0" algn="ctr">
              <a:buNone/>
              <a:defRPr sz="1200"/>
            </a:lvl7pPr>
            <a:lvl8pPr marL="2400935" indent="0" algn="ctr">
              <a:buNone/>
              <a:defRPr sz="1200"/>
            </a:lvl8pPr>
            <a:lvl9pPr marL="2743835" indent="0" algn="ctr">
              <a:buNone/>
              <a:defRPr sz="1200"/>
            </a:lvl9pPr>
          </a:lstStyle>
          <a:p>
            <a:r>
              <a:rPr lang="zh-CN" altLang="en-US" noProof="1"/>
              <a:t>单击此处编辑母版副标题样式</a:t>
            </a:r>
          </a:p>
        </p:txBody>
      </p:sp>
      <p:sp>
        <p:nvSpPr>
          <p:cNvPr id="4" name="日期占位符 3">
            <a:extLst>
              <a:ext uri="{FF2B5EF4-FFF2-40B4-BE49-F238E27FC236}">
                <a16:creationId xmlns:a16="http://schemas.microsoft.com/office/drawing/2014/main" id="{3EE2F899-08F3-4B8A-B227-862D0EC5AA5C}"/>
              </a:ext>
            </a:extLst>
          </p:cNvPr>
          <p:cNvSpPr>
            <a:spLocks noGrp="1"/>
          </p:cNvSpPr>
          <p:nvPr>
            <p:ph type="dt" sz="half" idx="10"/>
          </p:nvPr>
        </p:nvSpPr>
        <p:spPr>
          <a:xfrm>
            <a:off x="628650" y="4768850"/>
            <a:ext cx="20574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5" name="页脚占位符 4">
            <a:extLst>
              <a:ext uri="{FF2B5EF4-FFF2-40B4-BE49-F238E27FC236}">
                <a16:creationId xmlns:a16="http://schemas.microsoft.com/office/drawing/2014/main" id="{DCEC30D9-AA1A-401E-8595-F9CF6C9615AA}"/>
              </a:ext>
            </a:extLst>
          </p:cNvPr>
          <p:cNvSpPr>
            <a:spLocks noGrp="1"/>
          </p:cNvSpPr>
          <p:nvPr>
            <p:ph type="ftr" sz="quarter" idx="11"/>
          </p:nvPr>
        </p:nvSpPr>
        <p:spPr>
          <a:xfrm>
            <a:off x="3028950" y="4768850"/>
            <a:ext cx="30861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6" name="灯片编号占位符 5">
            <a:extLst>
              <a:ext uri="{FF2B5EF4-FFF2-40B4-BE49-F238E27FC236}">
                <a16:creationId xmlns:a16="http://schemas.microsoft.com/office/drawing/2014/main" id="{2C30329B-DEF3-44F8-927A-3B2DB7105888}"/>
              </a:ext>
            </a:extLst>
          </p:cNvPr>
          <p:cNvSpPr>
            <a:spLocks noGrp="1"/>
          </p:cNvSpPr>
          <p:nvPr>
            <p:ph type="sldNum" sz="quarter" idx="12"/>
          </p:nvPr>
        </p:nvSpPr>
        <p:spPr>
          <a:xfrm>
            <a:off x="6457950" y="4768850"/>
            <a:ext cx="2057400" cy="273050"/>
          </a:xfrm>
        </p:spPr>
        <p:txBody>
          <a:bodyPr vert="horz" wrap="square" lIns="91440" tIns="45720" rIns="91440" bIns="45720" numCol="1" anchor="t" anchorCtr="0" compatLnSpc="1">
            <a:prstTxWarp prst="textNoShape">
              <a:avLst/>
            </a:prstTxWarp>
          </a:bodyPr>
          <a:lstStyle>
            <a:lvl1pPr>
              <a:defRPr sz="1300">
                <a:solidFill>
                  <a:srgbClr val="000000"/>
                </a:solidFill>
                <a:latin typeface="等线" panose="02010600030101010101" pitchFamily="2" charset="-122"/>
                <a:ea typeface="等线" panose="02010600030101010101" pitchFamily="2" charset="-122"/>
              </a:defRPr>
            </a:lvl1pPr>
          </a:lstStyle>
          <a:p>
            <a:fld id="{46D4164B-05C6-4FAB-A149-85C0EF3C937A}" type="slidenum">
              <a:rPr lang="en-US" altLang="en-US"/>
              <a:pPr/>
              <a:t>‹#›</a:t>
            </a:fld>
            <a:endParaRPr lang="en-US" altLang="en-US"/>
          </a:p>
        </p:txBody>
      </p:sp>
    </p:spTree>
    <p:extLst>
      <p:ext uri="{BB962C8B-B14F-4D97-AF65-F5344CB8AC3E}">
        <p14:creationId xmlns:p14="http://schemas.microsoft.com/office/powerpoint/2010/main" val="1985690855"/>
      </p:ext>
    </p:extLst>
  </p:cSld>
  <p:clrMapOvr>
    <a:masterClrMapping/>
  </p:clrMapOvr>
  <p:transition advClick="0" advTm="3000">
    <p:circl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92"/>
            <a:ext cx="7886700" cy="994346"/>
          </a:xfrm>
        </p:spPr>
        <p:txBody>
          <a:bodyPr/>
          <a:lstStyle/>
          <a:p>
            <a:r>
              <a:rPr lang="zh-CN" altLang="en-US" noProof="1"/>
              <a:t>单击此处编辑母版标题样式</a:t>
            </a:r>
          </a:p>
        </p:txBody>
      </p:sp>
      <p:sp>
        <p:nvSpPr>
          <p:cNvPr id="3" name="内容占位符 2"/>
          <p:cNvSpPr>
            <a:spLocks noGrp="1"/>
          </p:cNvSpPr>
          <p:nvPr>
            <p:ph idx="1"/>
          </p:nvPr>
        </p:nvSpPr>
        <p:spPr>
          <a:xfrm>
            <a:off x="628650" y="1369458"/>
            <a:ext cx="7886700" cy="3264075"/>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0642D202-22D5-49B7-80CB-49308A6A167F}"/>
              </a:ext>
            </a:extLst>
          </p:cNvPr>
          <p:cNvSpPr>
            <a:spLocks noGrp="1"/>
          </p:cNvSpPr>
          <p:nvPr>
            <p:ph type="dt" sz="half" idx="10"/>
          </p:nvPr>
        </p:nvSpPr>
        <p:spPr>
          <a:xfrm>
            <a:off x="628650" y="4768850"/>
            <a:ext cx="20574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5" name="页脚占位符 4">
            <a:extLst>
              <a:ext uri="{FF2B5EF4-FFF2-40B4-BE49-F238E27FC236}">
                <a16:creationId xmlns:a16="http://schemas.microsoft.com/office/drawing/2014/main" id="{85D64D89-1966-403E-8FF8-BAC8424DBC39}"/>
              </a:ext>
            </a:extLst>
          </p:cNvPr>
          <p:cNvSpPr>
            <a:spLocks noGrp="1"/>
          </p:cNvSpPr>
          <p:nvPr>
            <p:ph type="ftr" sz="quarter" idx="11"/>
          </p:nvPr>
        </p:nvSpPr>
        <p:spPr>
          <a:xfrm>
            <a:off x="3028950" y="4768850"/>
            <a:ext cx="30861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6" name="灯片编号占位符 5">
            <a:extLst>
              <a:ext uri="{FF2B5EF4-FFF2-40B4-BE49-F238E27FC236}">
                <a16:creationId xmlns:a16="http://schemas.microsoft.com/office/drawing/2014/main" id="{AE2A57CB-9A69-417F-BDC8-908FFE751502}"/>
              </a:ext>
            </a:extLst>
          </p:cNvPr>
          <p:cNvSpPr>
            <a:spLocks noGrp="1"/>
          </p:cNvSpPr>
          <p:nvPr>
            <p:ph type="sldNum" sz="quarter" idx="12"/>
          </p:nvPr>
        </p:nvSpPr>
        <p:spPr>
          <a:xfrm>
            <a:off x="6457950" y="4768850"/>
            <a:ext cx="2057400" cy="273050"/>
          </a:xfrm>
        </p:spPr>
        <p:txBody>
          <a:bodyPr vert="horz" wrap="square" lIns="91440" tIns="45720" rIns="91440" bIns="45720" numCol="1" anchor="t" anchorCtr="0" compatLnSpc="1">
            <a:prstTxWarp prst="textNoShape">
              <a:avLst/>
            </a:prstTxWarp>
          </a:bodyPr>
          <a:lstStyle>
            <a:lvl1pPr>
              <a:defRPr sz="1300">
                <a:solidFill>
                  <a:srgbClr val="000000"/>
                </a:solidFill>
                <a:latin typeface="等线" panose="02010600030101010101" pitchFamily="2" charset="-122"/>
                <a:ea typeface="等线" panose="02010600030101010101" pitchFamily="2" charset="-122"/>
              </a:defRPr>
            </a:lvl1pPr>
          </a:lstStyle>
          <a:p>
            <a:fld id="{EB21D0FA-F68A-46EB-9728-7E4ACE0D52CD}" type="slidenum">
              <a:rPr lang="en-US" altLang="en-US"/>
              <a:pPr/>
              <a:t>‹#›</a:t>
            </a:fld>
            <a:endParaRPr lang="en-US" altLang="en-US"/>
          </a:p>
        </p:txBody>
      </p:sp>
    </p:spTree>
    <p:extLst>
      <p:ext uri="{BB962C8B-B14F-4D97-AF65-F5344CB8AC3E}">
        <p14:creationId xmlns:p14="http://schemas.microsoft.com/office/powerpoint/2010/main" val="2180669812"/>
      </p:ext>
    </p:extLst>
  </p:cSld>
  <p:clrMapOvr>
    <a:masterClrMapping/>
  </p:clrMapOvr>
  <p:transition advClick="0" advTm="3000">
    <p:circl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2" name="图片 6">
            <a:extLst>
              <a:ext uri="{FF2B5EF4-FFF2-40B4-BE49-F238E27FC236}">
                <a16:creationId xmlns:a16="http://schemas.microsoft.com/office/drawing/2014/main" id="{1AC59A63-BEE0-4E28-88B2-EA4AAF0CDC0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64463" y="117475"/>
            <a:ext cx="750887"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日期占位符 3">
            <a:extLst>
              <a:ext uri="{FF2B5EF4-FFF2-40B4-BE49-F238E27FC236}">
                <a16:creationId xmlns:a16="http://schemas.microsoft.com/office/drawing/2014/main" id="{5EDE0A7B-11FC-45C0-A518-21B3BB245974}"/>
              </a:ext>
            </a:extLst>
          </p:cNvPr>
          <p:cNvSpPr>
            <a:spLocks noGrp="1"/>
          </p:cNvSpPr>
          <p:nvPr>
            <p:ph type="dt" sz="half" idx="10"/>
          </p:nvPr>
        </p:nvSpPr>
        <p:spPr>
          <a:xfrm>
            <a:off x="628650" y="4768850"/>
            <a:ext cx="2057400" cy="273050"/>
          </a:xfrm>
          <a:prstGeom prst="rect">
            <a:avLst/>
          </a:prstGeom>
        </p:spPr>
        <p:txBody>
          <a:bodyPr vert="horz" lIns="91440" tIns="45720" rIns="91440" bIns="45720" rtlCol="0" anchor="ct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4" name="页脚占位符 4">
            <a:extLst>
              <a:ext uri="{FF2B5EF4-FFF2-40B4-BE49-F238E27FC236}">
                <a16:creationId xmlns:a16="http://schemas.microsoft.com/office/drawing/2014/main" id="{67021998-2434-4194-A79C-8A6144CB511C}"/>
              </a:ext>
            </a:extLst>
          </p:cNvPr>
          <p:cNvSpPr>
            <a:spLocks noGrp="1"/>
          </p:cNvSpPr>
          <p:nvPr>
            <p:ph type="ftr" sz="quarter" idx="11"/>
          </p:nvPr>
        </p:nvSpPr>
        <p:spPr>
          <a:xfrm>
            <a:off x="3028950" y="4768850"/>
            <a:ext cx="3086100" cy="273050"/>
          </a:xfrm>
          <a:prstGeom prst="rect">
            <a:avLst/>
          </a:prstGeom>
        </p:spPr>
        <p:txBody>
          <a:bodyPr vert="horz" lIns="91440" tIns="45720" rIns="91440" bIns="45720" rtlCol="0" anchor="ct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5" name="灯片编号占位符 5">
            <a:extLst>
              <a:ext uri="{FF2B5EF4-FFF2-40B4-BE49-F238E27FC236}">
                <a16:creationId xmlns:a16="http://schemas.microsoft.com/office/drawing/2014/main" id="{3DC86D41-8DD0-4BA9-9955-FB54192F2B38}"/>
              </a:ext>
            </a:extLst>
          </p:cNvPr>
          <p:cNvSpPr>
            <a:spLocks noGrp="1"/>
          </p:cNvSpPr>
          <p:nvPr>
            <p:ph type="sldNum" sz="quarter" idx="12"/>
          </p:nvPr>
        </p:nvSpPr>
        <p:spPr>
          <a:xfrm>
            <a:off x="6457950" y="4768850"/>
            <a:ext cx="2057400" cy="273050"/>
          </a:xfrm>
          <a:prstGeom prst="rect">
            <a:avLst/>
          </a:prstGeom>
        </p:spPr>
        <p:txBody>
          <a:bodyPr vert="horz" wrap="square" lIns="91440" tIns="45720" rIns="91440" bIns="45720" numCol="1" anchor="ctr" anchorCtr="0" compatLnSpc="1">
            <a:prstTxWarp prst="textNoShape">
              <a:avLst/>
            </a:prstTxWarp>
          </a:bodyPr>
          <a:lstStyle>
            <a:lvl1pPr>
              <a:defRPr sz="1300">
                <a:solidFill>
                  <a:srgbClr val="000000"/>
                </a:solidFill>
                <a:latin typeface="等线" panose="02010600030101010101" pitchFamily="2" charset="-122"/>
                <a:ea typeface="等线" panose="02010600030101010101" pitchFamily="2" charset="-122"/>
              </a:defRPr>
            </a:lvl1pPr>
          </a:lstStyle>
          <a:p>
            <a:fld id="{E1770D88-D5F9-44B8-9D68-8142731D7357}" type="slidenum">
              <a:rPr lang="en-US" altLang="en-US"/>
              <a:pPr/>
              <a:t>‹#›</a:t>
            </a:fld>
            <a:endParaRPr lang="en-US" altLang="en-US"/>
          </a:p>
        </p:txBody>
      </p:sp>
    </p:spTree>
    <p:extLst>
      <p:ext uri="{BB962C8B-B14F-4D97-AF65-F5344CB8AC3E}">
        <p14:creationId xmlns:p14="http://schemas.microsoft.com/office/powerpoint/2010/main" val="1270080283"/>
      </p:ext>
    </p:extLst>
  </p:cSld>
  <p:clrMapOvr>
    <a:masterClrMapping/>
  </p:clrMapOvr>
  <p:transition advClick="0" advTm="3000">
    <p:circl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92"/>
            <a:ext cx="7886700" cy="994346"/>
          </a:xfrm>
        </p:spPr>
        <p:txBody>
          <a:bodyPr/>
          <a:lstStyle/>
          <a:p>
            <a:r>
              <a:rPr lang="zh-CN" altLang="en-US" noProof="1"/>
              <a:t>单击此处编辑母版标题样式</a:t>
            </a:r>
          </a:p>
        </p:txBody>
      </p:sp>
      <p:sp>
        <p:nvSpPr>
          <p:cNvPr id="3" name="内容占位符 2"/>
          <p:cNvSpPr>
            <a:spLocks noGrp="1"/>
          </p:cNvSpPr>
          <p:nvPr>
            <p:ph sz="half" idx="1"/>
          </p:nvPr>
        </p:nvSpPr>
        <p:spPr>
          <a:xfrm>
            <a:off x="628650" y="1369458"/>
            <a:ext cx="3886200" cy="3264075"/>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4629150" y="1369458"/>
            <a:ext cx="3886200" cy="3264075"/>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4">
            <a:extLst>
              <a:ext uri="{FF2B5EF4-FFF2-40B4-BE49-F238E27FC236}">
                <a16:creationId xmlns:a16="http://schemas.microsoft.com/office/drawing/2014/main" id="{EE1C993D-7016-4E32-A466-C1E246C78507}"/>
              </a:ext>
            </a:extLst>
          </p:cNvPr>
          <p:cNvSpPr>
            <a:spLocks noGrp="1"/>
          </p:cNvSpPr>
          <p:nvPr>
            <p:ph type="dt" sz="half" idx="10"/>
          </p:nvPr>
        </p:nvSpPr>
        <p:spPr>
          <a:xfrm>
            <a:off x="628650" y="4768850"/>
            <a:ext cx="20574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6" name="页脚占位符 5">
            <a:extLst>
              <a:ext uri="{FF2B5EF4-FFF2-40B4-BE49-F238E27FC236}">
                <a16:creationId xmlns:a16="http://schemas.microsoft.com/office/drawing/2014/main" id="{7465FCF4-3B51-4A43-AE6A-105D7C8A2EF6}"/>
              </a:ext>
            </a:extLst>
          </p:cNvPr>
          <p:cNvSpPr>
            <a:spLocks noGrp="1"/>
          </p:cNvSpPr>
          <p:nvPr>
            <p:ph type="ftr" sz="quarter" idx="11"/>
          </p:nvPr>
        </p:nvSpPr>
        <p:spPr>
          <a:xfrm>
            <a:off x="3028950" y="4768850"/>
            <a:ext cx="30861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7" name="灯片编号占位符 6">
            <a:extLst>
              <a:ext uri="{FF2B5EF4-FFF2-40B4-BE49-F238E27FC236}">
                <a16:creationId xmlns:a16="http://schemas.microsoft.com/office/drawing/2014/main" id="{468D0699-B76B-47A1-A2FA-913EA030AF49}"/>
              </a:ext>
            </a:extLst>
          </p:cNvPr>
          <p:cNvSpPr>
            <a:spLocks noGrp="1"/>
          </p:cNvSpPr>
          <p:nvPr>
            <p:ph type="sldNum" sz="quarter" idx="12"/>
          </p:nvPr>
        </p:nvSpPr>
        <p:spPr>
          <a:xfrm>
            <a:off x="6457950" y="4768850"/>
            <a:ext cx="2057400" cy="273050"/>
          </a:xfrm>
        </p:spPr>
        <p:txBody>
          <a:bodyPr vert="horz" wrap="square" lIns="91440" tIns="45720" rIns="91440" bIns="45720" numCol="1" anchor="t" anchorCtr="0" compatLnSpc="1">
            <a:prstTxWarp prst="textNoShape">
              <a:avLst/>
            </a:prstTxWarp>
          </a:bodyPr>
          <a:lstStyle>
            <a:lvl1pPr>
              <a:defRPr sz="1300">
                <a:solidFill>
                  <a:srgbClr val="000000"/>
                </a:solidFill>
                <a:latin typeface="等线" panose="02010600030101010101" pitchFamily="2" charset="-122"/>
                <a:ea typeface="等线" panose="02010600030101010101" pitchFamily="2" charset="-122"/>
              </a:defRPr>
            </a:lvl1pPr>
          </a:lstStyle>
          <a:p>
            <a:fld id="{BC8D6F7C-3F3A-4F82-91B7-B780C139078A}" type="slidenum">
              <a:rPr lang="en-US" altLang="en-US"/>
              <a:pPr/>
              <a:t>‹#›</a:t>
            </a:fld>
            <a:endParaRPr lang="en-US" altLang="en-US"/>
          </a:p>
        </p:txBody>
      </p:sp>
    </p:spTree>
    <p:extLst>
      <p:ext uri="{BB962C8B-B14F-4D97-AF65-F5344CB8AC3E}">
        <p14:creationId xmlns:p14="http://schemas.microsoft.com/office/powerpoint/2010/main" val="463407335"/>
      </p:ext>
    </p:extLst>
  </p:cSld>
  <p:clrMapOvr>
    <a:masterClrMapping/>
  </p:clrMapOvr>
  <p:transition advClick="0" advTm="3000">
    <p:circl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noProof="1"/>
              <a:t>单击此处编辑母版标题样式</a:t>
            </a:r>
          </a:p>
        </p:txBody>
      </p:sp>
      <p:sp>
        <p:nvSpPr>
          <p:cNvPr id="3" name="文本占位符 2"/>
          <p:cNvSpPr>
            <a:spLocks noGrp="1"/>
          </p:cNvSpPr>
          <p:nvPr>
            <p:ph type="body" idx="1"/>
          </p:nvPr>
        </p:nvSpPr>
        <p:spPr>
          <a:xfrm>
            <a:off x="629841" y="1261093"/>
            <a:ext cx="3868340" cy="61804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a:r>
              <a:rPr lang="zh-CN" altLang="en-US" noProof="1"/>
              <a:t>单击此处编辑母版文本样式</a:t>
            </a:r>
          </a:p>
        </p:txBody>
      </p:sp>
      <p:sp>
        <p:nvSpPr>
          <p:cNvPr id="4" name="内容占位符 3"/>
          <p:cNvSpPr>
            <a:spLocks noGrp="1"/>
          </p:cNvSpPr>
          <p:nvPr>
            <p:ph sz="half" idx="2"/>
          </p:nvPr>
        </p:nvSpPr>
        <p:spPr>
          <a:xfrm>
            <a:off x="629841" y="1879135"/>
            <a:ext cx="3868340" cy="2763925"/>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4629150" y="1261093"/>
            <a:ext cx="3887391" cy="61804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a:r>
              <a:rPr lang="zh-CN" altLang="en-US" noProof="1"/>
              <a:t>单击此处编辑母版文本样式</a:t>
            </a:r>
          </a:p>
        </p:txBody>
      </p:sp>
      <p:sp>
        <p:nvSpPr>
          <p:cNvPr id="6" name="内容占位符 5"/>
          <p:cNvSpPr>
            <a:spLocks noGrp="1"/>
          </p:cNvSpPr>
          <p:nvPr>
            <p:ph sz="quarter" idx="4"/>
          </p:nvPr>
        </p:nvSpPr>
        <p:spPr>
          <a:xfrm>
            <a:off x="4629150" y="1879135"/>
            <a:ext cx="3887391" cy="2763925"/>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6">
            <a:extLst>
              <a:ext uri="{FF2B5EF4-FFF2-40B4-BE49-F238E27FC236}">
                <a16:creationId xmlns:a16="http://schemas.microsoft.com/office/drawing/2014/main" id="{0DEC044C-F44F-4C51-B41B-ECA4CFE6473E}"/>
              </a:ext>
            </a:extLst>
          </p:cNvPr>
          <p:cNvSpPr>
            <a:spLocks noGrp="1"/>
          </p:cNvSpPr>
          <p:nvPr>
            <p:ph type="dt" sz="half" idx="10"/>
          </p:nvPr>
        </p:nvSpPr>
        <p:spPr>
          <a:xfrm>
            <a:off x="628650" y="4768850"/>
            <a:ext cx="20574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8" name="页脚占位符 7">
            <a:extLst>
              <a:ext uri="{FF2B5EF4-FFF2-40B4-BE49-F238E27FC236}">
                <a16:creationId xmlns:a16="http://schemas.microsoft.com/office/drawing/2014/main" id="{910E6344-6BF4-48D9-9358-90C340B99C4F}"/>
              </a:ext>
            </a:extLst>
          </p:cNvPr>
          <p:cNvSpPr>
            <a:spLocks noGrp="1"/>
          </p:cNvSpPr>
          <p:nvPr>
            <p:ph type="ftr" sz="quarter" idx="11"/>
          </p:nvPr>
        </p:nvSpPr>
        <p:spPr>
          <a:xfrm>
            <a:off x="3028950" y="4768850"/>
            <a:ext cx="30861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9" name="灯片编号占位符 8">
            <a:extLst>
              <a:ext uri="{FF2B5EF4-FFF2-40B4-BE49-F238E27FC236}">
                <a16:creationId xmlns:a16="http://schemas.microsoft.com/office/drawing/2014/main" id="{1BD8F5BD-DAAA-47A7-8FA1-5C70246A0D3F}"/>
              </a:ext>
            </a:extLst>
          </p:cNvPr>
          <p:cNvSpPr>
            <a:spLocks noGrp="1"/>
          </p:cNvSpPr>
          <p:nvPr>
            <p:ph type="sldNum" sz="quarter" idx="12"/>
          </p:nvPr>
        </p:nvSpPr>
        <p:spPr>
          <a:xfrm>
            <a:off x="6457950" y="4768850"/>
            <a:ext cx="2057400" cy="273050"/>
          </a:xfrm>
        </p:spPr>
        <p:txBody>
          <a:bodyPr vert="horz" wrap="square" lIns="91440" tIns="45720" rIns="91440" bIns="45720" numCol="1" anchor="t" anchorCtr="0" compatLnSpc="1">
            <a:prstTxWarp prst="textNoShape">
              <a:avLst/>
            </a:prstTxWarp>
          </a:bodyPr>
          <a:lstStyle>
            <a:lvl1pPr>
              <a:defRPr sz="1300">
                <a:solidFill>
                  <a:srgbClr val="000000"/>
                </a:solidFill>
                <a:latin typeface="等线" panose="02010600030101010101" pitchFamily="2" charset="-122"/>
                <a:ea typeface="等线" panose="02010600030101010101" pitchFamily="2" charset="-122"/>
              </a:defRPr>
            </a:lvl1pPr>
          </a:lstStyle>
          <a:p>
            <a:fld id="{97796354-3238-42C9-A597-89E1AF339D59}" type="slidenum">
              <a:rPr lang="en-US" altLang="en-US"/>
              <a:pPr/>
              <a:t>‹#›</a:t>
            </a:fld>
            <a:endParaRPr lang="en-US" altLang="en-US"/>
          </a:p>
        </p:txBody>
      </p:sp>
    </p:spTree>
    <p:extLst>
      <p:ext uri="{BB962C8B-B14F-4D97-AF65-F5344CB8AC3E}">
        <p14:creationId xmlns:p14="http://schemas.microsoft.com/office/powerpoint/2010/main" val="1829556487"/>
      </p:ext>
    </p:extLst>
  </p:cSld>
  <p:clrMapOvr>
    <a:masterClrMapping/>
  </p:clrMapOvr>
  <p:transition advClick="0" advTm="3000">
    <p:circl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4004FEEF-4A5A-4634-9FE7-A4928115D42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64463" y="117475"/>
            <a:ext cx="750887"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7">
            <a:extLst>
              <a:ext uri="{FF2B5EF4-FFF2-40B4-BE49-F238E27FC236}">
                <a16:creationId xmlns:a16="http://schemas.microsoft.com/office/drawing/2014/main" id="{75995263-2E07-4746-B526-3208D8B97B2E}"/>
              </a:ext>
            </a:extLst>
          </p:cNvPr>
          <p:cNvSpPr txBox="1">
            <a:spLocks noChangeArrowheads="1"/>
          </p:cNvSpPr>
          <p:nvPr/>
        </p:nvSpPr>
        <p:spPr bwMode="auto">
          <a:xfrm>
            <a:off x="1404938" y="247650"/>
            <a:ext cx="2562225" cy="39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defTabSz="685800" eaLnBrk="0" hangingPunct="0">
              <a:defRPr>
                <a:solidFill>
                  <a:schemeClr val="tx1"/>
                </a:solidFill>
                <a:latin typeface="Arial" panose="020B0604020202020204" pitchFamily="34" charset="0"/>
                <a:ea typeface="宋体" panose="02010600030101010101" pitchFamily="2" charset="-122"/>
              </a:defRPr>
            </a:lvl1pPr>
            <a:lvl2pPr marL="742950" indent="-285750" defTabSz="685800" eaLnBrk="0" hangingPunct="0">
              <a:defRPr>
                <a:solidFill>
                  <a:schemeClr val="tx1"/>
                </a:solidFill>
                <a:latin typeface="Arial" panose="020B0604020202020204" pitchFamily="34" charset="0"/>
                <a:ea typeface="宋体" panose="02010600030101010101" pitchFamily="2" charset="-122"/>
              </a:defRPr>
            </a:lvl2pPr>
            <a:lvl3pPr marL="1143000" indent="-228600" defTabSz="685800" eaLnBrk="0" hangingPunct="0">
              <a:defRPr>
                <a:solidFill>
                  <a:schemeClr val="tx1"/>
                </a:solidFill>
                <a:latin typeface="Arial" panose="020B0604020202020204" pitchFamily="34" charset="0"/>
                <a:ea typeface="宋体" panose="02010600030101010101" pitchFamily="2" charset="-122"/>
              </a:defRPr>
            </a:lvl3pPr>
            <a:lvl4pPr marL="1600200" indent="-228600" defTabSz="685800" eaLnBrk="0" hangingPunct="0">
              <a:defRPr>
                <a:solidFill>
                  <a:schemeClr val="tx1"/>
                </a:solidFill>
                <a:latin typeface="Arial" panose="020B0604020202020204" pitchFamily="34" charset="0"/>
                <a:ea typeface="宋体" panose="02010600030101010101" pitchFamily="2" charset="-122"/>
              </a:defRPr>
            </a:lvl4pPr>
            <a:lvl5pPr marL="2057400" indent="-228600" defTabSz="685800" eaLnBrk="0" hangingPunct="0">
              <a:defRPr>
                <a:solidFill>
                  <a:schemeClr val="tx1"/>
                </a:solidFill>
                <a:latin typeface="Arial" panose="020B0604020202020204" pitchFamily="34" charset="0"/>
                <a:ea typeface="宋体" panose="02010600030101010101" pitchFamily="2" charset="-122"/>
              </a:defRPr>
            </a:lvl5pPr>
            <a:lvl6pPr marL="2514600" indent="-228600" defTabSz="6858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6858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6858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6858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Tx/>
              <a:buNone/>
              <a:defRPr/>
            </a:pPr>
            <a:r>
              <a:rPr lang="zh-CN" altLang="en-US" sz="2100">
                <a:solidFill>
                  <a:srgbClr val="C81A20"/>
                </a:solidFill>
                <a:latin typeface="方正大标宋_GBK"/>
                <a:ea typeface="方正大标宋_GBK"/>
                <a:cs typeface="方正大标宋_GBK"/>
              </a:rPr>
              <a:t>请插入您的标题内容</a:t>
            </a:r>
          </a:p>
        </p:txBody>
      </p:sp>
      <p:sp>
        <p:nvSpPr>
          <p:cNvPr id="4" name="日期占位符 3">
            <a:extLst>
              <a:ext uri="{FF2B5EF4-FFF2-40B4-BE49-F238E27FC236}">
                <a16:creationId xmlns:a16="http://schemas.microsoft.com/office/drawing/2014/main" id="{860D3239-893C-4F0A-A12E-3680FBFD9C84}"/>
              </a:ext>
            </a:extLst>
          </p:cNvPr>
          <p:cNvSpPr>
            <a:spLocks noGrp="1"/>
          </p:cNvSpPr>
          <p:nvPr>
            <p:ph type="dt" sz="half" idx="10"/>
          </p:nvPr>
        </p:nvSpPr>
        <p:spPr>
          <a:xfrm>
            <a:off x="628650" y="4767263"/>
            <a:ext cx="2057400" cy="274637"/>
          </a:xfrm>
          <a:prstGeom prst="rect">
            <a:avLst/>
          </a:prstGeom>
        </p:spPr>
        <p:txBody>
          <a:bodyPr/>
          <a:lstStyle>
            <a:lvl1pPr>
              <a:buFontTx/>
              <a:buNone/>
              <a:defRPr>
                <a:solidFill>
                  <a:prstClr val="black">
                    <a:tint val="75000"/>
                  </a:prstClr>
                </a:solidFill>
              </a:defRPr>
            </a:lvl1pPr>
          </a:lstStyle>
          <a:p>
            <a:pPr>
              <a:defRPr/>
            </a:pPr>
            <a:endParaRPr lang="zh-CN" altLang="en-US"/>
          </a:p>
        </p:txBody>
      </p:sp>
      <p:sp>
        <p:nvSpPr>
          <p:cNvPr id="5" name="页脚占位符 4">
            <a:extLst>
              <a:ext uri="{FF2B5EF4-FFF2-40B4-BE49-F238E27FC236}">
                <a16:creationId xmlns:a16="http://schemas.microsoft.com/office/drawing/2014/main" id="{581FF01C-E1C6-415A-A448-F972EA4FFE99}"/>
              </a:ext>
            </a:extLst>
          </p:cNvPr>
          <p:cNvSpPr>
            <a:spLocks noGrp="1"/>
          </p:cNvSpPr>
          <p:nvPr>
            <p:ph type="ftr" sz="quarter" idx="11"/>
          </p:nvPr>
        </p:nvSpPr>
        <p:spPr>
          <a:xfrm>
            <a:off x="3028950" y="4767263"/>
            <a:ext cx="3086100" cy="274637"/>
          </a:xfrm>
          <a:prstGeom prst="rect">
            <a:avLst/>
          </a:prstGeom>
        </p:spPr>
        <p:txBody>
          <a:bodyPr/>
          <a:lstStyle>
            <a:lvl1pPr>
              <a:buFontTx/>
              <a:buNone/>
              <a:defRPr>
                <a:solidFill>
                  <a:prstClr val="black">
                    <a:tint val="75000"/>
                  </a:prstClr>
                </a:solidFill>
              </a:defRPr>
            </a:lvl1pPr>
          </a:lstStyle>
          <a:p>
            <a:pPr>
              <a:defRPr/>
            </a:pPr>
            <a:endParaRPr lang="zh-CN" altLang="en-US"/>
          </a:p>
        </p:txBody>
      </p:sp>
      <p:sp>
        <p:nvSpPr>
          <p:cNvPr id="6" name="灯片编号占位符 5">
            <a:extLst>
              <a:ext uri="{FF2B5EF4-FFF2-40B4-BE49-F238E27FC236}">
                <a16:creationId xmlns:a16="http://schemas.microsoft.com/office/drawing/2014/main" id="{D1B85920-CDF3-4C18-BDFE-5D9BDA1BC960}"/>
              </a:ext>
            </a:extLst>
          </p:cNvPr>
          <p:cNvSpPr>
            <a:spLocks noGrp="1"/>
          </p:cNvSpPr>
          <p:nvPr>
            <p:ph type="sldNum" sz="quarter" idx="12"/>
          </p:nvPr>
        </p:nvSpPr>
        <p:spPr>
          <a:xfrm>
            <a:off x="6457950" y="4767263"/>
            <a:ext cx="2057400" cy="274637"/>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7FBD1EAE-F083-49E9-B29A-5AD42B48B9F3}" type="slidenum">
              <a:rPr lang="zh-CN" altLang="en-US"/>
              <a:pPr/>
              <a:t>‹#›</a:t>
            </a:fld>
            <a:endParaRPr lang="zh-CN" altLang="en-US"/>
          </a:p>
        </p:txBody>
      </p:sp>
    </p:spTree>
    <p:extLst>
      <p:ext uri="{BB962C8B-B14F-4D97-AF65-F5344CB8AC3E}">
        <p14:creationId xmlns:p14="http://schemas.microsoft.com/office/powerpoint/2010/main" val="1593916140"/>
      </p:ext>
    </p:extLst>
  </p:cSld>
  <p:clrMapOvr>
    <a:masterClrMapping/>
  </p:clrMapOvr>
  <p:transition advClick="0" advTm="3000">
    <p:circl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92"/>
            <a:ext cx="7886700" cy="994346"/>
          </a:xfrm>
        </p:spPr>
        <p:txBody>
          <a:bodyPr/>
          <a:lstStyle/>
          <a:p>
            <a:r>
              <a:rPr lang="zh-CN" altLang="en-US" noProof="1"/>
              <a:t>单击此处编辑母版标题样式</a:t>
            </a:r>
          </a:p>
        </p:txBody>
      </p:sp>
      <p:sp>
        <p:nvSpPr>
          <p:cNvPr id="3" name="日期占位符 2">
            <a:extLst>
              <a:ext uri="{FF2B5EF4-FFF2-40B4-BE49-F238E27FC236}">
                <a16:creationId xmlns:a16="http://schemas.microsoft.com/office/drawing/2014/main" id="{34DD8CE6-A242-4BAA-A6C1-66FD76E4D3C5}"/>
              </a:ext>
            </a:extLst>
          </p:cNvPr>
          <p:cNvSpPr>
            <a:spLocks noGrp="1"/>
          </p:cNvSpPr>
          <p:nvPr>
            <p:ph type="dt" sz="half" idx="10"/>
          </p:nvPr>
        </p:nvSpPr>
        <p:spPr>
          <a:xfrm>
            <a:off x="628650" y="4768850"/>
            <a:ext cx="20574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4" name="页脚占位符 3">
            <a:extLst>
              <a:ext uri="{FF2B5EF4-FFF2-40B4-BE49-F238E27FC236}">
                <a16:creationId xmlns:a16="http://schemas.microsoft.com/office/drawing/2014/main" id="{51C70576-009F-4037-9627-DA074D59A47E}"/>
              </a:ext>
            </a:extLst>
          </p:cNvPr>
          <p:cNvSpPr>
            <a:spLocks noGrp="1"/>
          </p:cNvSpPr>
          <p:nvPr>
            <p:ph type="ftr" sz="quarter" idx="11"/>
          </p:nvPr>
        </p:nvSpPr>
        <p:spPr>
          <a:xfrm>
            <a:off x="3028950" y="4768850"/>
            <a:ext cx="30861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5" name="灯片编号占位符 4">
            <a:extLst>
              <a:ext uri="{FF2B5EF4-FFF2-40B4-BE49-F238E27FC236}">
                <a16:creationId xmlns:a16="http://schemas.microsoft.com/office/drawing/2014/main" id="{B83D9BF0-50DF-4899-8BC6-CA58D69280F1}"/>
              </a:ext>
            </a:extLst>
          </p:cNvPr>
          <p:cNvSpPr>
            <a:spLocks noGrp="1"/>
          </p:cNvSpPr>
          <p:nvPr>
            <p:ph type="sldNum" sz="quarter" idx="12"/>
          </p:nvPr>
        </p:nvSpPr>
        <p:spPr>
          <a:xfrm>
            <a:off x="6457950" y="4768850"/>
            <a:ext cx="2057400" cy="273050"/>
          </a:xfrm>
        </p:spPr>
        <p:txBody>
          <a:bodyPr vert="horz" wrap="square" lIns="91440" tIns="45720" rIns="91440" bIns="45720" numCol="1" anchor="t" anchorCtr="0" compatLnSpc="1">
            <a:prstTxWarp prst="textNoShape">
              <a:avLst/>
            </a:prstTxWarp>
          </a:bodyPr>
          <a:lstStyle>
            <a:lvl1pPr>
              <a:defRPr sz="1300">
                <a:solidFill>
                  <a:srgbClr val="000000"/>
                </a:solidFill>
                <a:latin typeface="等线" panose="02010600030101010101" pitchFamily="2" charset="-122"/>
                <a:ea typeface="等线" panose="02010600030101010101" pitchFamily="2" charset="-122"/>
              </a:defRPr>
            </a:lvl1pPr>
          </a:lstStyle>
          <a:p>
            <a:fld id="{34E2D3FF-285C-4AC5-968E-242C9455FD55}" type="slidenum">
              <a:rPr lang="en-US" altLang="en-US"/>
              <a:pPr/>
              <a:t>‹#›</a:t>
            </a:fld>
            <a:endParaRPr lang="en-US" altLang="en-US"/>
          </a:p>
        </p:txBody>
      </p:sp>
    </p:spTree>
    <p:extLst>
      <p:ext uri="{BB962C8B-B14F-4D97-AF65-F5344CB8AC3E}">
        <p14:creationId xmlns:p14="http://schemas.microsoft.com/office/powerpoint/2010/main" val="1289051455"/>
      </p:ext>
    </p:extLst>
  </p:cSld>
  <p:clrMapOvr>
    <a:masterClrMapping/>
  </p:clrMapOvr>
  <p:transition advClick="0" advTm="3000">
    <p:circl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5A9C4B7F-355D-41E5-A703-AEC5CA1F5146}"/>
              </a:ext>
            </a:extLst>
          </p:cNvPr>
          <p:cNvSpPr>
            <a:spLocks noGrp="1"/>
          </p:cNvSpPr>
          <p:nvPr>
            <p:ph type="dt" sz="half" idx="10"/>
          </p:nvPr>
        </p:nvSpPr>
        <p:spPr>
          <a:xfrm>
            <a:off x="628650" y="4768850"/>
            <a:ext cx="20574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3" name="页脚占位符 2">
            <a:extLst>
              <a:ext uri="{FF2B5EF4-FFF2-40B4-BE49-F238E27FC236}">
                <a16:creationId xmlns:a16="http://schemas.microsoft.com/office/drawing/2014/main" id="{4D6B4DF6-0E2A-44B2-998B-7958960D72CF}"/>
              </a:ext>
            </a:extLst>
          </p:cNvPr>
          <p:cNvSpPr>
            <a:spLocks noGrp="1"/>
          </p:cNvSpPr>
          <p:nvPr>
            <p:ph type="ftr" sz="quarter" idx="11"/>
          </p:nvPr>
        </p:nvSpPr>
        <p:spPr>
          <a:xfrm>
            <a:off x="3028950" y="4768850"/>
            <a:ext cx="30861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4" name="灯片编号占位符 3">
            <a:extLst>
              <a:ext uri="{FF2B5EF4-FFF2-40B4-BE49-F238E27FC236}">
                <a16:creationId xmlns:a16="http://schemas.microsoft.com/office/drawing/2014/main" id="{7E721504-7322-4F22-B6C7-8083410D2888}"/>
              </a:ext>
            </a:extLst>
          </p:cNvPr>
          <p:cNvSpPr>
            <a:spLocks noGrp="1"/>
          </p:cNvSpPr>
          <p:nvPr>
            <p:ph type="sldNum" sz="quarter" idx="12"/>
          </p:nvPr>
        </p:nvSpPr>
        <p:spPr>
          <a:xfrm>
            <a:off x="6457950" y="4768850"/>
            <a:ext cx="2057400" cy="273050"/>
          </a:xfrm>
        </p:spPr>
        <p:txBody>
          <a:bodyPr vert="horz" wrap="square" lIns="91440" tIns="45720" rIns="91440" bIns="45720" numCol="1" anchor="t" anchorCtr="0" compatLnSpc="1">
            <a:prstTxWarp prst="textNoShape">
              <a:avLst/>
            </a:prstTxWarp>
          </a:bodyPr>
          <a:lstStyle>
            <a:lvl1pPr>
              <a:defRPr sz="1300">
                <a:solidFill>
                  <a:srgbClr val="000000"/>
                </a:solidFill>
                <a:latin typeface="等线" panose="02010600030101010101" pitchFamily="2" charset="-122"/>
                <a:ea typeface="等线" panose="02010600030101010101" pitchFamily="2" charset="-122"/>
              </a:defRPr>
            </a:lvl1pPr>
          </a:lstStyle>
          <a:p>
            <a:fld id="{5C1A27EF-E3CB-46FC-90D7-05FD502B00E9}" type="slidenum">
              <a:rPr lang="en-US" altLang="en-US"/>
              <a:pPr/>
              <a:t>‹#›</a:t>
            </a:fld>
            <a:endParaRPr lang="en-US" altLang="en-US"/>
          </a:p>
        </p:txBody>
      </p:sp>
    </p:spTree>
    <p:extLst>
      <p:ext uri="{BB962C8B-B14F-4D97-AF65-F5344CB8AC3E}">
        <p14:creationId xmlns:p14="http://schemas.microsoft.com/office/powerpoint/2010/main" val="1001141099"/>
      </p:ext>
    </p:extLst>
  </p:cSld>
  <p:clrMapOvr>
    <a:masterClrMapping/>
  </p:clrMapOvr>
  <p:transition advClick="0" advTm="3000">
    <p:circl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2400"/>
            </a:lvl1pPr>
          </a:lstStyle>
          <a:p>
            <a:r>
              <a:rPr lang="zh-CN" altLang="en-US" noProof="1"/>
              <a:t>单击此处编辑母版标题样式</a:t>
            </a:r>
          </a:p>
        </p:txBody>
      </p:sp>
      <p:sp>
        <p:nvSpPr>
          <p:cNvPr id="3" name="内容占位符 2"/>
          <p:cNvSpPr>
            <a:spLocks noGrp="1"/>
          </p:cNvSpPr>
          <p:nvPr>
            <p:ph idx="1"/>
          </p:nvPr>
        </p:nvSpPr>
        <p:spPr>
          <a:xfrm>
            <a:off x="3887391" y="740698"/>
            <a:ext cx="4629150" cy="365585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文本占位符 3"/>
          <p:cNvSpPr>
            <a:spLocks noGrp="1"/>
          </p:cNvSpPr>
          <p:nvPr>
            <p:ph type="body" sz="half" idx="2"/>
          </p:nvPr>
        </p:nvSpPr>
        <p:spPr>
          <a:xfrm>
            <a:off x="629841" y="1543320"/>
            <a:ext cx="2949178" cy="28591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8035" indent="0">
              <a:buNone/>
              <a:defRPr sz="750"/>
            </a:lvl7pPr>
            <a:lvl8pPr marL="2400935" indent="0">
              <a:buNone/>
              <a:defRPr sz="750"/>
            </a:lvl8pPr>
            <a:lvl9pPr marL="2743835" indent="0">
              <a:buNone/>
              <a:defRPr sz="750"/>
            </a:lvl9pPr>
          </a:lstStyle>
          <a:p>
            <a:pPr lvl="0"/>
            <a:r>
              <a:rPr lang="zh-CN" altLang="en-US" noProof="1"/>
              <a:t>单击此处编辑母版文本样式</a:t>
            </a:r>
          </a:p>
        </p:txBody>
      </p:sp>
      <p:sp>
        <p:nvSpPr>
          <p:cNvPr id="5" name="日期占位符 4">
            <a:extLst>
              <a:ext uri="{FF2B5EF4-FFF2-40B4-BE49-F238E27FC236}">
                <a16:creationId xmlns:a16="http://schemas.microsoft.com/office/drawing/2014/main" id="{1C1BCEC1-B12B-4EC0-84B2-72A4274108F1}"/>
              </a:ext>
            </a:extLst>
          </p:cNvPr>
          <p:cNvSpPr>
            <a:spLocks noGrp="1"/>
          </p:cNvSpPr>
          <p:nvPr>
            <p:ph type="dt" sz="half" idx="10"/>
          </p:nvPr>
        </p:nvSpPr>
        <p:spPr>
          <a:xfrm>
            <a:off x="628650" y="4768850"/>
            <a:ext cx="20574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6" name="页脚占位符 5">
            <a:extLst>
              <a:ext uri="{FF2B5EF4-FFF2-40B4-BE49-F238E27FC236}">
                <a16:creationId xmlns:a16="http://schemas.microsoft.com/office/drawing/2014/main" id="{033F79E3-FFE3-4A81-AA83-14E96836F61A}"/>
              </a:ext>
            </a:extLst>
          </p:cNvPr>
          <p:cNvSpPr>
            <a:spLocks noGrp="1"/>
          </p:cNvSpPr>
          <p:nvPr>
            <p:ph type="ftr" sz="quarter" idx="11"/>
          </p:nvPr>
        </p:nvSpPr>
        <p:spPr>
          <a:xfrm>
            <a:off x="3028950" y="4768850"/>
            <a:ext cx="30861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7" name="灯片编号占位符 6">
            <a:extLst>
              <a:ext uri="{FF2B5EF4-FFF2-40B4-BE49-F238E27FC236}">
                <a16:creationId xmlns:a16="http://schemas.microsoft.com/office/drawing/2014/main" id="{C50D04E9-3C65-4B55-8E1F-4F5AA45B4CD3}"/>
              </a:ext>
            </a:extLst>
          </p:cNvPr>
          <p:cNvSpPr>
            <a:spLocks noGrp="1"/>
          </p:cNvSpPr>
          <p:nvPr>
            <p:ph type="sldNum" sz="quarter" idx="12"/>
          </p:nvPr>
        </p:nvSpPr>
        <p:spPr>
          <a:xfrm>
            <a:off x="6457950" y="4768850"/>
            <a:ext cx="2057400" cy="273050"/>
          </a:xfrm>
        </p:spPr>
        <p:txBody>
          <a:bodyPr vert="horz" wrap="square" lIns="91440" tIns="45720" rIns="91440" bIns="45720" numCol="1" anchor="t" anchorCtr="0" compatLnSpc="1">
            <a:prstTxWarp prst="textNoShape">
              <a:avLst/>
            </a:prstTxWarp>
          </a:bodyPr>
          <a:lstStyle>
            <a:lvl1pPr>
              <a:defRPr sz="1300">
                <a:solidFill>
                  <a:srgbClr val="000000"/>
                </a:solidFill>
                <a:latin typeface="等线" panose="02010600030101010101" pitchFamily="2" charset="-122"/>
                <a:ea typeface="等线" panose="02010600030101010101" pitchFamily="2" charset="-122"/>
              </a:defRPr>
            </a:lvl1pPr>
          </a:lstStyle>
          <a:p>
            <a:fld id="{64698584-0E31-4CB5-B2D3-BC73C2B0F841}" type="slidenum">
              <a:rPr lang="en-US" altLang="en-US"/>
              <a:pPr/>
              <a:t>‹#›</a:t>
            </a:fld>
            <a:endParaRPr lang="en-US" altLang="en-US"/>
          </a:p>
        </p:txBody>
      </p:sp>
    </p:spTree>
    <p:extLst>
      <p:ext uri="{BB962C8B-B14F-4D97-AF65-F5344CB8AC3E}">
        <p14:creationId xmlns:p14="http://schemas.microsoft.com/office/powerpoint/2010/main" val="3112032506"/>
      </p:ext>
    </p:extLst>
  </p:cSld>
  <p:clrMapOvr>
    <a:masterClrMapping/>
  </p:clrMapOvr>
  <p:transition advClick="0" advTm="3000">
    <p:circl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2400"/>
            </a:lvl1pPr>
          </a:lstStyle>
          <a:p>
            <a:r>
              <a:rPr lang="zh-CN" altLang="en-US" noProof="1"/>
              <a:t>单击此处编辑母版标题样式</a:t>
            </a:r>
          </a:p>
        </p:txBody>
      </p:sp>
      <p:sp>
        <p:nvSpPr>
          <p:cNvPr id="3" name="图片占位符 2"/>
          <p:cNvSpPr>
            <a:spLocks noGrp="1"/>
          </p:cNvSpPr>
          <p:nvPr>
            <p:ph type="pic" idx="1"/>
          </p:nvPr>
        </p:nvSpPr>
        <p:spPr>
          <a:xfrm>
            <a:off x="3887391" y="740698"/>
            <a:ext cx="4629150" cy="365585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pPr lvl="0"/>
            <a:endParaRPr lang="zh-CN" altLang="en-US" noProof="1"/>
          </a:p>
        </p:txBody>
      </p:sp>
      <p:sp>
        <p:nvSpPr>
          <p:cNvPr id="4" name="文本占位符 3"/>
          <p:cNvSpPr>
            <a:spLocks noGrp="1"/>
          </p:cNvSpPr>
          <p:nvPr>
            <p:ph type="body" sz="half" idx="2"/>
          </p:nvPr>
        </p:nvSpPr>
        <p:spPr>
          <a:xfrm>
            <a:off x="629841" y="1543320"/>
            <a:ext cx="2949178" cy="28591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8035" indent="0">
              <a:buNone/>
              <a:defRPr sz="750"/>
            </a:lvl7pPr>
            <a:lvl8pPr marL="2400935" indent="0">
              <a:buNone/>
              <a:defRPr sz="750"/>
            </a:lvl8pPr>
            <a:lvl9pPr marL="2743835" indent="0">
              <a:buNone/>
              <a:defRPr sz="750"/>
            </a:lvl9pPr>
          </a:lstStyle>
          <a:p>
            <a:pPr lvl="0"/>
            <a:r>
              <a:rPr lang="zh-CN" altLang="en-US" noProof="1"/>
              <a:t>单击此处编辑母版文本样式</a:t>
            </a:r>
          </a:p>
        </p:txBody>
      </p:sp>
      <p:sp>
        <p:nvSpPr>
          <p:cNvPr id="5" name="日期占位符 4">
            <a:extLst>
              <a:ext uri="{FF2B5EF4-FFF2-40B4-BE49-F238E27FC236}">
                <a16:creationId xmlns:a16="http://schemas.microsoft.com/office/drawing/2014/main" id="{78A85568-AC93-406A-BCAF-D9313D9E2FB7}"/>
              </a:ext>
            </a:extLst>
          </p:cNvPr>
          <p:cNvSpPr>
            <a:spLocks noGrp="1"/>
          </p:cNvSpPr>
          <p:nvPr>
            <p:ph type="dt" sz="half" idx="10"/>
          </p:nvPr>
        </p:nvSpPr>
        <p:spPr>
          <a:xfrm>
            <a:off x="628650" y="4768850"/>
            <a:ext cx="20574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6" name="页脚占位符 5">
            <a:extLst>
              <a:ext uri="{FF2B5EF4-FFF2-40B4-BE49-F238E27FC236}">
                <a16:creationId xmlns:a16="http://schemas.microsoft.com/office/drawing/2014/main" id="{D16D0296-F062-4999-9A2C-4302D280B79E}"/>
              </a:ext>
            </a:extLst>
          </p:cNvPr>
          <p:cNvSpPr>
            <a:spLocks noGrp="1"/>
          </p:cNvSpPr>
          <p:nvPr>
            <p:ph type="ftr" sz="quarter" idx="11"/>
          </p:nvPr>
        </p:nvSpPr>
        <p:spPr>
          <a:xfrm>
            <a:off x="3028950" y="4768850"/>
            <a:ext cx="30861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7" name="灯片编号占位符 6">
            <a:extLst>
              <a:ext uri="{FF2B5EF4-FFF2-40B4-BE49-F238E27FC236}">
                <a16:creationId xmlns:a16="http://schemas.microsoft.com/office/drawing/2014/main" id="{70A47726-824E-40A2-A4D1-635C4B6A43AD}"/>
              </a:ext>
            </a:extLst>
          </p:cNvPr>
          <p:cNvSpPr>
            <a:spLocks noGrp="1"/>
          </p:cNvSpPr>
          <p:nvPr>
            <p:ph type="sldNum" sz="quarter" idx="12"/>
          </p:nvPr>
        </p:nvSpPr>
        <p:spPr>
          <a:xfrm>
            <a:off x="6457950" y="4768850"/>
            <a:ext cx="2057400" cy="273050"/>
          </a:xfrm>
        </p:spPr>
        <p:txBody>
          <a:bodyPr vert="horz" wrap="square" lIns="91440" tIns="45720" rIns="91440" bIns="45720" numCol="1" anchor="t" anchorCtr="0" compatLnSpc="1">
            <a:prstTxWarp prst="textNoShape">
              <a:avLst/>
            </a:prstTxWarp>
          </a:bodyPr>
          <a:lstStyle>
            <a:lvl1pPr>
              <a:defRPr sz="1300">
                <a:solidFill>
                  <a:srgbClr val="000000"/>
                </a:solidFill>
                <a:latin typeface="等线" panose="02010600030101010101" pitchFamily="2" charset="-122"/>
                <a:ea typeface="等线" panose="02010600030101010101" pitchFamily="2" charset="-122"/>
              </a:defRPr>
            </a:lvl1pPr>
          </a:lstStyle>
          <a:p>
            <a:fld id="{35501062-ADF9-4E33-8FB7-350BB1D651AB}" type="slidenum">
              <a:rPr lang="en-US" altLang="en-US"/>
              <a:pPr/>
              <a:t>‹#›</a:t>
            </a:fld>
            <a:endParaRPr lang="en-US" altLang="en-US"/>
          </a:p>
        </p:txBody>
      </p:sp>
    </p:spTree>
    <p:extLst>
      <p:ext uri="{BB962C8B-B14F-4D97-AF65-F5344CB8AC3E}">
        <p14:creationId xmlns:p14="http://schemas.microsoft.com/office/powerpoint/2010/main" val="4235725824"/>
      </p:ext>
    </p:extLst>
  </p:cSld>
  <p:clrMapOvr>
    <a:masterClrMapping/>
  </p:clrMapOvr>
  <p:transition advClick="0" advTm="3000">
    <p:circl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92"/>
            <a:ext cx="7886700" cy="994346"/>
          </a:xfrm>
        </p:spPr>
        <p:txBody>
          <a:bodyPr/>
          <a:lstStyle/>
          <a:p>
            <a:r>
              <a:rPr lang="zh-CN" altLang="en-US" noProof="1"/>
              <a:t>单击此处编辑母版标题样式</a:t>
            </a:r>
          </a:p>
        </p:txBody>
      </p:sp>
      <p:sp>
        <p:nvSpPr>
          <p:cNvPr id="3" name="竖排文字占位符 2"/>
          <p:cNvSpPr>
            <a:spLocks noGrp="1"/>
          </p:cNvSpPr>
          <p:nvPr>
            <p:ph type="body" orient="vert" idx="1"/>
          </p:nvPr>
        </p:nvSpPr>
        <p:spPr>
          <a:xfrm>
            <a:off x="628650" y="1369458"/>
            <a:ext cx="7886700" cy="3264075"/>
          </a:xfr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CF8901B2-9B10-46EB-ABD4-33A7BB19B54A}"/>
              </a:ext>
            </a:extLst>
          </p:cNvPr>
          <p:cNvSpPr>
            <a:spLocks noGrp="1"/>
          </p:cNvSpPr>
          <p:nvPr>
            <p:ph type="dt" sz="half" idx="10"/>
          </p:nvPr>
        </p:nvSpPr>
        <p:spPr>
          <a:xfrm>
            <a:off x="628650" y="4768850"/>
            <a:ext cx="20574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5" name="页脚占位符 4">
            <a:extLst>
              <a:ext uri="{FF2B5EF4-FFF2-40B4-BE49-F238E27FC236}">
                <a16:creationId xmlns:a16="http://schemas.microsoft.com/office/drawing/2014/main" id="{49F6842A-5FE5-43DA-8EF1-F3ECBAC78D9C}"/>
              </a:ext>
            </a:extLst>
          </p:cNvPr>
          <p:cNvSpPr>
            <a:spLocks noGrp="1"/>
          </p:cNvSpPr>
          <p:nvPr>
            <p:ph type="ftr" sz="quarter" idx="11"/>
          </p:nvPr>
        </p:nvSpPr>
        <p:spPr>
          <a:xfrm>
            <a:off x="3028950" y="4768850"/>
            <a:ext cx="30861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6" name="灯片编号占位符 5">
            <a:extLst>
              <a:ext uri="{FF2B5EF4-FFF2-40B4-BE49-F238E27FC236}">
                <a16:creationId xmlns:a16="http://schemas.microsoft.com/office/drawing/2014/main" id="{4EA491F9-AA80-4ED1-843D-E587BC83C576}"/>
              </a:ext>
            </a:extLst>
          </p:cNvPr>
          <p:cNvSpPr>
            <a:spLocks noGrp="1"/>
          </p:cNvSpPr>
          <p:nvPr>
            <p:ph type="sldNum" sz="quarter" idx="12"/>
          </p:nvPr>
        </p:nvSpPr>
        <p:spPr>
          <a:xfrm>
            <a:off x="6457950" y="4768850"/>
            <a:ext cx="2057400" cy="273050"/>
          </a:xfrm>
        </p:spPr>
        <p:txBody>
          <a:bodyPr vert="horz" wrap="square" lIns="91440" tIns="45720" rIns="91440" bIns="45720" numCol="1" anchor="t" anchorCtr="0" compatLnSpc="1">
            <a:prstTxWarp prst="textNoShape">
              <a:avLst/>
            </a:prstTxWarp>
          </a:bodyPr>
          <a:lstStyle>
            <a:lvl1pPr>
              <a:defRPr sz="1300">
                <a:solidFill>
                  <a:srgbClr val="000000"/>
                </a:solidFill>
                <a:latin typeface="等线" panose="02010600030101010101" pitchFamily="2" charset="-122"/>
                <a:ea typeface="等线" panose="02010600030101010101" pitchFamily="2" charset="-122"/>
              </a:defRPr>
            </a:lvl1pPr>
          </a:lstStyle>
          <a:p>
            <a:fld id="{D0457434-799B-410C-88CE-349B402C097F}" type="slidenum">
              <a:rPr lang="en-US" altLang="en-US"/>
              <a:pPr/>
              <a:t>‹#›</a:t>
            </a:fld>
            <a:endParaRPr lang="en-US" altLang="en-US"/>
          </a:p>
        </p:txBody>
      </p:sp>
    </p:spTree>
    <p:extLst>
      <p:ext uri="{BB962C8B-B14F-4D97-AF65-F5344CB8AC3E}">
        <p14:creationId xmlns:p14="http://schemas.microsoft.com/office/powerpoint/2010/main" val="832604456"/>
      </p:ext>
    </p:extLst>
  </p:cSld>
  <p:clrMapOvr>
    <a:masterClrMapping/>
  </p:clrMapOvr>
  <p:transition advClick="0" advTm="3000">
    <p:circl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92"/>
            <a:ext cx="1971675" cy="4359642"/>
          </a:xfrm>
        </p:spPr>
        <p:txBody>
          <a:bodyPr vert="eaVert"/>
          <a:lstStyle/>
          <a:p>
            <a:r>
              <a:rPr lang="zh-CN" altLang="en-US" noProof="1"/>
              <a:t>单击此处编辑母版标题样式</a:t>
            </a:r>
          </a:p>
        </p:txBody>
      </p:sp>
      <p:sp>
        <p:nvSpPr>
          <p:cNvPr id="3" name="竖排文字占位符 2"/>
          <p:cNvSpPr>
            <a:spLocks noGrp="1"/>
          </p:cNvSpPr>
          <p:nvPr>
            <p:ph type="body" orient="vert" idx="1"/>
          </p:nvPr>
        </p:nvSpPr>
        <p:spPr>
          <a:xfrm>
            <a:off x="628650" y="273892"/>
            <a:ext cx="5800725" cy="4359642"/>
          </a:xfr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63B25EDD-2A76-4626-8399-511E0A6C6760}"/>
              </a:ext>
            </a:extLst>
          </p:cNvPr>
          <p:cNvSpPr>
            <a:spLocks noGrp="1"/>
          </p:cNvSpPr>
          <p:nvPr>
            <p:ph type="dt" sz="half" idx="10"/>
          </p:nvPr>
        </p:nvSpPr>
        <p:spPr>
          <a:xfrm>
            <a:off x="628650" y="4768850"/>
            <a:ext cx="20574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5" name="页脚占位符 4">
            <a:extLst>
              <a:ext uri="{FF2B5EF4-FFF2-40B4-BE49-F238E27FC236}">
                <a16:creationId xmlns:a16="http://schemas.microsoft.com/office/drawing/2014/main" id="{CE19FC0B-9CF0-4B73-B6AC-7518C2266420}"/>
              </a:ext>
            </a:extLst>
          </p:cNvPr>
          <p:cNvSpPr>
            <a:spLocks noGrp="1"/>
          </p:cNvSpPr>
          <p:nvPr>
            <p:ph type="ftr" sz="quarter" idx="11"/>
          </p:nvPr>
        </p:nvSpPr>
        <p:spPr>
          <a:xfrm>
            <a:off x="3028950" y="4768850"/>
            <a:ext cx="30861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6" name="灯片编号占位符 5">
            <a:extLst>
              <a:ext uri="{FF2B5EF4-FFF2-40B4-BE49-F238E27FC236}">
                <a16:creationId xmlns:a16="http://schemas.microsoft.com/office/drawing/2014/main" id="{2101FD34-CAAB-42BB-945D-7D60C6227DBB}"/>
              </a:ext>
            </a:extLst>
          </p:cNvPr>
          <p:cNvSpPr>
            <a:spLocks noGrp="1"/>
          </p:cNvSpPr>
          <p:nvPr>
            <p:ph type="sldNum" sz="quarter" idx="12"/>
          </p:nvPr>
        </p:nvSpPr>
        <p:spPr>
          <a:xfrm>
            <a:off x="6457950" y="4768850"/>
            <a:ext cx="2057400" cy="273050"/>
          </a:xfrm>
        </p:spPr>
        <p:txBody>
          <a:bodyPr vert="horz" wrap="square" lIns="91440" tIns="45720" rIns="91440" bIns="45720" numCol="1" anchor="t" anchorCtr="0" compatLnSpc="1">
            <a:prstTxWarp prst="textNoShape">
              <a:avLst/>
            </a:prstTxWarp>
          </a:bodyPr>
          <a:lstStyle>
            <a:lvl1pPr>
              <a:defRPr sz="1300">
                <a:solidFill>
                  <a:srgbClr val="000000"/>
                </a:solidFill>
                <a:latin typeface="等线" panose="02010600030101010101" pitchFamily="2" charset="-122"/>
                <a:ea typeface="等线" panose="02010600030101010101" pitchFamily="2" charset="-122"/>
              </a:defRPr>
            </a:lvl1pPr>
          </a:lstStyle>
          <a:p>
            <a:fld id="{67E18EC2-5ED5-47E6-99A4-F09413559252}" type="slidenum">
              <a:rPr lang="en-US" altLang="en-US"/>
              <a:pPr/>
              <a:t>‹#›</a:t>
            </a:fld>
            <a:endParaRPr lang="en-US" altLang="en-US"/>
          </a:p>
        </p:txBody>
      </p:sp>
    </p:spTree>
    <p:extLst>
      <p:ext uri="{BB962C8B-B14F-4D97-AF65-F5344CB8AC3E}">
        <p14:creationId xmlns:p14="http://schemas.microsoft.com/office/powerpoint/2010/main" val="2813220166"/>
      </p:ext>
    </p:extLst>
  </p:cSld>
  <p:clrMapOvr>
    <a:masterClrMapping/>
  </p:clrMapOvr>
  <p:transition advClick="0" advTm="3000">
    <p:circl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B21E411E-D8FB-4590-A664-DE264C89A80E}"/>
              </a:ext>
            </a:extLst>
          </p:cNvPr>
          <p:cNvSpPr>
            <a:spLocks noGrp="1"/>
          </p:cNvSpPr>
          <p:nvPr>
            <p:ph type="dt" sz="half" idx="10"/>
          </p:nvPr>
        </p:nvSpPr>
        <p:spPr>
          <a:xfrm>
            <a:off x="628650" y="4768850"/>
            <a:ext cx="20574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3" name="页脚占位符 2">
            <a:extLst>
              <a:ext uri="{FF2B5EF4-FFF2-40B4-BE49-F238E27FC236}">
                <a16:creationId xmlns:a16="http://schemas.microsoft.com/office/drawing/2014/main" id="{59EA6D29-05A5-4F0B-B4A6-166238DAF3FE}"/>
              </a:ext>
            </a:extLst>
          </p:cNvPr>
          <p:cNvSpPr>
            <a:spLocks noGrp="1"/>
          </p:cNvSpPr>
          <p:nvPr>
            <p:ph type="ftr" sz="quarter" idx="11"/>
          </p:nvPr>
        </p:nvSpPr>
        <p:spPr>
          <a:xfrm>
            <a:off x="3028950" y="4768850"/>
            <a:ext cx="3086100" cy="273050"/>
          </a:xfrm>
        </p:spPr>
        <p:txBody>
          <a:bodyPr/>
          <a:lstStyle>
            <a:lvl1pPr fontAlgn="auto">
              <a:buFontTx/>
              <a:buNone/>
              <a:defRPr noProof="1">
                <a:solidFill>
                  <a:prstClr val="black"/>
                </a:solidFill>
                <a:latin typeface="等线" panose="02010600030101010101" pitchFamily="2" charset="-122"/>
                <a:ea typeface="等线" panose="02010600030101010101" pitchFamily="2" charset="-122"/>
              </a:defRPr>
            </a:lvl1pPr>
          </a:lstStyle>
          <a:p>
            <a:pPr>
              <a:defRPr/>
            </a:pPr>
            <a:endParaRPr lang="zh-CN" altLang="en-US"/>
          </a:p>
        </p:txBody>
      </p:sp>
      <p:sp>
        <p:nvSpPr>
          <p:cNvPr id="4" name="灯片编号占位符 3">
            <a:extLst>
              <a:ext uri="{FF2B5EF4-FFF2-40B4-BE49-F238E27FC236}">
                <a16:creationId xmlns:a16="http://schemas.microsoft.com/office/drawing/2014/main" id="{66CE3990-47D0-4EA2-A1CA-E50E972B4125}"/>
              </a:ext>
            </a:extLst>
          </p:cNvPr>
          <p:cNvSpPr>
            <a:spLocks noGrp="1"/>
          </p:cNvSpPr>
          <p:nvPr>
            <p:ph type="sldNum" sz="quarter" idx="12"/>
          </p:nvPr>
        </p:nvSpPr>
        <p:spPr>
          <a:xfrm>
            <a:off x="6457950" y="4768850"/>
            <a:ext cx="2057400" cy="273050"/>
          </a:xfrm>
        </p:spPr>
        <p:txBody>
          <a:bodyPr vert="horz" wrap="square" lIns="91440" tIns="45720" rIns="91440" bIns="45720" numCol="1" anchor="t" anchorCtr="0" compatLnSpc="1">
            <a:prstTxWarp prst="textNoShape">
              <a:avLst/>
            </a:prstTxWarp>
          </a:bodyPr>
          <a:lstStyle>
            <a:lvl1pPr>
              <a:defRPr sz="1300">
                <a:solidFill>
                  <a:srgbClr val="000000"/>
                </a:solidFill>
                <a:latin typeface="等线" panose="02010600030101010101" pitchFamily="2" charset="-122"/>
                <a:ea typeface="等线" panose="02010600030101010101" pitchFamily="2" charset="-122"/>
              </a:defRPr>
            </a:lvl1pPr>
          </a:lstStyle>
          <a:p>
            <a:fld id="{92E9B7C7-E142-4F43-ACEB-95324B9A5C41}" type="slidenum">
              <a:rPr lang="en-US" altLang="en-US"/>
              <a:pPr/>
              <a:t>‹#›</a:t>
            </a:fld>
            <a:endParaRPr lang="en-US" altLang="en-US"/>
          </a:p>
        </p:txBody>
      </p:sp>
    </p:spTree>
    <p:extLst>
      <p:ext uri="{BB962C8B-B14F-4D97-AF65-F5344CB8AC3E}">
        <p14:creationId xmlns:p14="http://schemas.microsoft.com/office/powerpoint/2010/main" val="361189143"/>
      </p:ext>
    </p:extLst>
  </p:cSld>
  <p:clrMapOvr>
    <a:masterClrMapping/>
  </p:clrMapOvr>
  <p:transition advClick="0" advTm="3000">
    <p:circl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noProof="1"/>
              <a:t>单击此处编辑母版标题样式</a:t>
            </a:r>
          </a:p>
        </p:txBody>
      </p:sp>
      <p:sp>
        <p:nvSpPr>
          <p:cNvPr id="3" name="内容占位符 2"/>
          <p:cNvSpPr>
            <a:spLocks noGrp="1"/>
          </p:cNvSpPr>
          <p:nvPr>
            <p:ph sz="half" idx="1"/>
          </p:nvPr>
        </p:nvSpPr>
        <p:spPr>
          <a:xfrm>
            <a:off x="628650" y="1369219"/>
            <a:ext cx="3886200" cy="3263504"/>
          </a:xfrm>
          <a:prstGeom prst="rect">
            <a:avLst/>
          </a:prstGeo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4629150" y="1369219"/>
            <a:ext cx="3886200" cy="3263504"/>
          </a:xfrm>
          <a:prstGeom prst="rect">
            <a:avLst/>
          </a:prstGeo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4">
            <a:extLst>
              <a:ext uri="{FF2B5EF4-FFF2-40B4-BE49-F238E27FC236}">
                <a16:creationId xmlns:a16="http://schemas.microsoft.com/office/drawing/2014/main" id="{99422E5A-B1CB-41E9-A043-EEC24F617F45}"/>
              </a:ext>
            </a:extLst>
          </p:cNvPr>
          <p:cNvSpPr>
            <a:spLocks noGrp="1"/>
          </p:cNvSpPr>
          <p:nvPr>
            <p:ph type="dt" sz="half" idx="10"/>
          </p:nvPr>
        </p:nvSpPr>
        <p:spPr>
          <a:xfrm>
            <a:off x="628650" y="4767263"/>
            <a:ext cx="2057400" cy="274637"/>
          </a:xfrm>
          <a:prstGeom prst="rect">
            <a:avLst/>
          </a:prstGeom>
        </p:spPr>
        <p:txBody>
          <a:bodyPr/>
          <a:lstStyle>
            <a:lvl1pPr>
              <a:buFontTx/>
              <a:buNone/>
              <a:defRPr>
                <a:solidFill>
                  <a:prstClr val="black">
                    <a:tint val="75000"/>
                  </a:prstClr>
                </a:solidFill>
              </a:defRPr>
            </a:lvl1pPr>
          </a:lstStyle>
          <a:p>
            <a:pPr>
              <a:defRPr/>
            </a:pPr>
            <a:endParaRPr lang="zh-CN" altLang="en-US"/>
          </a:p>
        </p:txBody>
      </p:sp>
      <p:sp>
        <p:nvSpPr>
          <p:cNvPr id="6" name="页脚占位符 5">
            <a:extLst>
              <a:ext uri="{FF2B5EF4-FFF2-40B4-BE49-F238E27FC236}">
                <a16:creationId xmlns:a16="http://schemas.microsoft.com/office/drawing/2014/main" id="{3D07FA75-E016-4678-A65B-E60E89FD8A50}"/>
              </a:ext>
            </a:extLst>
          </p:cNvPr>
          <p:cNvSpPr>
            <a:spLocks noGrp="1"/>
          </p:cNvSpPr>
          <p:nvPr>
            <p:ph type="ftr" sz="quarter" idx="11"/>
          </p:nvPr>
        </p:nvSpPr>
        <p:spPr>
          <a:xfrm>
            <a:off x="3028950" y="4767263"/>
            <a:ext cx="3086100" cy="274637"/>
          </a:xfrm>
          <a:prstGeom prst="rect">
            <a:avLst/>
          </a:prstGeom>
        </p:spPr>
        <p:txBody>
          <a:bodyPr/>
          <a:lstStyle>
            <a:lvl1pPr>
              <a:buFontTx/>
              <a:buNone/>
              <a:defRPr>
                <a:solidFill>
                  <a:prstClr val="black">
                    <a:tint val="75000"/>
                  </a:prstClr>
                </a:solidFill>
              </a:defRPr>
            </a:lvl1pPr>
          </a:lstStyle>
          <a:p>
            <a:pPr>
              <a:defRPr/>
            </a:pPr>
            <a:endParaRPr lang="zh-CN" altLang="en-US"/>
          </a:p>
        </p:txBody>
      </p:sp>
      <p:sp>
        <p:nvSpPr>
          <p:cNvPr id="7" name="灯片编号占位符 6">
            <a:extLst>
              <a:ext uri="{FF2B5EF4-FFF2-40B4-BE49-F238E27FC236}">
                <a16:creationId xmlns:a16="http://schemas.microsoft.com/office/drawing/2014/main" id="{5CF52771-6A90-41FD-9C5B-87458F624725}"/>
              </a:ext>
            </a:extLst>
          </p:cNvPr>
          <p:cNvSpPr>
            <a:spLocks noGrp="1"/>
          </p:cNvSpPr>
          <p:nvPr>
            <p:ph type="sldNum" sz="quarter" idx="12"/>
          </p:nvPr>
        </p:nvSpPr>
        <p:spPr>
          <a:xfrm>
            <a:off x="6457950" y="4767263"/>
            <a:ext cx="2057400" cy="274637"/>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2049A6EC-B954-4C99-8C4C-AD4CF1DC5BBD}" type="slidenum">
              <a:rPr lang="zh-CN" altLang="en-US"/>
              <a:pPr/>
              <a:t>‹#›</a:t>
            </a:fld>
            <a:endParaRPr lang="zh-CN" altLang="en-US"/>
          </a:p>
        </p:txBody>
      </p:sp>
    </p:spTree>
    <p:extLst>
      <p:ext uri="{BB962C8B-B14F-4D97-AF65-F5344CB8AC3E}">
        <p14:creationId xmlns:p14="http://schemas.microsoft.com/office/powerpoint/2010/main" val="147013022"/>
      </p:ext>
    </p:extLst>
  </p:cSld>
  <p:clrMapOvr>
    <a:masterClrMapping/>
  </p:clrMapOvr>
  <p:transition advClick="0" advTm="3000">
    <p:circl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a:prstGeom prst="rect">
            <a:avLst/>
          </a:prstGeom>
        </p:spPr>
        <p:txBody>
          <a:bodyPr/>
          <a:lstStyle/>
          <a:p>
            <a:r>
              <a:rPr lang="zh-CN" altLang="en-US" noProof="1"/>
              <a:t>单击此处编辑母版标题样式</a:t>
            </a:r>
          </a:p>
        </p:txBody>
      </p:sp>
      <p:sp>
        <p:nvSpPr>
          <p:cNvPr id="3" name="文本占位符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a:t>单击此处编辑母版文本样式</a:t>
            </a:r>
          </a:p>
        </p:txBody>
      </p:sp>
      <p:sp>
        <p:nvSpPr>
          <p:cNvPr id="4" name="内容占位符 3"/>
          <p:cNvSpPr>
            <a:spLocks noGrp="1"/>
          </p:cNvSpPr>
          <p:nvPr>
            <p:ph sz="half" idx="2"/>
          </p:nvPr>
        </p:nvSpPr>
        <p:spPr>
          <a:xfrm>
            <a:off x="629842" y="1878806"/>
            <a:ext cx="3868340" cy="2763441"/>
          </a:xfrm>
          <a:prstGeom prst="rect">
            <a:avLst/>
          </a:prstGeo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a:t>单击此处编辑母版文本样式</a:t>
            </a:r>
          </a:p>
        </p:txBody>
      </p:sp>
      <p:sp>
        <p:nvSpPr>
          <p:cNvPr id="6" name="内容占位符 5"/>
          <p:cNvSpPr>
            <a:spLocks noGrp="1"/>
          </p:cNvSpPr>
          <p:nvPr>
            <p:ph sz="quarter" idx="4"/>
          </p:nvPr>
        </p:nvSpPr>
        <p:spPr>
          <a:xfrm>
            <a:off x="4629150" y="1878806"/>
            <a:ext cx="3887391" cy="2763441"/>
          </a:xfrm>
          <a:prstGeom prst="rect">
            <a:avLst/>
          </a:prstGeo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6">
            <a:extLst>
              <a:ext uri="{FF2B5EF4-FFF2-40B4-BE49-F238E27FC236}">
                <a16:creationId xmlns:a16="http://schemas.microsoft.com/office/drawing/2014/main" id="{EEC8D41D-4F0B-4790-9E4C-86FF5F5A4EAD}"/>
              </a:ext>
            </a:extLst>
          </p:cNvPr>
          <p:cNvSpPr>
            <a:spLocks noGrp="1"/>
          </p:cNvSpPr>
          <p:nvPr>
            <p:ph type="dt" sz="half" idx="10"/>
          </p:nvPr>
        </p:nvSpPr>
        <p:spPr>
          <a:xfrm>
            <a:off x="628650" y="4767263"/>
            <a:ext cx="2057400" cy="274637"/>
          </a:xfrm>
          <a:prstGeom prst="rect">
            <a:avLst/>
          </a:prstGeom>
        </p:spPr>
        <p:txBody>
          <a:bodyPr/>
          <a:lstStyle>
            <a:lvl1pPr>
              <a:buFontTx/>
              <a:buNone/>
              <a:defRPr>
                <a:solidFill>
                  <a:prstClr val="black">
                    <a:tint val="75000"/>
                  </a:prstClr>
                </a:solidFill>
              </a:defRPr>
            </a:lvl1pPr>
          </a:lstStyle>
          <a:p>
            <a:pPr>
              <a:defRPr/>
            </a:pPr>
            <a:endParaRPr lang="zh-CN" altLang="en-US"/>
          </a:p>
        </p:txBody>
      </p:sp>
      <p:sp>
        <p:nvSpPr>
          <p:cNvPr id="8" name="页脚占位符 7">
            <a:extLst>
              <a:ext uri="{FF2B5EF4-FFF2-40B4-BE49-F238E27FC236}">
                <a16:creationId xmlns:a16="http://schemas.microsoft.com/office/drawing/2014/main" id="{73B51C1A-96CD-4AA8-A94B-23EC825193D4}"/>
              </a:ext>
            </a:extLst>
          </p:cNvPr>
          <p:cNvSpPr>
            <a:spLocks noGrp="1"/>
          </p:cNvSpPr>
          <p:nvPr>
            <p:ph type="ftr" sz="quarter" idx="11"/>
          </p:nvPr>
        </p:nvSpPr>
        <p:spPr>
          <a:xfrm>
            <a:off x="3028950" y="4767263"/>
            <a:ext cx="3086100" cy="274637"/>
          </a:xfrm>
          <a:prstGeom prst="rect">
            <a:avLst/>
          </a:prstGeom>
        </p:spPr>
        <p:txBody>
          <a:bodyPr/>
          <a:lstStyle>
            <a:lvl1pPr>
              <a:buFontTx/>
              <a:buNone/>
              <a:defRPr>
                <a:solidFill>
                  <a:prstClr val="black">
                    <a:tint val="75000"/>
                  </a:prstClr>
                </a:solidFill>
              </a:defRPr>
            </a:lvl1pPr>
          </a:lstStyle>
          <a:p>
            <a:pPr>
              <a:defRPr/>
            </a:pPr>
            <a:endParaRPr lang="zh-CN" altLang="en-US"/>
          </a:p>
        </p:txBody>
      </p:sp>
      <p:sp>
        <p:nvSpPr>
          <p:cNvPr id="9" name="灯片编号占位符 8">
            <a:extLst>
              <a:ext uri="{FF2B5EF4-FFF2-40B4-BE49-F238E27FC236}">
                <a16:creationId xmlns:a16="http://schemas.microsoft.com/office/drawing/2014/main" id="{CEB3AE70-6755-4375-8E31-48581142DF62}"/>
              </a:ext>
            </a:extLst>
          </p:cNvPr>
          <p:cNvSpPr>
            <a:spLocks noGrp="1"/>
          </p:cNvSpPr>
          <p:nvPr>
            <p:ph type="sldNum" sz="quarter" idx="12"/>
          </p:nvPr>
        </p:nvSpPr>
        <p:spPr>
          <a:xfrm>
            <a:off x="6457950" y="4767263"/>
            <a:ext cx="2057400" cy="274637"/>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3EAA1FE9-B7D8-4C2D-9153-F466E70BC014}" type="slidenum">
              <a:rPr lang="zh-CN" altLang="en-US"/>
              <a:pPr/>
              <a:t>‹#›</a:t>
            </a:fld>
            <a:endParaRPr lang="zh-CN" altLang="en-US"/>
          </a:p>
        </p:txBody>
      </p:sp>
    </p:spTree>
    <p:extLst>
      <p:ext uri="{BB962C8B-B14F-4D97-AF65-F5344CB8AC3E}">
        <p14:creationId xmlns:p14="http://schemas.microsoft.com/office/powerpoint/2010/main" val="814813088"/>
      </p:ext>
    </p:extLst>
  </p:cSld>
  <p:clrMapOvr>
    <a:masterClrMapping/>
  </p:clrMapOvr>
  <p:transition advClick="0" advTm="3000">
    <p:circl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noProof="1"/>
              <a:t>单击此处编辑母版标题样式</a:t>
            </a:r>
          </a:p>
        </p:txBody>
      </p:sp>
      <p:sp>
        <p:nvSpPr>
          <p:cNvPr id="3" name="日期占位符 2">
            <a:extLst>
              <a:ext uri="{FF2B5EF4-FFF2-40B4-BE49-F238E27FC236}">
                <a16:creationId xmlns:a16="http://schemas.microsoft.com/office/drawing/2014/main" id="{40DDFC95-82DF-4AEC-BD22-04AE3A0F0647}"/>
              </a:ext>
            </a:extLst>
          </p:cNvPr>
          <p:cNvSpPr>
            <a:spLocks noGrp="1"/>
          </p:cNvSpPr>
          <p:nvPr>
            <p:ph type="dt" sz="half" idx="10"/>
          </p:nvPr>
        </p:nvSpPr>
        <p:spPr>
          <a:xfrm>
            <a:off x="628650" y="4767263"/>
            <a:ext cx="2057400" cy="274637"/>
          </a:xfrm>
          <a:prstGeom prst="rect">
            <a:avLst/>
          </a:prstGeom>
        </p:spPr>
        <p:txBody>
          <a:bodyPr/>
          <a:lstStyle>
            <a:lvl1pPr>
              <a:buFontTx/>
              <a:buNone/>
              <a:defRPr>
                <a:solidFill>
                  <a:prstClr val="black">
                    <a:tint val="75000"/>
                  </a:prstClr>
                </a:solidFill>
              </a:defRPr>
            </a:lvl1pPr>
          </a:lstStyle>
          <a:p>
            <a:pPr>
              <a:defRPr/>
            </a:pPr>
            <a:endParaRPr lang="zh-CN" altLang="en-US"/>
          </a:p>
        </p:txBody>
      </p:sp>
      <p:sp>
        <p:nvSpPr>
          <p:cNvPr id="4" name="页脚占位符 3">
            <a:extLst>
              <a:ext uri="{FF2B5EF4-FFF2-40B4-BE49-F238E27FC236}">
                <a16:creationId xmlns:a16="http://schemas.microsoft.com/office/drawing/2014/main" id="{0EEF17FD-14A6-4C5F-AF28-9F77ECE7E0F5}"/>
              </a:ext>
            </a:extLst>
          </p:cNvPr>
          <p:cNvSpPr>
            <a:spLocks noGrp="1"/>
          </p:cNvSpPr>
          <p:nvPr>
            <p:ph type="ftr" sz="quarter" idx="11"/>
          </p:nvPr>
        </p:nvSpPr>
        <p:spPr>
          <a:xfrm>
            <a:off x="3028950" y="4767263"/>
            <a:ext cx="3086100" cy="274637"/>
          </a:xfrm>
          <a:prstGeom prst="rect">
            <a:avLst/>
          </a:prstGeom>
        </p:spPr>
        <p:txBody>
          <a:bodyPr/>
          <a:lstStyle>
            <a:lvl1pPr>
              <a:buFontTx/>
              <a:buNone/>
              <a:defRPr>
                <a:solidFill>
                  <a:prstClr val="black">
                    <a:tint val="75000"/>
                  </a:prstClr>
                </a:solidFill>
              </a:defRPr>
            </a:lvl1pPr>
          </a:lstStyle>
          <a:p>
            <a:pPr>
              <a:defRPr/>
            </a:pPr>
            <a:endParaRPr lang="zh-CN" altLang="en-US"/>
          </a:p>
        </p:txBody>
      </p:sp>
      <p:sp>
        <p:nvSpPr>
          <p:cNvPr id="5" name="灯片编号占位符 4">
            <a:extLst>
              <a:ext uri="{FF2B5EF4-FFF2-40B4-BE49-F238E27FC236}">
                <a16:creationId xmlns:a16="http://schemas.microsoft.com/office/drawing/2014/main" id="{2FA722F2-F003-4872-B92D-D167484334A0}"/>
              </a:ext>
            </a:extLst>
          </p:cNvPr>
          <p:cNvSpPr>
            <a:spLocks noGrp="1"/>
          </p:cNvSpPr>
          <p:nvPr>
            <p:ph type="sldNum" sz="quarter" idx="12"/>
          </p:nvPr>
        </p:nvSpPr>
        <p:spPr>
          <a:xfrm>
            <a:off x="6457950" y="4767263"/>
            <a:ext cx="2057400" cy="274637"/>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726C7EEB-B906-493D-B7C5-76CF9ABAFB45}" type="slidenum">
              <a:rPr lang="zh-CN" altLang="en-US"/>
              <a:pPr/>
              <a:t>‹#›</a:t>
            </a:fld>
            <a:endParaRPr lang="zh-CN" altLang="en-US"/>
          </a:p>
        </p:txBody>
      </p:sp>
    </p:spTree>
    <p:extLst>
      <p:ext uri="{BB962C8B-B14F-4D97-AF65-F5344CB8AC3E}">
        <p14:creationId xmlns:p14="http://schemas.microsoft.com/office/powerpoint/2010/main" val="2499627063"/>
      </p:ext>
    </p:extLst>
  </p:cSld>
  <p:clrMapOvr>
    <a:masterClrMapping/>
  </p:clrMapOvr>
  <p:transition advClick="0" advTm="3000">
    <p:circl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79AE51CC-C102-4CD7-A95B-930236B6B3E8}"/>
              </a:ext>
            </a:extLst>
          </p:cNvPr>
          <p:cNvSpPr>
            <a:spLocks noGrp="1"/>
          </p:cNvSpPr>
          <p:nvPr>
            <p:ph type="dt" sz="half" idx="10"/>
          </p:nvPr>
        </p:nvSpPr>
        <p:spPr>
          <a:xfrm>
            <a:off x="628650" y="4767263"/>
            <a:ext cx="2057400" cy="274637"/>
          </a:xfrm>
          <a:prstGeom prst="rect">
            <a:avLst/>
          </a:prstGeom>
        </p:spPr>
        <p:txBody>
          <a:bodyPr/>
          <a:lstStyle>
            <a:lvl1pPr>
              <a:buFontTx/>
              <a:buNone/>
              <a:defRPr>
                <a:solidFill>
                  <a:prstClr val="black">
                    <a:tint val="75000"/>
                  </a:prstClr>
                </a:solidFill>
              </a:defRPr>
            </a:lvl1pPr>
          </a:lstStyle>
          <a:p>
            <a:pPr>
              <a:defRPr/>
            </a:pPr>
            <a:endParaRPr lang="zh-CN" altLang="en-US"/>
          </a:p>
        </p:txBody>
      </p:sp>
      <p:sp>
        <p:nvSpPr>
          <p:cNvPr id="3" name="页脚占位符 2">
            <a:extLst>
              <a:ext uri="{FF2B5EF4-FFF2-40B4-BE49-F238E27FC236}">
                <a16:creationId xmlns:a16="http://schemas.microsoft.com/office/drawing/2014/main" id="{D3A10897-A375-4D44-967B-7DFC75471BF3}"/>
              </a:ext>
            </a:extLst>
          </p:cNvPr>
          <p:cNvSpPr>
            <a:spLocks noGrp="1"/>
          </p:cNvSpPr>
          <p:nvPr>
            <p:ph type="ftr" sz="quarter" idx="11"/>
          </p:nvPr>
        </p:nvSpPr>
        <p:spPr>
          <a:xfrm>
            <a:off x="3028950" y="4767263"/>
            <a:ext cx="3086100" cy="274637"/>
          </a:xfrm>
          <a:prstGeom prst="rect">
            <a:avLst/>
          </a:prstGeom>
        </p:spPr>
        <p:txBody>
          <a:bodyPr/>
          <a:lstStyle>
            <a:lvl1pPr>
              <a:buFontTx/>
              <a:buNone/>
              <a:defRPr>
                <a:solidFill>
                  <a:prstClr val="black">
                    <a:tint val="75000"/>
                  </a:prstClr>
                </a:solidFill>
              </a:defRPr>
            </a:lvl1pPr>
          </a:lstStyle>
          <a:p>
            <a:pPr>
              <a:defRPr/>
            </a:pPr>
            <a:endParaRPr lang="zh-CN" altLang="en-US"/>
          </a:p>
        </p:txBody>
      </p:sp>
      <p:sp>
        <p:nvSpPr>
          <p:cNvPr id="4" name="灯片编号占位符 3">
            <a:extLst>
              <a:ext uri="{FF2B5EF4-FFF2-40B4-BE49-F238E27FC236}">
                <a16:creationId xmlns:a16="http://schemas.microsoft.com/office/drawing/2014/main" id="{58B6E9F1-28B6-4102-B7B2-5392F27804EE}"/>
              </a:ext>
            </a:extLst>
          </p:cNvPr>
          <p:cNvSpPr>
            <a:spLocks noGrp="1"/>
          </p:cNvSpPr>
          <p:nvPr>
            <p:ph type="sldNum" sz="quarter" idx="12"/>
          </p:nvPr>
        </p:nvSpPr>
        <p:spPr>
          <a:xfrm>
            <a:off x="6457950" y="4767263"/>
            <a:ext cx="2057400" cy="274637"/>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BE519198-D644-4D00-97FC-6209CDDF0026}" type="slidenum">
              <a:rPr lang="zh-CN" altLang="en-US"/>
              <a:pPr/>
              <a:t>‹#›</a:t>
            </a:fld>
            <a:endParaRPr lang="zh-CN" altLang="en-US"/>
          </a:p>
        </p:txBody>
      </p:sp>
    </p:spTree>
    <p:extLst>
      <p:ext uri="{BB962C8B-B14F-4D97-AF65-F5344CB8AC3E}">
        <p14:creationId xmlns:p14="http://schemas.microsoft.com/office/powerpoint/2010/main" val="1349215944"/>
      </p:ext>
    </p:extLst>
  </p:cSld>
  <p:clrMapOvr>
    <a:masterClrMapping/>
  </p:clrMapOvr>
  <p:transition advClick="0" advTm="3000">
    <p:circl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noProof="1"/>
              <a:t>单击此处编辑母版标题样式</a:t>
            </a:r>
          </a:p>
        </p:txBody>
      </p:sp>
      <p:sp>
        <p:nvSpPr>
          <p:cNvPr id="3" name="内容占位符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文本占位符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noProof="1"/>
              <a:t>单击此处编辑母版文本样式</a:t>
            </a:r>
          </a:p>
        </p:txBody>
      </p:sp>
      <p:sp>
        <p:nvSpPr>
          <p:cNvPr id="5" name="日期占位符 4">
            <a:extLst>
              <a:ext uri="{FF2B5EF4-FFF2-40B4-BE49-F238E27FC236}">
                <a16:creationId xmlns:a16="http://schemas.microsoft.com/office/drawing/2014/main" id="{68E716CC-EFA9-427A-AA3C-930C5C60B014}"/>
              </a:ext>
            </a:extLst>
          </p:cNvPr>
          <p:cNvSpPr>
            <a:spLocks noGrp="1"/>
          </p:cNvSpPr>
          <p:nvPr>
            <p:ph type="dt" sz="half" idx="10"/>
          </p:nvPr>
        </p:nvSpPr>
        <p:spPr>
          <a:xfrm>
            <a:off x="628650" y="4767263"/>
            <a:ext cx="2057400" cy="274637"/>
          </a:xfrm>
          <a:prstGeom prst="rect">
            <a:avLst/>
          </a:prstGeom>
        </p:spPr>
        <p:txBody>
          <a:bodyPr/>
          <a:lstStyle>
            <a:lvl1pPr>
              <a:buFontTx/>
              <a:buNone/>
              <a:defRPr>
                <a:solidFill>
                  <a:prstClr val="black">
                    <a:tint val="75000"/>
                  </a:prstClr>
                </a:solidFill>
              </a:defRPr>
            </a:lvl1pPr>
          </a:lstStyle>
          <a:p>
            <a:pPr>
              <a:defRPr/>
            </a:pPr>
            <a:endParaRPr lang="zh-CN" altLang="en-US"/>
          </a:p>
        </p:txBody>
      </p:sp>
      <p:sp>
        <p:nvSpPr>
          <p:cNvPr id="6" name="页脚占位符 5">
            <a:extLst>
              <a:ext uri="{FF2B5EF4-FFF2-40B4-BE49-F238E27FC236}">
                <a16:creationId xmlns:a16="http://schemas.microsoft.com/office/drawing/2014/main" id="{C509AC54-AD77-4671-9D29-2D1D0BF36CA8}"/>
              </a:ext>
            </a:extLst>
          </p:cNvPr>
          <p:cNvSpPr>
            <a:spLocks noGrp="1"/>
          </p:cNvSpPr>
          <p:nvPr>
            <p:ph type="ftr" sz="quarter" idx="11"/>
          </p:nvPr>
        </p:nvSpPr>
        <p:spPr>
          <a:xfrm>
            <a:off x="3028950" y="4767263"/>
            <a:ext cx="3086100" cy="274637"/>
          </a:xfrm>
          <a:prstGeom prst="rect">
            <a:avLst/>
          </a:prstGeom>
        </p:spPr>
        <p:txBody>
          <a:bodyPr/>
          <a:lstStyle>
            <a:lvl1pPr>
              <a:buFontTx/>
              <a:buNone/>
              <a:defRPr>
                <a:solidFill>
                  <a:prstClr val="black">
                    <a:tint val="75000"/>
                  </a:prstClr>
                </a:solidFill>
              </a:defRPr>
            </a:lvl1pPr>
          </a:lstStyle>
          <a:p>
            <a:pPr>
              <a:defRPr/>
            </a:pPr>
            <a:endParaRPr lang="zh-CN" altLang="en-US"/>
          </a:p>
        </p:txBody>
      </p:sp>
      <p:sp>
        <p:nvSpPr>
          <p:cNvPr id="7" name="灯片编号占位符 6">
            <a:extLst>
              <a:ext uri="{FF2B5EF4-FFF2-40B4-BE49-F238E27FC236}">
                <a16:creationId xmlns:a16="http://schemas.microsoft.com/office/drawing/2014/main" id="{4A2A7BEB-8066-49E1-BD76-9E6B108DA79B}"/>
              </a:ext>
            </a:extLst>
          </p:cNvPr>
          <p:cNvSpPr>
            <a:spLocks noGrp="1"/>
          </p:cNvSpPr>
          <p:nvPr>
            <p:ph type="sldNum" sz="quarter" idx="12"/>
          </p:nvPr>
        </p:nvSpPr>
        <p:spPr>
          <a:xfrm>
            <a:off x="6457950" y="4767263"/>
            <a:ext cx="2057400" cy="274637"/>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1AAAD9BA-0FB7-40DF-BEAF-53CEB5EF07A8}" type="slidenum">
              <a:rPr lang="zh-CN" altLang="en-US"/>
              <a:pPr/>
              <a:t>‹#›</a:t>
            </a:fld>
            <a:endParaRPr lang="zh-CN" altLang="en-US"/>
          </a:p>
        </p:txBody>
      </p:sp>
    </p:spTree>
    <p:extLst>
      <p:ext uri="{BB962C8B-B14F-4D97-AF65-F5344CB8AC3E}">
        <p14:creationId xmlns:p14="http://schemas.microsoft.com/office/powerpoint/2010/main" val="175329618"/>
      </p:ext>
    </p:extLst>
  </p:cSld>
  <p:clrMapOvr>
    <a:masterClrMapping/>
  </p:clrMapOvr>
  <p:transition advClick="0" advTm="3000">
    <p:circl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noProof="1"/>
              <a:t>单击此处编辑母版标题样式</a:t>
            </a:r>
          </a:p>
        </p:txBody>
      </p:sp>
      <p:sp>
        <p:nvSpPr>
          <p:cNvPr id="3" name="图片占位符 2"/>
          <p:cNvSpPr>
            <a:spLocks noGrp="1"/>
          </p:cNvSpPr>
          <p:nvPr>
            <p:ph type="pic" idx="1"/>
          </p:nvPr>
        </p:nvSpPr>
        <p:spPr>
          <a:xfrm>
            <a:off x="3887391" y="740569"/>
            <a:ext cx="4629150" cy="3655219"/>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zh-CN" altLang="en-US" noProof="0"/>
          </a:p>
        </p:txBody>
      </p:sp>
      <p:sp>
        <p:nvSpPr>
          <p:cNvPr id="4" name="文本占位符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noProof="1"/>
              <a:t>单击此处编辑母版文本样式</a:t>
            </a:r>
          </a:p>
        </p:txBody>
      </p:sp>
      <p:sp>
        <p:nvSpPr>
          <p:cNvPr id="5" name="日期占位符 4">
            <a:extLst>
              <a:ext uri="{FF2B5EF4-FFF2-40B4-BE49-F238E27FC236}">
                <a16:creationId xmlns:a16="http://schemas.microsoft.com/office/drawing/2014/main" id="{905DF19B-6DC6-44A9-AF57-015A9D77FE99}"/>
              </a:ext>
            </a:extLst>
          </p:cNvPr>
          <p:cNvSpPr>
            <a:spLocks noGrp="1"/>
          </p:cNvSpPr>
          <p:nvPr>
            <p:ph type="dt" sz="half" idx="10"/>
          </p:nvPr>
        </p:nvSpPr>
        <p:spPr>
          <a:xfrm>
            <a:off x="628650" y="4767263"/>
            <a:ext cx="2057400" cy="274637"/>
          </a:xfrm>
          <a:prstGeom prst="rect">
            <a:avLst/>
          </a:prstGeom>
        </p:spPr>
        <p:txBody>
          <a:bodyPr/>
          <a:lstStyle>
            <a:lvl1pPr>
              <a:buFontTx/>
              <a:buNone/>
              <a:defRPr>
                <a:solidFill>
                  <a:prstClr val="black">
                    <a:tint val="75000"/>
                  </a:prstClr>
                </a:solidFill>
              </a:defRPr>
            </a:lvl1pPr>
          </a:lstStyle>
          <a:p>
            <a:pPr>
              <a:defRPr/>
            </a:pPr>
            <a:endParaRPr lang="zh-CN" altLang="en-US"/>
          </a:p>
        </p:txBody>
      </p:sp>
      <p:sp>
        <p:nvSpPr>
          <p:cNvPr id="6" name="页脚占位符 5">
            <a:extLst>
              <a:ext uri="{FF2B5EF4-FFF2-40B4-BE49-F238E27FC236}">
                <a16:creationId xmlns:a16="http://schemas.microsoft.com/office/drawing/2014/main" id="{E160726D-DB5B-4154-B445-8706723643BC}"/>
              </a:ext>
            </a:extLst>
          </p:cNvPr>
          <p:cNvSpPr>
            <a:spLocks noGrp="1"/>
          </p:cNvSpPr>
          <p:nvPr>
            <p:ph type="ftr" sz="quarter" idx="11"/>
          </p:nvPr>
        </p:nvSpPr>
        <p:spPr>
          <a:xfrm>
            <a:off x="3028950" y="4767263"/>
            <a:ext cx="3086100" cy="274637"/>
          </a:xfrm>
          <a:prstGeom prst="rect">
            <a:avLst/>
          </a:prstGeom>
        </p:spPr>
        <p:txBody>
          <a:bodyPr/>
          <a:lstStyle>
            <a:lvl1pPr>
              <a:buFontTx/>
              <a:buNone/>
              <a:defRPr>
                <a:solidFill>
                  <a:prstClr val="black">
                    <a:tint val="75000"/>
                  </a:prstClr>
                </a:solidFill>
              </a:defRPr>
            </a:lvl1pPr>
          </a:lstStyle>
          <a:p>
            <a:pPr>
              <a:defRPr/>
            </a:pPr>
            <a:endParaRPr lang="zh-CN" altLang="en-US"/>
          </a:p>
        </p:txBody>
      </p:sp>
      <p:sp>
        <p:nvSpPr>
          <p:cNvPr id="7" name="灯片编号占位符 6">
            <a:extLst>
              <a:ext uri="{FF2B5EF4-FFF2-40B4-BE49-F238E27FC236}">
                <a16:creationId xmlns:a16="http://schemas.microsoft.com/office/drawing/2014/main" id="{D4B0522B-1752-4D35-B1DE-8626D170781F}"/>
              </a:ext>
            </a:extLst>
          </p:cNvPr>
          <p:cNvSpPr>
            <a:spLocks noGrp="1"/>
          </p:cNvSpPr>
          <p:nvPr>
            <p:ph type="sldNum" sz="quarter" idx="12"/>
          </p:nvPr>
        </p:nvSpPr>
        <p:spPr>
          <a:xfrm>
            <a:off x="6457950" y="4767263"/>
            <a:ext cx="2057400" cy="274637"/>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BF000BB0-B57F-4A1E-A88C-643E7BFD00DA}" type="slidenum">
              <a:rPr lang="zh-CN" altLang="en-US"/>
              <a:pPr/>
              <a:t>‹#›</a:t>
            </a:fld>
            <a:endParaRPr lang="zh-CN" altLang="en-US"/>
          </a:p>
        </p:txBody>
      </p:sp>
    </p:spTree>
    <p:extLst>
      <p:ext uri="{BB962C8B-B14F-4D97-AF65-F5344CB8AC3E}">
        <p14:creationId xmlns:p14="http://schemas.microsoft.com/office/powerpoint/2010/main" val="3887505134"/>
      </p:ext>
    </p:extLst>
  </p:cSld>
  <p:clrMapOvr>
    <a:masterClrMapping/>
  </p:clrMapOvr>
  <p:transition advClick="0" advTm="3000">
    <p:circl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16" r:id="rId12"/>
  </p:sldLayoutIdLst>
  <p:transition advClick="0" advTm="3000">
    <p:circle/>
  </p:transition>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等线 Light" panose="02010600030101010101" pitchFamily="2" charset="-122"/>
          <a:ea typeface="等线 Light" panose="02010600030101010101" pitchFamily="2" charset="-122"/>
        </a:defRPr>
      </a:lvl2pPr>
      <a:lvl3pPr algn="l" defTabSz="685800" rtl="0" eaLnBrk="0" fontAlgn="base" hangingPunct="0">
        <a:lnSpc>
          <a:spcPct val="90000"/>
        </a:lnSpc>
        <a:spcBef>
          <a:spcPct val="0"/>
        </a:spcBef>
        <a:spcAft>
          <a:spcPct val="0"/>
        </a:spcAft>
        <a:defRPr sz="3300">
          <a:solidFill>
            <a:schemeClr val="tx1"/>
          </a:solidFill>
          <a:latin typeface="等线 Light" panose="02010600030101010101" pitchFamily="2" charset="-122"/>
          <a:ea typeface="等线 Light" panose="02010600030101010101" pitchFamily="2" charset="-122"/>
        </a:defRPr>
      </a:lvl3pPr>
      <a:lvl4pPr algn="l" defTabSz="685800" rtl="0" eaLnBrk="0" fontAlgn="base" hangingPunct="0">
        <a:lnSpc>
          <a:spcPct val="90000"/>
        </a:lnSpc>
        <a:spcBef>
          <a:spcPct val="0"/>
        </a:spcBef>
        <a:spcAft>
          <a:spcPct val="0"/>
        </a:spcAft>
        <a:defRPr sz="3300">
          <a:solidFill>
            <a:schemeClr val="tx1"/>
          </a:solidFill>
          <a:latin typeface="等线 Light" panose="02010600030101010101" pitchFamily="2" charset="-122"/>
          <a:ea typeface="等线 Light" panose="02010600030101010101" pitchFamily="2" charset="-122"/>
        </a:defRPr>
      </a:lvl4pPr>
      <a:lvl5pPr algn="l" defTabSz="685800" rtl="0" eaLnBrk="0" fontAlgn="base" hangingPunct="0">
        <a:lnSpc>
          <a:spcPct val="90000"/>
        </a:lnSpc>
        <a:spcBef>
          <a:spcPct val="0"/>
        </a:spcBef>
        <a:spcAft>
          <a:spcPct val="0"/>
        </a:spcAft>
        <a:defRPr sz="3300">
          <a:solidFill>
            <a:schemeClr val="tx1"/>
          </a:solidFill>
          <a:latin typeface="等线 Light" panose="02010600030101010101" pitchFamily="2" charset="-122"/>
          <a:ea typeface="等线 Light" panose="02010600030101010101" pitchFamily="2" charset="-122"/>
        </a:defRPr>
      </a:lvl5pPr>
      <a:lvl6pPr marL="457200" algn="l" defTabSz="685800" rtl="0" fontAlgn="base">
        <a:lnSpc>
          <a:spcPct val="90000"/>
        </a:lnSpc>
        <a:spcBef>
          <a:spcPct val="0"/>
        </a:spcBef>
        <a:spcAft>
          <a:spcPct val="0"/>
        </a:spcAft>
        <a:defRPr sz="3300">
          <a:solidFill>
            <a:schemeClr val="tx1"/>
          </a:solidFill>
          <a:latin typeface="等线 Light" panose="02010600030101010101" pitchFamily="2" charset="-122"/>
          <a:ea typeface="等线 Light" panose="02010600030101010101" pitchFamily="2" charset="-122"/>
        </a:defRPr>
      </a:lvl6pPr>
      <a:lvl7pPr marL="914400" algn="l" defTabSz="685800" rtl="0" fontAlgn="base">
        <a:lnSpc>
          <a:spcPct val="90000"/>
        </a:lnSpc>
        <a:spcBef>
          <a:spcPct val="0"/>
        </a:spcBef>
        <a:spcAft>
          <a:spcPct val="0"/>
        </a:spcAft>
        <a:defRPr sz="3300">
          <a:solidFill>
            <a:schemeClr val="tx1"/>
          </a:solidFill>
          <a:latin typeface="等线 Light" panose="02010600030101010101" pitchFamily="2" charset="-122"/>
          <a:ea typeface="等线 Light" panose="02010600030101010101" pitchFamily="2" charset="-122"/>
        </a:defRPr>
      </a:lvl7pPr>
      <a:lvl8pPr marL="1371600" algn="l" defTabSz="685800" rtl="0" fontAlgn="base">
        <a:lnSpc>
          <a:spcPct val="90000"/>
        </a:lnSpc>
        <a:spcBef>
          <a:spcPct val="0"/>
        </a:spcBef>
        <a:spcAft>
          <a:spcPct val="0"/>
        </a:spcAft>
        <a:defRPr sz="3300">
          <a:solidFill>
            <a:schemeClr val="tx1"/>
          </a:solidFill>
          <a:latin typeface="等线 Light" panose="02010600030101010101" pitchFamily="2" charset="-122"/>
          <a:ea typeface="等线 Light" panose="02010600030101010101" pitchFamily="2" charset="-122"/>
        </a:defRPr>
      </a:lvl8pPr>
      <a:lvl9pPr marL="1828800" algn="l" defTabSz="685800" rtl="0" fontAlgn="base">
        <a:lnSpc>
          <a:spcPct val="90000"/>
        </a:lnSpc>
        <a:spcBef>
          <a:spcPct val="0"/>
        </a:spcBef>
        <a:spcAft>
          <a:spcPct val="0"/>
        </a:spcAft>
        <a:defRPr sz="3300">
          <a:solidFill>
            <a:schemeClr val="tx1"/>
          </a:solidFill>
          <a:latin typeface="等线 Light" panose="02010600030101010101" pitchFamily="2" charset="-122"/>
          <a:ea typeface="等线 Light" panose="02010600030101010101"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 id="2147483839" r:id="rId12"/>
  </p:sldLayoutIdLst>
  <p:transition advClick="0" advTm="3000">
    <p:circle/>
  </p:transition>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等线 Light" panose="02010600030101010101" pitchFamily="2" charset="-122"/>
          <a:ea typeface="等线 Light" panose="02010600030101010101" pitchFamily="2" charset="-122"/>
        </a:defRPr>
      </a:lvl2pPr>
      <a:lvl3pPr algn="l" defTabSz="685800" rtl="0" eaLnBrk="0" fontAlgn="base" hangingPunct="0">
        <a:lnSpc>
          <a:spcPct val="90000"/>
        </a:lnSpc>
        <a:spcBef>
          <a:spcPct val="0"/>
        </a:spcBef>
        <a:spcAft>
          <a:spcPct val="0"/>
        </a:spcAft>
        <a:defRPr sz="3300">
          <a:solidFill>
            <a:schemeClr val="tx1"/>
          </a:solidFill>
          <a:latin typeface="等线 Light" panose="02010600030101010101" pitchFamily="2" charset="-122"/>
          <a:ea typeface="等线 Light" panose="02010600030101010101" pitchFamily="2" charset="-122"/>
        </a:defRPr>
      </a:lvl3pPr>
      <a:lvl4pPr algn="l" defTabSz="685800" rtl="0" eaLnBrk="0" fontAlgn="base" hangingPunct="0">
        <a:lnSpc>
          <a:spcPct val="90000"/>
        </a:lnSpc>
        <a:spcBef>
          <a:spcPct val="0"/>
        </a:spcBef>
        <a:spcAft>
          <a:spcPct val="0"/>
        </a:spcAft>
        <a:defRPr sz="3300">
          <a:solidFill>
            <a:schemeClr val="tx1"/>
          </a:solidFill>
          <a:latin typeface="等线 Light" panose="02010600030101010101" pitchFamily="2" charset="-122"/>
          <a:ea typeface="等线 Light" panose="02010600030101010101" pitchFamily="2" charset="-122"/>
        </a:defRPr>
      </a:lvl4pPr>
      <a:lvl5pPr algn="l" defTabSz="685800" rtl="0" eaLnBrk="0" fontAlgn="base" hangingPunct="0">
        <a:lnSpc>
          <a:spcPct val="90000"/>
        </a:lnSpc>
        <a:spcBef>
          <a:spcPct val="0"/>
        </a:spcBef>
        <a:spcAft>
          <a:spcPct val="0"/>
        </a:spcAft>
        <a:defRPr sz="3300">
          <a:solidFill>
            <a:schemeClr val="tx1"/>
          </a:solidFill>
          <a:latin typeface="等线 Light" panose="02010600030101010101" pitchFamily="2" charset="-122"/>
          <a:ea typeface="等线 Light" panose="02010600030101010101" pitchFamily="2" charset="-122"/>
        </a:defRPr>
      </a:lvl5pPr>
      <a:lvl6pPr marL="457200" algn="l" defTabSz="685800" rtl="0" fontAlgn="base">
        <a:lnSpc>
          <a:spcPct val="90000"/>
        </a:lnSpc>
        <a:spcBef>
          <a:spcPct val="0"/>
        </a:spcBef>
        <a:spcAft>
          <a:spcPct val="0"/>
        </a:spcAft>
        <a:defRPr sz="3300">
          <a:solidFill>
            <a:schemeClr val="tx1"/>
          </a:solidFill>
          <a:latin typeface="等线 Light" panose="02010600030101010101" pitchFamily="2" charset="-122"/>
          <a:ea typeface="等线 Light" panose="02010600030101010101" pitchFamily="2" charset="-122"/>
        </a:defRPr>
      </a:lvl6pPr>
      <a:lvl7pPr marL="914400" algn="l" defTabSz="685800" rtl="0" fontAlgn="base">
        <a:lnSpc>
          <a:spcPct val="90000"/>
        </a:lnSpc>
        <a:spcBef>
          <a:spcPct val="0"/>
        </a:spcBef>
        <a:spcAft>
          <a:spcPct val="0"/>
        </a:spcAft>
        <a:defRPr sz="3300">
          <a:solidFill>
            <a:schemeClr val="tx1"/>
          </a:solidFill>
          <a:latin typeface="等线 Light" panose="02010600030101010101" pitchFamily="2" charset="-122"/>
          <a:ea typeface="等线 Light" panose="02010600030101010101" pitchFamily="2" charset="-122"/>
        </a:defRPr>
      </a:lvl7pPr>
      <a:lvl8pPr marL="1371600" algn="l" defTabSz="685800" rtl="0" fontAlgn="base">
        <a:lnSpc>
          <a:spcPct val="90000"/>
        </a:lnSpc>
        <a:spcBef>
          <a:spcPct val="0"/>
        </a:spcBef>
        <a:spcAft>
          <a:spcPct val="0"/>
        </a:spcAft>
        <a:defRPr sz="3300">
          <a:solidFill>
            <a:schemeClr val="tx1"/>
          </a:solidFill>
          <a:latin typeface="等线 Light" panose="02010600030101010101" pitchFamily="2" charset="-122"/>
          <a:ea typeface="等线 Light" panose="02010600030101010101" pitchFamily="2" charset="-122"/>
        </a:defRPr>
      </a:lvl8pPr>
      <a:lvl9pPr marL="1828800" algn="l" defTabSz="685800" rtl="0" fontAlgn="base">
        <a:lnSpc>
          <a:spcPct val="90000"/>
        </a:lnSpc>
        <a:spcBef>
          <a:spcPct val="0"/>
        </a:spcBef>
        <a:spcAft>
          <a:spcPct val="0"/>
        </a:spcAft>
        <a:defRPr sz="3300">
          <a:solidFill>
            <a:schemeClr val="tx1"/>
          </a:solidFill>
          <a:latin typeface="等线 Light" panose="02010600030101010101" pitchFamily="2" charset="-122"/>
          <a:ea typeface="等线 Light" panose="02010600030101010101"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65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 id="2147483851" r:id="rId12"/>
  </p:sldLayoutIdLst>
  <p:transition advClick="0" advTm="3000">
    <p:circle/>
  </p:transition>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等线 Light" panose="02010600030101010101" pitchFamily="2" charset="-122"/>
          <a:ea typeface="等线 Light" panose="02010600030101010101" pitchFamily="2" charset="-122"/>
        </a:defRPr>
      </a:lvl2pPr>
      <a:lvl3pPr algn="l" defTabSz="685800" rtl="0" eaLnBrk="0" fontAlgn="base" hangingPunct="0">
        <a:lnSpc>
          <a:spcPct val="90000"/>
        </a:lnSpc>
        <a:spcBef>
          <a:spcPct val="0"/>
        </a:spcBef>
        <a:spcAft>
          <a:spcPct val="0"/>
        </a:spcAft>
        <a:defRPr sz="3300">
          <a:solidFill>
            <a:schemeClr val="tx1"/>
          </a:solidFill>
          <a:latin typeface="等线 Light" panose="02010600030101010101" pitchFamily="2" charset="-122"/>
          <a:ea typeface="等线 Light" panose="02010600030101010101" pitchFamily="2" charset="-122"/>
        </a:defRPr>
      </a:lvl3pPr>
      <a:lvl4pPr algn="l" defTabSz="685800" rtl="0" eaLnBrk="0" fontAlgn="base" hangingPunct="0">
        <a:lnSpc>
          <a:spcPct val="90000"/>
        </a:lnSpc>
        <a:spcBef>
          <a:spcPct val="0"/>
        </a:spcBef>
        <a:spcAft>
          <a:spcPct val="0"/>
        </a:spcAft>
        <a:defRPr sz="3300">
          <a:solidFill>
            <a:schemeClr val="tx1"/>
          </a:solidFill>
          <a:latin typeface="等线 Light" panose="02010600030101010101" pitchFamily="2" charset="-122"/>
          <a:ea typeface="等线 Light" panose="02010600030101010101" pitchFamily="2" charset="-122"/>
        </a:defRPr>
      </a:lvl4pPr>
      <a:lvl5pPr algn="l" defTabSz="685800" rtl="0" eaLnBrk="0" fontAlgn="base" hangingPunct="0">
        <a:lnSpc>
          <a:spcPct val="90000"/>
        </a:lnSpc>
        <a:spcBef>
          <a:spcPct val="0"/>
        </a:spcBef>
        <a:spcAft>
          <a:spcPct val="0"/>
        </a:spcAft>
        <a:defRPr sz="3300">
          <a:solidFill>
            <a:schemeClr val="tx1"/>
          </a:solidFill>
          <a:latin typeface="等线 Light" panose="02010600030101010101" pitchFamily="2" charset="-122"/>
          <a:ea typeface="等线 Light" panose="02010600030101010101" pitchFamily="2" charset="-122"/>
        </a:defRPr>
      </a:lvl5pPr>
      <a:lvl6pPr marL="457200" algn="l" defTabSz="685800" rtl="0" fontAlgn="base">
        <a:lnSpc>
          <a:spcPct val="90000"/>
        </a:lnSpc>
        <a:spcBef>
          <a:spcPct val="0"/>
        </a:spcBef>
        <a:spcAft>
          <a:spcPct val="0"/>
        </a:spcAft>
        <a:defRPr sz="3300">
          <a:solidFill>
            <a:schemeClr val="tx1"/>
          </a:solidFill>
          <a:latin typeface="等线 Light" panose="02010600030101010101" pitchFamily="2" charset="-122"/>
          <a:ea typeface="等线 Light" panose="02010600030101010101" pitchFamily="2" charset="-122"/>
        </a:defRPr>
      </a:lvl6pPr>
      <a:lvl7pPr marL="914400" algn="l" defTabSz="685800" rtl="0" fontAlgn="base">
        <a:lnSpc>
          <a:spcPct val="90000"/>
        </a:lnSpc>
        <a:spcBef>
          <a:spcPct val="0"/>
        </a:spcBef>
        <a:spcAft>
          <a:spcPct val="0"/>
        </a:spcAft>
        <a:defRPr sz="3300">
          <a:solidFill>
            <a:schemeClr val="tx1"/>
          </a:solidFill>
          <a:latin typeface="等线 Light" panose="02010600030101010101" pitchFamily="2" charset="-122"/>
          <a:ea typeface="等线 Light" panose="02010600030101010101" pitchFamily="2" charset="-122"/>
        </a:defRPr>
      </a:lvl7pPr>
      <a:lvl8pPr marL="1371600" algn="l" defTabSz="685800" rtl="0" fontAlgn="base">
        <a:lnSpc>
          <a:spcPct val="90000"/>
        </a:lnSpc>
        <a:spcBef>
          <a:spcPct val="0"/>
        </a:spcBef>
        <a:spcAft>
          <a:spcPct val="0"/>
        </a:spcAft>
        <a:defRPr sz="3300">
          <a:solidFill>
            <a:schemeClr val="tx1"/>
          </a:solidFill>
          <a:latin typeface="等线 Light" panose="02010600030101010101" pitchFamily="2" charset="-122"/>
          <a:ea typeface="等线 Light" panose="02010600030101010101" pitchFamily="2" charset="-122"/>
        </a:defRPr>
      </a:lvl8pPr>
      <a:lvl9pPr marL="1828800" algn="l" defTabSz="685800" rtl="0" fontAlgn="base">
        <a:lnSpc>
          <a:spcPct val="90000"/>
        </a:lnSpc>
        <a:spcBef>
          <a:spcPct val="0"/>
        </a:spcBef>
        <a:spcAft>
          <a:spcPct val="0"/>
        </a:spcAft>
        <a:defRPr sz="3300">
          <a:solidFill>
            <a:schemeClr val="tx1"/>
          </a:solidFill>
          <a:latin typeface="等线 Light" panose="02010600030101010101" pitchFamily="2" charset="-122"/>
          <a:ea typeface="等线 Light" panose="02010600030101010101"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65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gif"/><Relationship Id="rId2" Type="http://schemas.openxmlformats.org/officeDocument/2006/relationships/notesSlide" Target="../notesSlides/notesSlide1.xml"/><Relationship Id="rId1" Type="http://schemas.openxmlformats.org/officeDocument/2006/relationships/slideLayout" Target="../slideLayouts/slideLayout1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7.gif"/><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png"/><Relationship Id="rId7" Type="http://schemas.openxmlformats.org/officeDocument/2006/relationships/image" Target="../media/image7.gif"/><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10.png"/><Relationship Id="rId9"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7.gif"/><Relationship Id="rId5" Type="http://schemas.openxmlformats.org/officeDocument/2006/relationships/image" Target="../media/image6.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7.gif"/><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7.gif"/><Relationship Id="rId5" Type="http://schemas.openxmlformats.org/officeDocument/2006/relationships/image" Target="../media/image6.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8" Type="http://schemas.openxmlformats.org/officeDocument/2006/relationships/image" Target="../media/image7.gif"/><Relationship Id="rId3" Type="http://schemas.openxmlformats.org/officeDocument/2006/relationships/slideLayout" Target="../slideLayouts/slideLayout7.xml"/><Relationship Id="rId7" Type="http://schemas.openxmlformats.org/officeDocument/2006/relationships/image" Target="../media/image6.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4.png"/><Relationship Id="rId5" Type="http://schemas.openxmlformats.org/officeDocument/2006/relationships/image" Target="../media/image9.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png"/><Relationship Id="rId7" Type="http://schemas.openxmlformats.org/officeDocument/2006/relationships/image" Target="../media/image7.gif"/><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10.png"/><Relationship Id="rId9"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7.gif"/><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7.gif"/><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7.gif"/><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8.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7.gif"/><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png"/><Relationship Id="rId7" Type="http://schemas.openxmlformats.org/officeDocument/2006/relationships/image" Target="../media/image7.gif"/><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10.png"/><Relationship Id="rId9"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7.gif"/><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7.gif"/><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7.gif"/><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7.gif"/><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7.gif"/><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8" Type="http://schemas.openxmlformats.org/officeDocument/2006/relationships/image" Target="../media/image7.gif"/><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0.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png"/><Relationship Id="rId7" Type="http://schemas.openxmlformats.org/officeDocument/2006/relationships/image" Target="../media/image7.gif"/><Relationship Id="rId2" Type="http://schemas.openxmlformats.org/officeDocument/2006/relationships/notesSlide" Target="../notesSlides/notesSlide3.xml"/><Relationship Id="rId1" Type="http://schemas.openxmlformats.org/officeDocument/2006/relationships/slideLayout" Target="../slideLayouts/slideLayout26.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10.png"/><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7.gif"/><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7.gif"/><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png"/><Relationship Id="rId7" Type="http://schemas.openxmlformats.org/officeDocument/2006/relationships/image" Target="../media/image7.gi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10.png"/><Relationship Id="rId9"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7.gif"/><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7.gif"/><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3E9C096A-C30B-47CB-937C-8817150284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 y="1447800"/>
            <a:ext cx="2611438" cy="322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3">
            <a:extLst>
              <a:ext uri="{FF2B5EF4-FFF2-40B4-BE49-F238E27FC236}">
                <a16:creationId xmlns:a16="http://schemas.microsoft.com/office/drawing/2014/main" id="{7D69AA5E-D667-4FC0-B422-8674A12FC5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84720"/>
          <a:stretch>
            <a:fillRect/>
          </a:stretch>
        </p:blipFill>
        <p:spPr bwMode="auto">
          <a:xfrm>
            <a:off x="-25400" y="3622675"/>
            <a:ext cx="9194800"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图片 68">
            <a:extLst>
              <a:ext uri="{FF2B5EF4-FFF2-40B4-BE49-F238E27FC236}">
                <a16:creationId xmlns:a16="http://schemas.microsoft.com/office/drawing/2014/main" id="{D6B018F2-3069-43D3-BEA1-4BC327A7E6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91375" y="-104775"/>
            <a:ext cx="1978025" cy="188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0" name="图片 14">
            <a:extLst>
              <a:ext uri="{FF2B5EF4-FFF2-40B4-BE49-F238E27FC236}">
                <a16:creationId xmlns:a16="http://schemas.microsoft.com/office/drawing/2014/main" id="{0AE26817-9659-4FF4-9CC7-433486B03A1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8566" t="3773" r="84967" b="87161"/>
          <a:stretch>
            <a:fillRect/>
          </a:stretch>
        </p:blipFill>
        <p:spPr bwMode="auto">
          <a:xfrm>
            <a:off x="806450" y="555625"/>
            <a:ext cx="1304925"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6871" name="组合 5">
            <a:extLst>
              <a:ext uri="{FF2B5EF4-FFF2-40B4-BE49-F238E27FC236}">
                <a16:creationId xmlns:a16="http://schemas.microsoft.com/office/drawing/2014/main" id="{22DD52E8-1B5E-4C29-836B-FF36EE491793}"/>
              </a:ext>
            </a:extLst>
          </p:cNvPr>
          <p:cNvGrpSpPr>
            <a:grpSpLocks/>
          </p:cNvGrpSpPr>
          <p:nvPr/>
        </p:nvGrpSpPr>
        <p:grpSpPr bwMode="auto">
          <a:xfrm rot="-1140000">
            <a:off x="749300" y="968375"/>
            <a:ext cx="1879600" cy="400050"/>
            <a:chOff x="-4345" y="2576"/>
            <a:chExt cx="3946" cy="840"/>
          </a:xfrm>
        </p:grpSpPr>
        <p:pic>
          <p:nvPicPr>
            <p:cNvPr id="36874" name="Picture 428" descr="Untitled-2">
              <a:extLst>
                <a:ext uri="{FF2B5EF4-FFF2-40B4-BE49-F238E27FC236}">
                  <a16:creationId xmlns:a16="http://schemas.microsoft.com/office/drawing/2014/main" id="{35FA2A2F-352F-466F-A871-F65D1255AF3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5" name="Picture 429" descr="Untitled-2">
              <a:extLst>
                <a:ext uri="{FF2B5EF4-FFF2-40B4-BE49-F238E27FC236}">
                  <a16:creationId xmlns:a16="http://schemas.microsoft.com/office/drawing/2014/main" id="{68722E90-CED8-4A35-8DAA-7649E6C5DCC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6" name="Picture 430" descr="Untitled-2">
              <a:extLst>
                <a:ext uri="{FF2B5EF4-FFF2-40B4-BE49-F238E27FC236}">
                  <a16:creationId xmlns:a16="http://schemas.microsoft.com/office/drawing/2014/main" id="{071B1A29-6F9F-441F-87F4-3B568FDA32D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7" name="Picture 431" descr="Untitled-2">
              <a:extLst>
                <a:ext uri="{FF2B5EF4-FFF2-40B4-BE49-F238E27FC236}">
                  <a16:creationId xmlns:a16="http://schemas.microsoft.com/office/drawing/2014/main" id="{D398AA3C-D3DD-44BE-83E2-D3BE8B5970B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8" name="Picture 432" descr="Untitled-2">
              <a:extLst>
                <a:ext uri="{FF2B5EF4-FFF2-40B4-BE49-F238E27FC236}">
                  <a16:creationId xmlns:a16="http://schemas.microsoft.com/office/drawing/2014/main" id="{94F6429B-3708-4081-B2C5-A41CA4749E1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9" name="Picture 433" descr="Untitled-2">
              <a:extLst>
                <a:ext uri="{FF2B5EF4-FFF2-40B4-BE49-F238E27FC236}">
                  <a16:creationId xmlns:a16="http://schemas.microsoft.com/office/drawing/2014/main" id="{C638C5B5-9E9F-46E9-A881-2D586F360CF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80" name="Picture 434" descr="Untitled-2">
              <a:extLst>
                <a:ext uri="{FF2B5EF4-FFF2-40B4-BE49-F238E27FC236}">
                  <a16:creationId xmlns:a16="http://schemas.microsoft.com/office/drawing/2014/main" id="{C4C876AF-A0BB-43AC-8A39-69CD82FF58F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81" name="Picture 435" descr="Untitled-2">
              <a:extLst>
                <a:ext uri="{FF2B5EF4-FFF2-40B4-BE49-F238E27FC236}">
                  <a16:creationId xmlns:a16="http://schemas.microsoft.com/office/drawing/2014/main" id="{9EDA297F-AC53-4F3E-84D6-5FE5C59246B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82" name="Picture 436" descr="Untitled-2">
              <a:extLst>
                <a:ext uri="{FF2B5EF4-FFF2-40B4-BE49-F238E27FC236}">
                  <a16:creationId xmlns:a16="http://schemas.microsoft.com/office/drawing/2014/main" id="{58538B67-E376-4FDA-BA5B-690AE88CC08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83" name="Picture 437" descr="Untitled-2">
              <a:extLst>
                <a:ext uri="{FF2B5EF4-FFF2-40B4-BE49-F238E27FC236}">
                  <a16:creationId xmlns:a16="http://schemas.microsoft.com/office/drawing/2014/main" id="{95369AFF-E8E3-46C7-B9DE-0375ECA1D54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文本框 7">
            <a:extLst>
              <a:ext uri="{FF2B5EF4-FFF2-40B4-BE49-F238E27FC236}">
                <a16:creationId xmlns:a16="http://schemas.microsoft.com/office/drawing/2014/main" id="{C6FE8FAD-6016-492A-9D16-ECFBE97A7592}"/>
              </a:ext>
            </a:extLst>
          </p:cNvPr>
          <p:cNvSpPr txBox="1">
            <a:spLocks noChangeArrowheads="1"/>
          </p:cNvSpPr>
          <p:nvPr/>
        </p:nvSpPr>
        <p:spPr bwMode="auto">
          <a:xfrm>
            <a:off x="2430463" y="1098550"/>
            <a:ext cx="45243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8000">
                <a:solidFill>
                  <a:srgbClr val="C81A20"/>
                </a:solidFill>
                <a:latin typeface="华文行楷" panose="02010800040101010101" pitchFamily="2" charset="-122"/>
                <a:ea typeface="华文行楷" panose="02010800040101010101" pitchFamily="2" charset="-122"/>
                <a:sym typeface="+mn-ea"/>
              </a:rPr>
              <a:t>三课一会</a:t>
            </a:r>
          </a:p>
        </p:txBody>
      </p:sp>
      <p:sp>
        <p:nvSpPr>
          <p:cNvPr id="26632" name="TextBox 55">
            <a:hlinkClick r:id="" action="ppaction://hlinkshowjump?jump=nextslide"/>
            <a:extLst>
              <a:ext uri="{FF2B5EF4-FFF2-40B4-BE49-F238E27FC236}">
                <a16:creationId xmlns:a16="http://schemas.microsoft.com/office/drawing/2014/main" id="{D24B09CC-5899-48E5-90F3-EF526EC05FCA}"/>
              </a:ext>
            </a:extLst>
          </p:cNvPr>
          <p:cNvSpPr txBox="1">
            <a:spLocks noChangeArrowheads="1"/>
          </p:cNvSpPr>
          <p:nvPr/>
        </p:nvSpPr>
        <p:spPr bwMode="auto">
          <a:xfrm>
            <a:off x="1812925" y="2552700"/>
            <a:ext cx="61769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defRPr/>
            </a:pPr>
            <a:r>
              <a:rPr lang="zh-CN" altLang="en-US" sz="3200" noProof="1">
                <a:solidFill>
                  <a:srgbClr val="C81A20"/>
                </a:solidFill>
                <a:latin typeface="华文行楷" panose="02010800040101010101" pitchFamily="2" charset="-122"/>
                <a:ea typeface="华文行楷" panose="02010800040101010101" pitchFamily="2" charset="-122"/>
                <a:cs typeface="+mn-ea"/>
                <a:sym typeface="+mn-lt"/>
              </a:rPr>
              <a:t>如何成为一名合格的共产党员</a:t>
            </a:r>
            <a:r>
              <a:rPr lang="zh-CN" altLang="en-US" sz="4000" noProof="1">
                <a:solidFill>
                  <a:srgbClr val="C81A20"/>
                </a:solidFill>
                <a:latin typeface="华文行楷" panose="02010800040101010101" pitchFamily="2" charset="-122"/>
                <a:ea typeface="华文行楷" panose="02010800040101010101" pitchFamily="2" charset="-122"/>
                <a:cs typeface="+mn-ea"/>
                <a:sym typeface="+mn-lt"/>
              </a:rPr>
              <a:t>？</a:t>
            </a:r>
          </a:p>
        </p:txBody>
      </p:sp>
    </p:spTree>
  </p:cSld>
  <p:clrMapOvr>
    <a:masterClrMapping/>
  </p:clrMapOvr>
  <p:transition advClick="0" advTm="3000">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nodeType="afterGroup">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22" presetClass="entr" presetSubtype="4" fill="hold" nodeType="withEffect">
                                  <p:stCondLst>
                                    <p:cond delay="0"/>
                                  </p:stCondLst>
                                  <p:childTnLst>
                                    <p:set>
                                      <p:cBhvr>
                                        <p:cTn id="15" dur="1" fill="hold">
                                          <p:stCondLst>
                                            <p:cond delay="0"/>
                                          </p:stCondLst>
                                        </p:cTn>
                                        <p:tgtEl>
                                          <p:spTgt spid="69"/>
                                        </p:tgtEl>
                                        <p:attrNameLst>
                                          <p:attrName>style.visibility</p:attrName>
                                        </p:attrNameLst>
                                      </p:cBhvr>
                                      <p:to>
                                        <p:strVal val="visible"/>
                                      </p:to>
                                    </p:set>
                                    <p:animEffect transition="in" filter="wipe(down)">
                                      <p:cBhvr>
                                        <p:cTn id="16" dur="500"/>
                                        <p:tgtEl>
                                          <p:spTgt spid="69"/>
                                        </p:tgtEl>
                                      </p:cBhvr>
                                    </p:animEffect>
                                  </p:childTnLst>
                                </p:cTn>
                              </p:par>
                            </p:childTnLst>
                          </p:cTn>
                        </p:par>
                        <p:par>
                          <p:cTn id="17" fill="hold" nodeType="afterGroup">
                            <p:stCondLst>
                              <p:cond delay="1500"/>
                            </p:stCondLst>
                            <p:childTnLst>
                              <p:par>
                                <p:cTn id="18" presetID="16" presetClass="entr" presetSubtype="21"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arn(inVertical)">
                                      <p:cBhvr>
                                        <p:cTn id="20" dur="500"/>
                                        <p:tgtEl>
                                          <p:spTgt spid="8"/>
                                        </p:tgtEl>
                                      </p:cBhvr>
                                    </p:animEffect>
                                  </p:childTnLst>
                                </p:cTn>
                              </p:par>
                            </p:childTnLst>
                          </p:cTn>
                        </p:par>
                        <p:par>
                          <p:cTn id="21" fill="hold" nodeType="afterGroup">
                            <p:stCondLst>
                              <p:cond delay="2000"/>
                            </p:stCondLst>
                            <p:childTnLst>
                              <p:par>
                                <p:cTn id="22" presetID="16" presetClass="entr" presetSubtype="21" fill="hold" grpId="0" nodeType="afterEffect">
                                  <p:stCondLst>
                                    <p:cond delay="0"/>
                                  </p:stCondLst>
                                  <p:childTnLst>
                                    <p:set>
                                      <p:cBhvr>
                                        <p:cTn id="23" dur="1" fill="hold">
                                          <p:stCondLst>
                                            <p:cond delay="0"/>
                                          </p:stCondLst>
                                        </p:cTn>
                                        <p:tgtEl>
                                          <p:spTgt spid="26632"/>
                                        </p:tgtEl>
                                        <p:attrNameLst>
                                          <p:attrName>style.visibility</p:attrName>
                                        </p:attrNameLst>
                                      </p:cBhvr>
                                      <p:to>
                                        <p:strVal val="visible"/>
                                      </p:to>
                                    </p:set>
                                    <p:animEffect transition="in" filter="barn(inVertical)">
                                      <p:cBhvr>
                                        <p:cTn id="24" dur="500"/>
                                        <p:tgtEl>
                                          <p:spTgt spid="266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6632"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676" name="Picture 6" descr="C:\Users\PC\Desktop\zqq\20158_0011_7.png">
            <a:extLst>
              <a:ext uri="{FF2B5EF4-FFF2-40B4-BE49-F238E27FC236}">
                <a16:creationId xmlns:a16="http://schemas.microsoft.com/office/drawing/2014/main" id="{6CB63E6B-0F64-42AE-BEE0-D509005FDA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13" y="3071813"/>
            <a:ext cx="1812926" cy="187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Rectangle 3">
            <a:extLst>
              <a:ext uri="{FF2B5EF4-FFF2-40B4-BE49-F238E27FC236}">
                <a16:creationId xmlns:a16="http://schemas.microsoft.com/office/drawing/2014/main" id="{739ACB1A-72D6-469D-9107-37A0FC6E81DE}"/>
              </a:ext>
            </a:extLst>
          </p:cNvPr>
          <p:cNvSpPr txBox="1">
            <a:spLocks noChangeArrowheads="1"/>
          </p:cNvSpPr>
          <p:nvPr/>
        </p:nvSpPr>
        <p:spPr bwMode="auto">
          <a:xfrm>
            <a:off x="1639888" y="1589088"/>
            <a:ext cx="7789862"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endParaRPr lang="zh-CN" altLang="en-US" sz="2800" b="1">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a:p>
            <a:pPr algn="ctr" eaLnBrk="1" hangingPunct="1">
              <a:lnSpc>
                <a:spcPct val="120000"/>
              </a:lnSpc>
            </a:pPr>
            <a:endParaRPr lang="zh-CN" altLang="en-US" sz="2800" b="1">
              <a:solidFill>
                <a:srgbClr val="C00000"/>
              </a:solidFill>
              <a:latin typeface="Calibri" panose="020F0502020204030204" pitchFamily="34" charset="0"/>
              <a:sym typeface="Calibri" panose="020F0502020204030204" pitchFamily="34" charset="0"/>
            </a:endParaRPr>
          </a:p>
        </p:txBody>
      </p:sp>
      <p:sp>
        <p:nvSpPr>
          <p:cNvPr id="6" name="矩形 5">
            <a:extLst>
              <a:ext uri="{FF2B5EF4-FFF2-40B4-BE49-F238E27FC236}">
                <a16:creationId xmlns:a16="http://schemas.microsoft.com/office/drawing/2014/main" id="{1182B210-9C93-4291-A1DE-F1818404C9D7}"/>
              </a:ext>
            </a:extLst>
          </p:cNvPr>
          <p:cNvSpPr>
            <a:spLocks noChangeArrowheads="1"/>
          </p:cNvSpPr>
          <p:nvPr/>
        </p:nvSpPr>
        <p:spPr bwMode="auto">
          <a:xfrm>
            <a:off x="3292475" y="990600"/>
            <a:ext cx="5284788" cy="316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en-US">
              <a:solidFill>
                <a:srgbClr val="FFFFFF"/>
              </a:solidFill>
              <a:latin typeface="Calibri" panose="020F0502020204030204" pitchFamily="34" charset="0"/>
            </a:endParaRPr>
          </a:p>
        </p:txBody>
      </p:sp>
      <p:sp>
        <p:nvSpPr>
          <p:cNvPr id="78" name="Freeform 345">
            <a:extLst>
              <a:ext uri="{FF2B5EF4-FFF2-40B4-BE49-F238E27FC236}">
                <a16:creationId xmlns:a16="http://schemas.microsoft.com/office/drawing/2014/main" id="{0E439B9A-8A23-4031-9C2A-F1F088A651DD}"/>
              </a:ext>
            </a:extLst>
          </p:cNvPr>
          <p:cNvSpPr/>
          <p:nvPr/>
        </p:nvSpPr>
        <p:spPr bwMode="auto">
          <a:xfrm>
            <a:off x="3463925" y="1519238"/>
            <a:ext cx="2770188" cy="1200150"/>
          </a:xfrm>
          <a:custGeom>
            <a:avLst/>
            <a:gdLst>
              <a:gd name="T0" fmla="*/ 2273 w 3407"/>
              <a:gd name="T1" fmla="*/ 0 h 1968"/>
              <a:gd name="T2" fmla="*/ 0 w 3407"/>
              <a:gd name="T3" fmla="*/ 0 h 1968"/>
              <a:gd name="T4" fmla="*/ 3407 w 3407"/>
              <a:gd name="T5" fmla="*/ 1968 h 1968"/>
              <a:gd name="T6" fmla="*/ 2273 w 3407"/>
              <a:gd name="T7" fmla="*/ 0 h 1968"/>
            </a:gdLst>
            <a:ahLst/>
            <a:cxnLst>
              <a:cxn ang="0">
                <a:pos x="T0" y="T1"/>
              </a:cxn>
              <a:cxn ang="0">
                <a:pos x="T2" y="T3"/>
              </a:cxn>
              <a:cxn ang="0">
                <a:pos x="T4" y="T5"/>
              </a:cxn>
              <a:cxn ang="0">
                <a:pos x="T6" y="T7"/>
              </a:cxn>
            </a:cxnLst>
            <a:rect l="0" t="0" r="r" b="b"/>
            <a:pathLst>
              <a:path w="3407" h="1968">
                <a:moveTo>
                  <a:pt x="2273" y="0"/>
                </a:moveTo>
                <a:lnTo>
                  <a:pt x="0" y="0"/>
                </a:lnTo>
                <a:lnTo>
                  <a:pt x="3407" y="1968"/>
                </a:lnTo>
                <a:lnTo>
                  <a:pt x="2273" y="0"/>
                </a:lnTo>
                <a:close/>
              </a:path>
            </a:pathLst>
          </a:cu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fontAlgn="auto">
              <a:spcBef>
                <a:spcPts val="0"/>
              </a:spcBef>
              <a:spcAft>
                <a:spcPts val="0"/>
              </a:spcAft>
              <a:buFontTx/>
              <a:buNone/>
              <a:defRPr/>
            </a:pPr>
            <a:endParaRPr lang="zh-CN" altLang="en-US" sz="1015">
              <a:solidFill>
                <a:prstClr val="white"/>
              </a:solidFill>
              <a:ea typeface="微软雅黑" panose="020B0503020204020204" pitchFamily="34" charset="-122"/>
              <a:sym typeface="+mn-ea"/>
            </a:endParaRPr>
          </a:p>
        </p:txBody>
      </p:sp>
      <p:sp>
        <p:nvSpPr>
          <p:cNvPr id="79" name="Freeform 22">
            <a:extLst>
              <a:ext uri="{FF2B5EF4-FFF2-40B4-BE49-F238E27FC236}">
                <a16:creationId xmlns:a16="http://schemas.microsoft.com/office/drawing/2014/main" id="{A7D02A5D-3B95-4DBC-8F95-3416583D44AA}"/>
              </a:ext>
            </a:extLst>
          </p:cNvPr>
          <p:cNvSpPr/>
          <p:nvPr/>
        </p:nvSpPr>
        <p:spPr bwMode="auto">
          <a:xfrm>
            <a:off x="2541588" y="1517650"/>
            <a:ext cx="2770187" cy="1200150"/>
          </a:xfrm>
          <a:custGeom>
            <a:avLst/>
            <a:gdLst>
              <a:gd name="T0" fmla="*/ 3407 w 3407"/>
              <a:gd name="T1" fmla="*/ 0 h 1968"/>
              <a:gd name="T2" fmla="*/ 1134 w 3407"/>
              <a:gd name="T3" fmla="*/ 0 h 1968"/>
              <a:gd name="T4" fmla="*/ 0 w 3407"/>
              <a:gd name="T5" fmla="*/ 1968 h 1968"/>
              <a:gd name="T6" fmla="*/ 3407 w 3407"/>
              <a:gd name="T7" fmla="*/ 0 h 1968"/>
            </a:gdLst>
            <a:ahLst/>
            <a:cxnLst>
              <a:cxn ang="0">
                <a:pos x="T0" y="T1"/>
              </a:cxn>
              <a:cxn ang="0">
                <a:pos x="T2" y="T3"/>
              </a:cxn>
              <a:cxn ang="0">
                <a:pos x="T4" y="T5"/>
              </a:cxn>
              <a:cxn ang="0">
                <a:pos x="T6" y="T7"/>
              </a:cxn>
            </a:cxnLst>
            <a:rect l="0" t="0" r="r" b="b"/>
            <a:pathLst>
              <a:path w="3407" h="1968">
                <a:moveTo>
                  <a:pt x="3407" y="0"/>
                </a:moveTo>
                <a:lnTo>
                  <a:pt x="1134" y="0"/>
                </a:lnTo>
                <a:lnTo>
                  <a:pt x="0" y="1968"/>
                </a:lnTo>
                <a:lnTo>
                  <a:pt x="3407" y="0"/>
                </a:lnTo>
                <a:close/>
              </a:path>
            </a:pathLst>
          </a:custGeom>
          <a:solidFill>
            <a:srgbClr val="700000"/>
          </a:solidFill>
          <a:ln>
            <a:noFill/>
          </a:ln>
        </p:spPr>
        <p:txBody>
          <a:bodyPr lIns="68580" tIns="34290" rIns="68580" bIns="34290"/>
          <a:lstStyle/>
          <a:p>
            <a:pPr defTabSz="685800" fontAlgn="auto">
              <a:spcBef>
                <a:spcPts val="0"/>
              </a:spcBef>
              <a:spcAft>
                <a:spcPts val="0"/>
              </a:spcAft>
              <a:buFontTx/>
              <a:buNone/>
              <a:defRPr/>
            </a:pPr>
            <a:endParaRPr lang="zh-CN" altLang="en-US" sz="1015">
              <a:solidFill>
                <a:prstClr val="black"/>
              </a:solidFill>
              <a:latin typeface="等线" panose="02010600030101010101" pitchFamily="2" charset="-122"/>
              <a:ea typeface="微软雅黑" panose="020B0503020204020204" pitchFamily="34" charset="-122"/>
              <a:sym typeface="+mn-ea"/>
            </a:endParaRPr>
          </a:p>
        </p:txBody>
      </p:sp>
      <p:sp>
        <p:nvSpPr>
          <p:cNvPr id="31" name="Freeform 25">
            <a:extLst>
              <a:ext uri="{FF2B5EF4-FFF2-40B4-BE49-F238E27FC236}">
                <a16:creationId xmlns:a16="http://schemas.microsoft.com/office/drawing/2014/main" id="{758B742C-4547-4D73-A2E4-EAAFD83C8614}"/>
              </a:ext>
            </a:extLst>
          </p:cNvPr>
          <p:cNvSpPr/>
          <p:nvPr/>
        </p:nvSpPr>
        <p:spPr bwMode="auto">
          <a:xfrm>
            <a:off x="2520950" y="2693988"/>
            <a:ext cx="2770188" cy="1198562"/>
          </a:xfrm>
          <a:custGeom>
            <a:avLst/>
            <a:gdLst>
              <a:gd name="T0" fmla="*/ 0 w 3407"/>
              <a:gd name="T1" fmla="*/ 0 h 1965"/>
              <a:gd name="T2" fmla="*/ 1134 w 3407"/>
              <a:gd name="T3" fmla="*/ 1965 h 1965"/>
              <a:gd name="T4" fmla="*/ 3407 w 3407"/>
              <a:gd name="T5" fmla="*/ 1965 h 1965"/>
              <a:gd name="T6" fmla="*/ 0 w 3407"/>
              <a:gd name="T7" fmla="*/ 0 h 1965"/>
            </a:gdLst>
            <a:ahLst/>
            <a:cxnLst>
              <a:cxn ang="0">
                <a:pos x="T0" y="T1"/>
              </a:cxn>
              <a:cxn ang="0">
                <a:pos x="T2" y="T3"/>
              </a:cxn>
              <a:cxn ang="0">
                <a:pos x="T4" y="T5"/>
              </a:cxn>
              <a:cxn ang="0">
                <a:pos x="T6" y="T7"/>
              </a:cxn>
            </a:cxnLst>
            <a:rect l="0" t="0" r="r" b="b"/>
            <a:pathLst>
              <a:path w="3407" h="1965">
                <a:moveTo>
                  <a:pt x="0" y="0"/>
                </a:moveTo>
                <a:lnTo>
                  <a:pt x="1134" y="1965"/>
                </a:lnTo>
                <a:lnTo>
                  <a:pt x="3407" y="1965"/>
                </a:lnTo>
                <a:lnTo>
                  <a:pt x="0" y="0"/>
                </a:lnTo>
                <a:close/>
              </a:path>
            </a:pathLst>
          </a:cu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fontAlgn="auto">
              <a:spcBef>
                <a:spcPts val="0"/>
              </a:spcBef>
              <a:spcAft>
                <a:spcPts val="0"/>
              </a:spcAft>
              <a:buFontTx/>
              <a:buNone/>
              <a:defRPr/>
            </a:pPr>
            <a:endParaRPr lang="zh-CN" altLang="en-US" sz="1015">
              <a:solidFill>
                <a:prstClr val="white"/>
              </a:solidFill>
              <a:ea typeface="微软雅黑" panose="020B0503020204020204" pitchFamily="34" charset="-122"/>
              <a:sym typeface="+mn-ea"/>
            </a:endParaRPr>
          </a:p>
        </p:txBody>
      </p:sp>
      <p:sp>
        <p:nvSpPr>
          <p:cNvPr id="32" name="Freeform 33">
            <a:extLst>
              <a:ext uri="{FF2B5EF4-FFF2-40B4-BE49-F238E27FC236}">
                <a16:creationId xmlns:a16="http://schemas.microsoft.com/office/drawing/2014/main" id="{BDA7C0DB-5259-4D6F-8571-3E6ACA109F49}"/>
              </a:ext>
            </a:extLst>
          </p:cNvPr>
          <p:cNvSpPr/>
          <p:nvPr/>
        </p:nvSpPr>
        <p:spPr bwMode="auto">
          <a:xfrm>
            <a:off x="3462338" y="2719388"/>
            <a:ext cx="2770187" cy="1198562"/>
          </a:xfrm>
          <a:custGeom>
            <a:avLst/>
            <a:gdLst>
              <a:gd name="T0" fmla="*/ 3407 w 3407"/>
              <a:gd name="T1" fmla="*/ 0 h 1965"/>
              <a:gd name="T2" fmla="*/ 0 w 3407"/>
              <a:gd name="T3" fmla="*/ 1965 h 1965"/>
              <a:gd name="T4" fmla="*/ 2273 w 3407"/>
              <a:gd name="T5" fmla="*/ 1965 h 1965"/>
              <a:gd name="T6" fmla="*/ 3407 w 3407"/>
              <a:gd name="T7" fmla="*/ 0 h 1965"/>
            </a:gdLst>
            <a:ahLst/>
            <a:cxnLst>
              <a:cxn ang="0">
                <a:pos x="T0" y="T1"/>
              </a:cxn>
              <a:cxn ang="0">
                <a:pos x="T2" y="T3"/>
              </a:cxn>
              <a:cxn ang="0">
                <a:pos x="T4" y="T5"/>
              </a:cxn>
              <a:cxn ang="0">
                <a:pos x="T6" y="T7"/>
              </a:cxn>
            </a:cxnLst>
            <a:rect l="0" t="0" r="r" b="b"/>
            <a:pathLst>
              <a:path w="3407" h="1965">
                <a:moveTo>
                  <a:pt x="3407" y="0"/>
                </a:moveTo>
                <a:lnTo>
                  <a:pt x="0" y="1965"/>
                </a:lnTo>
                <a:lnTo>
                  <a:pt x="2273" y="1965"/>
                </a:lnTo>
                <a:lnTo>
                  <a:pt x="3407" y="0"/>
                </a:lnTo>
                <a:close/>
              </a:path>
            </a:pathLst>
          </a:custGeom>
          <a:solidFill>
            <a:srgbClr val="700000"/>
          </a:solidFill>
          <a:ln>
            <a:noFill/>
          </a:ln>
        </p:spPr>
        <p:txBody>
          <a:bodyPr lIns="68580" tIns="34290" rIns="68580" bIns="34290"/>
          <a:lstStyle/>
          <a:p>
            <a:pPr defTabSz="685800" fontAlgn="auto">
              <a:spcBef>
                <a:spcPts val="0"/>
              </a:spcBef>
              <a:spcAft>
                <a:spcPts val="0"/>
              </a:spcAft>
              <a:buFontTx/>
              <a:buNone/>
              <a:defRPr/>
            </a:pPr>
            <a:endParaRPr lang="zh-CN" altLang="en-US" sz="1015">
              <a:solidFill>
                <a:prstClr val="black"/>
              </a:solidFill>
              <a:latin typeface="等线" panose="02010600030101010101" pitchFamily="2" charset="-122"/>
              <a:ea typeface="微软雅黑" panose="020B0503020204020204" pitchFamily="34" charset="-122"/>
              <a:sym typeface="+mn-ea"/>
            </a:endParaRPr>
          </a:p>
        </p:txBody>
      </p:sp>
      <p:sp>
        <p:nvSpPr>
          <p:cNvPr id="33" name="Freeform 133">
            <a:extLst>
              <a:ext uri="{FF2B5EF4-FFF2-40B4-BE49-F238E27FC236}">
                <a16:creationId xmlns:a16="http://schemas.microsoft.com/office/drawing/2014/main" id="{E8766090-287B-479E-95CE-97BA530BD9C7}"/>
              </a:ext>
            </a:extLst>
          </p:cNvPr>
          <p:cNvSpPr/>
          <p:nvPr/>
        </p:nvSpPr>
        <p:spPr bwMode="auto">
          <a:xfrm>
            <a:off x="4360863" y="1511300"/>
            <a:ext cx="1822450" cy="1182688"/>
          </a:xfrm>
          <a:custGeom>
            <a:avLst/>
            <a:gdLst>
              <a:gd name="T0" fmla="*/ 767 w 1531"/>
              <a:gd name="T1" fmla="*/ 0 h 1325"/>
              <a:gd name="T2" fmla="*/ 767 w 1531"/>
              <a:gd name="T3" fmla="*/ 0 h 1325"/>
              <a:gd name="T4" fmla="*/ 0 w 1531"/>
              <a:gd name="T5" fmla="*/ 442 h 1325"/>
              <a:gd name="T6" fmla="*/ 1531 w 1531"/>
              <a:gd name="T7" fmla="*/ 1325 h 1325"/>
              <a:gd name="T8" fmla="*/ 767 w 1531"/>
              <a:gd name="T9" fmla="*/ 0 h 1325"/>
            </a:gdLst>
            <a:ahLst/>
            <a:cxnLst>
              <a:cxn ang="0">
                <a:pos x="T0" y="T1"/>
              </a:cxn>
              <a:cxn ang="0">
                <a:pos x="T2" y="T3"/>
              </a:cxn>
              <a:cxn ang="0">
                <a:pos x="T4" y="T5"/>
              </a:cxn>
              <a:cxn ang="0">
                <a:pos x="T6" y="T7"/>
              </a:cxn>
              <a:cxn ang="0">
                <a:pos x="T8" y="T9"/>
              </a:cxn>
            </a:cxnLst>
            <a:rect l="0" t="0" r="r" b="b"/>
            <a:pathLst>
              <a:path w="1531" h="1325">
                <a:moveTo>
                  <a:pt x="767" y="0"/>
                </a:moveTo>
                <a:lnTo>
                  <a:pt x="767" y="0"/>
                </a:lnTo>
                <a:lnTo>
                  <a:pt x="0" y="442"/>
                </a:lnTo>
                <a:lnTo>
                  <a:pt x="1531" y="1325"/>
                </a:lnTo>
                <a:lnTo>
                  <a:pt x="76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800" fontAlgn="auto">
              <a:spcBef>
                <a:spcPts val="0"/>
              </a:spcBef>
              <a:spcAft>
                <a:spcPts val="0"/>
              </a:spcAft>
              <a:buFontTx/>
              <a:buNone/>
              <a:defRPr/>
            </a:pPr>
            <a:endParaRPr lang="zh-CN" altLang="en-US" sz="1015">
              <a:solidFill>
                <a:prstClr val="black"/>
              </a:solidFill>
              <a:latin typeface="等线" panose="02010600030101010101" pitchFamily="2" charset="-122"/>
              <a:ea typeface="微软雅黑" panose="020B0503020204020204" pitchFamily="34" charset="-122"/>
              <a:sym typeface="+mn-ea"/>
            </a:endParaRPr>
          </a:p>
        </p:txBody>
      </p:sp>
      <p:sp>
        <p:nvSpPr>
          <p:cNvPr id="34" name="Freeform 135">
            <a:extLst>
              <a:ext uri="{FF2B5EF4-FFF2-40B4-BE49-F238E27FC236}">
                <a16:creationId xmlns:a16="http://schemas.microsoft.com/office/drawing/2014/main" id="{76936D06-4E7A-4F28-A97F-639762D11ED2}"/>
              </a:ext>
            </a:extLst>
          </p:cNvPr>
          <p:cNvSpPr/>
          <p:nvPr/>
        </p:nvSpPr>
        <p:spPr bwMode="auto">
          <a:xfrm>
            <a:off x="2538413" y="2693988"/>
            <a:ext cx="2735262" cy="1182687"/>
          </a:xfrm>
          <a:custGeom>
            <a:avLst/>
            <a:gdLst>
              <a:gd name="T0" fmla="*/ 0 w 2297"/>
              <a:gd name="T1" fmla="*/ 0 h 1324"/>
              <a:gd name="T2" fmla="*/ 764 w 2297"/>
              <a:gd name="T3" fmla="*/ 1324 h 1324"/>
              <a:gd name="T4" fmla="*/ 2297 w 2297"/>
              <a:gd name="T5" fmla="*/ 1324 h 1324"/>
              <a:gd name="T6" fmla="*/ 764 w 2297"/>
              <a:gd name="T7" fmla="*/ 1324 h 1324"/>
              <a:gd name="T8" fmla="*/ 1530 w 2297"/>
              <a:gd name="T9" fmla="*/ 882 h 1324"/>
              <a:gd name="T10" fmla="*/ 0 w 2297"/>
              <a:gd name="T11" fmla="*/ 0 h 1324"/>
            </a:gdLst>
            <a:ahLst/>
            <a:cxnLst>
              <a:cxn ang="0">
                <a:pos x="T0" y="T1"/>
              </a:cxn>
              <a:cxn ang="0">
                <a:pos x="T2" y="T3"/>
              </a:cxn>
              <a:cxn ang="0">
                <a:pos x="T4" y="T5"/>
              </a:cxn>
              <a:cxn ang="0">
                <a:pos x="T6" y="T7"/>
              </a:cxn>
              <a:cxn ang="0">
                <a:pos x="T8" y="T9"/>
              </a:cxn>
              <a:cxn ang="0">
                <a:pos x="T10" y="T11"/>
              </a:cxn>
            </a:cxnLst>
            <a:rect l="0" t="0" r="r" b="b"/>
            <a:pathLst>
              <a:path w="2297" h="1324">
                <a:moveTo>
                  <a:pt x="0" y="0"/>
                </a:moveTo>
                <a:lnTo>
                  <a:pt x="764" y="1324"/>
                </a:lnTo>
                <a:lnTo>
                  <a:pt x="2297" y="1324"/>
                </a:lnTo>
                <a:lnTo>
                  <a:pt x="764" y="1324"/>
                </a:lnTo>
                <a:lnTo>
                  <a:pt x="1530" y="88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800" fontAlgn="auto">
              <a:spcBef>
                <a:spcPts val="0"/>
              </a:spcBef>
              <a:spcAft>
                <a:spcPts val="0"/>
              </a:spcAft>
              <a:buFontTx/>
              <a:buNone/>
              <a:defRPr/>
            </a:pPr>
            <a:endParaRPr lang="zh-CN" altLang="en-US" sz="1015">
              <a:solidFill>
                <a:prstClr val="black"/>
              </a:solidFill>
              <a:latin typeface="等线" panose="02010600030101010101" pitchFamily="2" charset="-122"/>
              <a:ea typeface="微软雅黑" panose="020B0503020204020204" pitchFamily="34" charset="-122"/>
              <a:sym typeface="+mn-ea"/>
            </a:endParaRPr>
          </a:p>
        </p:txBody>
      </p:sp>
      <p:sp>
        <p:nvSpPr>
          <p:cNvPr id="35" name="Freeform 137">
            <a:extLst>
              <a:ext uri="{FF2B5EF4-FFF2-40B4-BE49-F238E27FC236}">
                <a16:creationId xmlns:a16="http://schemas.microsoft.com/office/drawing/2014/main" id="{536CC5F8-19D9-4449-A4E1-AA9CF4FDF4AA}"/>
              </a:ext>
            </a:extLst>
          </p:cNvPr>
          <p:cNvSpPr/>
          <p:nvPr/>
        </p:nvSpPr>
        <p:spPr bwMode="auto">
          <a:xfrm>
            <a:off x="4360863" y="2693988"/>
            <a:ext cx="1822450" cy="1182687"/>
          </a:xfrm>
          <a:custGeom>
            <a:avLst/>
            <a:gdLst>
              <a:gd name="T0" fmla="*/ 1531 w 1531"/>
              <a:gd name="T1" fmla="*/ 0 h 1324"/>
              <a:gd name="T2" fmla="*/ 0 w 1531"/>
              <a:gd name="T3" fmla="*/ 882 h 1324"/>
              <a:gd name="T4" fmla="*/ 767 w 1531"/>
              <a:gd name="T5" fmla="*/ 1324 h 1324"/>
              <a:gd name="T6" fmla="*/ 1531 w 1531"/>
              <a:gd name="T7" fmla="*/ 0 h 1324"/>
            </a:gdLst>
            <a:ahLst/>
            <a:cxnLst>
              <a:cxn ang="0">
                <a:pos x="T0" y="T1"/>
              </a:cxn>
              <a:cxn ang="0">
                <a:pos x="T2" y="T3"/>
              </a:cxn>
              <a:cxn ang="0">
                <a:pos x="T4" y="T5"/>
              </a:cxn>
              <a:cxn ang="0">
                <a:pos x="T6" y="T7"/>
              </a:cxn>
            </a:cxnLst>
            <a:rect l="0" t="0" r="r" b="b"/>
            <a:pathLst>
              <a:path w="1531" h="1324">
                <a:moveTo>
                  <a:pt x="1531" y="0"/>
                </a:moveTo>
                <a:lnTo>
                  <a:pt x="0" y="882"/>
                </a:lnTo>
                <a:lnTo>
                  <a:pt x="767" y="1324"/>
                </a:lnTo>
                <a:lnTo>
                  <a:pt x="15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800" fontAlgn="auto">
              <a:spcBef>
                <a:spcPts val="0"/>
              </a:spcBef>
              <a:spcAft>
                <a:spcPts val="0"/>
              </a:spcAft>
              <a:buFontTx/>
              <a:buNone/>
              <a:defRPr/>
            </a:pPr>
            <a:endParaRPr lang="zh-CN" altLang="en-US" sz="1015">
              <a:solidFill>
                <a:prstClr val="black"/>
              </a:solidFill>
              <a:latin typeface="等线" panose="02010600030101010101" pitchFamily="2" charset="-122"/>
              <a:ea typeface="微软雅黑" panose="020B0503020204020204" pitchFamily="34" charset="-122"/>
              <a:sym typeface="+mn-ea"/>
            </a:endParaRPr>
          </a:p>
        </p:txBody>
      </p:sp>
      <p:sp>
        <p:nvSpPr>
          <p:cNvPr id="36" name="Freeform 139">
            <a:extLst>
              <a:ext uri="{FF2B5EF4-FFF2-40B4-BE49-F238E27FC236}">
                <a16:creationId xmlns:a16="http://schemas.microsoft.com/office/drawing/2014/main" id="{43365677-2C30-47D1-A5EE-3B33B2BE991E}"/>
              </a:ext>
            </a:extLst>
          </p:cNvPr>
          <p:cNvSpPr/>
          <p:nvPr/>
        </p:nvSpPr>
        <p:spPr bwMode="auto">
          <a:xfrm>
            <a:off x="3448050" y="3481388"/>
            <a:ext cx="1825625" cy="395287"/>
          </a:xfrm>
          <a:custGeom>
            <a:avLst/>
            <a:gdLst>
              <a:gd name="T0" fmla="*/ 766 w 1533"/>
              <a:gd name="T1" fmla="*/ 0 h 442"/>
              <a:gd name="T2" fmla="*/ 0 w 1533"/>
              <a:gd name="T3" fmla="*/ 442 h 442"/>
              <a:gd name="T4" fmla="*/ 1533 w 1533"/>
              <a:gd name="T5" fmla="*/ 442 h 442"/>
              <a:gd name="T6" fmla="*/ 766 w 1533"/>
              <a:gd name="T7" fmla="*/ 0 h 442"/>
            </a:gdLst>
            <a:ahLst/>
            <a:cxnLst>
              <a:cxn ang="0">
                <a:pos x="T0" y="T1"/>
              </a:cxn>
              <a:cxn ang="0">
                <a:pos x="T2" y="T3"/>
              </a:cxn>
              <a:cxn ang="0">
                <a:pos x="T4" y="T5"/>
              </a:cxn>
              <a:cxn ang="0">
                <a:pos x="T6" y="T7"/>
              </a:cxn>
            </a:cxnLst>
            <a:rect l="0" t="0" r="r" b="b"/>
            <a:pathLst>
              <a:path w="1533" h="442">
                <a:moveTo>
                  <a:pt x="766" y="0"/>
                </a:moveTo>
                <a:lnTo>
                  <a:pt x="0" y="442"/>
                </a:lnTo>
                <a:lnTo>
                  <a:pt x="1533" y="442"/>
                </a:lnTo>
                <a:lnTo>
                  <a:pt x="76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800" fontAlgn="auto">
              <a:spcBef>
                <a:spcPts val="0"/>
              </a:spcBef>
              <a:spcAft>
                <a:spcPts val="0"/>
              </a:spcAft>
              <a:buFontTx/>
              <a:buNone/>
              <a:defRPr/>
            </a:pPr>
            <a:endParaRPr lang="zh-CN" altLang="en-US" sz="1015">
              <a:solidFill>
                <a:prstClr val="black"/>
              </a:solidFill>
              <a:latin typeface="等线" panose="02010600030101010101" pitchFamily="2" charset="-122"/>
              <a:ea typeface="微软雅黑" panose="020B0503020204020204" pitchFamily="34" charset="-122"/>
              <a:sym typeface="+mn-ea"/>
            </a:endParaRPr>
          </a:p>
        </p:txBody>
      </p:sp>
      <p:sp>
        <p:nvSpPr>
          <p:cNvPr id="37" name="Freeform 141">
            <a:extLst>
              <a:ext uri="{FF2B5EF4-FFF2-40B4-BE49-F238E27FC236}">
                <a16:creationId xmlns:a16="http://schemas.microsoft.com/office/drawing/2014/main" id="{2773C57D-423B-487D-AAFC-F37EE2A5E34B}"/>
              </a:ext>
            </a:extLst>
          </p:cNvPr>
          <p:cNvSpPr/>
          <p:nvPr/>
        </p:nvSpPr>
        <p:spPr bwMode="auto">
          <a:xfrm>
            <a:off x="2538413" y="1511300"/>
            <a:ext cx="1822450" cy="1182688"/>
          </a:xfrm>
          <a:custGeom>
            <a:avLst/>
            <a:gdLst>
              <a:gd name="T0" fmla="*/ 764 w 1530"/>
              <a:gd name="T1" fmla="*/ 0 h 1325"/>
              <a:gd name="T2" fmla="*/ 764 w 1530"/>
              <a:gd name="T3" fmla="*/ 0 h 1325"/>
              <a:gd name="T4" fmla="*/ 0 w 1530"/>
              <a:gd name="T5" fmla="*/ 1325 h 1325"/>
              <a:gd name="T6" fmla="*/ 1530 w 1530"/>
              <a:gd name="T7" fmla="*/ 442 h 1325"/>
              <a:gd name="T8" fmla="*/ 764 w 1530"/>
              <a:gd name="T9" fmla="*/ 0 h 1325"/>
            </a:gdLst>
            <a:ahLst/>
            <a:cxnLst>
              <a:cxn ang="0">
                <a:pos x="T0" y="T1"/>
              </a:cxn>
              <a:cxn ang="0">
                <a:pos x="T2" y="T3"/>
              </a:cxn>
              <a:cxn ang="0">
                <a:pos x="T4" y="T5"/>
              </a:cxn>
              <a:cxn ang="0">
                <a:pos x="T6" y="T7"/>
              </a:cxn>
              <a:cxn ang="0">
                <a:pos x="T8" y="T9"/>
              </a:cxn>
            </a:cxnLst>
            <a:rect l="0" t="0" r="r" b="b"/>
            <a:pathLst>
              <a:path w="1530" h="1325">
                <a:moveTo>
                  <a:pt x="764" y="0"/>
                </a:moveTo>
                <a:lnTo>
                  <a:pt x="764" y="0"/>
                </a:lnTo>
                <a:lnTo>
                  <a:pt x="0" y="1325"/>
                </a:lnTo>
                <a:lnTo>
                  <a:pt x="1530" y="442"/>
                </a:lnTo>
                <a:lnTo>
                  <a:pt x="76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800" fontAlgn="auto">
              <a:spcBef>
                <a:spcPts val="0"/>
              </a:spcBef>
              <a:spcAft>
                <a:spcPts val="0"/>
              </a:spcAft>
              <a:buFontTx/>
              <a:buNone/>
              <a:defRPr/>
            </a:pPr>
            <a:endParaRPr lang="zh-CN" altLang="en-US" sz="1015">
              <a:solidFill>
                <a:prstClr val="black"/>
              </a:solidFill>
              <a:latin typeface="等线" panose="02010600030101010101" pitchFamily="2" charset="-122"/>
              <a:ea typeface="微软雅黑" panose="020B0503020204020204" pitchFamily="34" charset="-122"/>
              <a:sym typeface="+mn-ea"/>
            </a:endParaRPr>
          </a:p>
        </p:txBody>
      </p:sp>
      <p:sp>
        <p:nvSpPr>
          <p:cNvPr id="38" name="文本框 37">
            <a:extLst>
              <a:ext uri="{FF2B5EF4-FFF2-40B4-BE49-F238E27FC236}">
                <a16:creationId xmlns:a16="http://schemas.microsoft.com/office/drawing/2014/main" id="{A9080466-FB76-4866-BE75-495AD29A8C2D}"/>
              </a:ext>
            </a:extLst>
          </p:cNvPr>
          <p:cNvSpPr txBox="1">
            <a:spLocks noChangeArrowheads="1"/>
          </p:cNvSpPr>
          <p:nvPr/>
        </p:nvSpPr>
        <p:spPr bwMode="auto">
          <a:xfrm rot="-1800000">
            <a:off x="2819400" y="1846263"/>
            <a:ext cx="180816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ctr">
              <a:buClr>
                <a:srgbClr val="FF0000"/>
              </a:buClr>
              <a:buSzPct val="70000"/>
            </a:pPr>
            <a:r>
              <a:rPr lang="zh-CN" altLang="en-US" sz="1600" b="1">
                <a:solidFill>
                  <a:srgbClr val="FED472"/>
                </a:solidFill>
                <a:latin typeface="微软雅黑" panose="020B0503020204020204" pitchFamily="34" charset="-122"/>
                <a:ea typeface="微软雅黑" panose="020B0503020204020204" pitchFamily="34" charset="-122"/>
              </a:rPr>
              <a:t>听取、审查、监督</a:t>
            </a:r>
          </a:p>
        </p:txBody>
      </p:sp>
      <p:sp>
        <p:nvSpPr>
          <p:cNvPr id="39" name="文本框 38">
            <a:extLst>
              <a:ext uri="{FF2B5EF4-FFF2-40B4-BE49-F238E27FC236}">
                <a16:creationId xmlns:a16="http://schemas.microsoft.com/office/drawing/2014/main" id="{186E853C-1C53-4464-AEB3-9BAEE6DE669A}"/>
              </a:ext>
            </a:extLst>
          </p:cNvPr>
          <p:cNvSpPr txBox="1">
            <a:spLocks noChangeArrowheads="1"/>
          </p:cNvSpPr>
          <p:nvPr/>
        </p:nvSpPr>
        <p:spPr bwMode="auto">
          <a:xfrm>
            <a:off x="3582988" y="2273300"/>
            <a:ext cx="1728787"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支部党员大会职能</a:t>
            </a:r>
          </a:p>
        </p:txBody>
      </p:sp>
      <p:sp>
        <p:nvSpPr>
          <p:cNvPr id="40" name="文本框 39">
            <a:extLst>
              <a:ext uri="{FF2B5EF4-FFF2-40B4-BE49-F238E27FC236}">
                <a16:creationId xmlns:a16="http://schemas.microsoft.com/office/drawing/2014/main" id="{DD1B56C3-697F-4392-80DB-D810EC27D3F3}"/>
              </a:ext>
            </a:extLst>
          </p:cNvPr>
          <p:cNvSpPr txBox="1">
            <a:spLocks noChangeArrowheads="1"/>
          </p:cNvSpPr>
          <p:nvPr/>
        </p:nvSpPr>
        <p:spPr bwMode="auto">
          <a:xfrm rot="1800000">
            <a:off x="4513263" y="1993900"/>
            <a:ext cx="1638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600" b="1">
                <a:solidFill>
                  <a:srgbClr val="FED472"/>
                </a:solidFill>
                <a:latin typeface="微软雅黑" panose="020B0503020204020204" pitchFamily="34" charset="-122"/>
                <a:ea typeface="微软雅黑" panose="020B0503020204020204" pitchFamily="34" charset="-122"/>
              </a:rPr>
              <a:t>讨论和制定方针</a:t>
            </a:r>
          </a:p>
        </p:txBody>
      </p:sp>
      <p:sp>
        <p:nvSpPr>
          <p:cNvPr id="41" name="文本框 40">
            <a:extLst>
              <a:ext uri="{FF2B5EF4-FFF2-40B4-BE49-F238E27FC236}">
                <a16:creationId xmlns:a16="http://schemas.microsoft.com/office/drawing/2014/main" id="{CCAF266C-D0F6-42A4-AA07-B75826528382}"/>
              </a:ext>
            </a:extLst>
          </p:cNvPr>
          <p:cNvSpPr txBox="1">
            <a:spLocks noChangeArrowheads="1"/>
          </p:cNvSpPr>
          <p:nvPr/>
        </p:nvSpPr>
        <p:spPr bwMode="auto">
          <a:xfrm rot="-1800000">
            <a:off x="4175125" y="3340100"/>
            <a:ext cx="14017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600" b="1">
                <a:solidFill>
                  <a:srgbClr val="FED472"/>
                </a:solidFill>
                <a:latin typeface="微软雅黑" panose="020B0503020204020204" pitchFamily="34" charset="-122"/>
                <a:ea typeface="微软雅黑" panose="020B0503020204020204" pitchFamily="34" charset="-122"/>
              </a:rPr>
              <a:t>选举产生委员</a:t>
            </a:r>
          </a:p>
        </p:txBody>
      </p:sp>
      <p:sp>
        <p:nvSpPr>
          <p:cNvPr id="42" name="文本框 41">
            <a:extLst>
              <a:ext uri="{FF2B5EF4-FFF2-40B4-BE49-F238E27FC236}">
                <a16:creationId xmlns:a16="http://schemas.microsoft.com/office/drawing/2014/main" id="{3AA810E6-CB9D-4428-B618-C0AECB6B4C01}"/>
              </a:ext>
            </a:extLst>
          </p:cNvPr>
          <p:cNvSpPr txBox="1">
            <a:spLocks noChangeArrowheads="1"/>
          </p:cNvSpPr>
          <p:nvPr/>
        </p:nvSpPr>
        <p:spPr bwMode="auto">
          <a:xfrm rot="1800000">
            <a:off x="2678113" y="3051175"/>
            <a:ext cx="13096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600" b="1">
                <a:solidFill>
                  <a:srgbClr val="FED472"/>
                </a:solidFill>
                <a:latin typeface="微软雅黑" panose="020B0503020204020204" pitchFamily="34" charset="-122"/>
                <a:ea typeface="微软雅黑" panose="020B0503020204020204" pitchFamily="34" charset="-122"/>
              </a:rPr>
              <a:t>转正表彰和处分</a:t>
            </a:r>
          </a:p>
        </p:txBody>
      </p:sp>
      <p:sp>
        <p:nvSpPr>
          <p:cNvPr id="43" name="Rectangle 4">
            <a:extLst>
              <a:ext uri="{FF2B5EF4-FFF2-40B4-BE49-F238E27FC236}">
                <a16:creationId xmlns:a16="http://schemas.microsoft.com/office/drawing/2014/main" id="{6CD1D13C-F2DB-4EDE-8486-E45A3F92247B}"/>
              </a:ext>
            </a:extLst>
          </p:cNvPr>
          <p:cNvSpPr>
            <a:spLocks noChangeArrowheads="1"/>
          </p:cNvSpPr>
          <p:nvPr/>
        </p:nvSpPr>
        <p:spPr bwMode="auto">
          <a:xfrm>
            <a:off x="522288" y="1498600"/>
            <a:ext cx="2703512"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buFont typeface="Wingdings" panose="05000000000000000000" pitchFamily="2" charset="2"/>
              <a:buNone/>
            </a:pPr>
            <a:r>
              <a:rPr lang="zh-CN" altLang="en-US" sz="1200">
                <a:solidFill>
                  <a:srgbClr val="404040"/>
                </a:solidFill>
                <a:latin typeface="微软雅黑" panose="020B0503020204020204" pitchFamily="34" charset="-122"/>
                <a:ea typeface="微软雅黑" panose="020B0503020204020204" pitchFamily="34" charset="-122"/>
                <a:sym typeface="Calibri" panose="020F0502020204030204" pitchFamily="34" charset="0"/>
              </a:rPr>
              <a:t>定期听取、讨论和审查支部委员会的工作报告，对支部委员会工作进行审查和监督。</a:t>
            </a:r>
          </a:p>
        </p:txBody>
      </p:sp>
      <p:sp>
        <p:nvSpPr>
          <p:cNvPr id="44" name="Rectangle 4">
            <a:extLst>
              <a:ext uri="{FF2B5EF4-FFF2-40B4-BE49-F238E27FC236}">
                <a16:creationId xmlns:a16="http://schemas.microsoft.com/office/drawing/2014/main" id="{D23A4932-5CFB-468F-B204-691FA85A3E7B}"/>
              </a:ext>
            </a:extLst>
          </p:cNvPr>
          <p:cNvSpPr>
            <a:spLocks noChangeArrowheads="1"/>
          </p:cNvSpPr>
          <p:nvPr/>
        </p:nvSpPr>
        <p:spPr bwMode="auto">
          <a:xfrm>
            <a:off x="6038850" y="1376363"/>
            <a:ext cx="2201863" cy="66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buFont typeface="Wingdings" panose="05000000000000000000" pitchFamily="2" charset="2"/>
              <a:buNone/>
            </a:pPr>
            <a:r>
              <a:rPr lang="zh-CN" altLang="en-US" sz="1200">
                <a:solidFill>
                  <a:srgbClr val="404040"/>
                </a:solidFill>
                <a:latin typeface="微软雅黑" panose="020B0503020204020204" pitchFamily="34" charset="-122"/>
                <a:ea typeface="微软雅黑" panose="020B0503020204020204" pitchFamily="34" charset="-122"/>
                <a:sym typeface="Calibri" panose="020F0502020204030204" pitchFamily="34" charset="0"/>
              </a:rPr>
              <a:t>讨论并决定党支部的重大问题。如传达、学习党的路线、方针、政策和上级党组织的决议、指示，根据本单位的实际情况，讨论和制定贯彻 执行的计划和措施。</a:t>
            </a:r>
          </a:p>
        </p:txBody>
      </p:sp>
      <p:sp>
        <p:nvSpPr>
          <p:cNvPr id="9220" name="Rectangle 4">
            <a:extLst>
              <a:ext uri="{FF2B5EF4-FFF2-40B4-BE49-F238E27FC236}">
                <a16:creationId xmlns:a16="http://schemas.microsoft.com/office/drawing/2014/main" id="{CFF9CCDF-784C-4F38-B4E1-815A223CF095}"/>
              </a:ext>
            </a:extLst>
          </p:cNvPr>
          <p:cNvSpPr>
            <a:spLocks noChangeArrowheads="1"/>
          </p:cNvSpPr>
          <p:nvPr/>
        </p:nvSpPr>
        <p:spPr bwMode="auto">
          <a:xfrm>
            <a:off x="1181100" y="3181350"/>
            <a:ext cx="1763713"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buFont typeface="Wingdings" panose="05000000000000000000" pitchFamily="2" charset="2"/>
              <a:buNone/>
            </a:pPr>
            <a:r>
              <a:rPr lang="zh-CN" altLang="en-US" sz="1200">
                <a:solidFill>
                  <a:srgbClr val="404040"/>
                </a:solidFill>
                <a:latin typeface="微软雅黑" panose="020B0503020204020204" pitchFamily="34" charset="-122"/>
                <a:ea typeface="微软雅黑" panose="020B0503020204020204" pitchFamily="34" charset="-122"/>
                <a:sym typeface="Calibri" panose="020F0502020204030204" pitchFamily="34" charset="0"/>
              </a:rPr>
              <a:t>讨论、审批新党员的发展和预备党员的转正。讨论、决定对党员的表彰和处分。</a:t>
            </a:r>
          </a:p>
        </p:txBody>
      </p:sp>
      <p:sp>
        <p:nvSpPr>
          <p:cNvPr id="45" name="Rectangle 4">
            <a:extLst>
              <a:ext uri="{FF2B5EF4-FFF2-40B4-BE49-F238E27FC236}">
                <a16:creationId xmlns:a16="http://schemas.microsoft.com/office/drawing/2014/main" id="{1936436D-A983-434A-9AA8-89473F52D904}"/>
              </a:ext>
            </a:extLst>
          </p:cNvPr>
          <p:cNvSpPr>
            <a:spLocks noChangeArrowheads="1"/>
          </p:cNvSpPr>
          <p:nvPr/>
        </p:nvSpPr>
        <p:spPr bwMode="auto">
          <a:xfrm>
            <a:off x="5567363" y="3441700"/>
            <a:ext cx="252571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buFont typeface="Wingdings" panose="05000000000000000000" pitchFamily="2" charset="2"/>
              <a:buNone/>
            </a:pPr>
            <a:r>
              <a:rPr lang="zh-CN" altLang="en-US" sz="1200">
                <a:solidFill>
                  <a:srgbClr val="404040"/>
                </a:solidFill>
                <a:latin typeface="微软雅黑" panose="020B0503020204020204" pitchFamily="34" charset="-122"/>
                <a:ea typeface="微软雅黑" panose="020B0503020204020204" pitchFamily="34" charset="-122"/>
                <a:sym typeface="Calibri" panose="020F0502020204030204" pitchFamily="34" charset="0"/>
              </a:rPr>
              <a:t>选举产生新的支部委员会和出席上级党的代表大会、代表会议的代表，增补和撤销党支部委员。</a:t>
            </a:r>
          </a:p>
        </p:txBody>
      </p:sp>
      <p:sp>
        <p:nvSpPr>
          <p:cNvPr id="30" name="文本框 3">
            <a:extLst>
              <a:ext uri="{FF2B5EF4-FFF2-40B4-BE49-F238E27FC236}">
                <a16:creationId xmlns:a16="http://schemas.microsoft.com/office/drawing/2014/main" id="{04054350-655B-45D6-99F7-6D1F73B4D587}"/>
              </a:ext>
            </a:extLst>
          </p:cNvPr>
          <p:cNvSpPr txBox="1"/>
          <p:nvPr/>
        </p:nvSpPr>
        <p:spPr>
          <a:xfrm>
            <a:off x="1417943" y="169655"/>
            <a:ext cx="1518920" cy="369332"/>
          </a:xfrm>
          <a:prstGeom prst="rect">
            <a:avLst/>
          </a:prstGeom>
          <a:noFill/>
        </p:spPr>
        <p:txBody>
          <a:bodyPr>
            <a:spAutoFit/>
            <a:scene3d>
              <a:camera prst="orthographicFront"/>
              <a:lightRig rig="threePt" dir="t"/>
            </a:scene3d>
          </a:bodyPr>
          <a:lstStyle/>
          <a:p>
            <a:pPr eaLnBrk="0" hangingPunct="0">
              <a:buFontTx/>
              <a:buNone/>
              <a:defRPr/>
            </a:pPr>
            <a:r>
              <a:rPr lang="zh-CN" altLang="en-US" b="1" noProof="1">
                <a:solidFill>
                  <a:srgbClr val="C00000"/>
                </a:solidFill>
                <a:latin typeface="微软雅黑" panose="020B0503020204020204" pitchFamily="34" charset="-122"/>
                <a:ea typeface="微软雅黑" panose="020B0503020204020204" pitchFamily="34" charset="-122"/>
                <a:sym typeface="+mn-ea"/>
              </a:rPr>
              <a:t>三课一会</a:t>
            </a:r>
          </a:p>
        </p:txBody>
      </p:sp>
      <p:cxnSp>
        <p:nvCxnSpPr>
          <p:cNvPr id="46" name="直接连接符 2">
            <a:extLst>
              <a:ext uri="{FF2B5EF4-FFF2-40B4-BE49-F238E27FC236}">
                <a16:creationId xmlns:a16="http://schemas.microsoft.com/office/drawing/2014/main" id="{D45BDC72-1A00-4FE6-8ECC-9AE07ADC1B2D}"/>
              </a:ext>
            </a:extLst>
          </p:cNvPr>
          <p:cNvCxnSpPr>
            <a:cxnSpLocks noChangeShapeType="1"/>
          </p:cNvCxnSpPr>
          <p:nvPr/>
        </p:nvCxnSpPr>
        <p:spPr bwMode="auto">
          <a:xfrm>
            <a:off x="1233488" y="514350"/>
            <a:ext cx="7740650" cy="11113"/>
          </a:xfrm>
          <a:prstGeom prst="line">
            <a:avLst/>
          </a:prstGeom>
          <a:noFill/>
          <a:ln w="9525">
            <a:solidFill>
              <a:srgbClr val="8E1F0C"/>
            </a:solidFill>
            <a:round/>
            <a:headEnd/>
            <a:tailEnd/>
          </a:ln>
          <a:extLst>
            <a:ext uri="{909E8E84-426E-40DD-AFC4-6F175D3DCCD1}">
              <a14:hiddenFill xmlns:a14="http://schemas.microsoft.com/office/drawing/2010/main">
                <a:noFill/>
              </a14:hiddenFill>
            </a:ext>
          </a:extLst>
        </p:spPr>
      </p:cxnSp>
      <p:grpSp>
        <p:nvGrpSpPr>
          <p:cNvPr id="47" name="组合 46">
            <a:extLst>
              <a:ext uri="{FF2B5EF4-FFF2-40B4-BE49-F238E27FC236}">
                <a16:creationId xmlns:a16="http://schemas.microsoft.com/office/drawing/2014/main" id="{E4B3C6C5-8873-4DC6-B87A-30EB82D74650}"/>
              </a:ext>
            </a:extLst>
          </p:cNvPr>
          <p:cNvGrpSpPr>
            <a:grpSpLocks/>
          </p:cNvGrpSpPr>
          <p:nvPr/>
        </p:nvGrpSpPr>
        <p:grpSpPr bwMode="auto">
          <a:xfrm>
            <a:off x="60325" y="47625"/>
            <a:ext cx="1189038" cy="592138"/>
            <a:chOff x="1348" y="1356"/>
            <a:chExt cx="2960" cy="1620"/>
          </a:xfrm>
        </p:grpSpPr>
        <p:pic>
          <p:nvPicPr>
            <p:cNvPr id="46107" name="图片 47">
              <a:extLst>
                <a:ext uri="{FF2B5EF4-FFF2-40B4-BE49-F238E27FC236}">
                  <a16:creationId xmlns:a16="http://schemas.microsoft.com/office/drawing/2014/main" id="{CE29F770-8F11-40F0-8D28-B134856F86F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8566" t="3773" r="84967" b="87161"/>
            <a:stretch>
              <a:fillRect/>
            </a:stretch>
          </p:blipFill>
          <p:spPr bwMode="auto">
            <a:xfrm>
              <a:off x="1713" y="1356"/>
              <a:ext cx="2054" cy="1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6108" name="组合 48">
              <a:extLst>
                <a:ext uri="{FF2B5EF4-FFF2-40B4-BE49-F238E27FC236}">
                  <a16:creationId xmlns:a16="http://schemas.microsoft.com/office/drawing/2014/main" id="{68488F03-A730-4FF6-B9DF-663ACE84884F}"/>
                </a:ext>
              </a:extLst>
            </p:cNvPr>
            <p:cNvGrpSpPr>
              <a:grpSpLocks/>
            </p:cNvGrpSpPr>
            <p:nvPr/>
          </p:nvGrpSpPr>
          <p:grpSpPr bwMode="auto">
            <a:xfrm rot="-1140000">
              <a:off x="1348" y="2342"/>
              <a:ext cx="2960" cy="630"/>
              <a:chOff x="-4345" y="2576"/>
              <a:chExt cx="3946" cy="840"/>
            </a:xfrm>
          </p:grpSpPr>
          <p:pic>
            <p:nvPicPr>
              <p:cNvPr id="46109" name="Picture 428" descr="Untitled-2">
                <a:extLst>
                  <a:ext uri="{FF2B5EF4-FFF2-40B4-BE49-F238E27FC236}">
                    <a16:creationId xmlns:a16="http://schemas.microsoft.com/office/drawing/2014/main" id="{25D20F1A-5B1D-40E8-B0C9-08292EC606D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10" name="Picture 429" descr="Untitled-2">
                <a:extLst>
                  <a:ext uri="{FF2B5EF4-FFF2-40B4-BE49-F238E27FC236}">
                    <a16:creationId xmlns:a16="http://schemas.microsoft.com/office/drawing/2014/main" id="{BD39AC6F-F064-41CC-A64C-B75B959F150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11" name="Picture 430" descr="Untitled-2">
                <a:extLst>
                  <a:ext uri="{FF2B5EF4-FFF2-40B4-BE49-F238E27FC236}">
                    <a16:creationId xmlns:a16="http://schemas.microsoft.com/office/drawing/2014/main" id="{BF26C59D-9669-4ADA-A7CA-8190B56E05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12" name="Picture 431" descr="Untitled-2">
                <a:extLst>
                  <a:ext uri="{FF2B5EF4-FFF2-40B4-BE49-F238E27FC236}">
                    <a16:creationId xmlns:a16="http://schemas.microsoft.com/office/drawing/2014/main" id="{E61B5940-E1D6-4EEA-AE32-64FA6FE8F86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13" name="Picture 432" descr="Untitled-2">
                <a:extLst>
                  <a:ext uri="{FF2B5EF4-FFF2-40B4-BE49-F238E27FC236}">
                    <a16:creationId xmlns:a16="http://schemas.microsoft.com/office/drawing/2014/main" id="{0F4D7F34-4A72-421B-BF3B-84901233656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14" name="Picture 433" descr="Untitled-2">
                <a:extLst>
                  <a:ext uri="{FF2B5EF4-FFF2-40B4-BE49-F238E27FC236}">
                    <a16:creationId xmlns:a16="http://schemas.microsoft.com/office/drawing/2014/main" id="{955AAC31-3CD9-4F74-B975-C6DDF8E27CF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15" name="Picture 434" descr="Untitled-2">
                <a:extLst>
                  <a:ext uri="{FF2B5EF4-FFF2-40B4-BE49-F238E27FC236}">
                    <a16:creationId xmlns:a16="http://schemas.microsoft.com/office/drawing/2014/main" id="{568DB7FB-D075-4296-9BDF-7E9C7DEC219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16" name="Picture 435" descr="Untitled-2">
                <a:extLst>
                  <a:ext uri="{FF2B5EF4-FFF2-40B4-BE49-F238E27FC236}">
                    <a16:creationId xmlns:a16="http://schemas.microsoft.com/office/drawing/2014/main" id="{F38A2157-A6E8-4EA8-84E5-5C3EE89B5E9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17" name="Picture 436" descr="Untitled-2">
                <a:extLst>
                  <a:ext uri="{FF2B5EF4-FFF2-40B4-BE49-F238E27FC236}">
                    <a16:creationId xmlns:a16="http://schemas.microsoft.com/office/drawing/2014/main" id="{E6994774-181E-4725-B0AD-5A6E6249A4F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18" name="Picture 437" descr="Untitled-2">
                <a:extLst>
                  <a:ext uri="{FF2B5EF4-FFF2-40B4-BE49-F238E27FC236}">
                    <a16:creationId xmlns:a16="http://schemas.microsoft.com/office/drawing/2014/main" id="{D6291471-5D0F-4375-A949-69F2CF73305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60" name="图片 59">
            <a:extLst>
              <a:ext uri="{FF2B5EF4-FFF2-40B4-BE49-F238E27FC236}">
                <a16:creationId xmlns:a16="http://schemas.microsoft.com/office/drawing/2014/main" id="{2F7AAB72-2EC1-4C52-B6AF-74CF5924830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84720"/>
          <a:stretch>
            <a:fillRect/>
          </a:stretch>
        </p:blipFill>
        <p:spPr bwMode="auto">
          <a:xfrm>
            <a:off x="-33338" y="3609975"/>
            <a:ext cx="9194801"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3000">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ipe(left)">
                                      <p:cBhvr>
                                        <p:cTn id="7" dur="500"/>
                                        <p:tgtEl>
                                          <p:spTgt spid="60"/>
                                        </p:tgtEl>
                                      </p:cBhvr>
                                    </p:animEffect>
                                  </p:childTnLst>
                                </p:cTn>
                              </p:par>
                              <p:par>
                                <p:cTn id="8" presetID="31" presetClass="entr" presetSubtype="0" fill="hold" nodeType="withEffect">
                                  <p:stCondLst>
                                    <p:cond delay="0"/>
                                  </p:stCondLst>
                                  <p:childTnLst>
                                    <p:set>
                                      <p:cBhvr>
                                        <p:cTn id="9" dur="1" fill="hold">
                                          <p:stCondLst>
                                            <p:cond delay="0"/>
                                          </p:stCondLst>
                                        </p:cTn>
                                        <p:tgtEl>
                                          <p:spTgt spid="28676"/>
                                        </p:tgtEl>
                                        <p:attrNameLst>
                                          <p:attrName>style.visibility</p:attrName>
                                        </p:attrNameLst>
                                      </p:cBhvr>
                                      <p:to>
                                        <p:strVal val="visible"/>
                                      </p:to>
                                    </p:set>
                                    <p:anim calcmode="lin" valueType="num">
                                      <p:cBhvr>
                                        <p:cTn id="10" dur="1000" fill="hold"/>
                                        <p:tgtEl>
                                          <p:spTgt spid="28676"/>
                                        </p:tgtEl>
                                        <p:attrNameLst>
                                          <p:attrName>ppt_w</p:attrName>
                                        </p:attrNameLst>
                                      </p:cBhvr>
                                      <p:tavLst>
                                        <p:tav tm="0">
                                          <p:val>
                                            <p:fltVal val="0"/>
                                          </p:val>
                                        </p:tav>
                                        <p:tav tm="100000">
                                          <p:val>
                                            <p:strVal val="#ppt_w"/>
                                          </p:val>
                                        </p:tav>
                                      </p:tavLst>
                                    </p:anim>
                                    <p:anim calcmode="lin" valueType="num">
                                      <p:cBhvr>
                                        <p:cTn id="11" dur="1000" fill="hold"/>
                                        <p:tgtEl>
                                          <p:spTgt spid="28676"/>
                                        </p:tgtEl>
                                        <p:attrNameLst>
                                          <p:attrName>ppt_h</p:attrName>
                                        </p:attrNameLst>
                                      </p:cBhvr>
                                      <p:tavLst>
                                        <p:tav tm="0">
                                          <p:val>
                                            <p:fltVal val="0"/>
                                          </p:val>
                                        </p:tav>
                                        <p:tav tm="100000">
                                          <p:val>
                                            <p:strVal val="#ppt_h"/>
                                          </p:val>
                                        </p:tav>
                                      </p:tavLst>
                                    </p:anim>
                                    <p:anim calcmode="lin" valueType="num">
                                      <p:cBhvr>
                                        <p:cTn id="12" dur="1000" fill="hold"/>
                                        <p:tgtEl>
                                          <p:spTgt spid="28676"/>
                                        </p:tgtEl>
                                        <p:attrNameLst>
                                          <p:attrName>style.rotation</p:attrName>
                                        </p:attrNameLst>
                                      </p:cBhvr>
                                      <p:tavLst>
                                        <p:tav tm="0">
                                          <p:val>
                                            <p:fltVal val="90"/>
                                          </p:val>
                                        </p:tav>
                                        <p:tav tm="100000">
                                          <p:val>
                                            <p:fltVal val="0"/>
                                          </p:val>
                                        </p:tav>
                                      </p:tavLst>
                                    </p:anim>
                                    <p:animEffect transition="in" filter="fade">
                                      <p:cBhvr>
                                        <p:cTn id="13" dur="1000"/>
                                        <p:tgtEl>
                                          <p:spTgt spid="28676"/>
                                        </p:tgtEl>
                                      </p:cBhvr>
                                    </p:animEffect>
                                  </p:childTnLst>
                                </p:cTn>
                              </p:par>
                            </p:childTnLst>
                          </p:cTn>
                        </p:par>
                        <p:par>
                          <p:cTn id="14" fill="hold" nodeType="afterGroup">
                            <p:stCondLst>
                              <p:cond delay="1000"/>
                            </p:stCondLst>
                            <p:childTnLst>
                              <p:par>
                                <p:cTn id="15" presetID="1" presetClass="entr" presetSubtype="0"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childTnLst>
                                </p:cTn>
                              </p:par>
                              <p:par>
                                <p:cTn id="17" presetID="41" presetClass="entr" presetSubtype="0" fill="hold" nodeType="withEffect">
                                  <p:stCondLst>
                                    <p:cond delay="0"/>
                                  </p:stCondLst>
                                  <p:iterate type="lt">
                                    <p:tmPct val="10000"/>
                                  </p:iterate>
                                  <p:childTnLst>
                                    <p:set>
                                      <p:cBhvr>
                                        <p:cTn id="18" dur="1" fill="hold">
                                          <p:stCondLst>
                                            <p:cond delay="0"/>
                                          </p:stCondLst>
                                        </p:cTn>
                                        <p:tgtEl>
                                          <p:spTgt spid="30"/>
                                        </p:tgtEl>
                                        <p:attrNameLst>
                                          <p:attrName>style.visibility</p:attrName>
                                        </p:attrNameLst>
                                      </p:cBhvr>
                                      <p:to>
                                        <p:strVal val="visible"/>
                                      </p:to>
                                    </p:set>
                                    <p:anim calcmode="lin" valueType="num">
                                      <p:cBhvr>
                                        <p:cTn id="19"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0" dur="1000" fill="hold"/>
                                        <p:tgtEl>
                                          <p:spTgt spid="30"/>
                                        </p:tgtEl>
                                        <p:attrNameLst>
                                          <p:attrName>ppt_y</p:attrName>
                                        </p:attrNameLst>
                                      </p:cBhvr>
                                      <p:tavLst>
                                        <p:tav tm="0">
                                          <p:val>
                                            <p:strVal val="#ppt_y"/>
                                          </p:val>
                                        </p:tav>
                                        <p:tav tm="100000">
                                          <p:val>
                                            <p:strVal val="#ppt_y"/>
                                          </p:val>
                                        </p:tav>
                                      </p:tavLst>
                                    </p:anim>
                                    <p:anim calcmode="lin" valueType="num">
                                      <p:cBhvr>
                                        <p:cTn id="21"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2"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3" dur="1000" tmFilter="0,0; .5, 1; 1, 1"/>
                                        <p:tgtEl>
                                          <p:spTgt spid="30"/>
                                        </p:tgtEl>
                                      </p:cBhvr>
                                    </p:animEffect>
                                  </p:childTnLst>
                                </p:cTn>
                              </p:par>
                              <p:par>
                                <p:cTn id="24" presetID="22" presetClass="entr" presetSubtype="8" fill="hold" nodeType="with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wipe(left)">
                                      <p:cBhvr>
                                        <p:cTn id="26" dur="1000"/>
                                        <p:tgtEl>
                                          <p:spTgt spid="46"/>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500"/>
                                        <p:tgtEl>
                                          <p:spTgt spid="6"/>
                                        </p:tgtEl>
                                      </p:cBhvr>
                                    </p:animEffect>
                                  </p:childTnLst>
                                </p:cTn>
                              </p:par>
                            </p:childTnLst>
                          </p:cTn>
                        </p:par>
                        <p:par>
                          <p:cTn id="30" fill="hold" nodeType="afterGroup">
                            <p:stCondLst>
                              <p:cond delay="2000"/>
                            </p:stCondLst>
                            <p:childTnLst>
                              <p:par>
                                <p:cTn id="31" presetID="12" presetClass="entr" presetSubtype="1" fill="hold" grpId="0" nodeType="after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p:cTn id="33" dur="250"/>
                                        <p:tgtEl>
                                          <p:spTgt spid="39"/>
                                        </p:tgtEl>
                                        <p:attrNameLst>
                                          <p:attrName>ppt_y</p:attrName>
                                        </p:attrNameLst>
                                      </p:cBhvr>
                                      <p:tavLst>
                                        <p:tav tm="0">
                                          <p:val>
                                            <p:strVal val="#ppt_y-#ppt_h*1.125000"/>
                                          </p:val>
                                        </p:tav>
                                        <p:tav tm="100000">
                                          <p:val>
                                            <p:strVal val="#ppt_y"/>
                                          </p:val>
                                        </p:tav>
                                      </p:tavLst>
                                    </p:anim>
                                    <p:animEffect transition="in" filter="wipe(down)">
                                      <p:cBhvr>
                                        <p:cTn id="34" dur="250"/>
                                        <p:tgtEl>
                                          <p:spTgt spid="39"/>
                                        </p:tgtEl>
                                      </p:cBhvr>
                                    </p:animEffect>
                                  </p:childTnLst>
                                </p:cTn>
                              </p:par>
                            </p:childTnLst>
                          </p:cTn>
                        </p:par>
                        <p:par>
                          <p:cTn id="35" fill="hold" nodeType="afterGroup">
                            <p:stCondLst>
                              <p:cond delay="2250"/>
                            </p:stCondLst>
                            <p:childTnLst>
                              <p:par>
                                <p:cTn id="36" presetID="2" presetClass="entr" presetSubtype="12" fill="hold" nodeType="afterEffect">
                                  <p:stCondLst>
                                    <p:cond delay="0"/>
                                  </p:stCondLst>
                                  <p:childTnLst>
                                    <p:set>
                                      <p:cBhvr>
                                        <p:cTn id="37" dur="1" fill="hold">
                                          <p:stCondLst>
                                            <p:cond delay="0"/>
                                          </p:stCondLst>
                                        </p:cTn>
                                        <p:tgtEl>
                                          <p:spTgt spid="79"/>
                                        </p:tgtEl>
                                        <p:attrNameLst>
                                          <p:attrName>style.visibility</p:attrName>
                                        </p:attrNameLst>
                                      </p:cBhvr>
                                      <p:to>
                                        <p:strVal val="visible"/>
                                      </p:to>
                                    </p:set>
                                    <p:anim calcmode="lin" valueType="num">
                                      <p:cBhvr>
                                        <p:cTn id="38" dur="250" fill="hold"/>
                                        <p:tgtEl>
                                          <p:spTgt spid="79"/>
                                        </p:tgtEl>
                                        <p:attrNameLst>
                                          <p:attrName>ppt_x</p:attrName>
                                        </p:attrNameLst>
                                      </p:cBhvr>
                                      <p:tavLst>
                                        <p:tav tm="0">
                                          <p:val>
                                            <p:strVal val="0-#ppt_w/2"/>
                                          </p:val>
                                        </p:tav>
                                        <p:tav tm="100000">
                                          <p:val>
                                            <p:strVal val="#ppt_x"/>
                                          </p:val>
                                        </p:tav>
                                      </p:tavLst>
                                    </p:anim>
                                    <p:anim calcmode="lin" valueType="num">
                                      <p:cBhvr>
                                        <p:cTn id="39" dur="250" fill="hold"/>
                                        <p:tgtEl>
                                          <p:spTgt spid="79"/>
                                        </p:tgtEl>
                                        <p:attrNameLst>
                                          <p:attrName>ppt_y</p:attrName>
                                        </p:attrNameLst>
                                      </p:cBhvr>
                                      <p:tavLst>
                                        <p:tav tm="0">
                                          <p:val>
                                            <p:strVal val="1+#ppt_h/2"/>
                                          </p:val>
                                        </p:tav>
                                        <p:tav tm="100000">
                                          <p:val>
                                            <p:strVal val="#ppt_y"/>
                                          </p:val>
                                        </p:tav>
                                      </p:tavLst>
                                    </p:anim>
                                  </p:childTnLst>
                                </p:cTn>
                              </p:par>
                            </p:childTnLst>
                          </p:cTn>
                        </p:par>
                        <p:par>
                          <p:cTn id="40" fill="hold" nodeType="afterGroup">
                            <p:stCondLst>
                              <p:cond delay="2500"/>
                            </p:stCondLst>
                            <p:childTnLst>
                              <p:par>
                                <p:cTn id="41" presetID="2" presetClass="entr" presetSubtype="9" fill="hold" nodeType="after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p:cTn id="43" dur="250" fill="hold"/>
                                        <p:tgtEl>
                                          <p:spTgt spid="31"/>
                                        </p:tgtEl>
                                        <p:attrNameLst>
                                          <p:attrName>ppt_x</p:attrName>
                                        </p:attrNameLst>
                                      </p:cBhvr>
                                      <p:tavLst>
                                        <p:tav tm="0">
                                          <p:val>
                                            <p:strVal val="0-#ppt_w/2"/>
                                          </p:val>
                                        </p:tav>
                                        <p:tav tm="100000">
                                          <p:val>
                                            <p:strVal val="#ppt_x"/>
                                          </p:val>
                                        </p:tav>
                                      </p:tavLst>
                                    </p:anim>
                                    <p:anim calcmode="lin" valueType="num">
                                      <p:cBhvr>
                                        <p:cTn id="44" dur="250" fill="hold"/>
                                        <p:tgtEl>
                                          <p:spTgt spid="31"/>
                                        </p:tgtEl>
                                        <p:attrNameLst>
                                          <p:attrName>ppt_y</p:attrName>
                                        </p:attrNameLst>
                                      </p:cBhvr>
                                      <p:tavLst>
                                        <p:tav tm="0">
                                          <p:val>
                                            <p:strVal val="0-#ppt_h/2"/>
                                          </p:val>
                                        </p:tav>
                                        <p:tav tm="100000">
                                          <p:val>
                                            <p:strVal val="#ppt_y"/>
                                          </p:val>
                                        </p:tav>
                                      </p:tavLst>
                                    </p:anim>
                                  </p:childTnLst>
                                </p:cTn>
                              </p:par>
                            </p:childTnLst>
                          </p:cTn>
                        </p:par>
                        <p:par>
                          <p:cTn id="45" fill="hold" nodeType="afterGroup">
                            <p:stCondLst>
                              <p:cond delay="2750"/>
                            </p:stCondLst>
                            <p:childTnLst>
                              <p:par>
                                <p:cTn id="46" presetID="2" presetClass="entr" presetSubtype="3" fill="hold" nodeType="afterEffect">
                                  <p:stCondLst>
                                    <p:cond delay="0"/>
                                  </p:stCondLst>
                                  <p:childTnLst>
                                    <p:set>
                                      <p:cBhvr>
                                        <p:cTn id="47" dur="1" fill="hold">
                                          <p:stCondLst>
                                            <p:cond delay="0"/>
                                          </p:stCondLst>
                                        </p:cTn>
                                        <p:tgtEl>
                                          <p:spTgt spid="32"/>
                                        </p:tgtEl>
                                        <p:attrNameLst>
                                          <p:attrName>style.visibility</p:attrName>
                                        </p:attrNameLst>
                                      </p:cBhvr>
                                      <p:to>
                                        <p:strVal val="visible"/>
                                      </p:to>
                                    </p:set>
                                    <p:anim calcmode="lin" valueType="num">
                                      <p:cBhvr>
                                        <p:cTn id="48" dur="250" fill="hold"/>
                                        <p:tgtEl>
                                          <p:spTgt spid="32"/>
                                        </p:tgtEl>
                                        <p:attrNameLst>
                                          <p:attrName>ppt_x</p:attrName>
                                        </p:attrNameLst>
                                      </p:cBhvr>
                                      <p:tavLst>
                                        <p:tav tm="0">
                                          <p:val>
                                            <p:strVal val="1+#ppt_w/2"/>
                                          </p:val>
                                        </p:tav>
                                        <p:tav tm="100000">
                                          <p:val>
                                            <p:strVal val="#ppt_x"/>
                                          </p:val>
                                        </p:tav>
                                      </p:tavLst>
                                    </p:anim>
                                    <p:anim calcmode="lin" valueType="num">
                                      <p:cBhvr>
                                        <p:cTn id="49" dur="250" fill="hold"/>
                                        <p:tgtEl>
                                          <p:spTgt spid="32"/>
                                        </p:tgtEl>
                                        <p:attrNameLst>
                                          <p:attrName>ppt_y</p:attrName>
                                        </p:attrNameLst>
                                      </p:cBhvr>
                                      <p:tavLst>
                                        <p:tav tm="0">
                                          <p:val>
                                            <p:strVal val="0-#ppt_h/2"/>
                                          </p:val>
                                        </p:tav>
                                        <p:tav tm="100000">
                                          <p:val>
                                            <p:strVal val="#ppt_y"/>
                                          </p:val>
                                        </p:tav>
                                      </p:tavLst>
                                    </p:anim>
                                  </p:childTnLst>
                                </p:cTn>
                              </p:par>
                            </p:childTnLst>
                          </p:cTn>
                        </p:par>
                        <p:par>
                          <p:cTn id="50" fill="hold" nodeType="afterGroup">
                            <p:stCondLst>
                              <p:cond delay="3000"/>
                            </p:stCondLst>
                            <p:childTnLst>
                              <p:par>
                                <p:cTn id="51" presetID="2" presetClass="entr" presetSubtype="6" fill="hold" nodeType="afterEffect">
                                  <p:stCondLst>
                                    <p:cond delay="0"/>
                                  </p:stCondLst>
                                  <p:childTnLst>
                                    <p:set>
                                      <p:cBhvr>
                                        <p:cTn id="52" dur="1" fill="hold">
                                          <p:stCondLst>
                                            <p:cond delay="0"/>
                                          </p:stCondLst>
                                        </p:cTn>
                                        <p:tgtEl>
                                          <p:spTgt spid="78"/>
                                        </p:tgtEl>
                                        <p:attrNameLst>
                                          <p:attrName>style.visibility</p:attrName>
                                        </p:attrNameLst>
                                      </p:cBhvr>
                                      <p:to>
                                        <p:strVal val="visible"/>
                                      </p:to>
                                    </p:set>
                                    <p:anim calcmode="lin" valueType="num">
                                      <p:cBhvr>
                                        <p:cTn id="53" dur="250" fill="hold"/>
                                        <p:tgtEl>
                                          <p:spTgt spid="78"/>
                                        </p:tgtEl>
                                        <p:attrNameLst>
                                          <p:attrName>ppt_x</p:attrName>
                                        </p:attrNameLst>
                                      </p:cBhvr>
                                      <p:tavLst>
                                        <p:tav tm="0">
                                          <p:val>
                                            <p:strVal val="1+#ppt_w/2"/>
                                          </p:val>
                                        </p:tav>
                                        <p:tav tm="100000">
                                          <p:val>
                                            <p:strVal val="#ppt_x"/>
                                          </p:val>
                                        </p:tav>
                                      </p:tavLst>
                                    </p:anim>
                                    <p:anim calcmode="lin" valueType="num">
                                      <p:cBhvr>
                                        <p:cTn id="54" dur="250" fill="hold"/>
                                        <p:tgtEl>
                                          <p:spTgt spid="78"/>
                                        </p:tgtEl>
                                        <p:attrNameLst>
                                          <p:attrName>ppt_y</p:attrName>
                                        </p:attrNameLst>
                                      </p:cBhvr>
                                      <p:tavLst>
                                        <p:tav tm="0">
                                          <p:val>
                                            <p:strVal val="1+#ppt_h/2"/>
                                          </p:val>
                                        </p:tav>
                                        <p:tav tm="100000">
                                          <p:val>
                                            <p:strVal val="#ppt_y"/>
                                          </p:val>
                                        </p:tav>
                                      </p:tavLst>
                                    </p:anim>
                                  </p:childTnLst>
                                </p:cTn>
                              </p:par>
                            </p:childTnLst>
                          </p:cTn>
                        </p:par>
                        <p:par>
                          <p:cTn id="55" fill="hold" nodeType="afterGroup">
                            <p:stCondLst>
                              <p:cond delay="3250"/>
                            </p:stCondLst>
                            <p:childTnLst>
                              <p:par>
                                <p:cTn id="56" presetID="2" presetClass="entr" presetSubtype="12" fill="hold" grpId="0" nodeType="afterEffect">
                                  <p:stCondLst>
                                    <p:cond delay="0"/>
                                  </p:stCondLst>
                                  <p:childTnLst>
                                    <p:set>
                                      <p:cBhvr>
                                        <p:cTn id="57" dur="1" fill="hold">
                                          <p:stCondLst>
                                            <p:cond delay="0"/>
                                          </p:stCondLst>
                                        </p:cTn>
                                        <p:tgtEl>
                                          <p:spTgt spid="38"/>
                                        </p:tgtEl>
                                        <p:attrNameLst>
                                          <p:attrName>style.visibility</p:attrName>
                                        </p:attrNameLst>
                                      </p:cBhvr>
                                      <p:to>
                                        <p:strVal val="visible"/>
                                      </p:to>
                                    </p:set>
                                    <p:anim calcmode="lin" valueType="num">
                                      <p:cBhvr>
                                        <p:cTn id="58" dur="250" fill="hold"/>
                                        <p:tgtEl>
                                          <p:spTgt spid="38"/>
                                        </p:tgtEl>
                                        <p:attrNameLst>
                                          <p:attrName>ppt_x</p:attrName>
                                        </p:attrNameLst>
                                      </p:cBhvr>
                                      <p:tavLst>
                                        <p:tav tm="0">
                                          <p:val>
                                            <p:strVal val="0-#ppt_w/2"/>
                                          </p:val>
                                        </p:tav>
                                        <p:tav tm="100000">
                                          <p:val>
                                            <p:strVal val="#ppt_x"/>
                                          </p:val>
                                        </p:tav>
                                      </p:tavLst>
                                    </p:anim>
                                    <p:anim calcmode="lin" valueType="num">
                                      <p:cBhvr>
                                        <p:cTn id="59" dur="250" fill="hold"/>
                                        <p:tgtEl>
                                          <p:spTgt spid="38"/>
                                        </p:tgtEl>
                                        <p:attrNameLst>
                                          <p:attrName>ppt_y</p:attrName>
                                        </p:attrNameLst>
                                      </p:cBhvr>
                                      <p:tavLst>
                                        <p:tav tm="0">
                                          <p:val>
                                            <p:strVal val="1+#ppt_h/2"/>
                                          </p:val>
                                        </p:tav>
                                        <p:tav tm="100000">
                                          <p:val>
                                            <p:strVal val="#ppt_y"/>
                                          </p:val>
                                        </p:tav>
                                      </p:tavLst>
                                    </p:anim>
                                  </p:childTnLst>
                                </p:cTn>
                              </p:par>
                            </p:childTnLst>
                          </p:cTn>
                        </p:par>
                        <p:par>
                          <p:cTn id="60" fill="hold" nodeType="afterGroup">
                            <p:stCondLst>
                              <p:cond delay="3500"/>
                            </p:stCondLst>
                            <p:childTnLst>
                              <p:par>
                                <p:cTn id="61" presetID="2" presetClass="entr" presetSubtype="9"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 calcmode="lin" valueType="num">
                                      <p:cBhvr>
                                        <p:cTn id="63" dur="250" fill="hold"/>
                                        <p:tgtEl>
                                          <p:spTgt spid="42"/>
                                        </p:tgtEl>
                                        <p:attrNameLst>
                                          <p:attrName>ppt_x</p:attrName>
                                        </p:attrNameLst>
                                      </p:cBhvr>
                                      <p:tavLst>
                                        <p:tav tm="0">
                                          <p:val>
                                            <p:strVal val="0-#ppt_w/2"/>
                                          </p:val>
                                        </p:tav>
                                        <p:tav tm="100000">
                                          <p:val>
                                            <p:strVal val="#ppt_x"/>
                                          </p:val>
                                        </p:tav>
                                      </p:tavLst>
                                    </p:anim>
                                    <p:anim calcmode="lin" valueType="num">
                                      <p:cBhvr>
                                        <p:cTn id="64" dur="250" fill="hold"/>
                                        <p:tgtEl>
                                          <p:spTgt spid="42"/>
                                        </p:tgtEl>
                                        <p:attrNameLst>
                                          <p:attrName>ppt_y</p:attrName>
                                        </p:attrNameLst>
                                      </p:cBhvr>
                                      <p:tavLst>
                                        <p:tav tm="0">
                                          <p:val>
                                            <p:strVal val="0-#ppt_h/2"/>
                                          </p:val>
                                        </p:tav>
                                        <p:tav tm="100000">
                                          <p:val>
                                            <p:strVal val="#ppt_y"/>
                                          </p:val>
                                        </p:tav>
                                      </p:tavLst>
                                    </p:anim>
                                  </p:childTnLst>
                                </p:cTn>
                              </p:par>
                            </p:childTnLst>
                          </p:cTn>
                        </p:par>
                        <p:par>
                          <p:cTn id="65" fill="hold" nodeType="afterGroup">
                            <p:stCondLst>
                              <p:cond delay="3750"/>
                            </p:stCondLst>
                            <p:childTnLst>
                              <p:par>
                                <p:cTn id="66" presetID="2" presetClass="entr" presetSubtype="3" fill="hold" grpId="0" nodeType="after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250" fill="hold"/>
                                        <p:tgtEl>
                                          <p:spTgt spid="41"/>
                                        </p:tgtEl>
                                        <p:attrNameLst>
                                          <p:attrName>ppt_x</p:attrName>
                                        </p:attrNameLst>
                                      </p:cBhvr>
                                      <p:tavLst>
                                        <p:tav tm="0">
                                          <p:val>
                                            <p:strVal val="1+#ppt_w/2"/>
                                          </p:val>
                                        </p:tav>
                                        <p:tav tm="100000">
                                          <p:val>
                                            <p:strVal val="#ppt_x"/>
                                          </p:val>
                                        </p:tav>
                                      </p:tavLst>
                                    </p:anim>
                                    <p:anim calcmode="lin" valueType="num">
                                      <p:cBhvr>
                                        <p:cTn id="69" dur="250" fill="hold"/>
                                        <p:tgtEl>
                                          <p:spTgt spid="41"/>
                                        </p:tgtEl>
                                        <p:attrNameLst>
                                          <p:attrName>ppt_y</p:attrName>
                                        </p:attrNameLst>
                                      </p:cBhvr>
                                      <p:tavLst>
                                        <p:tav tm="0">
                                          <p:val>
                                            <p:strVal val="0-#ppt_h/2"/>
                                          </p:val>
                                        </p:tav>
                                        <p:tav tm="100000">
                                          <p:val>
                                            <p:strVal val="#ppt_y"/>
                                          </p:val>
                                        </p:tav>
                                      </p:tavLst>
                                    </p:anim>
                                  </p:childTnLst>
                                </p:cTn>
                              </p:par>
                            </p:childTnLst>
                          </p:cTn>
                        </p:par>
                        <p:par>
                          <p:cTn id="70" fill="hold" nodeType="afterGroup">
                            <p:stCondLst>
                              <p:cond delay="4000"/>
                            </p:stCondLst>
                            <p:childTnLst>
                              <p:par>
                                <p:cTn id="71" presetID="2" presetClass="entr" presetSubtype="6" fill="hold" grpId="0" nodeType="afterEffect">
                                  <p:stCondLst>
                                    <p:cond delay="0"/>
                                  </p:stCondLst>
                                  <p:childTnLst>
                                    <p:set>
                                      <p:cBhvr>
                                        <p:cTn id="72" dur="1" fill="hold">
                                          <p:stCondLst>
                                            <p:cond delay="0"/>
                                          </p:stCondLst>
                                        </p:cTn>
                                        <p:tgtEl>
                                          <p:spTgt spid="40"/>
                                        </p:tgtEl>
                                        <p:attrNameLst>
                                          <p:attrName>style.visibility</p:attrName>
                                        </p:attrNameLst>
                                      </p:cBhvr>
                                      <p:to>
                                        <p:strVal val="visible"/>
                                      </p:to>
                                    </p:set>
                                    <p:anim calcmode="lin" valueType="num">
                                      <p:cBhvr>
                                        <p:cTn id="73" dur="250" fill="hold"/>
                                        <p:tgtEl>
                                          <p:spTgt spid="40"/>
                                        </p:tgtEl>
                                        <p:attrNameLst>
                                          <p:attrName>ppt_x</p:attrName>
                                        </p:attrNameLst>
                                      </p:cBhvr>
                                      <p:tavLst>
                                        <p:tav tm="0">
                                          <p:val>
                                            <p:strVal val="1+#ppt_w/2"/>
                                          </p:val>
                                        </p:tav>
                                        <p:tav tm="100000">
                                          <p:val>
                                            <p:strVal val="#ppt_x"/>
                                          </p:val>
                                        </p:tav>
                                      </p:tavLst>
                                    </p:anim>
                                    <p:anim calcmode="lin" valueType="num">
                                      <p:cBhvr>
                                        <p:cTn id="74" dur="250" fill="hold"/>
                                        <p:tgtEl>
                                          <p:spTgt spid="40"/>
                                        </p:tgtEl>
                                        <p:attrNameLst>
                                          <p:attrName>ppt_y</p:attrName>
                                        </p:attrNameLst>
                                      </p:cBhvr>
                                      <p:tavLst>
                                        <p:tav tm="0">
                                          <p:val>
                                            <p:strVal val="1+#ppt_h/2"/>
                                          </p:val>
                                        </p:tav>
                                        <p:tav tm="100000">
                                          <p:val>
                                            <p:strVal val="#ppt_y"/>
                                          </p:val>
                                        </p:tav>
                                      </p:tavLst>
                                    </p:anim>
                                  </p:childTnLst>
                                </p:cTn>
                              </p:par>
                            </p:childTnLst>
                          </p:cTn>
                        </p:par>
                        <p:par>
                          <p:cTn id="75" fill="hold" nodeType="afterGroup">
                            <p:stCondLst>
                              <p:cond delay="4250"/>
                            </p:stCondLst>
                            <p:childTnLst>
                              <p:par>
                                <p:cTn id="76" presetID="42" presetClass="entr" presetSubtype="0" fill="hold" grpId="0" nodeType="afterEffect">
                                  <p:stCondLst>
                                    <p:cond delay="0"/>
                                  </p:stCondLst>
                                  <p:childTnLst>
                                    <p:set>
                                      <p:cBhvr>
                                        <p:cTn id="77" dur="1" fill="hold">
                                          <p:stCondLst>
                                            <p:cond delay="0"/>
                                          </p:stCondLst>
                                        </p:cTn>
                                        <p:tgtEl>
                                          <p:spTgt spid="43"/>
                                        </p:tgtEl>
                                        <p:attrNameLst>
                                          <p:attrName>style.visibility</p:attrName>
                                        </p:attrNameLst>
                                      </p:cBhvr>
                                      <p:to>
                                        <p:strVal val="visible"/>
                                      </p:to>
                                    </p:set>
                                    <p:animEffect transition="in" filter="fade">
                                      <p:cBhvr>
                                        <p:cTn id="78" dur="1000"/>
                                        <p:tgtEl>
                                          <p:spTgt spid="43"/>
                                        </p:tgtEl>
                                      </p:cBhvr>
                                    </p:animEffect>
                                    <p:anim calcmode="lin" valueType="num">
                                      <p:cBhvr>
                                        <p:cTn id="79" dur="1000" fill="hold"/>
                                        <p:tgtEl>
                                          <p:spTgt spid="43"/>
                                        </p:tgtEl>
                                        <p:attrNameLst>
                                          <p:attrName>ppt_x</p:attrName>
                                        </p:attrNameLst>
                                      </p:cBhvr>
                                      <p:tavLst>
                                        <p:tav tm="0">
                                          <p:val>
                                            <p:strVal val="#ppt_x"/>
                                          </p:val>
                                        </p:tav>
                                        <p:tav tm="100000">
                                          <p:val>
                                            <p:strVal val="#ppt_x"/>
                                          </p:val>
                                        </p:tav>
                                      </p:tavLst>
                                    </p:anim>
                                    <p:anim calcmode="lin" valueType="num">
                                      <p:cBhvr>
                                        <p:cTn id="80" dur="1000" fill="hold"/>
                                        <p:tgtEl>
                                          <p:spTgt spid="43"/>
                                        </p:tgtEl>
                                        <p:attrNameLst>
                                          <p:attrName>ppt_y</p:attrName>
                                        </p:attrNameLst>
                                      </p:cBhvr>
                                      <p:tavLst>
                                        <p:tav tm="0">
                                          <p:val>
                                            <p:strVal val="#ppt_y+.1"/>
                                          </p:val>
                                        </p:tav>
                                        <p:tav tm="100000">
                                          <p:val>
                                            <p:strVal val="#ppt_y"/>
                                          </p:val>
                                        </p:tav>
                                      </p:tavLst>
                                    </p:anim>
                                  </p:childTnLst>
                                </p:cTn>
                              </p:par>
                            </p:childTnLst>
                          </p:cTn>
                        </p:par>
                        <p:par>
                          <p:cTn id="81" fill="hold" nodeType="afterGroup">
                            <p:stCondLst>
                              <p:cond delay="5250"/>
                            </p:stCondLst>
                            <p:childTnLst>
                              <p:par>
                                <p:cTn id="82" presetID="42" presetClass="entr" presetSubtype="0" fill="hold" grpId="0" nodeType="after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fade">
                                      <p:cBhvr>
                                        <p:cTn id="84" dur="1000"/>
                                        <p:tgtEl>
                                          <p:spTgt spid="44"/>
                                        </p:tgtEl>
                                      </p:cBhvr>
                                    </p:animEffect>
                                    <p:anim calcmode="lin" valueType="num">
                                      <p:cBhvr>
                                        <p:cTn id="85" dur="1000" fill="hold"/>
                                        <p:tgtEl>
                                          <p:spTgt spid="44"/>
                                        </p:tgtEl>
                                        <p:attrNameLst>
                                          <p:attrName>ppt_x</p:attrName>
                                        </p:attrNameLst>
                                      </p:cBhvr>
                                      <p:tavLst>
                                        <p:tav tm="0">
                                          <p:val>
                                            <p:strVal val="#ppt_x"/>
                                          </p:val>
                                        </p:tav>
                                        <p:tav tm="100000">
                                          <p:val>
                                            <p:strVal val="#ppt_x"/>
                                          </p:val>
                                        </p:tav>
                                      </p:tavLst>
                                    </p:anim>
                                    <p:anim calcmode="lin" valueType="num">
                                      <p:cBhvr>
                                        <p:cTn id="86" dur="1000" fill="hold"/>
                                        <p:tgtEl>
                                          <p:spTgt spid="44"/>
                                        </p:tgtEl>
                                        <p:attrNameLst>
                                          <p:attrName>ppt_y</p:attrName>
                                        </p:attrNameLst>
                                      </p:cBhvr>
                                      <p:tavLst>
                                        <p:tav tm="0">
                                          <p:val>
                                            <p:strVal val="#ppt_y+.1"/>
                                          </p:val>
                                        </p:tav>
                                        <p:tav tm="100000">
                                          <p:val>
                                            <p:strVal val="#ppt_y"/>
                                          </p:val>
                                        </p:tav>
                                      </p:tavLst>
                                    </p:anim>
                                  </p:childTnLst>
                                </p:cTn>
                              </p:par>
                            </p:childTnLst>
                          </p:cTn>
                        </p:par>
                        <p:par>
                          <p:cTn id="87" fill="hold" nodeType="afterGroup">
                            <p:stCondLst>
                              <p:cond delay="6250"/>
                            </p:stCondLst>
                            <p:childTnLst>
                              <p:par>
                                <p:cTn id="88" presetID="42" presetClass="entr" presetSubtype="0" fill="hold" grpId="0" nodeType="afterEffect">
                                  <p:stCondLst>
                                    <p:cond delay="0"/>
                                  </p:stCondLst>
                                  <p:childTnLst>
                                    <p:set>
                                      <p:cBhvr>
                                        <p:cTn id="89" dur="1" fill="hold">
                                          <p:stCondLst>
                                            <p:cond delay="0"/>
                                          </p:stCondLst>
                                        </p:cTn>
                                        <p:tgtEl>
                                          <p:spTgt spid="9220"/>
                                        </p:tgtEl>
                                        <p:attrNameLst>
                                          <p:attrName>style.visibility</p:attrName>
                                        </p:attrNameLst>
                                      </p:cBhvr>
                                      <p:to>
                                        <p:strVal val="visible"/>
                                      </p:to>
                                    </p:set>
                                    <p:animEffect transition="in" filter="fade">
                                      <p:cBhvr>
                                        <p:cTn id="90" dur="1000"/>
                                        <p:tgtEl>
                                          <p:spTgt spid="9220"/>
                                        </p:tgtEl>
                                      </p:cBhvr>
                                    </p:animEffect>
                                    <p:anim calcmode="lin" valueType="num">
                                      <p:cBhvr>
                                        <p:cTn id="91" dur="1000" fill="hold"/>
                                        <p:tgtEl>
                                          <p:spTgt spid="9220"/>
                                        </p:tgtEl>
                                        <p:attrNameLst>
                                          <p:attrName>ppt_x</p:attrName>
                                        </p:attrNameLst>
                                      </p:cBhvr>
                                      <p:tavLst>
                                        <p:tav tm="0">
                                          <p:val>
                                            <p:strVal val="#ppt_x"/>
                                          </p:val>
                                        </p:tav>
                                        <p:tav tm="100000">
                                          <p:val>
                                            <p:strVal val="#ppt_x"/>
                                          </p:val>
                                        </p:tav>
                                      </p:tavLst>
                                    </p:anim>
                                    <p:anim calcmode="lin" valueType="num">
                                      <p:cBhvr>
                                        <p:cTn id="92" dur="1000" fill="hold"/>
                                        <p:tgtEl>
                                          <p:spTgt spid="9220"/>
                                        </p:tgtEl>
                                        <p:attrNameLst>
                                          <p:attrName>ppt_y</p:attrName>
                                        </p:attrNameLst>
                                      </p:cBhvr>
                                      <p:tavLst>
                                        <p:tav tm="0">
                                          <p:val>
                                            <p:strVal val="#ppt_y+.1"/>
                                          </p:val>
                                        </p:tav>
                                        <p:tav tm="100000">
                                          <p:val>
                                            <p:strVal val="#ppt_y"/>
                                          </p:val>
                                        </p:tav>
                                      </p:tavLst>
                                    </p:anim>
                                  </p:childTnLst>
                                </p:cTn>
                              </p:par>
                            </p:childTnLst>
                          </p:cTn>
                        </p:par>
                        <p:par>
                          <p:cTn id="93" fill="hold" nodeType="afterGroup">
                            <p:stCondLst>
                              <p:cond delay="7250"/>
                            </p:stCondLst>
                            <p:childTnLst>
                              <p:par>
                                <p:cTn id="94" presetID="42" presetClass="entr" presetSubtype="0" fill="hold" grpId="0" nodeType="afterEffect">
                                  <p:stCondLst>
                                    <p:cond delay="0"/>
                                  </p:stCondLst>
                                  <p:childTnLst>
                                    <p:set>
                                      <p:cBhvr>
                                        <p:cTn id="95" dur="1" fill="hold">
                                          <p:stCondLst>
                                            <p:cond delay="0"/>
                                          </p:stCondLst>
                                        </p:cTn>
                                        <p:tgtEl>
                                          <p:spTgt spid="45"/>
                                        </p:tgtEl>
                                        <p:attrNameLst>
                                          <p:attrName>style.visibility</p:attrName>
                                        </p:attrNameLst>
                                      </p:cBhvr>
                                      <p:to>
                                        <p:strVal val="visible"/>
                                      </p:to>
                                    </p:set>
                                    <p:animEffect transition="in" filter="fade">
                                      <p:cBhvr>
                                        <p:cTn id="96" dur="1000"/>
                                        <p:tgtEl>
                                          <p:spTgt spid="45"/>
                                        </p:tgtEl>
                                      </p:cBhvr>
                                    </p:animEffect>
                                    <p:anim calcmode="lin" valueType="num">
                                      <p:cBhvr>
                                        <p:cTn id="97" dur="1000" fill="hold"/>
                                        <p:tgtEl>
                                          <p:spTgt spid="45"/>
                                        </p:tgtEl>
                                        <p:attrNameLst>
                                          <p:attrName>ppt_x</p:attrName>
                                        </p:attrNameLst>
                                      </p:cBhvr>
                                      <p:tavLst>
                                        <p:tav tm="0">
                                          <p:val>
                                            <p:strVal val="#ppt_x"/>
                                          </p:val>
                                        </p:tav>
                                        <p:tav tm="100000">
                                          <p:val>
                                            <p:strVal val="#ppt_x"/>
                                          </p:val>
                                        </p:tav>
                                      </p:tavLst>
                                    </p:anim>
                                    <p:anim calcmode="lin" valueType="num">
                                      <p:cBhvr>
                                        <p:cTn id="98"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38" grpId="0"/>
      <p:bldP spid="39" grpId="0"/>
      <p:bldP spid="40" grpId="0"/>
      <p:bldP spid="41" grpId="0"/>
      <p:bldP spid="42" grpId="0"/>
      <p:bldP spid="43" grpId="0" bldLvl="0" animBg="1"/>
      <p:bldP spid="44" grpId="0" bldLvl="0" animBg="1"/>
      <p:bldP spid="9220" grpId="0" bldLvl="0" animBg="1"/>
      <p:bldP spid="45"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9EAAF0C3-B31F-42D1-A9CB-5D7BFE3F2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84720"/>
          <a:stretch>
            <a:fillRect/>
          </a:stretch>
        </p:blipFill>
        <p:spPr bwMode="auto">
          <a:xfrm>
            <a:off x="-25400" y="3622675"/>
            <a:ext cx="9194800"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图片 34" descr="aa3efe408258947c912ea52e5ccc8836">
            <a:extLst>
              <a:ext uri="{FF2B5EF4-FFF2-40B4-BE49-F238E27FC236}">
                <a16:creationId xmlns:a16="http://schemas.microsoft.com/office/drawing/2014/main" id="{CF47CE5E-0319-4616-9F0D-A2A2EDAADE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177800"/>
            <a:ext cx="1290638"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图片 68">
            <a:extLst>
              <a:ext uri="{FF2B5EF4-FFF2-40B4-BE49-F238E27FC236}">
                <a16:creationId xmlns:a16="http://schemas.microsoft.com/office/drawing/2014/main" id="{1B9770D4-4E42-417C-8635-4DB863CBF7E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91375" y="-104775"/>
            <a:ext cx="1978025" cy="188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9" name="图片 14">
            <a:extLst>
              <a:ext uri="{FF2B5EF4-FFF2-40B4-BE49-F238E27FC236}">
                <a16:creationId xmlns:a16="http://schemas.microsoft.com/office/drawing/2014/main" id="{36A826BC-C104-42F2-89F1-F7361C4D71F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8566" t="3773" r="84967" b="87161"/>
          <a:stretch>
            <a:fillRect/>
          </a:stretch>
        </p:blipFill>
        <p:spPr bwMode="auto">
          <a:xfrm>
            <a:off x="1087438" y="868363"/>
            <a:ext cx="1304925"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7110" name="组合 5">
            <a:extLst>
              <a:ext uri="{FF2B5EF4-FFF2-40B4-BE49-F238E27FC236}">
                <a16:creationId xmlns:a16="http://schemas.microsoft.com/office/drawing/2014/main" id="{CCF5C4B6-9CF5-4FFC-8E59-259147D5049A}"/>
              </a:ext>
            </a:extLst>
          </p:cNvPr>
          <p:cNvGrpSpPr>
            <a:grpSpLocks/>
          </p:cNvGrpSpPr>
          <p:nvPr/>
        </p:nvGrpSpPr>
        <p:grpSpPr bwMode="auto">
          <a:xfrm rot="-1140000">
            <a:off x="855663" y="1493838"/>
            <a:ext cx="1879600" cy="400050"/>
            <a:chOff x="-4345" y="2576"/>
            <a:chExt cx="3946" cy="840"/>
          </a:xfrm>
        </p:grpSpPr>
        <p:pic>
          <p:nvPicPr>
            <p:cNvPr id="47131" name="Picture 428" descr="Untitled-2">
              <a:extLst>
                <a:ext uri="{FF2B5EF4-FFF2-40B4-BE49-F238E27FC236}">
                  <a16:creationId xmlns:a16="http://schemas.microsoft.com/office/drawing/2014/main" id="{920053E8-18DC-4528-AD24-D1E883CA698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32" name="Picture 429" descr="Untitled-2">
              <a:extLst>
                <a:ext uri="{FF2B5EF4-FFF2-40B4-BE49-F238E27FC236}">
                  <a16:creationId xmlns:a16="http://schemas.microsoft.com/office/drawing/2014/main" id="{7CC16FAB-E9DC-457B-884E-5A541A2BE99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33" name="Picture 430" descr="Untitled-2">
              <a:extLst>
                <a:ext uri="{FF2B5EF4-FFF2-40B4-BE49-F238E27FC236}">
                  <a16:creationId xmlns:a16="http://schemas.microsoft.com/office/drawing/2014/main" id="{A029CF19-0BD5-45CE-9E42-8AB60AFE866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34" name="Picture 431" descr="Untitled-2">
              <a:extLst>
                <a:ext uri="{FF2B5EF4-FFF2-40B4-BE49-F238E27FC236}">
                  <a16:creationId xmlns:a16="http://schemas.microsoft.com/office/drawing/2014/main" id="{57682043-4823-4987-ACC7-D99E0272072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35" name="Picture 432" descr="Untitled-2">
              <a:extLst>
                <a:ext uri="{FF2B5EF4-FFF2-40B4-BE49-F238E27FC236}">
                  <a16:creationId xmlns:a16="http://schemas.microsoft.com/office/drawing/2014/main" id="{B106EF00-E30E-47D9-BFBB-38FCA6FF209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36" name="Picture 433" descr="Untitled-2">
              <a:extLst>
                <a:ext uri="{FF2B5EF4-FFF2-40B4-BE49-F238E27FC236}">
                  <a16:creationId xmlns:a16="http://schemas.microsoft.com/office/drawing/2014/main" id="{92A23483-E980-4214-83AB-33C01A24EE4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37" name="Picture 434" descr="Untitled-2">
              <a:extLst>
                <a:ext uri="{FF2B5EF4-FFF2-40B4-BE49-F238E27FC236}">
                  <a16:creationId xmlns:a16="http://schemas.microsoft.com/office/drawing/2014/main" id="{6E5F3EB5-A6BA-4BC7-A383-02797DEADB3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38" name="Picture 435" descr="Untitled-2">
              <a:extLst>
                <a:ext uri="{FF2B5EF4-FFF2-40B4-BE49-F238E27FC236}">
                  <a16:creationId xmlns:a16="http://schemas.microsoft.com/office/drawing/2014/main" id="{BAA69A60-A54E-48B3-BC9A-96B51569CFD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39" name="Picture 436" descr="Untitled-2">
              <a:extLst>
                <a:ext uri="{FF2B5EF4-FFF2-40B4-BE49-F238E27FC236}">
                  <a16:creationId xmlns:a16="http://schemas.microsoft.com/office/drawing/2014/main" id="{CCE3D03B-3A5E-4065-809F-671DAF75B4F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40" name="Picture 437" descr="Untitled-2">
              <a:extLst>
                <a:ext uri="{FF2B5EF4-FFF2-40B4-BE49-F238E27FC236}">
                  <a16:creationId xmlns:a16="http://schemas.microsoft.com/office/drawing/2014/main" id="{B99EA08A-325E-4594-9891-A76B7183617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2" name="组合 31">
            <a:extLst>
              <a:ext uri="{FF2B5EF4-FFF2-40B4-BE49-F238E27FC236}">
                <a16:creationId xmlns:a16="http://schemas.microsoft.com/office/drawing/2014/main" id="{6EF4F2A8-ED3A-4323-A37C-68291104B19A}"/>
              </a:ext>
            </a:extLst>
          </p:cNvPr>
          <p:cNvGrpSpPr>
            <a:grpSpLocks/>
          </p:cNvGrpSpPr>
          <p:nvPr/>
        </p:nvGrpSpPr>
        <p:grpSpPr bwMode="auto">
          <a:xfrm>
            <a:off x="855663" y="860425"/>
            <a:ext cx="1879600" cy="1028700"/>
            <a:chOff x="1348" y="1356"/>
            <a:chExt cx="2960" cy="1620"/>
          </a:xfrm>
        </p:grpSpPr>
        <p:pic>
          <p:nvPicPr>
            <p:cNvPr id="47119" name="图片 8">
              <a:extLst>
                <a:ext uri="{FF2B5EF4-FFF2-40B4-BE49-F238E27FC236}">
                  <a16:creationId xmlns:a16="http://schemas.microsoft.com/office/drawing/2014/main" id="{178087A4-E3C1-4D91-AA25-627D2B2164C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8566" t="3773" r="84967" b="87161"/>
            <a:stretch>
              <a:fillRect/>
            </a:stretch>
          </p:blipFill>
          <p:spPr bwMode="auto">
            <a:xfrm>
              <a:off x="1713" y="1356"/>
              <a:ext cx="2054" cy="1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7120" name="组合 9">
              <a:extLst>
                <a:ext uri="{FF2B5EF4-FFF2-40B4-BE49-F238E27FC236}">
                  <a16:creationId xmlns:a16="http://schemas.microsoft.com/office/drawing/2014/main" id="{999C5221-4721-4623-9B00-B5B36C1AA135}"/>
                </a:ext>
              </a:extLst>
            </p:cNvPr>
            <p:cNvGrpSpPr>
              <a:grpSpLocks/>
            </p:cNvGrpSpPr>
            <p:nvPr/>
          </p:nvGrpSpPr>
          <p:grpSpPr bwMode="auto">
            <a:xfrm rot="-1140000">
              <a:off x="1348" y="2342"/>
              <a:ext cx="2960" cy="630"/>
              <a:chOff x="-4345" y="2576"/>
              <a:chExt cx="3946" cy="840"/>
            </a:xfrm>
          </p:grpSpPr>
          <p:pic>
            <p:nvPicPr>
              <p:cNvPr id="47121" name="Picture 428" descr="Untitled-2">
                <a:extLst>
                  <a:ext uri="{FF2B5EF4-FFF2-40B4-BE49-F238E27FC236}">
                    <a16:creationId xmlns:a16="http://schemas.microsoft.com/office/drawing/2014/main" id="{762DC7FB-E806-4DDB-9679-AA831637E99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22" name="Picture 429" descr="Untitled-2">
                <a:extLst>
                  <a:ext uri="{FF2B5EF4-FFF2-40B4-BE49-F238E27FC236}">
                    <a16:creationId xmlns:a16="http://schemas.microsoft.com/office/drawing/2014/main" id="{A4B66A88-7993-4F78-AFEE-CB69DF814CB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23" name="Picture 430" descr="Untitled-2">
                <a:extLst>
                  <a:ext uri="{FF2B5EF4-FFF2-40B4-BE49-F238E27FC236}">
                    <a16:creationId xmlns:a16="http://schemas.microsoft.com/office/drawing/2014/main" id="{56FBA710-98B8-4380-B372-05B79853602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24" name="Picture 431" descr="Untitled-2">
                <a:extLst>
                  <a:ext uri="{FF2B5EF4-FFF2-40B4-BE49-F238E27FC236}">
                    <a16:creationId xmlns:a16="http://schemas.microsoft.com/office/drawing/2014/main" id="{91EC7680-503A-45EE-A1B0-38BEBCE5634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25" name="Picture 432" descr="Untitled-2">
                <a:extLst>
                  <a:ext uri="{FF2B5EF4-FFF2-40B4-BE49-F238E27FC236}">
                    <a16:creationId xmlns:a16="http://schemas.microsoft.com/office/drawing/2014/main" id="{6177039C-7DF3-4ECE-9889-42A8690427F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26" name="Picture 433" descr="Untitled-2">
                <a:extLst>
                  <a:ext uri="{FF2B5EF4-FFF2-40B4-BE49-F238E27FC236}">
                    <a16:creationId xmlns:a16="http://schemas.microsoft.com/office/drawing/2014/main" id="{D5907C2F-6755-4C64-9201-9154C6F5859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27" name="Picture 434" descr="Untitled-2">
                <a:extLst>
                  <a:ext uri="{FF2B5EF4-FFF2-40B4-BE49-F238E27FC236}">
                    <a16:creationId xmlns:a16="http://schemas.microsoft.com/office/drawing/2014/main" id="{7CBC64B7-B62B-4D62-903D-84D7C7AA796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28" name="Picture 435" descr="Untitled-2">
                <a:extLst>
                  <a:ext uri="{FF2B5EF4-FFF2-40B4-BE49-F238E27FC236}">
                    <a16:creationId xmlns:a16="http://schemas.microsoft.com/office/drawing/2014/main" id="{4CAC1D9D-C8D1-4B85-ACBB-7535D597479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29" name="Picture 436" descr="Untitled-2">
                <a:extLst>
                  <a:ext uri="{FF2B5EF4-FFF2-40B4-BE49-F238E27FC236}">
                    <a16:creationId xmlns:a16="http://schemas.microsoft.com/office/drawing/2014/main" id="{BE15EB66-F28D-497A-974B-4655A0AB152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30" name="Picture 437" descr="Untitled-2">
                <a:extLst>
                  <a:ext uri="{FF2B5EF4-FFF2-40B4-BE49-F238E27FC236}">
                    <a16:creationId xmlns:a16="http://schemas.microsoft.com/office/drawing/2014/main" id="{21577F91-6B6B-4373-83AA-E62F779DE55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cxnSp>
        <p:nvCxnSpPr>
          <p:cNvPr id="2" name="直接连接符 1">
            <a:extLst>
              <a:ext uri="{FF2B5EF4-FFF2-40B4-BE49-F238E27FC236}">
                <a16:creationId xmlns:a16="http://schemas.microsoft.com/office/drawing/2014/main" id="{60E236BF-21FC-4F1E-9548-A21B5B6B9091}"/>
              </a:ext>
            </a:extLst>
          </p:cNvPr>
          <p:cNvCxnSpPr/>
          <p:nvPr/>
        </p:nvCxnSpPr>
        <p:spPr>
          <a:xfrm>
            <a:off x="2070100" y="1897063"/>
            <a:ext cx="537527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 name="直接连接符 2">
            <a:extLst>
              <a:ext uri="{FF2B5EF4-FFF2-40B4-BE49-F238E27FC236}">
                <a16:creationId xmlns:a16="http://schemas.microsoft.com/office/drawing/2014/main" id="{47FDBD07-64DA-485D-AA43-63D386609199}"/>
              </a:ext>
            </a:extLst>
          </p:cNvPr>
          <p:cNvCxnSpPr/>
          <p:nvPr/>
        </p:nvCxnSpPr>
        <p:spPr>
          <a:xfrm>
            <a:off x="2070100" y="3122613"/>
            <a:ext cx="5411788" cy="0"/>
          </a:xfrm>
          <a:prstGeom prst="line">
            <a:avLst/>
          </a:prstGeom>
          <a:ln w="28575">
            <a:solidFill>
              <a:srgbClr val="C81A20"/>
            </a:solidFill>
          </a:ln>
        </p:spPr>
        <p:style>
          <a:lnRef idx="1">
            <a:schemeClr val="accent1"/>
          </a:lnRef>
          <a:fillRef idx="0">
            <a:schemeClr val="accent1"/>
          </a:fillRef>
          <a:effectRef idx="0">
            <a:schemeClr val="accent1"/>
          </a:effectRef>
          <a:fontRef idx="minor">
            <a:schemeClr val="tx1"/>
          </a:fontRef>
        </p:style>
      </p:cxnSp>
      <p:sp>
        <p:nvSpPr>
          <p:cNvPr id="33" name="矩形 32">
            <a:extLst>
              <a:ext uri="{FF2B5EF4-FFF2-40B4-BE49-F238E27FC236}">
                <a16:creationId xmlns:a16="http://schemas.microsoft.com/office/drawing/2014/main" id="{CAC62E38-B2BE-4E86-8074-B3D704864DEC}"/>
              </a:ext>
            </a:extLst>
          </p:cNvPr>
          <p:cNvSpPr>
            <a:spLocks noChangeArrowheads="1"/>
          </p:cNvSpPr>
          <p:nvPr/>
        </p:nvSpPr>
        <p:spPr bwMode="auto">
          <a:xfrm>
            <a:off x="2316163" y="2182813"/>
            <a:ext cx="5664200" cy="68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000" noProof="1">
                <a:solidFill>
                  <a:srgbClr val="C81A20"/>
                </a:solidFill>
                <a:latin typeface="华文行楷" panose="02010800040101010101" pitchFamily="2" charset="-122"/>
                <a:ea typeface="华文行楷" panose="02010800040101010101" pitchFamily="2" charset="-122"/>
                <a:sym typeface="+mn-ea"/>
              </a:rPr>
              <a:t>支部党员大会</a:t>
            </a:r>
          </a:p>
        </p:txBody>
      </p:sp>
      <p:sp>
        <p:nvSpPr>
          <p:cNvPr id="34" name="TextBox 8">
            <a:extLst>
              <a:ext uri="{FF2B5EF4-FFF2-40B4-BE49-F238E27FC236}">
                <a16:creationId xmlns:a16="http://schemas.microsoft.com/office/drawing/2014/main" id="{598D8D35-5966-41C0-BB3A-1700CD6A8D2A}"/>
              </a:ext>
            </a:extLst>
          </p:cNvPr>
          <p:cNvSpPr txBox="1">
            <a:spLocks noChangeArrowheads="1"/>
          </p:cNvSpPr>
          <p:nvPr/>
        </p:nvSpPr>
        <p:spPr bwMode="auto">
          <a:xfrm>
            <a:off x="4065588" y="3235325"/>
            <a:ext cx="216376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a:solidFill>
                  <a:srgbClr val="C81A20"/>
                </a:solidFill>
                <a:latin typeface="微软雅黑" panose="020B0503020204020204" pitchFamily="34" charset="-122"/>
                <a:ea typeface="微软雅黑" panose="020B0503020204020204" pitchFamily="34" charset="-122"/>
              </a:rPr>
              <a:t>如何成为一名优秀的共产党员</a:t>
            </a:r>
          </a:p>
        </p:txBody>
      </p:sp>
      <p:pic>
        <p:nvPicPr>
          <p:cNvPr id="36" name="图片 35">
            <a:extLst>
              <a:ext uri="{FF2B5EF4-FFF2-40B4-BE49-F238E27FC236}">
                <a16:creationId xmlns:a16="http://schemas.microsoft.com/office/drawing/2014/main" id="{937CA20F-DCD9-4EF0-A0D9-AD411FDFAC7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51338" y="790575"/>
            <a:ext cx="2795587" cy="127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矩形 36">
            <a:extLst>
              <a:ext uri="{FF2B5EF4-FFF2-40B4-BE49-F238E27FC236}">
                <a16:creationId xmlns:a16="http://schemas.microsoft.com/office/drawing/2014/main" id="{DB97E82E-966B-4BB3-88ED-693389164FB3}"/>
              </a:ext>
            </a:extLst>
          </p:cNvPr>
          <p:cNvSpPr>
            <a:spLocks noChangeArrowheads="1"/>
          </p:cNvSpPr>
          <p:nvPr/>
        </p:nvSpPr>
        <p:spPr bwMode="auto">
          <a:xfrm>
            <a:off x="2663825" y="1346200"/>
            <a:ext cx="192405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800">
                <a:solidFill>
                  <a:srgbClr val="C81A20"/>
                </a:solidFill>
                <a:latin typeface="华文行楷" panose="02010800040101010101" pitchFamily="2" charset="-122"/>
                <a:ea typeface="华文行楷" panose="02010800040101010101" pitchFamily="2" charset="-122"/>
              </a:rPr>
              <a:t>第三章</a:t>
            </a:r>
            <a:endParaRPr lang="zh-CN" altLang="en-US" sz="2800" b="1">
              <a:solidFill>
                <a:srgbClr val="C81A20"/>
              </a:solidFill>
              <a:latin typeface="华文行楷" panose="02010800040101010101" pitchFamily="2" charset="-122"/>
              <a:ea typeface="华文行楷" panose="02010800040101010101" pitchFamily="2" charset="-122"/>
            </a:endParaRPr>
          </a:p>
        </p:txBody>
      </p:sp>
      <p:pic>
        <p:nvPicPr>
          <p:cNvPr id="51" name="图片 4" descr="9b3f8ded6e150df30ddcc527f8a8ba31">
            <a:extLst>
              <a:ext uri="{FF2B5EF4-FFF2-40B4-BE49-F238E27FC236}">
                <a16:creationId xmlns:a16="http://schemas.microsoft.com/office/drawing/2014/main" id="{4981ED6C-EC79-43DD-A880-D425133F189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46049" t="3963" r="13432" b="50278"/>
          <a:stretch>
            <a:fillRect/>
          </a:stretch>
        </p:blipFill>
        <p:spPr bwMode="auto">
          <a:xfrm>
            <a:off x="342900" y="2241550"/>
            <a:ext cx="1595438"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3000">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4" fill="hold" nodeType="withEffect">
                                  <p:stCondLst>
                                    <p:cond delay="0"/>
                                  </p:stCondLst>
                                  <p:childTnLst>
                                    <p:set>
                                      <p:cBhvr>
                                        <p:cTn id="9" dur="1" fill="hold">
                                          <p:stCondLst>
                                            <p:cond delay="0"/>
                                          </p:stCondLst>
                                        </p:cTn>
                                        <p:tgtEl>
                                          <p:spTgt spid="69"/>
                                        </p:tgtEl>
                                        <p:attrNameLst>
                                          <p:attrName>style.visibility</p:attrName>
                                        </p:attrNameLst>
                                      </p:cBhvr>
                                      <p:to>
                                        <p:strVal val="visible"/>
                                      </p:to>
                                    </p:set>
                                    <p:animEffect transition="in" filter="wipe(down)">
                                      <p:cBhvr>
                                        <p:cTn id="10" dur="500"/>
                                        <p:tgtEl>
                                          <p:spTgt spid="69"/>
                                        </p:tgtEl>
                                      </p:cBhvr>
                                    </p:animEffect>
                                  </p:childTnLst>
                                </p:cTn>
                              </p:par>
                              <p:par>
                                <p:cTn id="11" presetID="9" presetClass="entr" presetSubtype="0" fill="hold"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dissolve">
                                      <p:cBhvr>
                                        <p:cTn id="13" dur="1000"/>
                                        <p:tgtEl>
                                          <p:spTgt spid="35"/>
                                        </p:tgtEl>
                                      </p:cBhvr>
                                    </p:animEffect>
                                  </p:childTnLst>
                                </p:cTn>
                              </p:par>
                              <p:par>
                                <p:cTn id="14" presetID="20" presetClass="entr" presetSubtype="0" fill="hold" nodeType="with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wedge">
                                      <p:cBhvr>
                                        <p:cTn id="16" dur="2000"/>
                                        <p:tgtEl>
                                          <p:spTgt spid="51"/>
                                        </p:tgtEl>
                                      </p:cBhvr>
                                    </p:animEffect>
                                  </p:childTnLst>
                                </p:cTn>
                              </p:par>
                            </p:childTnLst>
                          </p:cTn>
                        </p:par>
                        <p:par>
                          <p:cTn id="17" fill="hold" nodeType="afterGroup">
                            <p:stCondLst>
                              <p:cond delay="2000"/>
                            </p:stCondLst>
                            <p:childTnLst>
                              <p:par>
                                <p:cTn id="18" presetID="1" presetClass="entr" presetSubtype="0" fill="hold" nodeType="afterEffect">
                                  <p:stCondLst>
                                    <p:cond delay="0"/>
                                  </p:stCondLst>
                                  <p:childTnLst>
                                    <p:set>
                                      <p:cBhvr>
                                        <p:cTn id="19" dur="1" fill="hold">
                                          <p:stCondLst>
                                            <p:cond delay="0"/>
                                          </p:stCondLst>
                                        </p:cTn>
                                        <p:tgtEl>
                                          <p:spTgt spid="32"/>
                                        </p:tgtEl>
                                        <p:attrNameLst>
                                          <p:attrName>style.visibility</p:attrName>
                                        </p:attrNameLst>
                                      </p:cBhvr>
                                      <p:to>
                                        <p:strVal val="visible"/>
                                      </p:to>
                                    </p:set>
                                  </p:childTnLst>
                                </p:cTn>
                              </p:par>
                            </p:childTnLst>
                          </p:cTn>
                        </p:par>
                        <p:par>
                          <p:cTn id="20" fill="hold" nodeType="afterGroup">
                            <p:stCondLst>
                              <p:cond delay="2001"/>
                            </p:stCondLst>
                            <p:childTnLst>
                              <p:par>
                                <p:cTn id="21" presetID="22" presetClass="entr" presetSubtype="8"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nodeType="afterGroup">
                            <p:stCondLst>
                              <p:cond delay="2501"/>
                            </p:stCondLst>
                            <p:childTnLst>
                              <p:par>
                                <p:cTn id="25" presetID="18" presetClass="entr" presetSubtype="3"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strips(upRight)">
                                      <p:cBhvr>
                                        <p:cTn id="27" dur="500"/>
                                        <p:tgtEl>
                                          <p:spTgt spid="36"/>
                                        </p:tgtEl>
                                      </p:cBhvr>
                                    </p:animEffect>
                                  </p:childTnLst>
                                </p:cTn>
                              </p:par>
                            </p:childTnLst>
                          </p:cTn>
                        </p:par>
                        <p:par>
                          <p:cTn id="28" fill="hold" nodeType="afterGroup">
                            <p:stCondLst>
                              <p:cond delay="3001"/>
                            </p:stCondLst>
                            <p:childTnLst>
                              <p:par>
                                <p:cTn id="29" presetID="22" presetClass="entr" presetSubtype="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wipe(left)">
                                      <p:cBhvr>
                                        <p:cTn id="31" dur="500"/>
                                        <p:tgtEl>
                                          <p:spTgt spid="2"/>
                                        </p:tgtEl>
                                      </p:cBhvr>
                                    </p:animEffect>
                                  </p:childTnLst>
                                </p:cTn>
                              </p:par>
                            </p:childTnLst>
                          </p:cTn>
                        </p:par>
                        <p:par>
                          <p:cTn id="32" fill="hold" nodeType="afterGroup">
                            <p:stCondLst>
                              <p:cond delay="3501"/>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par>
                                <p:cTn id="36" presetID="22" presetClass="entr" presetSubtype="2" fill="hold" nodeType="with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wipe(right)">
                                      <p:cBhvr>
                                        <p:cTn id="38" dur="500"/>
                                        <p:tgtEl>
                                          <p:spTgt spid="3"/>
                                        </p:tgtEl>
                                      </p:cBhvr>
                                    </p:animEffect>
                                  </p:childTnLst>
                                </p:cTn>
                              </p:par>
                            </p:childTnLst>
                          </p:cTn>
                        </p:par>
                        <p:par>
                          <p:cTn id="39" fill="hold" nodeType="afterGroup">
                            <p:stCondLst>
                              <p:cond delay="4001"/>
                            </p:stCondLst>
                            <p:childTnLst>
                              <p:par>
                                <p:cTn id="40" presetID="42" presetClass="entr" presetSubtype="0"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1000"/>
                                        <p:tgtEl>
                                          <p:spTgt spid="34"/>
                                        </p:tgtEl>
                                      </p:cBhvr>
                                    </p:animEffect>
                                    <p:anim calcmode="lin" valueType="num">
                                      <p:cBhvr>
                                        <p:cTn id="43" dur="1000" fill="hold"/>
                                        <p:tgtEl>
                                          <p:spTgt spid="34"/>
                                        </p:tgtEl>
                                        <p:attrNameLst>
                                          <p:attrName>ppt_x</p:attrName>
                                        </p:attrNameLst>
                                      </p:cBhvr>
                                      <p:tavLst>
                                        <p:tav tm="0">
                                          <p:val>
                                            <p:strVal val="#ppt_x"/>
                                          </p:val>
                                        </p:tav>
                                        <p:tav tm="100000">
                                          <p:val>
                                            <p:strVal val="#ppt_x"/>
                                          </p:val>
                                        </p:tav>
                                      </p:tavLst>
                                    </p:anim>
                                    <p:anim calcmode="lin" valueType="num">
                                      <p:cBhvr>
                                        <p:cTn id="44"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bldLvl="0" animBg="1"/>
      <p:bldP spid="37"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676" name="Picture 6" descr="C:\Users\PC\Desktop\zqq\20158_0011_7.png">
            <a:extLst>
              <a:ext uri="{FF2B5EF4-FFF2-40B4-BE49-F238E27FC236}">
                <a16:creationId xmlns:a16="http://schemas.microsoft.com/office/drawing/2014/main" id="{E100E707-194F-4EDB-A4F3-18AC9F61CB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13" y="3071813"/>
            <a:ext cx="1812926" cy="187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1" name="Rectangle 3">
            <a:extLst>
              <a:ext uri="{FF2B5EF4-FFF2-40B4-BE49-F238E27FC236}">
                <a16:creationId xmlns:a16="http://schemas.microsoft.com/office/drawing/2014/main" id="{36C1BD51-ED0F-4CB6-9939-A137C08111A8}"/>
              </a:ext>
            </a:extLst>
          </p:cNvPr>
          <p:cNvSpPr txBox="1">
            <a:spLocks noChangeArrowheads="1"/>
          </p:cNvSpPr>
          <p:nvPr/>
        </p:nvSpPr>
        <p:spPr bwMode="auto">
          <a:xfrm>
            <a:off x="3460750" y="1589088"/>
            <a:ext cx="5969000"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endParaRPr lang="zh-CN" altLang="en-US" sz="2800" b="1">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a:p>
            <a:pPr algn="ctr" eaLnBrk="1" hangingPunct="1">
              <a:lnSpc>
                <a:spcPct val="120000"/>
              </a:lnSpc>
            </a:pPr>
            <a:endParaRPr lang="zh-CN" altLang="en-US" sz="2800" b="1">
              <a:solidFill>
                <a:srgbClr val="C00000"/>
              </a:solidFill>
              <a:latin typeface="Calibri" panose="020F0502020204030204" pitchFamily="34" charset="0"/>
              <a:sym typeface="Calibri" panose="020F0502020204030204" pitchFamily="34" charset="0"/>
            </a:endParaRPr>
          </a:p>
        </p:txBody>
      </p:sp>
      <p:sp>
        <p:nvSpPr>
          <p:cNvPr id="5" name="文本框 4">
            <a:extLst>
              <a:ext uri="{FF2B5EF4-FFF2-40B4-BE49-F238E27FC236}">
                <a16:creationId xmlns:a16="http://schemas.microsoft.com/office/drawing/2014/main" id="{3A6BCA9E-6233-4FD1-BD78-58F70BDB546B}"/>
              </a:ext>
            </a:extLst>
          </p:cNvPr>
          <p:cNvSpPr txBox="1">
            <a:spLocks noChangeArrowheads="1"/>
          </p:cNvSpPr>
          <p:nvPr/>
        </p:nvSpPr>
        <p:spPr bwMode="auto">
          <a:xfrm>
            <a:off x="1238250" y="107950"/>
            <a:ext cx="27892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支部委员会基本程序</a:t>
            </a:r>
          </a:p>
        </p:txBody>
      </p:sp>
      <p:sp>
        <p:nvSpPr>
          <p:cNvPr id="48133" name="矩形 5">
            <a:extLst>
              <a:ext uri="{FF2B5EF4-FFF2-40B4-BE49-F238E27FC236}">
                <a16:creationId xmlns:a16="http://schemas.microsoft.com/office/drawing/2014/main" id="{04C63573-C382-44DD-B03B-AFCD23CDCB63}"/>
              </a:ext>
            </a:extLst>
          </p:cNvPr>
          <p:cNvSpPr>
            <a:spLocks noChangeArrowheads="1"/>
          </p:cNvSpPr>
          <p:nvPr/>
        </p:nvSpPr>
        <p:spPr bwMode="auto">
          <a:xfrm>
            <a:off x="3292475" y="990600"/>
            <a:ext cx="5284788" cy="316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en-US">
              <a:solidFill>
                <a:srgbClr val="FFFFFF"/>
              </a:solidFill>
              <a:latin typeface="Calibri" panose="020F0502020204030204" pitchFamily="34" charset="0"/>
            </a:endParaRPr>
          </a:p>
        </p:txBody>
      </p:sp>
      <p:grpSp>
        <p:nvGrpSpPr>
          <p:cNvPr id="31747" name="组合 8">
            <a:extLst>
              <a:ext uri="{FF2B5EF4-FFF2-40B4-BE49-F238E27FC236}">
                <a16:creationId xmlns:a16="http://schemas.microsoft.com/office/drawing/2014/main" id="{6F837043-BDAD-415A-8D05-28728F581D5F}"/>
              </a:ext>
            </a:extLst>
          </p:cNvPr>
          <p:cNvGrpSpPr>
            <a:grpSpLocks/>
          </p:cNvGrpSpPr>
          <p:nvPr/>
        </p:nvGrpSpPr>
        <p:grpSpPr bwMode="auto">
          <a:xfrm>
            <a:off x="1514475" y="1635125"/>
            <a:ext cx="887413" cy="781050"/>
            <a:chOff x="-86178" y="0"/>
            <a:chExt cx="987518" cy="867600"/>
          </a:xfrm>
        </p:grpSpPr>
        <p:sp>
          <p:nvSpPr>
            <p:cNvPr id="48165" name="椭圆形标注 2">
              <a:extLst>
                <a:ext uri="{FF2B5EF4-FFF2-40B4-BE49-F238E27FC236}">
                  <a16:creationId xmlns:a16="http://schemas.microsoft.com/office/drawing/2014/main" id="{F972532C-53D5-45D1-88F2-AA50E770B960}"/>
                </a:ext>
              </a:extLst>
            </p:cNvPr>
            <p:cNvSpPr>
              <a:spLocks noChangeArrowheads="1"/>
            </p:cNvSpPr>
            <p:nvPr/>
          </p:nvSpPr>
          <p:spPr bwMode="auto">
            <a:xfrm>
              <a:off x="11128" y="0"/>
              <a:ext cx="791637" cy="792088"/>
            </a:xfrm>
            <a:prstGeom prst="wedgeEllipseCallout">
              <a:avLst>
                <a:gd name="adj1" fmla="val -20833"/>
                <a:gd name="adj2" fmla="val 62500"/>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00">
                <a:solidFill>
                  <a:srgbClr val="FFFF00"/>
                </a:solidFill>
                <a:latin typeface="Calibri" panose="020F0502020204030204" pitchFamily="34" charset="0"/>
              </a:endParaRPr>
            </a:p>
          </p:txBody>
        </p:sp>
        <p:sp>
          <p:nvSpPr>
            <p:cNvPr id="48166" name="TextBox 7">
              <a:extLst>
                <a:ext uri="{FF2B5EF4-FFF2-40B4-BE49-F238E27FC236}">
                  <a16:creationId xmlns:a16="http://schemas.microsoft.com/office/drawing/2014/main" id="{A585F641-BFB5-49E3-BA76-DC7AAC85A16D}"/>
                </a:ext>
              </a:extLst>
            </p:cNvPr>
            <p:cNvSpPr txBox="1">
              <a:spLocks noChangeArrowheads="1"/>
            </p:cNvSpPr>
            <p:nvPr/>
          </p:nvSpPr>
          <p:spPr bwMode="auto">
            <a:xfrm>
              <a:off x="-86178" y="14107"/>
              <a:ext cx="987518" cy="853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4400" b="1">
                  <a:solidFill>
                    <a:srgbClr val="FFC000"/>
                  </a:solidFill>
                  <a:latin typeface="微软雅黑" panose="020B0503020204020204" pitchFamily="34" charset="-122"/>
                  <a:ea typeface="微软雅黑" panose="020B0503020204020204" pitchFamily="34" charset="-122"/>
                </a:rPr>
                <a:t>1</a:t>
              </a:r>
            </a:p>
          </p:txBody>
        </p:sp>
      </p:grpSp>
      <p:grpSp>
        <p:nvGrpSpPr>
          <p:cNvPr id="2" name="组合 8">
            <a:extLst>
              <a:ext uri="{FF2B5EF4-FFF2-40B4-BE49-F238E27FC236}">
                <a16:creationId xmlns:a16="http://schemas.microsoft.com/office/drawing/2014/main" id="{A1736021-37D8-4269-B541-0EA533FD063A}"/>
              </a:ext>
            </a:extLst>
          </p:cNvPr>
          <p:cNvGrpSpPr>
            <a:grpSpLocks/>
          </p:cNvGrpSpPr>
          <p:nvPr/>
        </p:nvGrpSpPr>
        <p:grpSpPr bwMode="auto">
          <a:xfrm>
            <a:off x="3998913" y="1604963"/>
            <a:ext cx="889000" cy="781050"/>
            <a:chOff x="-86178" y="0"/>
            <a:chExt cx="987518" cy="867600"/>
          </a:xfrm>
        </p:grpSpPr>
        <p:sp>
          <p:nvSpPr>
            <p:cNvPr id="48163" name="椭圆形标注 2">
              <a:extLst>
                <a:ext uri="{FF2B5EF4-FFF2-40B4-BE49-F238E27FC236}">
                  <a16:creationId xmlns:a16="http://schemas.microsoft.com/office/drawing/2014/main" id="{955AD11F-8CE0-4606-A5CB-ED250AF22911}"/>
                </a:ext>
              </a:extLst>
            </p:cNvPr>
            <p:cNvSpPr>
              <a:spLocks noChangeArrowheads="1"/>
            </p:cNvSpPr>
            <p:nvPr/>
          </p:nvSpPr>
          <p:spPr bwMode="auto">
            <a:xfrm>
              <a:off x="11128" y="0"/>
              <a:ext cx="791637" cy="792088"/>
            </a:xfrm>
            <a:prstGeom prst="wedgeEllipseCallout">
              <a:avLst>
                <a:gd name="adj1" fmla="val -20833"/>
                <a:gd name="adj2" fmla="val 62500"/>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00">
                <a:solidFill>
                  <a:srgbClr val="FFFF00"/>
                </a:solidFill>
                <a:latin typeface="Calibri" panose="020F0502020204030204" pitchFamily="34" charset="0"/>
              </a:endParaRPr>
            </a:p>
          </p:txBody>
        </p:sp>
        <p:sp>
          <p:nvSpPr>
            <p:cNvPr id="48164" name="TextBox 7">
              <a:extLst>
                <a:ext uri="{FF2B5EF4-FFF2-40B4-BE49-F238E27FC236}">
                  <a16:creationId xmlns:a16="http://schemas.microsoft.com/office/drawing/2014/main" id="{03DE2968-EB50-493E-8793-F36389AD78D3}"/>
                </a:ext>
              </a:extLst>
            </p:cNvPr>
            <p:cNvSpPr txBox="1">
              <a:spLocks noChangeArrowheads="1"/>
            </p:cNvSpPr>
            <p:nvPr/>
          </p:nvSpPr>
          <p:spPr bwMode="auto">
            <a:xfrm>
              <a:off x="-86178" y="14107"/>
              <a:ext cx="987518" cy="853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4400" b="1">
                  <a:solidFill>
                    <a:srgbClr val="FFC000"/>
                  </a:solidFill>
                  <a:latin typeface="微软雅黑" panose="020B0503020204020204" pitchFamily="34" charset="-122"/>
                  <a:ea typeface="微软雅黑" panose="020B0503020204020204" pitchFamily="34" charset="-122"/>
                </a:rPr>
                <a:t>2</a:t>
              </a:r>
            </a:p>
          </p:txBody>
        </p:sp>
      </p:grpSp>
      <p:grpSp>
        <p:nvGrpSpPr>
          <p:cNvPr id="32" name="组合 8">
            <a:extLst>
              <a:ext uri="{FF2B5EF4-FFF2-40B4-BE49-F238E27FC236}">
                <a16:creationId xmlns:a16="http://schemas.microsoft.com/office/drawing/2014/main" id="{3E8E13A1-28E9-474B-8A4E-024161558161}"/>
              </a:ext>
            </a:extLst>
          </p:cNvPr>
          <p:cNvGrpSpPr>
            <a:grpSpLocks/>
          </p:cNvGrpSpPr>
          <p:nvPr/>
        </p:nvGrpSpPr>
        <p:grpSpPr bwMode="auto">
          <a:xfrm>
            <a:off x="6543675" y="1743075"/>
            <a:ext cx="889000" cy="781050"/>
            <a:chOff x="-86178" y="0"/>
            <a:chExt cx="987518" cy="867600"/>
          </a:xfrm>
        </p:grpSpPr>
        <p:sp>
          <p:nvSpPr>
            <p:cNvPr id="48161" name="椭圆形标注 32">
              <a:extLst>
                <a:ext uri="{FF2B5EF4-FFF2-40B4-BE49-F238E27FC236}">
                  <a16:creationId xmlns:a16="http://schemas.microsoft.com/office/drawing/2014/main" id="{248065DC-1FB9-4193-A5E8-3BD4FEA33DB5}"/>
                </a:ext>
              </a:extLst>
            </p:cNvPr>
            <p:cNvSpPr>
              <a:spLocks noChangeArrowheads="1"/>
            </p:cNvSpPr>
            <p:nvPr/>
          </p:nvSpPr>
          <p:spPr bwMode="auto">
            <a:xfrm>
              <a:off x="11128" y="0"/>
              <a:ext cx="791637" cy="792088"/>
            </a:xfrm>
            <a:prstGeom prst="wedgeEllipseCallout">
              <a:avLst>
                <a:gd name="adj1" fmla="val -20833"/>
                <a:gd name="adj2" fmla="val 62500"/>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00">
                <a:solidFill>
                  <a:srgbClr val="FFFF00"/>
                </a:solidFill>
                <a:latin typeface="Calibri" panose="020F0502020204030204" pitchFamily="34" charset="0"/>
              </a:endParaRPr>
            </a:p>
          </p:txBody>
        </p:sp>
        <p:sp>
          <p:nvSpPr>
            <p:cNvPr id="48162" name="TextBox 7">
              <a:extLst>
                <a:ext uri="{FF2B5EF4-FFF2-40B4-BE49-F238E27FC236}">
                  <a16:creationId xmlns:a16="http://schemas.microsoft.com/office/drawing/2014/main" id="{C2F76087-9C99-4DD1-A5D1-0E6F37360815}"/>
                </a:ext>
              </a:extLst>
            </p:cNvPr>
            <p:cNvSpPr txBox="1">
              <a:spLocks noChangeArrowheads="1"/>
            </p:cNvSpPr>
            <p:nvPr/>
          </p:nvSpPr>
          <p:spPr bwMode="auto">
            <a:xfrm>
              <a:off x="-86178" y="14107"/>
              <a:ext cx="987518" cy="853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4400" b="1">
                  <a:solidFill>
                    <a:srgbClr val="FFC000"/>
                  </a:solidFill>
                  <a:latin typeface="微软雅黑" panose="020B0503020204020204" pitchFamily="34" charset="-122"/>
                  <a:ea typeface="微软雅黑" panose="020B0503020204020204" pitchFamily="34" charset="-122"/>
                </a:rPr>
                <a:t>3</a:t>
              </a:r>
            </a:p>
          </p:txBody>
        </p:sp>
      </p:grpSp>
      <p:sp>
        <p:nvSpPr>
          <p:cNvPr id="8202" name="Rectangle 10">
            <a:extLst>
              <a:ext uri="{FF2B5EF4-FFF2-40B4-BE49-F238E27FC236}">
                <a16:creationId xmlns:a16="http://schemas.microsoft.com/office/drawing/2014/main" id="{2ED666F7-C314-4D20-BF77-63C4833E67DE}"/>
              </a:ext>
            </a:extLst>
          </p:cNvPr>
          <p:cNvSpPr>
            <a:spLocks noChangeArrowheads="1"/>
          </p:cNvSpPr>
          <p:nvPr/>
        </p:nvSpPr>
        <p:spPr bwMode="auto">
          <a:xfrm>
            <a:off x="1095375" y="2573338"/>
            <a:ext cx="1984375" cy="154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35000"/>
              </a:lnSpc>
            </a:pPr>
            <a:r>
              <a:rPr lang="zh-CN" altLang="en-US" sz="1400">
                <a:solidFill>
                  <a:srgbClr val="404040"/>
                </a:solidFill>
                <a:latin typeface="微软雅黑" panose="020B0503020204020204" pitchFamily="34" charset="-122"/>
                <a:ea typeface="微软雅黑" panose="020B0503020204020204" pitchFamily="34" charset="-122"/>
                <a:sym typeface="Calibri" panose="020F0502020204030204" pitchFamily="34" charset="0"/>
              </a:rPr>
              <a:t>会前准备。确定议题、开会时间、地点,向全体支部委员通报情况，每一位支部委员作好参加会议的准备。</a:t>
            </a:r>
          </a:p>
        </p:txBody>
      </p:sp>
      <p:cxnSp>
        <p:nvCxnSpPr>
          <p:cNvPr id="31768" name="直接连接符 29">
            <a:extLst>
              <a:ext uri="{FF2B5EF4-FFF2-40B4-BE49-F238E27FC236}">
                <a16:creationId xmlns:a16="http://schemas.microsoft.com/office/drawing/2014/main" id="{CE4FBDCB-39B7-48CB-8CB9-5F223F90004F}"/>
              </a:ext>
            </a:extLst>
          </p:cNvPr>
          <p:cNvCxnSpPr>
            <a:cxnSpLocks noChangeShapeType="1"/>
          </p:cNvCxnSpPr>
          <p:nvPr/>
        </p:nvCxnSpPr>
        <p:spPr bwMode="auto">
          <a:xfrm>
            <a:off x="1238250" y="4273550"/>
            <a:ext cx="6667500" cy="0"/>
          </a:xfrm>
          <a:prstGeom prst="line">
            <a:avLst/>
          </a:prstGeom>
          <a:noFill/>
          <a:ln w="9525">
            <a:solidFill>
              <a:srgbClr val="C00000"/>
            </a:solidFill>
            <a:prstDash val="sysDash"/>
            <a:round/>
            <a:headEnd/>
            <a:tailEnd/>
          </a:ln>
          <a:extLst>
            <a:ext uri="{909E8E84-426E-40DD-AFC4-6F175D3DCCD1}">
              <a14:hiddenFill xmlns:a14="http://schemas.microsoft.com/office/drawing/2010/main">
                <a:noFill/>
              </a14:hiddenFill>
            </a:ext>
          </a:extLst>
        </p:spPr>
      </p:cxnSp>
      <p:cxnSp>
        <p:nvCxnSpPr>
          <p:cNvPr id="31765" name="直接连接符 25">
            <a:extLst>
              <a:ext uri="{FF2B5EF4-FFF2-40B4-BE49-F238E27FC236}">
                <a16:creationId xmlns:a16="http://schemas.microsoft.com/office/drawing/2014/main" id="{2AA1E5D4-94B7-4FA6-8D69-CA76583A5663}"/>
              </a:ext>
            </a:extLst>
          </p:cNvPr>
          <p:cNvCxnSpPr>
            <a:cxnSpLocks noChangeShapeType="1"/>
          </p:cNvCxnSpPr>
          <p:nvPr/>
        </p:nvCxnSpPr>
        <p:spPr bwMode="auto">
          <a:xfrm>
            <a:off x="3079750" y="2295525"/>
            <a:ext cx="0" cy="1978025"/>
          </a:xfrm>
          <a:prstGeom prst="line">
            <a:avLst/>
          </a:prstGeom>
          <a:noFill/>
          <a:ln w="9525">
            <a:solidFill>
              <a:srgbClr val="C00000"/>
            </a:solidFill>
            <a:prstDash val="sysDash"/>
            <a:round/>
            <a:headEnd/>
            <a:tailEnd/>
          </a:ln>
          <a:extLst>
            <a:ext uri="{909E8E84-426E-40DD-AFC4-6F175D3DCCD1}">
              <a14:hiddenFill xmlns:a14="http://schemas.microsoft.com/office/drawing/2010/main">
                <a:noFill/>
              </a14:hiddenFill>
            </a:ext>
          </a:extLst>
        </p:spPr>
      </p:cxnSp>
      <p:cxnSp>
        <p:nvCxnSpPr>
          <p:cNvPr id="35" name="直接连接符 25">
            <a:extLst>
              <a:ext uri="{FF2B5EF4-FFF2-40B4-BE49-F238E27FC236}">
                <a16:creationId xmlns:a16="http://schemas.microsoft.com/office/drawing/2014/main" id="{C3F360E5-EB8E-4A1D-8FF8-490653DB38A8}"/>
              </a:ext>
            </a:extLst>
          </p:cNvPr>
          <p:cNvCxnSpPr>
            <a:cxnSpLocks noChangeShapeType="1"/>
          </p:cNvCxnSpPr>
          <p:nvPr/>
        </p:nvCxnSpPr>
        <p:spPr bwMode="auto">
          <a:xfrm>
            <a:off x="6027738" y="2295525"/>
            <a:ext cx="0" cy="1978025"/>
          </a:xfrm>
          <a:prstGeom prst="line">
            <a:avLst/>
          </a:prstGeom>
          <a:noFill/>
          <a:ln w="9525">
            <a:solidFill>
              <a:srgbClr val="C00000"/>
            </a:solidFill>
            <a:prstDash val="sysDash"/>
            <a:round/>
            <a:headEnd/>
            <a:tailEnd/>
          </a:ln>
          <a:extLst>
            <a:ext uri="{909E8E84-426E-40DD-AFC4-6F175D3DCCD1}">
              <a14:hiddenFill xmlns:a14="http://schemas.microsoft.com/office/drawing/2010/main">
                <a:noFill/>
              </a14:hiddenFill>
            </a:ext>
          </a:extLst>
        </p:spPr>
      </p:cxnSp>
      <p:sp>
        <p:nvSpPr>
          <p:cNvPr id="8200" name="Rectangle 8">
            <a:extLst>
              <a:ext uri="{FF2B5EF4-FFF2-40B4-BE49-F238E27FC236}">
                <a16:creationId xmlns:a16="http://schemas.microsoft.com/office/drawing/2014/main" id="{B355D9C3-A47A-4A64-B6FC-DCBC73045191}"/>
              </a:ext>
            </a:extLst>
          </p:cNvPr>
          <p:cNvSpPr>
            <a:spLocks noChangeArrowheads="1"/>
          </p:cNvSpPr>
          <p:nvPr/>
        </p:nvSpPr>
        <p:spPr bwMode="auto">
          <a:xfrm>
            <a:off x="3348038" y="2776538"/>
            <a:ext cx="2401887" cy="1252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35000"/>
              </a:lnSpc>
            </a:pPr>
            <a:r>
              <a:rPr lang="zh-CN" altLang="en-US" sz="1400">
                <a:solidFill>
                  <a:srgbClr val="404040"/>
                </a:solidFill>
                <a:latin typeface="微软雅黑" panose="020B0503020204020204" pitchFamily="34" charset="-122"/>
                <a:ea typeface="微软雅黑" panose="020B0503020204020204" pitchFamily="34" charset="-122"/>
                <a:sym typeface="Calibri" panose="020F0502020204030204" pitchFamily="34" charset="0"/>
              </a:rPr>
              <a:t>召开会议。主持人向到会人员报告会议议题和议程，集体讨论，形成决议，对落实决定事项作出明确分工。</a:t>
            </a:r>
          </a:p>
        </p:txBody>
      </p:sp>
      <p:sp>
        <p:nvSpPr>
          <p:cNvPr id="8198" name="Rectangle 6">
            <a:extLst>
              <a:ext uri="{FF2B5EF4-FFF2-40B4-BE49-F238E27FC236}">
                <a16:creationId xmlns:a16="http://schemas.microsoft.com/office/drawing/2014/main" id="{CBEF3591-B041-42BE-9814-B1F07E198536}"/>
              </a:ext>
            </a:extLst>
          </p:cNvPr>
          <p:cNvSpPr>
            <a:spLocks noChangeArrowheads="1"/>
          </p:cNvSpPr>
          <p:nvPr/>
        </p:nvSpPr>
        <p:spPr bwMode="auto">
          <a:xfrm>
            <a:off x="6151563" y="2862263"/>
            <a:ext cx="1603375" cy="125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35000"/>
              </a:lnSpc>
            </a:pPr>
            <a:r>
              <a:rPr lang="zh-CN" altLang="en-US" sz="1400">
                <a:solidFill>
                  <a:srgbClr val="404040"/>
                </a:solidFill>
                <a:latin typeface="微软雅黑" panose="020B0503020204020204" pitchFamily="34" charset="-122"/>
                <a:ea typeface="微软雅黑" panose="020B0503020204020204" pitchFamily="34" charset="-122"/>
                <a:sym typeface="Calibri" panose="020F0502020204030204" pitchFamily="34" charset="0"/>
              </a:rPr>
              <a:t>整理支委会作出的决议或决定及会议记录，及时存档备查。</a:t>
            </a:r>
          </a:p>
        </p:txBody>
      </p:sp>
      <p:grpSp>
        <p:nvGrpSpPr>
          <p:cNvPr id="31761" name="组合 23">
            <a:extLst>
              <a:ext uri="{FF2B5EF4-FFF2-40B4-BE49-F238E27FC236}">
                <a16:creationId xmlns:a16="http://schemas.microsoft.com/office/drawing/2014/main" id="{78CEDA36-7E49-4F2D-8B18-6213CDDA5E8A}"/>
              </a:ext>
            </a:extLst>
          </p:cNvPr>
          <p:cNvGrpSpPr>
            <a:grpSpLocks/>
          </p:cNvGrpSpPr>
          <p:nvPr/>
        </p:nvGrpSpPr>
        <p:grpSpPr bwMode="auto">
          <a:xfrm>
            <a:off x="2824163" y="784225"/>
            <a:ext cx="3719512" cy="534988"/>
            <a:chOff x="0" y="0"/>
            <a:chExt cx="2690572" cy="540889"/>
          </a:xfrm>
        </p:grpSpPr>
        <p:sp>
          <p:nvSpPr>
            <p:cNvPr id="48159" name="上凸带形 20">
              <a:extLst>
                <a:ext uri="{FF2B5EF4-FFF2-40B4-BE49-F238E27FC236}">
                  <a16:creationId xmlns:a16="http://schemas.microsoft.com/office/drawing/2014/main" id="{952AE483-36C5-4892-B9F3-EA23BA1AE561}"/>
                </a:ext>
              </a:extLst>
            </p:cNvPr>
            <p:cNvSpPr>
              <a:spLocks noChangeArrowheads="1"/>
            </p:cNvSpPr>
            <p:nvPr/>
          </p:nvSpPr>
          <p:spPr bwMode="auto">
            <a:xfrm>
              <a:off x="0" y="38944"/>
              <a:ext cx="2690572" cy="501945"/>
            </a:xfrm>
            <a:prstGeom prst="ribbon2">
              <a:avLst>
                <a:gd name="adj1" fmla="val 15509"/>
                <a:gd name="adj2" fmla="val 55611"/>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00">
                <a:solidFill>
                  <a:srgbClr val="FFFFFF"/>
                </a:solidFill>
                <a:latin typeface="Calibri" panose="020F0502020204030204" pitchFamily="34" charset="0"/>
              </a:endParaRPr>
            </a:p>
          </p:txBody>
        </p:sp>
        <p:sp>
          <p:nvSpPr>
            <p:cNvPr id="36884" name="TextBox 21">
              <a:extLst>
                <a:ext uri="{FF2B5EF4-FFF2-40B4-BE49-F238E27FC236}">
                  <a16:creationId xmlns:a16="http://schemas.microsoft.com/office/drawing/2014/main" id="{5FF4CAAA-B477-44B1-92B1-86171657FD5F}"/>
                </a:ext>
              </a:extLst>
            </p:cNvPr>
            <p:cNvSpPr txBox="1">
              <a:spLocks noChangeArrowheads="1"/>
            </p:cNvSpPr>
            <p:nvPr/>
          </p:nvSpPr>
          <p:spPr bwMode="auto">
            <a:xfrm>
              <a:off x="385844" y="0"/>
              <a:ext cx="1891324" cy="426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2160" b="1" noProof="1">
                  <a:solidFill>
                    <a:srgbClr val="FFC000"/>
                  </a:solidFill>
                  <a:latin typeface="微软雅黑" panose="020B0503020204020204" pitchFamily="34" charset="-122"/>
                  <a:ea typeface="微软雅黑" panose="020B0503020204020204" pitchFamily="34" charset="-122"/>
                  <a:sym typeface="+mn-ea"/>
                </a:rPr>
                <a:t>三课一会</a:t>
              </a:r>
            </a:p>
          </p:txBody>
        </p:sp>
      </p:grpSp>
      <p:pic>
        <p:nvPicPr>
          <p:cNvPr id="31" name="图片 30">
            <a:extLst>
              <a:ext uri="{FF2B5EF4-FFF2-40B4-BE49-F238E27FC236}">
                <a16:creationId xmlns:a16="http://schemas.microsoft.com/office/drawing/2014/main" id="{FA32BEB8-E002-43B9-85CF-A6B39DC4B1B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84720"/>
          <a:stretch>
            <a:fillRect/>
          </a:stretch>
        </p:blipFill>
        <p:spPr bwMode="auto">
          <a:xfrm>
            <a:off x="0" y="3860800"/>
            <a:ext cx="9194800" cy="1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4" name="直接连接符 2">
            <a:extLst>
              <a:ext uri="{FF2B5EF4-FFF2-40B4-BE49-F238E27FC236}">
                <a16:creationId xmlns:a16="http://schemas.microsoft.com/office/drawing/2014/main" id="{44F13920-AC26-49AD-B3D9-D562E6D6E6F2}"/>
              </a:ext>
            </a:extLst>
          </p:cNvPr>
          <p:cNvCxnSpPr>
            <a:cxnSpLocks noChangeShapeType="1"/>
          </p:cNvCxnSpPr>
          <p:nvPr/>
        </p:nvCxnSpPr>
        <p:spPr bwMode="auto">
          <a:xfrm>
            <a:off x="1233488" y="514350"/>
            <a:ext cx="7740650" cy="11113"/>
          </a:xfrm>
          <a:prstGeom prst="line">
            <a:avLst/>
          </a:prstGeom>
          <a:noFill/>
          <a:ln w="9525">
            <a:solidFill>
              <a:srgbClr val="8E1F0C"/>
            </a:solidFill>
            <a:round/>
            <a:headEnd/>
            <a:tailEnd/>
          </a:ln>
          <a:extLst>
            <a:ext uri="{909E8E84-426E-40DD-AFC4-6F175D3DCCD1}">
              <a14:hiddenFill xmlns:a14="http://schemas.microsoft.com/office/drawing/2010/main">
                <a:noFill/>
              </a14:hiddenFill>
            </a:ext>
          </a:extLst>
        </p:spPr>
      </p:cxnSp>
      <p:grpSp>
        <p:nvGrpSpPr>
          <p:cNvPr id="36" name="组合 35">
            <a:extLst>
              <a:ext uri="{FF2B5EF4-FFF2-40B4-BE49-F238E27FC236}">
                <a16:creationId xmlns:a16="http://schemas.microsoft.com/office/drawing/2014/main" id="{D80F2F62-ABD3-47CC-A874-C81B4061F218}"/>
              </a:ext>
            </a:extLst>
          </p:cNvPr>
          <p:cNvGrpSpPr>
            <a:grpSpLocks/>
          </p:cNvGrpSpPr>
          <p:nvPr/>
        </p:nvGrpSpPr>
        <p:grpSpPr bwMode="auto">
          <a:xfrm>
            <a:off x="60325" y="47625"/>
            <a:ext cx="1189038" cy="592138"/>
            <a:chOff x="1348" y="1356"/>
            <a:chExt cx="2960" cy="1620"/>
          </a:xfrm>
        </p:grpSpPr>
        <p:pic>
          <p:nvPicPr>
            <p:cNvPr id="48147" name="图片 36">
              <a:extLst>
                <a:ext uri="{FF2B5EF4-FFF2-40B4-BE49-F238E27FC236}">
                  <a16:creationId xmlns:a16="http://schemas.microsoft.com/office/drawing/2014/main" id="{3DEDBA09-B750-47F1-AFCE-5A1D0CC0C3B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8566" t="3773" r="84967" b="87161"/>
            <a:stretch>
              <a:fillRect/>
            </a:stretch>
          </p:blipFill>
          <p:spPr bwMode="auto">
            <a:xfrm>
              <a:off x="1713" y="1356"/>
              <a:ext cx="2054" cy="1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8148" name="组合 37">
              <a:extLst>
                <a:ext uri="{FF2B5EF4-FFF2-40B4-BE49-F238E27FC236}">
                  <a16:creationId xmlns:a16="http://schemas.microsoft.com/office/drawing/2014/main" id="{76BF7581-1C14-48E4-A705-69D42FE00B21}"/>
                </a:ext>
              </a:extLst>
            </p:cNvPr>
            <p:cNvGrpSpPr>
              <a:grpSpLocks/>
            </p:cNvGrpSpPr>
            <p:nvPr/>
          </p:nvGrpSpPr>
          <p:grpSpPr bwMode="auto">
            <a:xfrm rot="-1140000">
              <a:off x="1348" y="2342"/>
              <a:ext cx="2960" cy="630"/>
              <a:chOff x="-4345" y="2576"/>
              <a:chExt cx="3946" cy="840"/>
            </a:xfrm>
          </p:grpSpPr>
          <p:pic>
            <p:nvPicPr>
              <p:cNvPr id="48149" name="Picture 428" descr="Untitled-2">
                <a:extLst>
                  <a:ext uri="{FF2B5EF4-FFF2-40B4-BE49-F238E27FC236}">
                    <a16:creationId xmlns:a16="http://schemas.microsoft.com/office/drawing/2014/main" id="{2602C2D5-EF40-4178-B257-EB41BB9F5E8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50" name="Picture 429" descr="Untitled-2">
                <a:extLst>
                  <a:ext uri="{FF2B5EF4-FFF2-40B4-BE49-F238E27FC236}">
                    <a16:creationId xmlns:a16="http://schemas.microsoft.com/office/drawing/2014/main" id="{DB061061-664C-4CDF-B47B-C5D16F7BA2B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51" name="Picture 430" descr="Untitled-2">
                <a:extLst>
                  <a:ext uri="{FF2B5EF4-FFF2-40B4-BE49-F238E27FC236}">
                    <a16:creationId xmlns:a16="http://schemas.microsoft.com/office/drawing/2014/main" id="{6952AAA9-AEE6-49EF-9112-31A29D533A8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52" name="Picture 431" descr="Untitled-2">
                <a:extLst>
                  <a:ext uri="{FF2B5EF4-FFF2-40B4-BE49-F238E27FC236}">
                    <a16:creationId xmlns:a16="http://schemas.microsoft.com/office/drawing/2014/main" id="{B70DF9E5-FA68-4023-9284-3B6011C3334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53" name="Picture 432" descr="Untitled-2">
                <a:extLst>
                  <a:ext uri="{FF2B5EF4-FFF2-40B4-BE49-F238E27FC236}">
                    <a16:creationId xmlns:a16="http://schemas.microsoft.com/office/drawing/2014/main" id="{D2210533-9D12-4418-9CD2-4D50FE10D47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54" name="Picture 433" descr="Untitled-2">
                <a:extLst>
                  <a:ext uri="{FF2B5EF4-FFF2-40B4-BE49-F238E27FC236}">
                    <a16:creationId xmlns:a16="http://schemas.microsoft.com/office/drawing/2014/main" id="{E35A5F9B-49C7-4610-870A-AC8A966BA02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55" name="Picture 434" descr="Untitled-2">
                <a:extLst>
                  <a:ext uri="{FF2B5EF4-FFF2-40B4-BE49-F238E27FC236}">
                    <a16:creationId xmlns:a16="http://schemas.microsoft.com/office/drawing/2014/main" id="{A31122A7-1529-4374-8667-54DE9E091C6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56" name="Picture 435" descr="Untitled-2">
                <a:extLst>
                  <a:ext uri="{FF2B5EF4-FFF2-40B4-BE49-F238E27FC236}">
                    <a16:creationId xmlns:a16="http://schemas.microsoft.com/office/drawing/2014/main" id="{3E8CEC91-866B-4F23-ADB7-81EC9C2F3EE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57" name="Picture 436" descr="Untitled-2">
                <a:extLst>
                  <a:ext uri="{FF2B5EF4-FFF2-40B4-BE49-F238E27FC236}">
                    <a16:creationId xmlns:a16="http://schemas.microsoft.com/office/drawing/2014/main" id="{3D38C33F-1398-453E-9BAA-55E9EB6394B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58" name="Picture 437" descr="Untitled-2">
                <a:extLst>
                  <a:ext uri="{FF2B5EF4-FFF2-40B4-BE49-F238E27FC236}">
                    <a16:creationId xmlns:a16="http://schemas.microsoft.com/office/drawing/2014/main" id="{5F895038-AF44-4041-A56E-99586B1358D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cSld>
  <p:clrMapOvr>
    <a:masterClrMapping/>
  </p:clrMapOvr>
  <p:transition advClick="0" advTm="3000">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31" presetClass="entr" presetSubtype="0" fill="hold" nodeType="withEffect">
                                  <p:stCondLst>
                                    <p:cond delay="0"/>
                                  </p:stCondLst>
                                  <p:childTnLst>
                                    <p:set>
                                      <p:cBhvr>
                                        <p:cTn id="9" dur="1" fill="hold">
                                          <p:stCondLst>
                                            <p:cond delay="0"/>
                                          </p:stCondLst>
                                        </p:cTn>
                                        <p:tgtEl>
                                          <p:spTgt spid="28676"/>
                                        </p:tgtEl>
                                        <p:attrNameLst>
                                          <p:attrName>style.visibility</p:attrName>
                                        </p:attrNameLst>
                                      </p:cBhvr>
                                      <p:to>
                                        <p:strVal val="visible"/>
                                      </p:to>
                                    </p:set>
                                    <p:anim calcmode="lin" valueType="num">
                                      <p:cBhvr>
                                        <p:cTn id="10" dur="1000" fill="hold"/>
                                        <p:tgtEl>
                                          <p:spTgt spid="28676"/>
                                        </p:tgtEl>
                                        <p:attrNameLst>
                                          <p:attrName>ppt_w</p:attrName>
                                        </p:attrNameLst>
                                      </p:cBhvr>
                                      <p:tavLst>
                                        <p:tav tm="0">
                                          <p:val>
                                            <p:fltVal val="0"/>
                                          </p:val>
                                        </p:tav>
                                        <p:tav tm="100000">
                                          <p:val>
                                            <p:strVal val="#ppt_w"/>
                                          </p:val>
                                        </p:tav>
                                      </p:tavLst>
                                    </p:anim>
                                    <p:anim calcmode="lin" valueType="num">
                                      <p:cBhvr>
                                        <p:cTn id="11" dur="1000" fill="hold"/>
                                        <p:tgtEl>
                                          <p:spTgt spid="28676"/>
                                        </p:tgtEl>
                                        <p:attrNameLst>
                                          <p:attrName>ppt_h</p:attrName>
                                        </p:attrNameLst>
                                      </p:cBhvr>
                                      <p:tavLst>
                                        <p:tav tm="0">
                                          <p:val>
                                            <p:fltVal val="0"/>
                                          </p:val>
                                        </p:tav>
                                        <p:tav tm="100000">
                                          <p:val>
                                            <p:strVal val="#ppt_h"/>
                                          </p:val>
                                        </p:tav>
                                      </p:tavLst>
                                    </p:anim>
                                    <p:anim calcmode="lin" valueType="num">
                                      <p:cBhvr>
                                        <p:cTn id="12" dur="1000" fill="hold"/>
                                        <p:tgtEl>
                                          <p:spTgt spid="28676"/>
                                        </p:tgtEl>
                                        <p:attrNameLst>
                                          <p:attrName>style.rotation</p:attrName>
                                        </p:attrNameLst>
                                      </p:cBhvr>
                                      <p:tavLst>
                                        <p:tav tm="0">
                                          <p:val>
                                            <p:fltVal val="90"/>
                                          </p:val>
                                        </p:tav>
                                        <p:tav tm="100000">
                                          <p:val>
                                            <p:fltVal val="0"/>
                                          </p:val>
                                        </p:tav>
                                      </p:tavLst>
                                    </p:anim>
                                    <p:animEffect transition="in" filter="fade">
                                      <p:cBhvr>
                                        <p:cTn id="13" dur="1000"/>
                                        <p:tgtEl>
                                          <p:spTgt spid="28676"/>
                                        </p:tgtEl>
                                      </p:cBhvr>
                                    </p:animEffect>
                                  </p:childTnLst>
                                </p:cTn>
                              </p:par>
                            </p:childTnLst>
                          </p:cTn>
                        </p:par>
                        <p:par>
                          <p:cTn id="14" fill="hold" nodeType="afterGroup">
                            <p:stCondLst>
                              <p:cond delay="1000"/>
                            </p:stCondLst>
                            <p:childTnLst>
                              <p:par>
                                <p:cTn id="15" presetID="1" presetClass="entr" presetSubtype="0"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par>
                                <p:cTn id="17" presetID="53" presetClass="entr" presetSubtype="16"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Effect transition="in" filter="fade">
                                      <p:cBhvr>
                                        <p:cTn id="21" dur="1000"/>
                                        <p:tgtEl>
                                          <p:spTgt spid="5"/>
                                        </p:tgtEl>
                                      </p:cBhvr>
                                    </p:animEffect>
                                  </p:childTnLst>
                                </p:cTn>
                              </p:par>
                              <p:par>
                                <p:cTn id="22" presetID="22" presetClass="entr" presetSubtype="8" fill="hold"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wipe(left)">
                                      <p:cBhvr>
                                        <p:cTn id="24" dur="1000"/>
                                        <p:tgtEl>
                                          <p:spTgt spid="34"/>
                                        </p:tgtEl>
                                      </p:cBhvr>
                                    </p:animEffect>
                                  </p:childTnLst>
                                </p:cTn>
                              </p:par>
                            </p:childTnLst>
                          </p:cTn>
                        </p:par>
                        <p:par>
                          <p:cTn id="25" fill="hold" nodeType="afterGroup">
                            <p:stCondLst>
                              <p:cond delay="2000"/>
                            </p:stCondLst>
                            <p:childTnLst>
                              <p:par>
                                <p:cTn id="26" presetID="42" presetClass="entr" presetSubtype="0" fill="hold" nodeType="afterEffect">
                                  <p:stCondLst>
                                    <p:cond delay="0"/>
                                  </p:stCondLst>
                                  <p:childTnLst>
                                    <p:set>
                                      <p:cBhvr>
                                        <p:cTn id="27" dur="1" fill="hold">
                                          <p:stCondLst>
                                            <p:cond delay="0"/>
                                          </p:stCondLst>
                                        </p:cTn>
                                        <p:tgtEl>
                                          <p:spTgt spid="31761"/>
                                        </p:tgtEl>
                                        <p:attrNameLst>
                                          <p:attrName>style.visibility</p:attrName>
                                        </p:attrNameLst>
                                      </p:cBhvr>
                                      <p:to>
                                        <p:strVal val="visible"/>
                                      </p:to>
                                    </p:set>
                                    <p:animEffect transition="in" filter="fade">
                                      <p:cBhvr>
                                        <p:cTn id="28" dur="1000"/>
                                        <p:tgtEl>
                                          <p:spTgt spid="31761"/>
                                        </p:tgtEl>
                                      </p:cBhvr>
                                    </p:animEffect>
                                    <p:anim calcmode="lin" valueType="num">
                                      <p:cBhvr>
                                        <p:cTn id="29" dur="1000" fill="hold"/>
                                        <p:tgtEl>
                                          <p:spTgt spid="31761"/>
                                        </p:tgtEl>
                                        <p:attrNameLst>
                                          <p:attrName>ppt_x</p:attrName>
                                        </p:attrNameLst>
                                      </p:cBhvr>
                                      <p:tavLst>
                                        <p:tav tm="0">
                                          <p:val>
                                            <p:strVal val="#ppt_x"/>
                                          </p:val>
                                        </p:tav>
                                        <p:tav tm="100000">
                                          <p:val>
                                            <p:strVal val="#ppt_x"/>
                                          </p:val>
                                        </p:tav>
                                      </p:tavLst>
                                    </p:anim>
                                    <p:anim calcmode="lin" valueType="num">
                                      <p:cBhvr>
                                        <p:cTn id="30" dur="1000" fill="hold"/>
                                        <p:tgtEl>
                                          <p:spTgt spid="31761"/>
                                        </p:tgtEl>
                                        <p:attrNameLst>
                                          <p:attrName>ppt_y</p:attrName>
                                        </p:attrNameLst>
                                      </p:cBhvr>
                                      <p:tavLst>
                                        <p:tav tm="0">
                                          <p:val>
                                            <p:strVal val="#ppt_y+.1"/>
                                          </p:val>
                                        </p:tav>
                                        <p:tav tm="100000">
                                          <p:val>
                                            <p:strVal val="#ppt_y"/>
                                          </p:val>
                                        </p:tav>
                                      </p:tavLst>
                                    </p:anim>
                                  </p:childTnLst>
                                </p:cTn>
                              </p:par>
                            </p:childTnLst>
                          </p:cTn>
                        </p:par>
                        <p:par>
                          <p:cTn id="31" fill="hold" nodeType="afterGroup">
                            <p:stCondLst>
                              <p:cond delay="3000"/>
                            </p:stCondLst>
                            <p:childTnLst>
                              <p:par>
                                <p:cTn id="32" presetID="47" presetClass="entr" presetSubtype="0" fill="hold" nodeType="afterEffect">
                                  <p:stCondLst>
                                    <p:cond delay="0"/>
                                  </p:stCondLst>
                                  <p:childTnLst>
                                    <p:set>
                                      <p:cBhvr>
                                        <p:cTn id="33" dur="1" fill="hold">
                                          <p:stCondLst>
                                            <p:cond delay="0"/>
                                          </p:stCondLst>
                                        </p:cTn>
                                        <p:tgtEl>
                                          <p:spTgt spid="31747"/>
                                        </p:tgtEl>
                                        <p:attrNameLst>
                                          <p:attrName>style.visibility</p:attrName>
                                        </p:attrNameLst>
                                      </p:cBhvr>
                                      <p:to>
                                        <p:strVal val="visible"/>
                                      </p:to>
                                    </p:set>
                                    <p:animEffect transition="in" filter="fade">
                                      <p:cBhvr>
                                        <p:cTn id="34" dur="1000"/>
                                        <p:tgtEl>
                                          <p:spTgt spid="31747"/>
                                        </p:tgtEl>
                                      </p:cBhvr>
                                    </p:animEffect>
                                    <p:anim calcmode="lin" valueType="num">
                                      <p:cBhvr>
                                        <p:cTn id="35" dur="1000" fill="hold"/>
                                        <p:tgtEl>
                                          <p:spTgt spid="31747"/>
                                        </p:tgtEl>
                                        <p:attrNameLst>
                                          <p:attrName>ppt_x</p:attrName>
                                        </p:attrNameLst>
                                      </p:cBhvr>
                                      <p:tavLst>
                                        <p:tav tm="0">
                                          <p:val>
                                            <p:strVal val="#ppt_x"/>
                                          </p:val>
                                        </p:tav>
                                        <p:tav tm="100000">
                                          <p:val>
                                            <p:strVal val="#ppt_x"/>
                                          </p:val>
                                        </p:tav>
                                      </p:tavLst>
                                    </p:anim>
                                    <p:anim calcmode="lin" valueType="num">
                                      <p:cBhvr>
                                        <p:cTn id="36" dur="1000" fill="hold"/>
                                        <p:tgtEl>
                                          <p:spTgt spid="31747"/>
                                        </p:tgtEl>
                                        <p:attrNameLst>
                                          <p:attrName>ppt_y</p:attrName>
                                        </p:attrNameLst>
                                      </p:cBhvr>
                                      <p:tavLst>
                                        <p:tav tm="0">
                                          <p:val>
                                            <p:strVal val="#ppt_y-.1"/>
                                          </p:val>
                                        </p:tav>
                                        <p:tav tm="100000">
                                          <p:val>
                                            <p:strVal val="#ppt_y"/>
                                          </p:val>
                                        </p:tav>
                                      </p:tavLst>
                                    </p:anim>
                                  </p:childTnLst>
                                </p:cTn>
                              </p:par>
                            </p:childTnLst>
                          </p:cTn>
                        </p:par>
                        <p:par>
                          <p:cTn id="37" fill="hold" nodeType="afterGroup">
                            <p:stCondLst>
                              <p:cond delay="4000"/>
                            </p:stCondLst>
                            <p:childTnLst>
                              <p:par>
                                <p:cTn id="38" presetID="47" presetClass="entr" presetSubtype="0" fill="hold" nodeType="after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fade">
                                      <p:cBhvr>
                                        <p:cTn id="40" dur="1000"/>
                                        <p:tgtEl>
                                          <p:spTgt spid="2"/>
                                        </p:tgtEl>
                                      </p:cBhvr>
                                    </p:animEffect>
                                    <p:anim calcmode="lin" valueType="num">
                                      <p:cBhvr>
                                        <p:cTn id="41" dur="1000" fill="hold"/>
                                        <p:tgtEl>
                                          <p:spTgt spid="2"/>
                                        </p:tgtEl>
                                        <p:attrNameLst>
                                          <p:attrName>ppt_x</p:attrName>
                                        </p:attrNameLst>
                                      </p:cBhvr>
                                      <p:tavLst>
                                        <p:tav tm="0">
                                          <p:val>
                                            <p:strVal val="#ppt_x"/>
                                          </p:val>
                                        </p:tav>
                                        <p:tav tm="100000">
                                          <p:val>
                                            <p:strVal val="#ppt_x"/>
                                          </p:val>
                                        </p:tav>
                                      </p:tavLst>
                                    </p:anim>
                                    <p:anim calcmode="lin" valueType="num">
                                      <p:cBhvr>
                                        <p:cTn id="42" dur="1000" fill="hold"/>
                                        <p:tgtEl>
                                          <p:spTgt spid="2"/>
                                        </p:tgtEl>
                                        <p:attrNameLst>
                                          <p:attrName>ppt_y</p:attrName>
                                        </p:attrNameLst>
                                      </p:cBhvr>
                                      <p:tavLst>
                                        <p:tav tm="0">
                                          <p:val>
                                            <p:strVal val="#ppt_y-.1"/>
                                          </p:val>
                                        </p:tav>
                                        <p:tav tm="100000">
                                          <p:val>
                                            <p:strVal val="#ppt_y"/>
                                          </p:val>
                                        </p:tav>
                                      </p:tavLst>
                                    </p:anim>
                                  </p:childTnLst>
                                </p:cTn>
                              </p:par>
                            </p:childTnLst>
                          </p:cTn>
                        </p:par>
                        <p:par>
                          <p:cTn id="43" fill="hold" nodeType="afterGroup">
                            <p:stCondLst>
                              <p:cond delay="5000"/>
                            </p:stCondLst>
                            <p:childTnLst>
                              <p:par>
                                <p:cTn id="44" presetID="47" presetClass="entr" presetSubtype="0" fill="hold" nodeType="after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1000"/>
                                        <p:tgtEl>
                                          <p:spTgt spid="32"/>
                                        </p:tgtEl>
                                      </p:cBhvr>
                                    </p:animEffect>
                                    <p:anim calcmode="lin" valueType="num">
                                      <p:cBhvr>
                                        <p:cTn id="47" dur="1000" fill="hold"/>
                                        <p:tgtEl>
                                          <p:spTgt spid="32"/>
                                        </p:tgtEl>
                                        <p:attrNameLst>
                                          <p:attrName>ppt_x</p:attrName>
                                        </p:attrNameLst>
                                      </p:cBhvr>
                                      <p:tavLst>
                                        <p:tav tm="0">
                                          <p:val>
                                            <p:strVal val="#ppt_x"/>
                                          </p:val>
                                        </p:tav>
                                        <p:tav tm="100000">
                                          <p:val>
                                            <p:strVal val="#ppt_x"/>
                                          </p:val>
                                        </p:tav>
                                      </p:tavLst>
                                    </p:anim>
                                    <p:anim calcmode="lin" valueType="num">
                                      <p:cBhvr>
                                        <p:cTn id="48" dur="1000" fill="hold"/>
                                        <p:tgtEl>
                                          <p:spTgt spid="32"/>
                                        </p:tgtEl>
                                        <p:attrNameLst>
                                          <p:attrName>ppt_y</p:attrName>
                                        </p:attrNameLst>
                                      </p:cBhvr>
                                      <p:tavLst>
                                        <p:tav tm="0">
                                          <p:val>
                                            <p:strVal val="#ppt_y-.1"/>
                                          </p:val>
                                        </p:tav>
                                        <p:tav tm="100000">
                                          <p:val>
                                            <p:strVal val="#ppt_y"/>
                                          </p:val>
                                        </p:tav>
                                      </p:tavLst>
                                    </p:anim>
                                  </p:childTnLst>
                                </p:cTn>
                              </p:par>
                            </p:childTnLst>
                          </p:cTn>
                        </p:par>
                        <p:par>
                          <p:cTn id="49" fill="hold" nodeType="afterGroup">
                            <p:stCondLst>
                              <p:cond delay="6000"/>
                            </p:stCondLst>
                            <p:childTnLst>
                              <p:par>
                                <p:cTn id="50" presetID="42" presetClass="entr" presetSubtype="0" fill="hold" grpId="0" nodeType="afterEffect">
                                  <p:stCondLst>
                                    <p:cond delay="0"/>
                                  </p:stCondLst>
                                  <p:childTnLst>
                                    <p:set>
                                      <p:cBhvr>
                                        <p:cTn id="51" dur="1" fill="hold">
                                          <p:stCondLst>
                                            <p:cond delay="0"/>
                                          </p:stCondLst>
                                        </p:cTn>
                                        <p:tgtEl>
                                          <p:spTgt spid="8202"/>
                                        </p:tgtEl>
                                        <p:attrNameLst>
                                          <p:attrName>style.visibility</p:attrName>
                                        </p:attrNameLst>
                                      </p:cBhvr>
                                      <p:to>
                                        <p:strVal val="visible"/>
                                      </p:to>
                                    </p:set>
                                    <p:animEffect transition="in" filter="fade">
                                      <p:cBhvr>
                                        <p:cTn id="52" dur="1000"/>
                                        <p:tgtEl>
                                          <p:spTgt spid="8202"/>
                                        </p:tgtEl>
                                      </p:cBhvr>
                                    </p:animEffect>
                                    <p:anim calcmode="lin" valueType="num">
                                      <p:cBhvr>
                                        <p:cTn id="53" dur="1000" fill="hold"/>
                                        <p:tgtEl>
                                          <p:spTgt spid="8202"/>
                                        </p:tgtEl>
                                        <p:attrNameLst>
                                          <p:attrName>ppt_x</p:attrName>
                                        </p:attrNameLst>
                                      </p:cBhvr>
                                      <p:tavLst>
                                        <p:tav tm="0">
                                          <p:val>
                                            <p:strVal val="#ppt_x"/>
                                          </p:val>
                                        </p:tav>
                                        <p:tav tm="100000">
                                          <p:val>
                                            <p:strVal val="#ppt_x"/>
                                          </p:val>
                                        </p:tav>
                                      </p:tavLst>
                                    </p:anim>
                                    <p:anim calcmode="lin" valueType="num">
                                      <p:cBhvr>
                                        <p:cTn id="54" dur="1000" fill="hold"/>
                                        <p:tgtEl>
                                          <p:spTgt spid="8202"/>
                                        </p:tgtEl>
                                        <p:attrNameLst>
                                          <p:attrName>ppt_y</p:attrName>
                                        </p:attrNameLst>
                                      </p:cBhvr>
                                      <p:tavLst>
                                        <p:tav tm="0">
                                          <p:val>
                                            <p:strVal val="#ppt_y+.1"/>
                                          </p:val>
                                        </p:tav>
                                        <p:tav tm="100000">
                                          <p:val>
                                            <p:strVal val="#ppt_y"/>
                                          </p:val>
                                        </p:tav>
                                      </p:tavLst>
                                    </p:anim>
                                  </p:childTnLst>
                                </p:cTn>
                              </p:par>
                            </p:childTnLst>
                          </p:cTn>
                        </p:par>
                        <p:par>
                          <p:cTn id="55" fill="hold" nodeType="afterGroup">
                            <p:stCondLst>
                              <p:cond delay="7000"/>
                            </p:stCondLst>
                            <p:childTnLst>
                              <p:par>
                                <p:cTn id="56" presetID="16" presetClass="entr" presetSubtype="21" fill="hold" nodeType="afterEffect">
                                  <p:stCondLst>
                                    <p:cond delay="0"/>
                                  </p:stCondLst>
                                  <p:childTnLst>
                                    <p:set>
                                      <p:cBhvr>
                                        <p:cTn id="57" dur="1" fill="hold">
                                          <p:stCondLst>
                                            <p:cond delay="0"/>
                                          </p:stCondLst>
                                        </p:cTn>
                                        <p:tgtEl>
                                          <p:spTgt spid="31768"/>
                                        </p:tgtEl>
                                        <p:attrNameLst>
                                          <p:attrName>style.visibility</p:attrName>
                                        </p:attrNameLst>
                                      </p:cBhvr>
                                      <p:to>
                                        <p:strVal val="visible"/>
                                      </p:to>
                                    </p:set>
                                    <p:animEffect transition="in" filter="barn(inVertical)">
                                      <p:cBhvr>
                                        <p:cTn id="58" dur="500"/>
                                        <p:tgtEl>
                                          <p:spTgt spid="31768"/>
                                        </p:tgtEl>
                                      </p:cBhvr>
                                    </p:animEffect>
                                  </p:childTnLst>
                                </p:cTn>
                              </p:par>
                            </p:childTnLst>
                          </p:cTn>
                        </p:par>
                        <p:par>
                          <p:cTn id="59" fill="hold" nodeType="afterGroup">
                            <p:stCondLst>
                              <p:cond delay="7500"/>
                            </p:stCondLst>
                            <p:childTnLst>
                              <p:par>
                                <p:cTn id="60" presetID="22" presetClass="entr" presetSubtype="1" fill="hold" nodeType="afterEffect">
                                  <p:stCondLst>
                                    <p:cond delay="0"/>
                                  </p:stCondLst>
                                  <p:childTnLst>
                                    <p:set>
                                      <p:cBhvr>
                                        <p:cTn id="61" dur="1" fill="hold">
                                          <p:stCondLst>
                                            <p:cond delay="0"/>
                                          </p:stCondLst>
                                        </p:cTn>
                                        <p:tgtEl>
                                          <p:spTgt spid="31765"/>
                                        </p:tgtEl>
                                        <p:attrNameLst>
                                          <p:attrName>style.visibility</p:attrName>
                                        </p:attrNameLst>
                                      </p:cBhvr>
                                      <p:to>
                                        <p:strVal val="visible"/>
                                      </p:to>
                                    </p:set>
                                    <p:animEffect transition="in" filter="wipe(up)">
                                      <p:cBhvr>
                                        <p:cTn id="62" dur="500"/>
                                        <p:tgtEl>
                                          <p:spTgt spid="31765"/>
                                        </p:tgtEl>
                                      </p:cBhvr>
                                    </p:animEffect>
                                  </p:childTnLst>
                                </p:cTn>
                              </p:par>
                            </p:childTnLst>
                          </p:cTn>
                        </p:par>
                        <p:par>
                          <p:cTn id="63" fill="hold" nodeType="afterGroup">
                            <p:stCondLst>
                              <p:cond delay="8000"/>
                            </p:stCondLst>
                            <p:childTnLst>
                              <p:par>
                                <p:cTn id="64" presetID="22" presetClass="entr" presetSubtype="1" fill="hold" nodeType="after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wipe(up)">
                                      <p:cBhvr>
                                        <p:cTn id="66" dur="500"/>
                                        <p:tgtEl>
                                          <p:spTgt spid="35"/>
                                        </p:tgtEl>
                                      </p:cBhvr>
                                    </p:animEffect>
                                  </p:childTnLst>
                                </p:cTn>
                              </p:par>
                            </p:childTnLst>
                          </p:cTn>
                        </p:par>
                        <p:par>
                          <p:cTn id="67" fill="hold" nodeType="afterGroup">
                            <p:stCondLst>
                              <p:cond delay="8500"/>
                            </p:stCondLst>
                            <p:childTnLst>
                              <p:par>
                                <p:cTn id="68" presetID="42" presetClass="entr" presetSubtype="0" fill="hold" grpId="0" nodeType="afterEffect">
                                  <p:stCondLst>
                                    <p:cond delay="0"/>
                                  </p:stCondLst>
                                  <p:childTnLst>
                                    <p:set>
                                      <p:cBhvr>
                                        <p:cTn id="69" dur="1" fill="hold">
                                          <p:stCondLst>
                                            <p:cond delay="0"/>
                                          </p:stCondLst>
                                        </p:cTn>
                                        <p:tgtEl>
                                          <p:spTgt spid="8200"/>
                                        </p:tgtEl>
                                        <p:attrNameLst>
                                          <p:attrName>style.visibility</p:attrName>
                                        </p:attrNameLst>
                                      </p:cBhvr>
                                      <p:to>
                                        <p:strVal val="visible"/>
                                      </p:to>
                                    </p:set>
                                    <p:animEffect transition="in" filter="fade">
                                      <p:cBhvr>
                                        <p:cTn id="70" dur="1000"/>
                                        <p:tgtEl>
                                          <p:spTgt spid="8200"/>
                                        </p:tgtEl>
                                      </p:cBhvr>
                                    </p:animEffect>
                                    <p:anim calcmode="lin" valueType="num">
                                      <p:cBhvr>
                                        <p:cTn id="71" dur="1000" fill="hold"/>
                                        <p:tgtEl>
                                          <p:spTgt spid="8200"/>
                                        </p:tgtEl>
                                        <p:attrNameLst>
                                          <p:attrName>ppt_x</p:attrName>
                                        </p:attrNameLst>
                                      </p:cBhvr>
                                      <p:tavLst>
                                        <p:tav tm="0">
                                          <p:val>
                                            <p:strVal val="#ppt_x"/>
                                          </p:val>
                                        </p:tav>
                                        <p:tav tm="100000">
                                          <p:val>
                                            <p:strVal val="#ppt_x"/>
                                          </p:val>
                                        </p:tav>
                                      </p:tavLst>
                                    </p:anim>
                                    <p:anim calcmode="lin" valueType="num">
                                      <p:cBhvr>
                                        <p:cTn id="72" dur="1000" fill="hold"/>
                                        <p:tgtEl>
                                          <p:spTgt spid="8200"/>
                                        </p:tgtEl>
                                        <p:attrNameLst>
                                          <p:attrName>ppt_y</p:attrName>
                                        </p:attrNameLst>
                                      </p:cBhvr>
                                      <p:tavLst>
                                        <p:tav tm="0">
                                          <p:val>
                                            <p:strVal val="#ppt_y+.1"/>
                                          </p:val>
                                        </p:tav>
                                        <p:tav tm="100000">
                                          <p:val>
                                            <p:strVal val="#ppt_y"/>
                                          </p:val>
                                        </p:tav>
                                      </p:tavLst>
                                    </p:anim>
                                  </p:childTnLst>
                                </p:cTn>
                              </p:par>
                            </p:childTnLst>
                          </p:cTn>
                        </p:par>
                        <p:par>
                          <p:cTn id="73" fill="hold" nodeType="afterGroup">
                            <p:stCondLst>
                              <p:cond delay="9500"/>
                            </p:stCondLst>
                            <p:childTnLst>
                              <p:par>
                                <p:cTn id="74" presetID="42" presetClass="entr" presetSubtype="0" fill="hold" grpId="0" nodeType="afterEffect">
                                  <p:stCondLst>
                                    <p:cond delay="0"/>
                                  </p:stCondLst>
                                  <p:childTnLst>
                                    <p:set>
                                      <p:cBhvr>
                                        <p:cTn id="75" dur="1" fill="hold">
                                          <p:stCondLst>
                                            <p:cond delay="0"/>
                                          </p:stCondLst>
                                        </p:cTn>
                                        <p:tgtEl>
                                          <p:spTgt spid="8198"/>
                                        </p:tgtEl>
                                        <p:attrNameLst>
                                          <p:attrName>style.visibility</p:attrName>
                                        </p:attrNameLst>
                                      </p:cBhvr>
                                      <p:to>
                                        <p:strVal val="visible"/>
                                      </p:to>
                                    </p:set>
                                    <p:animEffect transition="in" filter="fade">
                                      <p:cBhvr>
                                        <p:cTn id="76" dur="1000"/>
                                        <p:tgtEl>
                                          <p:spTgt spid="8198"/>
                                        </p:tgtEl>
                                      </p:cBhvr>
                                    </p:animEffect>
                                    <p:anim calcmode="lin" valueType="num">
                                      <p:cBhvr>
                                        <p:cTn id="77" dur="1000" fill="hold"/>
                                        <p:tgtEl>
                                          <p:spTgt spid="8198"/>
                                        </p:tgtEl>
                                        <p:attrNameLst>
                                          <p:attrName>ppt_x</p:attrName>
                                        </p:attrNameLst>
                                      </p:cBhvr>
                                      <p:tavLst>
                                        <p:tav tm="0">
                                          <p:val>
                                            <p:strVal val="#ppt_x"/>
                                          </p:val>
                                        </p:tav>
                                        <p:tav tm="100000">
                                          <p:val>
                                            <p:strVal val="#ppt_x"/>
                                          </p:val>
                                        </p:tav>
                                      </p:tavLst>
                                    </p:anim>
                                    <p:anim calcmode="lin" valueType="num">
                                      <p:cBhvr>
                                        <p:cTn id="78" dur="1000" fill="hold"/>
                                        <p:tgtEl>
                                          <p:spTgt spid="81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202" grpId="0" bldLvl="0" animBg="1"/>
      <p:bldP spid="8200" grpId="0" bldLvl="0" animBg="1"/>
      <p:bldP spid="8198"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8" name="Text Box 4">
            <a:extLst>
              <a:ext uri="{FF2B5EF4-FFF2-40B4-BE49-F238E27FC236}">
                <a16:creationId xmlns:a16="http://schemas.microsoft.com/office/drawing/2014/main" id="{6DCA939E-9E5F-44C4-B39B-A6E6F8245A3E}"/>
              </a:ext>
            </a:extLst>
          </p:cNvPr>
          <p:cNvSpPr txBox="1">
            <a:spLocks noChangeArrowheads="1"/>
          </p:cNvSpPr>
          <p:nvPr/>
        </p:nvSpPr>
        <p:spPr bwMode="auto">
          <a:xfrm>
            <a:off x="1362075" y="1008063"/>
            <a:ext cx="2555875" cy="3149600"/>
          </a:xfrm>
          <a:prstGeom prst="rect">
            <a:avLst/>
          </a:prstGeom>
          <a:noFill/>
          <a:ln w="28575">
            <a:solidFill>
              <a:srgbClr val="C00000"/>
            </a:solidFill>
            <a:round/>
            <a:headEnd/>
            <a:tailEnd/>
          </a:ln>
          <a:extLst>
            <a:ext uri="{909E8E84-426E-40DD-AFC4-6F175D3DCCD1}">
              <a14:hiddenFill xmlns:a14="http://schemas.microsoft.com/office/drawing/2010/main">
                <a:solidFill>
                  <a:srgbClr val="FFFFFF"/>
                </a:solidFill>
              </a14:hiddenFill>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15000"/>
              </a:lnSpc>
              <a:spcBef>
                <a:spcPct val="20000"/>
              </a:spcBef>
            </a:pPr>
            <a:endParaRPr lang="en-US" altLang="zh-CN" sz="2400">
              <a:solidFill>
                <a:schemeClr val="bg1"/>
              </a:solidFill>
              <a:sym typeface="Calibri" panose="020F0502020204030204" pitchFamily="34" charset="0"/>
            </a:endParaRPr>
          </a:p>
        </p:txBody>
      </p:sp>
      <p:pic>
        <p:nvPicPr>
          <p:cNvPr id="28676" name="Picture 6" descr="C:\Users\PC\Desktop\zqq\20158_0011_7.png">
            <a:extLst>
              <a:ext uri="{FF2B5EF4-FFF2-40B4-BE49-F238E27FC236}">
                <a16:creationId xmlns:a16="http://schemas.microsoft.com/office/drawing/2014/main" id="{E95112D7-8921-490F-856F-A7E6138B45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13" y="3267075"/>
            <a:ext cx="1544638" cy="159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6" name="Rectangle 3">
            <a:extLst>
              <a:ext uri="{FF2B5EF4-FFF2-40B4-BE49-F238E27FC236}">
                <a16:creationId xmlns:a16="http://schemas.microsoft.com/office/drawing/2014/main" id="{216B40B6-440A-4274-82A4-EBEFC006EFF0}"/>
              </a:ext>
            </a:extLst>
          </p:cNvPr>
          <p:cNvSpPr txBox="1">
            <a:spLocks noChangeArrowheads="1"/>
          </p:cNvSpPr>
          <p:nvPr/>
        </p:nvSpPr>
        <p:spPr bwMode="auto">
          <a:xfrm>
            <a:off x="1639888" y="1589088"/>
            <a:ext cx="7789862"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endParaRPr lang="zh-CN" altLang="en-US" sz="2800" b="1">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a:p>
            <a:pPr algn="ctr" eaLnBrk="1" hangingPunct="1">
              <a:lnSpc>
                <a:spcPct val="120000"/>
              </a:lnSpc>
            </a:pPr>
            <a:endParaRPr lang="zh-CN" altLang="en-US" sz="2800" b="1">
              <a:solidFill>
                <a:srgbClr val="C00000"/>
              </a:solidFill>
              <a:latin typeface="Calibri" panose="020F0502020204030204" pitchFamily="34" charset="0"/>
              <a:sym typeface="Calibri" panose="020F0502020204030204" pitchFamily="34" charset="0"/>
            </a:endParaRPr>
          </a:p>
        </p:txBody>
      </p:sp>
      <p:sp>
        <p:nvSpPr>
          <p:cNvPr id="49157" name="矩形 5">
            <a:extLst>
              <a:ext uri="{FF2B5EF4-FFF2-40B4-BE49-F238E27FC236}">
                <a16:creationId xmlns:a16="http://schemas.microsoft.com/office/drawing/2014/main" id="{6F254FB9-5BBF-46E0-8916-87CC13560D03}"/>
              </a:ext>
            </a:extLst>
          </p:cNvPr>
          <p:cNvSpPr>
            <a:spLocks noChangeArrowheads="1"/>
          </p:cNvSpPr>
          <p:nvPr/>
        </p:nvSpPr>
        <p:spPr bwMode="auto">
          <a:xfrm>
            <a:off x="3292475" y="992188"/>
            <a:ext cx="5284788" cy="316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en-US">
              <a:solidFill>
                <a:srgbClr val="FFFFFF"/>
              </a:solidFill>
              <a:latin typeface="Calibri" panose="020F0502020204030204" pitchFamily="34" charset="0"/>
            </a:endParaRPr>
          </a:p>
        </p:txBody>
      </p:sp>
      <p:sp>
        <p:nvSpPr>
          <p:cNvPr id="7" name="Text Box 7">
            <a:extLst>
              <a:ext uri="{FF2B5EF4-FFF2-40B4-BE49-F238E27FC236}">
                <a16:creationId xmlns:a16="http://schemas.microsoft.com/office/drawing/2014/main" id="{EB738AC4-C89A-4CCA-B2A0-C706B0A398F9}"/>
              </a:ext>
            </a:extLst>
          </p:cNvPr>
          <p:cNvSpPr txBox="1">
            <a:spLocks noChangeArrowheads="1"/>
          </p:cNvSpPr>
          <p:nvPr/>
        </p:nvSpPr>
        <p:spPr bwMode="auto">
          <a:xfrm>
            <a:off x="4464050" y="1287463"/>
            <a:ext cx="403066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6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才能</a:t>
            </a:r>
            <a:r>
              <a:rPr lang="zh-CN" altLang="en-US" sz="1600">
                <a:solidFill>
                  <a:srgbClr val="404040"/>
                </a:solidFill>
                <a:latin typeface="微软雅黑" panose="020B0503020204020204" pitchFamily="34" charset="-122"/>
                <a:ea typeface="微软雅黑" panose="020B0503020204020204" pitchFamily="34" charset="-122"/>
                <a:sym typeface="Calibri" panose="020F0502020204030204" pitchFamily="34" charset="0"/>
              </a:rPr>
              <a:t>不断提高党员的政治觉悟和工作水平</a:t>
            </a:r>
          </a:p>
        </p:txBody>
      </p:sp>
      <p:sp>
        <p:nvSpPr>
          <p:cNvPr id="9" name="Text Box 7">
            <a:extLst>
              <a:ext uri="{FF2B5EF4-FFF2-40B4-BE49-F238E27FC236}">
                <a16:creationId xmlns:a16="http://schemas.microsoft.com/office/drawing/2014/main" id="{2989BE8C-F6AE-407A-90ED-A54FF013545F}"/>
              </a:ext>
            </a:extLst>
          </p:cNvPr>
          <p:cNvSpPr txBox="1">
            <a:spLocks noChangeArrowheads="1"/>
          </p:cNvSpPr>
          <p:nvPr/>
        </p:nvSpPr>
        <p:spPr bwMode="auto">
          <a:xfrm>
            <a:off x="4464050" y="2044700"/>
            <a:ext cx="45466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6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才能</a:t>
            </a:r>
            <a:r>
              <a:rPr lang="zh-CN" altLang="en-US" sz="1600">
                <a:solidFill>
                  <a:srgbClr val="404040"/>
                </a:solidFill>
                <a:latin typeface="微软雅黑" panose="020B0503020204020204" pitchFamily="34" charset="-122"/>
                <a:ea typeface="微软雅黑" panose="020B0503020204020204" pitchFamily="34" charset="-122"/>
                <a:sym typeface="Calibri" panose="020F0502020204030204" pitchFamily="34" charset="0"/>
              </a:rPr>
              <a:t>适应新形势，更好地完成党的各项工作任务</a:t>
            </a:r>
          </a:p>
        </p:txBody>
      </p:sp>
      <p:sp>
        <p:nvSpPr>
          <p:cNvPr id="10" name="Text Box 7">
            <a:extLst>
              <a:ext uri="{FF2B5EF4-FFF2-40B4-BE49-F238E27FC236}">
                <a16:creationId xmlns:a16="http://schemas.microsoft.com/office/drawing/2014/main" id="{15B11E08-B91B-4D9B-9482-CB0B5020192A}"/>
              </a:ext>
            </a:extLst>
          </p:cNvPr>
          <p:cNvSpPr txBox="1">
            <a:spLocks noChangeArrowheads="1"/>
          </p:cNvSpPr>
          <p:nvPr/>
        </p:nvSpPr>
        <p:spPr bwMode="auto">
          <a:xfrm>
            <a:off x="4554538" y="2794000"/>
            <a:ext cx="30432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6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才能</a:t>
            </a:r>
            <a:r>
              <a:rPr lang="zh-CN" altLang="en-US" sz="1600">
                <a:solidFill>
                  <a:srgbClr val="404040"/>
                </a:solidFill>
                <a:latin typeface="微软雅黑" panose="020B0503020204020204" pitchFamily="34" charset="-122"/>
                <a:ea typeface="微软雅黑" panose="020B0503020204020204" pitchFamily="34" charset="-122"/>
                <a:sym typeface="Calibri" panose="020F0502020204030204" pitchFamily="34" charset="0"/>
              </a:rPr>
              <a:t>发扬民主集中制，统一思想</a:t>
            </a:r>
          </a:p>
        </p:txBody>
      </p:sp>
      <p:sp>
        <p:nvSpPr>
          <p:cNvPr id="11" name="Text Box 7">
            <a:extLst>
              <a:ext uri="{FF2B5EF4-FFF2-40B4-BE49-F238E27FC236}">
                <a16:creationId xmlns:a16="http://schemas.microsoft.com/office/drawing/2014/main" id="{D78FC7DB-DBE6-4394-9A67-A52933C8E6F0}"/>
              </a:ext>
            </a:extLst>
          </p:cNvPr>
          <p:cNvSpPr txBox="1">
            <a:spLocks noChangeArrowheads="1"/>
          </p:cNvSpPr>
          <p:nvPr/>
        </p:nvSpPr>
        <p:spPr bwMode="auto">
          <a:xfrm>
            <a:off x="4470400" y="3484563"/>
            <a:ext cx="41592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6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才能</a:t>
            </a:r>
            <a:r>
              <a:rPr lang="zh-CN" altLang="en-US" sz="1600">
                <a:solidFill>
                  <a:srgbClr val="404040"/>
                </a:solidFill>
                <a:latin typeface="微软雅黑" panose="020B0503020204020204" pitchFamily="34" charset="-122"/>
                <a:ea typeface="微软雅黑" panose="020B0503020204020204" pitchFamily="34" charset="-122"/>
                <a:sym typeface="Calibri" panose="020F0502020204030204" pitchFamily="34" charset="0"/>
              </a:rPr>
              <a:t>总结经验，揭露和纠正工作中的错误</a:t>
            </a:r>
          </a:p>
        </p:txBody>
      </p:sp>
      <p:sp>
        <p:nvSpPr>
          <p:cNvPr id="12" name="矩形: 圆角 11">
            <a:extLst>
              <a:ext uri="{FF2B5EF4-FFF2-40B4-BE49-F238E27FC236}">
                <a16:creationId xmlns:a16="http://schemas.microsoft.com/office/drawing/2014/main" id="{993BCFD7-B238-4561-BC0B-D86A1C6BABF9}"/>
              </a:ext>
            </a:extLst>
          </p:cNvPr>
          <p:cNvSpPr/>
          <p:nvPr/>
        </p:nvSpPr>
        <p:spPr>
          <a:xfrm>
            <a:off x="4156075" y="1346200"/>
            <a:ext cx="276225" cy="284163"/>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en-US" altLang="zh-CN" sz="2400" b="1" noProof="1">
                <a:solidFill>
                  <a:schemeClr val="bg1"/>
                </a:solidFill>
                <a:latin typeface="微软雅黑" panose="020B0503020204020204" pitchFamily="34" charset="-122"/>
                <a:ea typeface="微软雅黑" panose="020B0503020204020204" pitchFamily="34" charset="-122"/>
                <a:cs typeface="+mn-ea"/>
                <a:sym typeface="+mn-lt"/>
              </a:rPr>
              <a:t>1</a:t>
            </a:r>
          </a:p>
        </p:txBody>
      </p:sp>
      <p:sp>
        <p:nvSpPr>
          <p:cNvPr id="13" name="矩形: 圆角 12">
            <a:extLst>
              <a:ext uri="{FF2B5EF4-FFF2-40B4-BE49-F238E27FC236}">
                <a16:creationId xmlns:a16="http://schemas.microsoft.com/office/drawing/2014/main" id="{ADE595E2-D2AE-4982-AE7D-0B1F2BCAF99E}"/>
              </a:ext>
            </a:extLst>
          </p:cNvPr>
          <p:cNvSpPr/>
          <p:nvPr/>
        </p:nvSpPr>
        <p:spPr>
          <a:xfrm>
            <a:off x="4156075" y="2057400"/>
            <a:ext cx="276225" cy="31115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en-US" altLang="zh-CN" sz="2400" b="1" noProof="1">
                <a:solidFill>
                  <a:schemeClr val="bg1"/>
                </a:solidFill>
                <a:latin typeface="微软雅黑" panose="020B0503020204020204" pitchFamily="34" charset="-122"/>
                <a:ea typeface="微软雅黑" panose="020B0503020204020204" pitchFamily="34" charset="-122"/>
                <a:cs typeface="+mn-ea"/>
                <a:sym typeface="+mn-lt"/>
              </a:rPr>
              <a:t>2</a:t>
            </a:r>
          </a:p>
        </p:txBody>
      </p:sp>
      <p:sp>
        <p:nvSpPr>
          <p:cNvPr id="14" name="矩形: 圆角 13">
            <a:extLst>
              <a:ext uri="{FF2B5EF4-FFF2-40B4-BE49-F238E27FC236}">
                <a16:creationId xmlns:a16="http://schemas.microsoft.com/office/drawing/2014/main" id="{8F68EE37-4C90-4059-A69C-4FACC161FA95}"/>
              </a:ext>
            </a:extLst>
          </p:cNvPr>
          <p:cNvSpPr/>
          <p:nvPr/>
        </p:nvSpPr>
        <p:spPr>
          <a:xfrm>
            <a:off x="4192588" y="2819400"/>
            <a:ext cx="277812" cy="28575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zh-CN" altLang="zh-CN" sz="2400" b="1" noProof="1">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lt"/>
              </a:rPr>
              <a:t>3</a:t>
            </a:r>
            <a:endParaRPr lang="zh-CN" altLang="en-US" sz="2400" b="1" noProof="1">
              <a:solidFill>
                <a:schemeClr val="bg1"/>
              </a:solidFill>
              <a:latin typeface="Agency FB" panose="020B0503020202020204" pitchFamily="34" charset="0"/>
              <a:ea typeface="微软雅黑" panose="020B0503020204020204" pitchFamily="34" charset="-122"/>
              <a:cs typeface="宋体" panose="02010600030101010101" pitchFamily="2" charset="-122"/>
              <a:sym typeface="+mn-lt"/>
            </a:endParaRPr>
          </a:p>
        </p:txBody>
      </p:sp>
      <p:sp>
        <p:nvSpPr>
          <p:cNvPr id="15" name="矩形: 圆角 14">
            <a:extLst>
              <a:ext uri="{FF2B5EF4-FFF2-40B4-BE49-F238E27FC236}">
                <a16:creationId xmlns:a16="http://schemas.microsoft.com/office/drawing/2014/main" id="{E67CCF83-FC9A-4BC9-9889-1D31F4C469C8}"/>
              </a:ext>
            </a:extLst>
          </p:cNvPr>
          <p:cNvSpPr/>
          <p:nvPr/>
        </p:nvSpPr>
        <p:spPr>
          <a:xfrm>
            <a:off x="4108450" y="3536950"/>
            <a:ext cx="276225" cy="284163"/>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zh-CN" altLang="zh-CN" sz="2400" b="1" noProof="1">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lt"/>
              </a:rPr>
              <a:t>4</a:t>
            </a:r>
            <a:endParaRPr lang="zh-CN" altLang="en-US" sz="2400" b="1" noProof="1">
              <a:solidFill>
                <a:schemeClr val="bg1"/>
              </a:solidFill>
              <a:latin typeface="Agency FB" panose="020B0503020202020204" pitchFamily="34" charset="0"/>
              <a:ea typeface="微软雅黑" panose="020B0503020204020204" pitchFamily="34" charset="-122"/>
              <a:cs typeface="宋体" panose="02010600030101010101" pitchFamily="2" charset="-122"/>
              <a:sym typeface="+mn-lt"/>
            </a:endParaRPr>
          </a:p>
        </p:txBody>
      </p:sp>
      <p:sp>
        <p:nvSpPr>
          <p:cNvPr id="16" name="Text Box 4">
            <a:extLst>
              <a:ext uri="{FF2B5EF4-FFF2-40B4-BE49-F238E27FC236}">
                <a16:creationId xmlns:a16="http://schemas.microsoft.com/office/drawing/2014/main" id="{3E3F6AF4-D2B2-49AA-9BB6-35F5161B0704}"/>
              </a:ext>
            </a:extLst>
          </p:cNvPr>
          <p:cNvSpPr txBox="1">
            <a:spLocks noChangeArrowheads="1"/>
          </p:cNvSpPr>
          <p:nvPr/>
        </p:nvSpPr>
        <p:spPr bwMode="auto">
          <a:xfrm>
            <a:off x="1441450" y="1346200"/>
            <a:ext cx="2397125" cy="229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15000"/>
              </a:lnSpc>
              <a:spcBef>
                <a:spcPct val="20000"/>
              </a:spcBef>
            </a:pPr>
            <a:r>
              <a:rPr lang="zh-CN" altLang="en-US" b="1">
                <a:latin typeface="微软雅黑" panose="020B0503020204020204" pitchFamily="34" charset="-122"/>
                <a:ea typeface="微软雅黑" panose="020B0503020204020204" pitchFamily="34" charset="-122"/>
                <a:sym typeface="Calibri" panose="020F0502020204030204" pitchFamily="34" charset="0"/>
              </a:rPr>
              <a:t>只有长期坚持“三会一课”制度，健全党的组织生活，严格党员管理，提高基层党组织的战斗力</a:t>
            </a:r>
          </a:p>
        </p:txBody>
      </p:sp>
      <p:sp>
        <p:nvSpPr>
          <p:cNvPr id="37" name="文本框 3">
            <a:extLst>
              <a:ext uri="{FF2B5EF4-FFF2-40B4-BE49-F238E27FC236}">
                <a16:creationId xmlns:a16="http://schemas.microsoft.com/office/drawing/2014/main" id="{AEB33CBB-B16C-4FC5-8E0F-A517059FC2A7}"/>
              </a:ext>
            </a:extLst>
          </p:cNvPr>
          <p:cNvSpPr txBox="1"/>
          <p:nvPr/>
        </p:nvSpPr>
        <p:spPr>
          <a:xfrm>
            <a:off x="1417941" y="169655"/>
            <a:ext cx="2361991" cy="369332"/>
          </a:xfrm>
          <a:prstGeom prst="rect">
            <a:avLst/>
          </a:prstGeom>
          <a:noFill/>
        </p:spPr>
        <p:txBody>
          <a:bodyPr>
            <a:spAutoFit/>
            <a:scene3d>
              <a:camera prst="orthographicFront"/>
              <a:lightRig rig="threePt" dir="t"/>
            </a:scene3d>
          </a:bodyPr>
          <a:lstStyle/>
          <a:p>
            <a:pPr eaLnBrk="0" hangingPunct="0">
              <a:buFontTx/>
              <a:buNone/>
              <a:defRPr/>
            </a:pPr>
            <a:r>
              <a:rPr lang="zh-CN" altLang="en-US" b="1" noProof="1">
                <a:solidFill>
                  <a:srgbClr val="C00000"/>
                </a:solidFill>
                <a:latin typeface="微软雅黑" panose="020B0503020204020204" pitchFamily="34" charset="-122"/>
                <a:ea typeface="微软雅黑" panose="020B0503020204020204" pitchFamily="34" charset="-122"/>
                <a:sym typeface="+mn-ea"/>
              </a:rPr>
              <a:t>支部委员会基本程序</a:t>
            </a:r>
          </a:p>
        </p:txBody>
      </p:sp>
      <p:cxnSp>
        <p:nvCxnSpPr>
          <p:cNvPr id="38" name="直接连接符 2">
            <a:extLst>
              <a:ext uri="{FF2B5EF4-FFF2-40B4-BE49-F238E27FC236}">
                <a16:creationId xmlns:a16="http://schemas.microsoft.com/office/drawing/2014/main" id="{E1516776-BF00-495D-AF9C-4E3BBF0E279A}"/>
              </a:ext>
            </a:extLst>
          </p:cNvPr>
          <p:cNvCxnSpPr>
            <a:cxnSpLocks noChangeShapeType="1"/>
          </p:cNvCxnSpPr>
          <p:nvPr/>
        </p:nvCxnSpPr>
        <p:spPr bwMode="auto">
          <a:xfrm>
            <a:off x="1233488" y="514350"/>
            <a:ext cx="7740650" cy="11113"/>
          </a:xfrm>
          <a:prstGeom prst="line">
            <a:avLst/>
          </a:prstGeom>
          <a:noFill/>
          <a:ln w="9525">
            <a:solidFill>
              <a:srgbClr val="8E1F0C"/>
            </a:solidFill>
            <a:round/>
            <a:headEnd/>
            <a:tailEnd/>
          </a:ln>
          <a:extLst>
            <a:ext uri="{909E8E84-426E-40DD-AFC4-6F175D3DCCD1}">
              <a14:hiddenFill xmlns:a14="http://schemas.microsoft.com/office/drawing/2010/main">
                <a:noFill/>
              </a14:hiddenFill>
            </a:ext>
          </a:extLst>
        </p:spPr>
      </p:cxnSp>
      <p:grpSp>
        <p:nvGrpSpPr>
          <p:cNvPr id="39" name="组合 38">
            <a:extLst>
              <a:ext uri="{FF2B5EF4-FFF2-40B4-BE49-F238E27FC236}">
                <a16:creationId xmlns:a16="http://schemas.microsoft.com/office/drawing/2014/main" id="{1AE9371D-B645-45C8-8834-46161BB4DD94}"/>
              </a:ext>
            </a:extLst>
          </p:cNvPr>
          <p:cNvGrpSpPr>
            <a:grpSpLocks/>
          </p:cNvGrpSpPr>
          <p:nvPr/>
        </p:nvGrpSpPr>
        <p:grpSpPr bwMode="auto">
          <a:xfrm>
            <a:off x="60325" y="47625"/>
            <a:ext cx="1189038" cy="592138"/>
            <a:chOff x="1348" y="1356"/>
            <a:chExt cx="2960" cy="1620"/>
          </a:xfrm>
        </p:grpSpPr>
        <p:pic>
          <p:nvPicPr>
            <p:cNvPr id="49171" name="图片 39">
              <a:extLst>
                <a:ext uri="{FF2B5EF4-FFF2-40B4-BE49-F238E27FC236}">
                  <a16:creationId xmlns:a16="http://schemas.microsoft.com/office/drawing/2014/main" id="{1E1117EC-AC0E-4BC3-8EFB-AABD10C9EE7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8566" t="3773" r="84967" b="87161"/>
            <a:stretch>
              <a:fillRect/>
            </a:stretch>
          </p:blipFill>
          <p:spPr bwMode="auto">
            <a:xfrm>
              <a:off x="1713" y="1356"/>
              <a:ext cx="2054" cy="1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9172" name="组合 40">
              <a:extLst>
                <a:ext uri="{FF2B5EF4-FFF2-40B4-BE49-F238E27FC236}">
                  <a16:creationId xmlns:a16="http://schemas.microsoft.com/office/drawing/2014/main" id="{A0384964-1D11-41FF-8427-A30228DF019A}"/>
                </a:ext>
              </a:extLst>
            </p:cNvPr>
            <p:cNvGrpSpPr>
              <a:grpSpLocks/>
            </p:cNvGrpSpPr>
            <p:nvPr/>
          </p:nvGrpSpPr>
          <p:grpSpPr bwMode="auto">
            <a:xfrm rot="-1140000">
              <a:off x="1348" y="2342"/>
              <a:ext cx="2960" cy="630"/>
              <a:chOff x="-4345" y="2576"/>
              <a:chExt cx="3946" cy="840"/>
            </a:xfrm>
          </p:grpSpPr>
          <p:pic>
            <p:nvPicPr>
              <p:cNvPr id="49173" name="Picture 428" descr="Untitled-2">
                <a:extLst>
                  <a:ext uri="{FF2B5EF4-FFF2-40B4-BE49-F238E27FC236}">
                    <a16:creationId xmlns:a16="http://schemas.microsoft.com/office/drawing/2014/main" id="{22E93A6C-2ACD-4236-9C5D-8CAD7508899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74" name="Picture 429" descr="Untitled-2">
                <a:extLst>
                  <a:ext uri="{FF2B5EF4-FFF2-40B4-BE49-F238E27FC236}">
                    <a16:creationId xmlns:a16="http://schemas.microsoft.com/office/drawing/2014/main" id="{CD113FB2-5D39-496F-AAF4-B39835E03D9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75" name="Picture 430" descr="Untitled-2">
                <a:extLst>
                  <a:ext uri="{FF2B5EF4-FFF2-40B4-BE49-F238E27FC236}">
                    <a16:creationId xmlns:a16="http://schemas.microsoft.com/office/drawing/2014/main" id="{510C654A-6C24-4D45-86D7-D4B4F3BF386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76" name="Picture 431" descr="Untitled-2">
                <a:extLst>
                  <a:ext uri="{FF2B5EF4-FFF2-40B4-BE49-F238E27FC236}">
                    <a16:creationId xmlns:a16="http://schemas.microsoft.com/office/drawing/2014/main" id="{CFBA8D78-DD94-47D5-8C7F-DA3CDEE9870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77" name="Picture 432" descr="Untitled-2">
                <a:extLst>
                  <a:ext uri="{FF2B5EF4-FFF2-40B4-BE49-F238E27FC236}">
                    <a16:creationId xmlns:a16="http://schemas.microsoft.com/office/drawing/2014/main" id="{8F9FF756-E5D1-45F6-8ABB-85086AC58C9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78" name="Picture 433" descr="Untitled-2">
                <a:extLst>
                  <a:ext uri="{FF2B5EF4-FFF2-40B4-BE49-F238E27FC236}">
                    <a16:creationId xmlns:a16="http://schemas.microsoft.com/office/drawing/2014/main" id="{0A214CDA-276B-43DD-AB17-6E3AE7473F7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79" name="Picture 434" descr="Untitled-2">
                <a:extLst>
                  <a:ext uri="{FF2B5EF4-FFF2-40B4-BE49-F238E27FC236}">
                    <a16:creationId xmlns:a16="http://schemas.microsoft.com/office/drawing/2014/main" id="{F69D3B17-03CD-400A-A931-3008E1A69BC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80" name="Picture 435" descr="Untitled-2">
                <a:extLst>
                  <a:ext uri="{FF2B5EF4-FFF2-40B4-BE49-F238E27FC236}">
                    <a16:creationId xmlns:a16="http://schemas.microsoft.com/office/drawing/2014/main" id="{34C2A404-4DA0-4587-ACCF-538930038A2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81" name="Picture 436" descr="Untitled-2">
                <a:extLst>
                  <a:ext uri="{FF2B5EF4-FFF2-40B4-BE49-F238E27FC236}">
                    <a16:creationId xmlns:a16="http://schemas.microsoft.com/office/drawing/2014/main" id="{297A7F8D-8390-4684-AC5B-A8C71BFFEE4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82" name="Picture 437" descr="Untitled-2">
                <a:extLst>
                  <a:ext uri="{FF2B5EF4-FFF2-40B4-BE49-F238E27FC236}">
                    <a16:creationId xmlns:a16="http://schemas.microsoft.com/office/drawing/2014/main" id="{06727DAD-269A-4284-AEBD-77104CD0716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52" name="图片 51">
            <a:extLst>
              <a:ext uri="{FF2B5EF4-FFF2-40B4-BE49-F238E27FC236}">
                <a16:creationId xmlns:a16="http://schemas.microsoft.com/office/drawing/2014/main" id="{ED16CCE4-9EEC-460F-B8A6-783152F5DF2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84720"/>
          <a:stretch>
            <a:fillRect/>
          </a:stretch>
        </p:blipFill>
        <p:spPr bwMode="auto">
          <a:xfrm>
            <a:off x="-33338" y="3609975"/>
            <a:ext cx="9194801"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3000">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500"/>
                                        <p:tgtEl>
                                          <p:spTgt spid="52"/>
                                        </p:tgtEl>
                                      </p:cBhvr>
                                    </p:animEffect>
                                  </p:childTnLst>
                                </p:cTn>
                              </p:par>
                              <p:par>
                                <p:cTn id="8" presetID="31" presetClass="entr" presetSubtype="0" fill="hold" nodeType="withEffect">
                                  <p:stCondLst>
                                    <p:cond delay="0"/>
                                  </p:stCondLst>
                                  <p:childTnLst>
                                    <p:set>
                                      <p:cBhvr>
                                        <p:cTn id="9" dur="1" fill="hold">
                                          <p:stCondLst>
                                            <p:cond delay="0"/>
                                          </p:stCondLst>
                                        </p:cTn>
                                        <p:tgtEl>
                                          <p:spTgt spid="28676"/>
                                        </p:tgtEl>
                                        <p:attrNameLst>
                                          <p:attrName>style.visibility</p:attrName>
                                        </p:attrNameLst>
                                      </p:cBhvr>
                                      <p:to>
                                        <p:strVal val="visible"/>
                                      </p:to>
                                    </p:set>
                                    <p:anim calcmode="lin" valueType="num">
                                      <p:cBhvr>
                                        <p:cTn id="10" dur="1000" fill="hold"/>
                                        <p:tgtEl>
                                          <p:spTgt spid="28676"/>
                                        </p:tgtEl>
                                        <p:attrNameLst>
                                          <p:attrName>ppt_w</p:attrName>
                                        </p:attrNameLst>
                                      </p:cBhvr>
                                      <p:tavLst>
                                        <p:tav tm="0">
                                          <p:val>
                                            <p:fltVal val="0"/>
                                          </p:val>
                                        </p:tav>
                                        <p:tav tm="100000">
                                          <p:val>
                                            <p:strVal val="#ppt_w"/>
                                          </p:val>
                                        </p:tav>
                                      </p:tavLst>
                                    </p:anim>
                                    <p:anim calcmode="lin" valueType="num">
                                      <p:cBhvr>
                                        <p:cTn id="11" dur="1000" fill="hold"/>
                                        <p:tgtEl>
                                          <p:spTgt spid="28676"/>
                                        </p:tgtEl>
                                        <p:attrNameLst>
                                          <p:attrName>ppt_h</p:attrName>
                                        </p:attrNameLst>
                                      </p:cBhvr>
                                      <p:tavLst>
                                        <p:tav tm="0">
                                          <p:val>
                                            <p:fltVal val="0"/>
                                          </p:val>
                                        </p:tav>
                                        <p:tav tm="100000">
                                          <p:val>
                                            <p:strVal val="#ppt_h"/>
                                          </p:val>
                                        </p:tav>
                                      </p:tavLst>
                                    </p:anim>
                                    <p:anim calcmode="lin" valueType="num">
                                      <p:cBhvr>
                                        <p:cTn id="12" dur="1000" fill="hold"/>
                                        <p:tgtEl>
                                          <p:spTgt spid="28676"/>
                                        </p:tgtEl>
                                        <p:attrNameLst>
                                          <p:attrName>style.rotation</p:attrName>
                                        </p:attrNameLst>
                                      </p:cBhvr>
                                      <p:tavLst>
                                        <p:tav tm="0">
                                          <p:val>
                                            <p:fltVal val="90"/>
                                          </p:val>
                                        </p:tav>
                                        <p:tav tm="100000">
                                          <p:val>
                                            <p:fltVal val="0"/>
                                          </p:val>
                                        </p:tav>
                                      </p:tavLst>
                                    </p:anim>
                                    <p:animEffect transition="in" filter="fade">
                                      <p:cBhvr>
                                        <p:cTn id="13" dur="1000"/>
                                        <p:tgtEl>
                                          <p:spTgt spid="28676"/>
                                        </p:tgtEl>
                                      </p:cBhvr>
                                    </p:animEffect>
                                  </p:childTnLst>
                                </p:cTn>
                              </p:par>
                            </p:childTnLst>
                          </p:cTn>
                        </p:par>
                        <p:par>
                          <p:cTn id="14" fill="hold" nodeType="afterGroup">
                            <p:stCondLst>
                              <p:cond delay="1000"/>
                            </p:stCondLst>
                            <p:childTnLst>
                              <p:par>
                                <p:cTn id="15" presetID="1" presetClass="entr" presetSubtype="0" fill="hold" nodeType="afterEffect">
                                  <p:stCondLst>
                                    <p:cond delay="0"/>
                                  </p:stCondLst>
                                  <p:childTnLst>
                                    <p:set>
                                      <p:cBhvr>
                                        <p:cTn id="16" dur="1" fill="hold">
                                          <p:stCondLst>
                                            <p:cond delay="0"/>
                                          </p:stCondLst>
                                        </p:cTn>
                                        <p:tgtEl>
                                          <p:spTgt spid="39"/>
                                        </p:tgtEl>
                                        <p:attrNameLst>
                                          <p:attrName>style.visibility</p:attrName>
                                        </p:attrNameLst>
                                      </p:cBhvr>
                                      <p:to>
                                        <p:strVal val="visible"/>
                                      </p:to>
                                    </p:set>
                                  </p:childTnLst>
                                </p:cTn>
                              </p:par>
                              <p:par>
                                <p:cTn id="17" presetID="41" presetClass="entr" presetSubtype="0" fill="hold" nodeType="withEffect">
                                  <p:stCondLst>
                                    <p:cond delay="0"/>
                                  </p:stCondLst>
                                  <p:iterate type="lt">
                                    <p:tmPct val="10000"/>
                                  </p:iterate>
                                  <p:childTnLst>
                                    <p:set>
                                      <p:cBhvr>
                                        <p:cTn id="18" dur="1" fill="hold">
                                          <p:stCondLst>
                                            <p:cond delay="0"/>
                                          </p:stCondLst>
                                        </p:cTn>
                                        <p:tgtEl>
                                          <p:spTgt spid="37"/>
                                        </p:tgtEl>
                                        <p:attrNameLst>
                                          <p:attrName>style.visibility</p:attrName>
                                        </p:attrNameLst>
                                      </p:cBhvr>
                                      <p:to>
                                        <p:strVal val="visible"/>
                                      </p:to>
                                    </p:set>
                                    <p:anim calcmode="lin" valueType="num">
                                      <p:cBhvr>
                                        <p:cTn id="19" dur="10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20" dur="1000" fill="hold"/>
                                        <p:tgtEl>
                                          <p:spTgt spid="37"/>
                                        </p:tgtEl>
                                        <p:attrNameLst>
                                          <p:attrName>ppt_y</p:attrName>
                                        </p:attrNameLst>
                                      </p:cBhvr>
                                      <p:tavLst>
                                        <p:tav tm="0">
                                          <p:val>
                                            <p:strVal val="#ppt_y"/>
                                          </p:val>
                                        </p:tav>
                                        <p:tav tm="100000">
                                          <p:val>
                                            <p:strVal val="#ppt_y"/>
                                          </p:val>
                                        </p:tav>
                                      </p:tavLst>
                                    </p:anim>
                                    <p:anim calcmode="lin" valueType="num">
                                      <p:cBhvr>
                                        <p:cTn id="21" dur="10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22" dur="10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23" dur="1000" tmFilter="0,0; .5, 1; 1, 1"/>
                                        <p:tgtEl>
                                          <p:spTgt spid="37"/>
                                        </p:tgtEl>
                                      </p:cBhvr>
                                    </p:animEffect>
                                  </p:childTnLst>
                                </p:cTn>
                              </p:par>
                              <p:par>
                                <p:cTn id="24" presetID="22" presetClass="entr" presetSubtype="8" fill="hold" nodeType="with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wipe(left)">
                                      <p:cBhvr>
                                        <p:cTn id="26" dur="1000"/>
                                        <p:tgtEl>
                                          <p:spTgt spid="38"/>
                                        </p:tgtEl>
                                      </p:cBhvr>
                                    </p:animEffect>
                                  </p:childTnLst>
                                </p:cTn>
                              </p:par>
                            </p:childTnLst>
                          </p:cTn>
                        </p:par>
                        <p:par>
                          <p:cTn id="27" fill="hold" nodeType="afterGroup">
                            <p:stCondLst>
                              <p:cond delay="2000"/>
                            </p:stCondLst>
                            <p:childTnLst>
                              <p:par>
                                <p:cTn id="28" presetID="22" presetClass="entr" presetSubtype="2" fill="hold" grpId="0" nodeType="afterEffect">
                                  <p:stCondLst>
                                    <p:cond delay="0"/>
                                  </p:stCondLst>
                                  <p:childTnLst>
                                    <p:set>
                                      <p:cBhvr>
                                        <p:cTn id="29" dur="1" fill="hold">
                                          <p:stCondLst>
                                            <p:cond delay="0"/>
                                          </p:stCondLst>
                                        </p:cTn>
                                        <p:tgtEl>
                                          <p:spTgt spid="6148"/>
                                        </p:tgtEl>
                                        <p:attrNameLst>
                                          <p:attrName>style.visibility</p:attrName>
                                        </p:attrNameLst>
                                      </p:cBhvr>
                                      <p:to>
                                        <p:strVal val="visible"/>
                                      </p:to>
                                    </p:set>
                                    <p:animEffect transition="in" filter="wipe(right)">
                                      <p:cBhvr>
                                        <p:cTn id="30" dur="500"/>
                                        <p:tgtEl>
                                          <p:spTgt spid="6148"/>
                                        </p:tgtEl>
                                      </p:cBhvr>
                                    </p:animEffect>
                                  </p:childTnLst>
                                </p:cTn>
                              </p:par>
                            </p:childTnLst>
                          </p:cTn>
                        </p:par>
                        <p:par>
                          <p:cTn id="31" fill="hold" nodeType="afterGroup">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childTnLst>
                          </p:cTn>
                        </p:par>
                        <p:par>
                          <p:cTn id="37" fill="hold" nodeType="afterGroup">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animEffect transition="in" filter="fade">
                                      <p:cBhvr>
                                        <p:cTn id="42" dur="500"/>
                                        <p:tgtEl>
                                          <p:spTgt spid="12"/>
                                        </p:tgtEl>
                                      </p:cBhvr>
                                    </p:animEffect>
                                  </p:childTnLst>
                                </p:cTn>
                              </p:par>
                            </p:childTnLst>
                          </p:cTn>
                        </p:par>
                        <p:par>
                          <p:cTn id="43" fill="hold" nodeType="afterGroup">
                            <p:stCondLst>
                              <p:cond delay="3500"/>
                            </p:stCondLst>
                            <p:childTnLst>
                              <p:par>
                                <p:cTn id="44" presetID="42" presetClass="entr" presetSubtype="0" fill="hold" grpId="0" nodeType="after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1000"/>
                                        <p:tgtEl>
                                          <p:spTgt spid="7"/>
                                        </p:tgtEl>
                                      </p:cBhvr>
                                    </p:animEffect>
                                    <p:anim calcmode="lin" valueType="num">
                                      <p:cBhvr>
                                        <p:cTn id="47" dur="1000" fill="hold"/>
                                        <p:tgtEl>
                                          <p:spTgt spid="7"/>
                                        </p:tgtEl>
                                        <p:attrNameLst>
                                          <p:attrName>ppt_x</p:attrName>
                                        </p:attrNameLst>
                                      </p:cBhvr>
                                      <p:tavLst>
                                        <p:tav tm="0">
                                          <p:val>
                                            <p:strVal val="#ppt_x"/>
                                          </p:val>
                                        </p:tav>
                                        <p:tav tm="100000">
                                          <p:val>
                                            <p:strVal val="#ppt_x"/>
                                          </p:val>
                                        </p:tav>
                                      </p:tavLst>
                                    </p:anim>
                                    <p:anim calcmode="lin" valueType="num">
                                      <p:cBhvr>
                                        <p:cTn id="48" dur="1000" fill="hold"/>
                                        <p:tgtEl>
                                          <p:spTgt spid="7"/>
                                        </p:tgtEl>
                                        <p:attrNameLst>
                                          <p:attrName>ppt_y</p:attrName>
                                        </p:attrNameLst>
                                      </p:cBhvr>
                                      <p:tavLst>
                                        <p:tav tm="0">
                                          <p:val>
                                            <p:strVal val="#ppt_y+.1"/>
                                          </p:val>
                                        </p:tav>
                                        <p:tav tm="100000">
                                          <p:val>
                                            <p:strVal val="#ppt_y"/>
                                          </p:val>
                                        </p:tav>
                                      </p:tavLst>
                                    </p:anim>
                                  </p:childTnLst>
                                </p:cTn>
                              </p:par>
                            </p:childTnLst>
                          </p:cTn>
                        </p:par>
                        <p:par>
                          <p:cTn id="49" fill="hold" nodeType="afterGroup">
                            <p:stCondLst>
                              <p:cond delay="4500"/>
                            </p:stCondLst>
                            <p:childTnLst>
                              <p:par>
                                <p:cTn id="50" presetID="53" presetClass="entr" presetSubtype="16"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Effect transition="in" filter="fade">
                                      <p:cBhvr>
                                        <p:cTn id="54" dur="500"/>
                                        <p:tgtEl>
                                          <p:spTgt spid="13"/>
                                        </p:tgtEl>
                                      </p:cBhvr>
                                    </p:animEffect>
                                  </p:childTnLst>
                                </p:cTn>
                              </p:par>
                            </p:childTnLst>
                          </p:cTn>
                        </p:par>
                        <p:par>
                          <p:cTn id="55" fill="hold" nodeType="afterGroup">
                            <p:stCondLst>
                              <p:cond delay="5000"/>
                            </p:stCondLst>
                            <p:childTnLst>
                              <p:par>
                                <p:cTn id="56" presetID="42" presetClass="entr" presetSubtype="0" fill="hold" grpId="0" nodeType="after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fade">
                                      <p:cBhvr>
                                        <p:cTn id="58" dur="1000"/>
                                        <p:tgtEl>
                                          <p:spTgt spid="9"/>
                                        </p:tgtEl>
                                      </p:cBhvr>
                                    </p:animEffect>
                                    <p:anim calcmode="lin" valueType="num">
                                      <p:cBhvr>
                                        <p:cTn id="59" dur="1000" fill="hold"/>
                                        <p:tgtEl>
                                          <p:spTgt spid="9"/>
                                        </p:tgtEl>
                                        <p:attrNameLst>
                                          <p:attrName>ppt_x</p:attrName>
                                        </p:attrNameLst>
                                      </p:cBhvr>
                                      <p:tavLst>
                                        <p:tav tm="0">
                                          <p:val>
                                            <p:strVal val="#ppt_x"/>
                                          </p:val>
                                        </p:tav>
                                        <p:tav tm="100000">
                                          <p:val>
                                            <p:strVal val="#ppt_x"/>
                                          </p:val>
                                        </p:tav>
                                      </p:tavLst>
                                    </p:anim>
                                    <p:anim calcmode="lin" valueType="num">
                                      <p:cBhvr>
                                        <p:cTn id="60" dur="1000" fill="hold"/>
                                        <p:tgtEl>
                                          <p:spTgt spid="9"/>
                                        </p:tgtEl>
                                        <p:attrNameLst>
                                          <p:attrName>ppt_y</p:attrName>
                                        </p:attrNameLst>
                                      </p:cBhvr>
                                      <p:tavLst>
                                        <p:tav tm="0">
                                          <p:val>
                                            <p:strVal val="#ppt_y+.1"/>
                                          </p:val>
                                        </p:tav>
                                        <p:tav tm="100000">
                                          <p:val>
                                            <p:strVal val="#ppt_y"/>
                                          </p:val>
                                        </p:tav>
                                      </p:tavLst>
                                    </p:anim>
                                  </p:childTnLst>
                                </p:cTn>
                              </p:par>
                            </p:childTnLst>
                          </p:cTn>
                        </p:par>
                        <p:par>
                          <p:cTn id="61" fill="hold" nodeType="afterGroup">
                            <p:stCondLst>
                              <p:cond delay="6000"/>
                            </p:stCondLst>
                            <p:childTnLst>
                              <p:par>
                                <p:cTn id="62" presetID="53" presetClass="entr" presetSubtype="16"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 calcmode="lin" valueType="num">
                                      <p:cBhvr>
                                        <p:cTn id="64" dur="500" fill="hold"/>
                                        <p:tgtEl>
                                          <p:spTgt spid="14"/>
                                        </p:tgtEl>
                                        <p:attrNameLst>
                                          <p:attrName>ppt_w</p:attrName>
                                        </p:attrNameLst>
                                      </p:cBhvr>
                                      <p:tavLst>
                                        <p:tav tm="0">
                                          <p:val>
                                            <p:fltVal val="0"/>
                                          </p:val>
                                        </p:tav>
                                        <p:tav tm="100000">
                                          <p:val>
                                            <p:strVal val="#ppt_w"/>
                                          </p:val>
                                        </p:tav>
                                      </p:tavLst>
                                    </p:anim>
                                    <p:anim calcmode="lin" valueType="num">
                                      <p:cBhvr>
                                        <p:cTn id="65" dur="500" fill="hold"/>
                                        <p:tgtEl>
                                          <p:spTgt spid="14"/>
                                        </p:tgtEl>
                                        <p:attrNameLst>
                                          <p:attrName>ppt_h</p:attrName>
                                        </p:attrNameLst>
                                      </p:cBhvr>
                                      <p:tavLst>
                                        <p:tav tm="0">
                                          <p:val>
                                            <p:fltVal val="0"/>
                                          </p:val>
                                        </p:tav>
                                        <p:tav tm="100000">
                                          <p:val>
                                            <p:strVal val="#ppt_h"/>
                                          </p:val>
                                        </p:tav>
                                      </p:tavLst>
                                    </p:anim>
                                    <p:animEffect transition="in" filter="fade">
                                      <p:cBhvr>
                                        <p:cTn id="66" dur="500"/>
                                        <p:tgtEl>
                                          <p:spTgt spid="14"/>
                                        </p:tgtEl>
                                      </p:cBhvr>
                                    </p:animEffect>
                                  </p:childTnLst>
                                </p:cTn>
                              </p:par>
                            </p:childTnLst>
                          </p:cTn>
                        </p:par>
                        <p:par>
                          <p:cTn id="67" fill="hold" nodeType="afterGroup">
                            <p:stCondLst>
                              <p:cond delay="6500"/>
                            </p:stCondLst>
                            <p:childTnLst>
                              <p:par>
                                <p:cTn id="68" presetID="42" presetClass="entr" presetSubtype="0" fill="hold" grpId="0" nodeType="after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fade">
                                      <p:cBhvr>
                                        <p:cTn id="70" dur="1000"/>
                                        <p:tgtEl>
                                          <p:spTgt spid="10"/>
                                        </p:tgtEl>
                                      </p:cBhvr>
                                    </p:animEffect>
                                    <p:anim calcmode="lin" valueType="num">
                                      <p:cBhvr>
                                        <p:cTn id="71" dur="1000" fill="hold"/>
                                        <p:tgtEl>
                                          <p:spTgt spid="10"/>
                                        </p:tgtEl>
                                        <p:attrNameLst>
                                          <p:attrName>ppt_x</p:attrName>
                                        </p:attrNameLst>
                                      </p:cBhvr>
                                      <p:tavLst>
                                        <p:tav tm="0">
                                          <p:val>
                                            <p:strVal val="#ppt_x"/>
                                          </p:val>
                                        </p:tav>
                                        <p:tav tm="100000">
                                          <p:val>
                                            <p:strVal val="#ppt_x"/>
                                          </p:val>
                                        </p:tav>
                                      </p:tavLst>
                                    </p:anim>
                                    <p:anim calcmode="lin" valueType="num">
                                      <p:cBhvr>
                                        <p:cTn id="72" dur="1000" fill="hold"/>
                                        <p:tgtEl>
                                          <p:spTgt spid="10"/>
                                        </p:tgtEl>
                                        <p:attrNameLst>
                                          <p:attrName>ppt_y</p:attrName>
                                        </p:attrNameLst>
                                      </p:cBhvr>
                                      <p:tavLst>
                                        <p:tav tm="0">
                                          <p:val>
                                            <p:strVal val="#ppt_y+.1"/>
                                          </p:val>
                                        </p:tav>
                                        <p:tav tm="100000">
                                          <p:val>
                                            <p:strVal val="#ppt_y"/>
                                          </p:val>
                                        </p:tav>
                                      </p:tavLst>
                                    </p:anim>
                                  </p:childTnLst>
                                </p:cTn>
                              </p:par>
                            </p:childTnLst>
                          </p:cTn>
                        </p:par>
                        <p:par>
                          <p:cTn id="73" fill="hold" nodeType="afterGroup">
                            <p:stCondLst>
                              <p:cond delay="7500"/>
                            </p:stCondLst>
                            <p:childTnLst>
                              <p:par>
                                <p:cTn id="74" presetID="53" presetClass="entr" presetSubtype="16" fill="hold" grpId="0" nodeType="afterEffect">
                                  <p:stCondLst>
                                    <p:cond delay="0"/>
                                  </p:stCondLst>
                                  <p:childTnLst>
                                    <p:set>
                                      <p:cBhvr>
                                        <p:cTn id="75" dur="1" fill="hold">
                                          <p:stCondLst>
                                            <p:cond delay="0"/>
                                          </p:stCondLst>
                                        </p:cTn>
                                        <p:tgtEl>
                                          <p:spTgt spid="15"/>
                                        </p:tgtEl>
                                        <p:attrNameLst>
                                          <p:attrName>style.visibility</p:attrName>
                                        </p:attrNameLst>
                                      </p:cBhvr>
                                      <p:to>
                                        <p:strVal val="visible"/>
                                      </p:to>
                                    </p:set>
                                    <p:anim calcmode="lin" valueType="num">
                                      <p:cBhvr>
                                        <p:cTn id="76" dur="500" fill="hold"/>
                                        <p:tgtEl>
                                          <p:spTgt spid="15"/>
                                        </p:tgtEl>
                                        <p:attrNameLst>
                                          <p:attrName>ppt_w</p:attrName>
                                        </p:attrNameLst>
                                      </p:cBhvr>
                                      <p:tavLst>
                                        <p:tav tm="0">
                                          <p:val>
                                            <p:fltVal val="0"/>
                                          </p:val>
                                        </p:tav>
                                        <p:tav tm="100000">
                                          <p:val>
                                            <p:strVal val="#ppt_w"/>
                                          </p:val>
                                        </p:tav>
                                      </p:tavLst>
                                    </p:anim>
                                    <p:anim calcmode="lin" valueType="num">
                                      <p:cBhvr>
                                        <p:cTn id="77" dur="500" fill="hold"/>
                                        <p:tgtEl>
                                          <p:spTgt spid="15"/>
                                        </p:tgtEl>
                                        <p:attrNameLst>
                                          <p:attrName>ppt_h</p:attrName>
                                        </p:attrNameLst>
                                      </p:cBhvr>
                                      <p:tavLst>
                                        <p:tav tm="0">
                                          <p:val>
                                            <p:fltVal val="0"/>
                                          </p:val>
                                        </p:tav>
                                        <p:tav tm="100000">
                                          <p:val>
                                            <p:strVal val="#ppt_h"/>
                                          </p:val>
                                        </p:tav>
                                      </p:tavLst>
                                    </p:anim>
                                    <p:animEffect transition="in" filter="fade">
                                      <p:cBhvr>
                                        <p:cTn id="78" dur="500"/>
                                        <p:tgtEl>
                                          <p:spTgt spid="15"/>
                                        </p:tgtEl>
                                      </p:cBhvr>
                                    </p:animEffect>
                                  </p:childTnLst>
                                </p:cTn>
                              </p:par>
                            </p:childTnLst>
                          </p:cTn>
                        </p:par>
                        <p:par>
                          <p:cTn id="79" fill="hold" nodeType="afterGroup">
                            <p:stCondLst>
                              <p:cond delay="8000"/>
                            </p:stCondLst>
                            <p:childTnLst>
                              <p:par>
                                <p:cTn id="80" presetID="42" presetClass="entr" presetSubtype="0" fill="hold" grpId="0" nodeType="after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fade">
                                      <p:cBhvr>
                                        <p:cTn id="82" dur="1000"/>
                                        <p:tgtEl>
                                          <p:spTgt spid="11"/>
                                        </p:tgtEl>
                                      </p:cBhvr>
                                    </p:animEffect>
                                    <p:anim calcmode="lin" valueType="num">
                                      <p:cBhvr>
                                        <p:cTn id="83" dur="1000" fill="hold"/>
                                        <p:tgtEl>
                                          <p:spTgt spid="11"/>
                                        </p:tgtEl>
                                        <p:attrNameLst>
                                          <p:attrName>ppt_x</p:attrName>
                                        </p:attrNameLst>
                                      </p:cBhvr>
                                      <p:tavLst>
                                        <p:tav tm="0">
                                          <p:val>
                                            <p:strVal val="#ppt_x"/>
                                          </p:val>
                                        </p:tav>
                                        <p:tav tm="100000">
                                          <p:val>
                                            <p:strVal val="#ppt_x"/>
                                          </p:val>
                                        </p:tav>
                                      </p:tavLst>
                                    </p:anim>
                                    <p:anim calcmode="lin" valueType="num">
                                      <p:cBhvr>
                                        <p:cTn id="8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bldLvl="0" animBg="1"/>
      <p:bldP spid="7"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676" name="Picture 6" descr="C:\Users\PC\Desktop\zqq\20158_0011_7.png">
            <a:extLst>
              <a:ext uri="{FF2B5EF4-FFF2-40B4-BE49-F238E27FC236}">
                <a16:creationId xmlns:a16="http://schemas.microsoft.com/office/drawing/2014/main" id="{06F2770F-CB89-48DF-B5DC-9428F7479E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13" y="3071813"/>
            <a:ext cx="1812926" cy="187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79" name="Rectangle 3">
            <a:extLst>
              <a:ext uri="{FF2B5EF4-FFF2-40B4-BE49-F238E27FC236}">
                <a16:creationId xmlns:a16="http://schemas.microsoft.com/office/drawing/2014/main" id="{2C27F8B5-299B-4E17-896E-8E1DF09A429F}"/>
              </a:ext>
            </a:extLst>
          </p:cNvPr>
          <p:cNvSpPr txBox="1">
            <a:spLocks noChangeArrowheads="1"/>
          </p:cNvSpPr>
          <p:nvPr/>
        </p:nvSpPr>
        <p:spPr bwMode="auto">
          <a:xfrm>
            <a:off x="3460750" y="1589088"/>
            <a:ext cx="5969000"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endParaRPr lang="zh-CN" altLang="en-US" sz="2800" b="1">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a:p>
            <a:pPr algn="ctr" eaLnBrk="1" hangingPunct="1">
              <a:lnSpc>
                <a:spcPct val="120000"/>
              </a:lnSpc>
            </a:pPr>
            <a:endParaRPr lang="zh-CN" altLang="en-US" sz="2800" b="1">
              <a:solidFill>
                <a:srgbClr val="C00000"/>
              </a:solidFill>
              <a:latin typeface="Calibri" panose="020F0502020204030204" pitchFamily="34" charset="0"/>
              <a:sym typeface="Calibri" panose="020F0502020204030204" pitchFamily="34" charset="0"/>
            </a:endParaRPr>
          </a:p>
        </p:txBody>
      </p:sp>
      <p:sp>
        <p:nvSpPr>
          <p:cNvPr id="5" name="文本框 4">
            <a:extLst>
              <a:ext uri="{FF2B5EF4-FFF2-40B4-BE49-F238E27FC236}">
                <a16:creationId xmlns:a16="http://schemas.microsoft.com/office/drawing/2014/main" id="{951DB262-84E9-4D10-8919-59648DCB9BE6}"/>
              </a:ext>
            </a:extLst>
          </p:cNvPr>
          <p:cNvSpPr txBox="1">
            <a:spLocks noChangeArrowheads="1"/>
          </p:cNvSpPr>
          <p:nvPr/>
        </p:nvSpPr>
        <p:spPr bwMode="auto">
          <a:xfrm>
            <a:off x="1258888" y="98425"/>
            <a:ext cx="27892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支部党员大会职能</a:t>
            </a:r>
          </a:p>
        </p:txBody>
      </p:sp>
      <p:sp>
        <p:nvSpPr>
          <p:cNvPr id="50181" name="矩形 5">
            <a:extLst>
              <a:ext uri="{FF2B5EF4-FFF2-40B4-BE49-F238E27FC236}">
                <a16:creationId xmlns:a16="http://schemas.microsoft.com/office/drawing/2014/main" id="{612BF466-378C-4A35-BF0C-136A07ADED36}"/>
              </a:ext>
            </a:extLst>
          </p:cNvPr>
          <p:cNvSpPr>
            <a:spLocks noChangeArrowheads="1"/>
          </p:cNvSpPr>
          <p:nvPr/>
        </p:nvSpPr>
        <p:spPr bwMode="auto">
          <a:xfrm>
            <a:off x="3292475" y="990600"/>
            <a:ext cx="5284788" cy="316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en-US">
              <a:solidFill>
                <a:srgbClr val="FFFFFF"/>
              </a:solidFill>
              <a:latin typeface="Calibri" panose="020F0502020204030204" pitchFamily="34" charset="0"/>
            </a:endParaRPr>
          </a:p>
        </p:txBody>
      </p:sp>
      <p:sp>
        <p:nvSpPr>
          <p:cNvPr id="38914" name="对角圆角矩形 30">
            <a:extLst>
              <a:ext uri="{FF2B5EF4-FFF2-40B4-BE49-F238E27FC236}">
                <a16:creationId xmlns:a16="http://schemas.microsoft.com/office/drawing/2014/main" id="{3FF6840C-BA00-4B6E-8736-B4583ECCEB12}"/>
              </a:ext>
            </a:extLst>
          </p:cNvPr>
          <p:cNvSpPr>
            <a:spLocks noChangeArrowheads="1"/>
          </p:cNvSpPr>
          <p:nvPr/>
        </p:nvSpPr>
        <p:spPr bwMode="auto">
          <a:xfrm>
            <a:off x="1417638" y="1533525"/>
            <a:ext cx="5918200" cy="1812925"/>
          </a:xfrm>
          <a:custGeom>
            <a:avLst/>
            <a:gdLst>
              <a:gd name="T0" fmla="*/ 382310 w 6573838"/>
              <a:gd name="T1" fmla="*/ 0 h 2014537"/>
              <a:gd name="T2" fmla="*/ 5918200 w 6573838"/>
              <a:gd name="T3" fmla="*/ 0 h 2014537"/>
              <a:gd name="T4" fmla="*/ 5918200 w 6573838"/>
              <a:gd name="T5" fmla="*/ 1430761 h 2014537"/>
              <a:gd name="T6" fmla="*/ 5535890 w 6573838"/>
              <a:gd name="T7" fmla="*/ 1812925 h 2014537"/>
              <a:gd name="T8" fmla="*/ 0 w 6573838"/>
              <a:gd name="T9" fmla="*/ 1812925 h 2014537"/>
              <a:gd name="T10" fmla="*/ 0 w 6573838"/>
              <a:gd name="T11" fmla="*/ 382164 h 2014537"/>
              <a:gd name="T12" fmla="*/ 382310 w 6573838"/>
              <a:gd name="T13" fmla="*/ 0 h 2014537"/>
              <a:gd name="T14" fmla="*/ 382310 w 6573838"/>
              <a:gd name="T15" fmla="*/ 0 h 201453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573838" h="2014537">
                <a:moveTo>
                  <a:pt x="424664" y="0"/>
                </a:moveTo>
                <a:lnTo>
                  <a:pt x="6573838" y="0"/>
                </a:lnTo>
                <a:lnTo>
                  <a:pt x="6573838" y="1589873"/>
                </a:lnTo>
                <a:cubicBezTo>
                  <a:pt x="6573838" y="1824408"/>
                  <a:pt x="6383709" y="2014536"/>
                  <a:pt x="6149174" y="2014537"/>
                </a:cubicBezTo>
                <a:lnTo>
                  <a:pt x="0" y="2014537"/>
                </a:lnTo>
                <a:lnTo>
                  <a:pt x="0" y="424664"/>
                </a:lnTo>
                <a:cubicBezTo>
                  <a:pt x="0" y="190128"/>
                  <a:pt x="190128" y="0"/>
                  <a:pt x="424664" y="0"/>
                </a:cubicBezTo>
                <a:cubicBezTo>
                  <a:pt x="424664" y="0"/>
                  <a:pt x="424664" y="0"/>
                  <a:pt x="424664" y="0"/>
                </a:cubicBezTo>
                <a:close/>
              </a:path>
            </a:pathLst>
          </a:custGeom>
          <a:noFill/>
          <a:ln w="12700">
            <a:solidFill>
              <a:srgbClr val="C000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8935" name="Rectangle 3">
            <a:extLst>
              <a:ext uri="{FF2B5EF4-FFF2-40B4-BE49-F238E27FC236}">
                <a16:creationId xmlns:a16="http://schemas.microsoft.com/office/drawing/2014/main" id="{D058E385-2FA1-4835-8683-4DB76A8EA453}"/>
              </a:ext>
            </a:extLst>
          </p:cNvPr>
          <p:cNvSpPr txBox="1">
            <a:spLocks noChangeArrowheads="1"/>
          </p:cNvSpPr>
          <p:nvPr/>
        </p:nvSpPr>
        <p:spPr bwMode="auto">
          <a:xfrm>
            <a:off x="1917700" y="1760538"/>
            <a:ext cx="5611813"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400">
                <a:solidFill>
                  <a:srgbClr val="404040"/>
                </a:solidFill>
                <a:latin typeface="微软雅黑" panose="020B0503020204020204" pitchFamily="34" charset="-122"/>
                <a:ea typeface="微软雅黑" panose="020B0503020204020204" pitchFamily="34" charset="-122"/>
                <a:sym typeface="Calibri" panose="020F0502020204030204" pitchFamily="34" charset="0"/>
              </a:rPr>
              <a:t>支部委员会一般</a:t>
            </a:r>
            <a:r>
              <a:rPr lang="zh-CN" altLang="en-US" sz="14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每月召开一次</a:t>
            </a:r>
            <a:r>
              <a:rPr lang="zh-CN" altLang="en-US" sz="1400">
                <a:solidFill>
                  <a:srgbClr val="404040"/>
                </a:solidFill>
                <a:latin typeface="微软雅黑" panose="020B0503020204020204" pitchFamily="34" charset="-122"/>
                <a:ea typeface="微软雅黑" panose="020B0503020204020204" pitchFamily="34" charset="-122"/>
                <a:sym typeface="Calibri" panose="020F0502020204030204" pitchFamily="34" charset="0"/>
              </a:rPr>
              <a:t>，根据需要也可以随时召开。</a:t>
            </a:r>
          </a:p>
          <a:p>
            <a:pPr eaLnBrk="1" hangingPunct="1">
              <a:lnSpc>
                <a:spcPct val="130000"/>
              </a:lnSpc>
            </a:pPr>
            <a:endParaRPr lang="zh-CN" altLang="en-US" sz="1400">
              <a:solidFill>
                <a:srgbClr val="40404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lnSpc>
                <a:spcPct val="130000"/>
              </a:lnSpc>
            </a:pPr>
            <a:r>
              <a:rPr lang="zh-CN" altLang="en-US" sz="1400">
                <a:solidFill>
                  <a:srgbClr val="404040"/>
                </a:solidFill>
                <a:latin typeface="微软雅黑" panose="020B0503020204020204" pitchFamily="34" charset="-122"/>
                <a:ea typeface="微软雅黑" panose="020B0503020204020204" pitchFamily="34" charset="-122"/>
                <a:sym typeface="Calibri" panose="020F0502020204030204" pitchFamily="34" charset="0"/>
              </a:rPr>
              <a:t>召开支委扩大会议，要有</a:t>
            </a:r>
            <a:r>
              <a:rPr lang="zh-CN" altLang="en-US" sz="14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超过半数</a:t>
            </a:r>
            <a:r>
              <a:rPr lang="zh-CN" altLang="en-US" sz="1400">
                <a:solidFill>
                  <a:srgbClr val="404040"/>
                </a:solidFill>
                <a:latin typeface="微软雅黑" panose="020B0503020204020204" pitchFamily="34" charset="-122"/>
                <a:ea typeface="微软雅黑" panose="020B0503020204020204" pitchFamily="34" charset="-122"/>
                <a:sym typeface="Calibri" panose="020F0502020204030204" pitchFamily="34" charset="0"/>
              </a:rPr>
              <a:t>的支委参加。列席会议的同志在会上可以发表意见，但没有表决权</a:t>
            </a:r>
            <a:endParaRPr lang="zh-CN" altLang="en-US" sz="1400">
              <a:solidFill>
                <a:srgbClr val="404040"/>
              </a:solidFill>
              <a:latin typeface="微软雅黑" panose="020B0503020204020204" pitchFamily="34" charset="-122"/>
              <a:ea typeface="微软雅黑" panose="020B0503020204020204" pitchFamily="34" charset="-122"/>
            </a:endParaRPr>
          </a:p>
        </p:txBody>
      </p:sp>
      <p:sp>
        <p:nvSpPr>
          <p:cNvPr id="38937" name="五角星 53">
            <a:extLst>
              <a:ext uri="{FF2B5EF4-FFF2-40B4-BE49-F238E27FC236}">
                <a16:creationId xmlns:a16="http://schemas.microsoft.com/office/drawing/2014/main" id="{79259CA5-8517-46BA-BA65-1229BB3511FB}"/>
              </a:ext>
            </a:extLst>
          </p:cNvPr>
          <p:cNvSpPr>
            <a:spLocks noChangeArrowheads="1"/>
          </p:cNvSpPr>
          <p:nvPr/>
        </p:nvSpPr>
        <p:spPr bwMode="auto">
          <a:xfrm>
            <a:off x="6981825" y="1122363"/>
            <a:ext cx="708025" cy="711200"/>
          </a:xfrm>
          <a:custGeom>
            <a:avLst/>
            <a:gdLst>
              <a:gd name="T0" fmla="*/ 1 w 787400"/>
              <a:gd name="T1" fmla="*/ 271654 h 788988"/>
              <a:gd name="T2" fmla="*/ 270443 w 787400"/>
              <a:gd name="T3" fmla="*/ 271655 h 788988"/>
              <a:gd name="T4" fmla="*/ 354013 w 787400"/>
              <a:gd name="T5" fmla="*/ 0 h 788988"/>
              <a:gd name="T6" fmla="*/ 437582 w 787400"/>
              <a:gd name="T7" fmla="*/ 271655 h 788988"/>
              <a:gd name="T8" fmla="*/ 708024 w 787400"/>
              <a:gd name="T9" fmla="*/ 271654 h 788988"/>
              <a:gd name="T10" fmla="*/ 489231 w 787400"/>
              <a:gd name="T11" fmla="*/ 439544 h 788988"/>
              <a:gd name="T12" fmla="*/ 572804 w 787400"/>
              <a:gd name="T13" fmla="*/ 711197 h 788988"/>
              <a:gd name="T14" fmla="*/ 354013 w 787400"/>
              <a:gd name="T15" fmla="*/ 543305 h 788988"/>
              <a:gd name="T16" fmla="*/ 135221 w 787400"/>
              <a:gd name="T17" fmla="*/ 711197 h 788988"/>
              <a:gd name="T18" fmla="*/ 218794 w 787400"/>
              <a:gd name="T19" fmla="*/ 439544 h 788988"/>
              <a:gd name="T20" fmla="*/ 1 w 787400"/>
              <a:gd name="T21" fmla="*/ 271654 h 78898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87400" h="788988">
                <a:moveTo>
                  <a:pt x="1" y="301366"/>
                </a:moveTo>
                <a:lnTo>
                  <a:pt x="300762" y="301368"/>
                </a:lnTo>
                <a:lnTo>
                  <a:pt x="393700" y="0"/>
                </a:lnTo>
                <a:lnTo>
                  <a:pt x="486638" y="301368"/>
                </a:lnTo>
                <a:lnTo>
                  <a:pt x="787399" y="301366"/>
                </a:lnTo>
                <a:lnTo>
                  <a:pt x="544077" y="487619"/>
                </a:lnTo>
                <a:lnTo>
                  <a:pt x="637020" y="788985"/>
                </a:lnTo>
                <a:lnTo>
                  <a:pt x="393700" y="602729"/>
                </a:lnTo>
                <a:lnTo>
                  <a:pt x="150380" y="788985"/>
                </a:lnTo>
                <a:lnTo>
                  <a:pt x="243323" y="487619"/>
                </a:lnTo>
                <a:lnTo>
                  <a:pt x="1" y="301366"/>
                </a:lnTo>
                <a:close/>
              </a:path>
            </a:pathLst>
          </a:custGeom>
          <a:solidFill>
            <a:srgbClr val="C00000"/>
          </a:solidFill>
          <a:ln w="19050">
            <a:solidFill>
              <a:srgbClr val="FFC000"/>
            </a:solidFill>
            <a:round/>
            <a:headEnd/>
            <a:tailEnd/>
          </a:ln>
        </p:spPr>
        <p:txBody>
          <a:bodyPr/>
          <a:lstStyle/>
          <a:p>
            <a:endParaRPr lang="zh-CN" altLang="en-US"/>
          </a:p>
        </p:txBody>
      </p:sp>
      <p:sp>
        <p:nvSpPr>
          <p:cNvPr id="3" name="矩形: 圆角 8">
            <a:extLst>
              <a:ext uri="{FF2B5EF4-FFF2-40B4-BE49-F238E27FC236}">
                <a16:creationId xmlns:a16="http://schemas.microsoft.com/office/drawing/2014/main" id="{6BC191F6-2A48-427F-B93A-F45BE1821DCF}"/>
              </a:ext>
            </a:extLst>
          </p:cNvPr>
          <p:cNvSpPr/>
          <p:nvPr/>
        </p:nvSpPr>
        <p:spPr>
          <a:xfrm>
            <a:off x="1639888" y="1831975"/>
            <a:ext cx="277812" cy="28575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en-US" altLang="zh-CN" sz="2400" b="1" noProof="1">
                <a:solidFill>
                  <a:schemeClr val="bg1"/>
                </a:solidFill>
                <a:latin typeface="微软雅黑" panose="020B0503020204020204" pitchFamily="34" charset="-122"/>
                <a:ea typeface="微软雅黑" panose="020B0503020204020204" pitchFamily="34" charset="-122"/>
                <a:cs typeface="+mn-ea"/>
                <a:sym typeface="+mn-lt"/>
              </a:rPr>
              <a:t>1</a:t>
            </a:r>
            <a:endParaRPr lang="zh-CN" altLang="en-US" sz="2400" b="1" noProof="1">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9" name="矩形: 圆角 8">
            <a:extLst>
              <a:ext uri="{FF2B5EF4-FFF2-40B4-BE49-F238E27FC236}">
                <a16:creationId xmlns:a16="http://schemas.microsoft.com/office/drawing/2014/main" id="{DED1A4F7-09A6-4249-A9C3-49A92599968A}"/>
              </a:ext>
            </a:extLst>
          </p:cNvPr>
          <p:cNvSpPr/>
          <p:nvPr/>
        </p:nvSpPr>
        <p:spPr>
          <a:xfrm>
            <a:off x="1639888" y="2430463"/>
            <a:ext cx="277812" cy="2841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en-US" altLang="zh-CN" sz="2400" b="1" noProof="1">
                <a:solidFill>
                  <a:schemeClr val="bg1"/>
                </a:solidFill>
                <a:latin typeface="微软雅黑" panose="020B0503020204020204" pitchFamily="34" charset="-122"/>
                <a:ea typeface="微软雅黑" panose="020B0503020204020204" pitchFamily="34" charset="-122"/>
                <a:cs typeface="+mn-ea"/>
                <a:sym typeface="+mn-lt"/>
              </a:rPr>
              <a:t>2</a:t>
            </a:r>
          </a:p>
        </p:txBody>
      </p:sp>
      <p:pic>
        <p:nvPicPr>
          <p:cNvPr id="18" name="图片 17">
            <a:extLst>
              <a:ext uri="{FF2B5EF4-FFF2-40B4-BE49-F238E27FC236}">
                <a16:creationId xmlns:a16="http://schemas.microsoft.com/office/drawing/2014/main" id="{25CE55D1-D5F7-42B0-876A-ED906FF2CA4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84720"/>
          <a:stretch>
            <a:fillRect/>
          </a:stretch>
        </p:blipFill>
        <p:spPr bwMode="auto">
          <a:xfrm>
            <a:off x="-33338" y="3609975"/>
            <a:ext cx="9194801"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1" name="直接连接符 2">
            <a:extLst>
              <a:ext uri="{FF2B5EF4-FFF2-40B4-BE49-F238E27FC236}">
                <a16:creationId xmlns:a16="http://schemas.microsoft.com/office/drawing/2014/main" id="{9C021813-1B67-4564-A70F-914C35DF1097}"/>
              </a:ext>
            </a:extLst>
          </p:cNvPr>
          <p:cNvCxnSpPr>
            <a:cxnSpLocks noChangeShapeType="1"/>
          </p:cNvCxnSpPr>
          <p:nvPr/>
        </p:nvCxnSpPr>
        <p:spPr bwMode="auto">
          <a:xfrm>
            <a:off x="1233488" y="514350"/>
            <a:ext cx="7740650" cy="11113"/>
          </a:xfrm>
          <a:prstGeom prst="line">
            <a:avLst/>
          </a:prstGeom>
          <a:noFill/>
          <a:ln w="9525">
            <a:solidFill>
              <a:srgbClr val="8E1F0C"/>
            </a:solidFill>
            <a:round/>
            <a:headEnd/>
            <a:tailEnd/>
          </a:ln>
          <a:extLst>
            <a:ext uri="{909E8E84-426E-40DD-AFC4-6F175D3DCCD1}">
              <a14:hiddenFill xmlns:a14="http://schemas.microsoft.com/office/drawing/2010/main">
                <a:noFill/>
              </a14:hiddenFill>
            </a:ext>
          </a:extLst>
        </p:spPr>
      </p:cxnSp>
      <p:grpSp>
        <p:nvGrpSpPr>
          <p:cNvPr id="22" name="组合 21">
            <a:extLst>
              <a:ext uri="{FF2B5EF4-FFF2-40B4-BE49-F238E27FC236}">
                <a16:creationId xmlns:a16="http://schemas.microsoft.com/office/drawing/2014/main" id="{27883607-373D-4D35-8AF9-E59A027204F1}"/>
              </a:ext>
            </a:extLst>
          </p:cNvPr>
          <p:cNvGrpSpPr>
            <a:grpSpLocks/>
          </p:cNvGrpSpPr>
          <p:nvPr/>
        </p:nvGrpSpPr>
        <p:grpSpPr bwMode="auto">
          <a:xfrm>
            <a:off x="60325" y="47625"/>
            <a:ext cx="1189038" cy="592138"/>
            <a:chOff x="1348" y="1356"/>
            <a:chExt cx="2960" cy="1620"/>
          </a:xfrm>
        </p:grpSpPr>
        <p:pic>
          <p:nvPicPr>
            <p:cNvPr id="50190" name="图片 22">
              <a:extLst>
                <a:ext uri="{FF2B5EF4-FFF2-40B4-BE49-F238E27FC236}">
                  <a16:creationId xmlns:a16="http://schemas.microsoft.com/office/drawing/2014/main" id="{A3211C59-6545-439A-A2D0-79EDEB1B533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8566" t="3773" r="84967" b="87161"/>
            <a:stretch>
              <a:fillRect/>
            </a:stretch>
          </p:blipFill>
          <p:spPr bwMode="auto">
            <a:xfrm>
              <a:off x="1713" y="1356"/>
              <a:ext cx="2054" cy="1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0191" name="组合 23">
              <a:extLst>
                <a:ext uri="{FF2B5EF4-FFF2-40B4-BE49-F238E27FC236}">
                  <a16:creationId xmlns:a16="http://schemas.microsoft.com/office/drawing/2014/main" id="{9027A478-F6E7-4809-84D6-73B96124E260}"/>
                </a:ext>
              </a:extLst>
            </p:cNvPr>
            <p:cNvGrpSpPr>
              <a:grpSpLocks/>
            </p:cNvGrpSpPr>
            <p:nvPr/>
          </p:nvGrpSpPr>
          <p:grpSpPr bwMode="auto">
            <a:xfrm rot="-1140000">
              <a:off x="1348" y="2342"/>
              <a:ext cx="2960" cy="630"/>
              <a:chOff x="-4345" y="2576"/>
              <a:chExt cx="3946" cy="840"/>
            </a:xfrm>
          </p:grpSpPr>
          <p:pic>
            <p:nvPicPr>
              <p:cNvPr id="50192" name="Picture 428" descr="Untitled-2">
                <a:extLst>
                  <a:ext uri="{FF2B5EF4-FFF2-40B4-BE49-F238E27FC236}">
                    <a16:creationId xmlns:a16="http://schemas.microsoft.com/office/drawing/2014/main" id="{B7B1B2D6-6EA8-48C6-8556-D3E24010EED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93" name="Picture 429" descr="Untitled-2">
                <a:extLst>
                  <a:ext uri="{FF2B5EF4-FFF2-40B4-BE49-F238E27FC236}">
                    <a16:creationId xmlns:a16="http://schemas.microsoft.com/office/drawing/2014/main" id="{319FDA59-C7A1-4503-9396-66DB6997B47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94" name="Picture 430" descr="Untitled-2">
                <a:extLst>
                  <a:ext uri="{FF2B5EF4-FFF2-40B4-BE49-F238E27FC236}">
                    <a16:creationId xmlns:a16="http://schemas.microsoft.com/office/drawing/2014/main" id="{D40699B3-2966-4D17-A72F-55B5942C424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95" name="Picture 431" descr="Untitled-2">
                <a:extLst>
                  <a:ext uri="{FF2B5EF4-FFF2-40B4-BE49-F238E27FC236}">
                    <a16:creationId xmlns:a16="http://schemas.microsoft.com/office/drawing/2014/main" id="{4B8CC878-7EA3-4C57-9034-53CE3EF6819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96" name="Picture 432" descr="Untitled-2">
                <a:extLst>
                  <a:ext uri="{FF2B5EF4-FFF2-40B4-BE49-F238E27FC236}">
                    <a16:creationId xmlns:a16="http://schemas.microsoft.com/office/drawing/2014/main" id="{8489A862-DF61-4E8A-9FD1-44A3D14300E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97" name="Picture 433" descr="Untitled-2">
                <a:extLst>
                  <a:ext uri="{FF2B5EF4-FFF2-40B4-BE49-F238E27FC236}">
                    <a16:creationId xmlns:a16="http://schemas.microsoft.com/office/drawing/2014/main" id="{2581FEFF-519D-42C4-BEC7-D2B592CE684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98" name="Picture 434" descr="Untitled-2">
                <a:extLst>
                  <a:ext uri="{FF2B5EF4-FFF2-40B4-BE49-F238E27FC236}">
                    <a16:creationId xmlns:a16="http://schemas.microsoft.com/office/drawing/2014/main" id="{3EB9FE85-A0C2-4231-946D-75888F421AD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99" name="Picture 435" descr="Untitled-2">
                <a:extLst>
                  <a:ext uri="{FF2B5EF4-FFF2-40B4-BE49-F238E27FC236}">
                    <a16:creationId xmlns:a16="http://schemas.microsoft.com/office/drawing/2014/main" id="{9F083F9C-0EC7-4E4E-86E6-6C9ACEC526A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200" name="Picture 436" descr="Untitled-2">
                <a:extLst>
                  <a:ext uri="{FF2B5EF4-FFF2-40B4-BE49-F238E27FC236}">
                    <a16:creationId xmlns:a16="http://schemas.microsoft.com/office/drawing/2014/main" id="{51A7B8BB-CAAA-4B91-98A4-E52045C24E4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201" name="Picture 437" descr="Untitled-2">
                <a:extLst>
                  <a:ext uri="{FF2B5EF4-FFF2-40B4-BE49-F238E27FC236}">
                    <a16:creationId xmlns:a16="http://schemas.microsoft.com/office/drawing/2014/main" id="{E1C52236-03D1-41D6-A47A-ED93183F5F1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cSld>
  <p:clrMapOvr>
    <a:masterClrMapping/>
  </p:clrMapOvr>
  <p:transition advClick="0" advTm="3000">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par>
                                <p:cTn id="8" presetID="31" presetClass="entr" presetSubtype="0" fill="hold" nodeType="withEffect">
                                  <p:stCondLst>
                                    <p:cond delay="0"/>
                                  </p:stCondLst>
                                  <p:childTnLst>
                                    <p:set>
                                      <p:cBhvr>
                                        <p:cTn id="9" dur="1" fill="hold">
                                          <p:stCondLst>
                                            <p:cond delay="0"/>
                                          </p:stCondLst>
                                        </p:cTn>
                                        <p:tgtEl>
                                          <p:spTgt spid="28676"/>
                                        </p:tgtEl>
                                        <p:attrNameLst>
                                          <p:attrName>style.visibility</p:attrName>
                                        </p:attrNameLst>
                                      </p:cBhvr>
                                      <p:to>
                                        <p:strVal val="visible"/>
                                      </p:to>
                                    </p:set>
                                    <p:anim calcmode="lin" valueType="num">
                                      <p:cBhvr>
                                        <p:cTn id="10" dur="1000" fill="hold"/>
                                        <p:tgtEl>
                                          <p:spTgt spid="28676"/>
                                        </p:tgtEl>
                                        <p:attrNameLst>
                                          <p:attrName>ppt_w</p:attrName>
                                        </p:attrNameLst>
                                      </p:cBhvr>
                                      <p:tavLst>
                                        <p:tav tm="0">
                                          <p:val>
                                            <p:fltVal val="0"/>
                                          </p:val>
                                        </p:tav>
                                        <p:tav tm="100000">
                                          <p:val>
                                            <p:strVal val="#ppt_w"/>
                                          </p:val>
                                        </p:tav>
                                      </p:tavLst>
                                    </p:anim>
                                    <p:anim calcmode="lin" valueType="num">
                                      <p:cBhvr>
                                        <p:cTn id="11" dur="1000" fill="hold"/>
                                        <p:tgtEl>
                                          <p:spTgt spid="28676"/>
                                        </p:tgtEl>
                                        <p:attrNameLst>
                                          <p:attrName>ppt_h</p:attrName>
                                        </p:attrNameLst>
                                      </p:cBhvr>
                                      <p:tavLst>
                                        <p:tav tm="0">
                                          <p:val>
                                            <p:fltVal val="0"/>
                                          </p:val>
                                        </p:tav>
                                        <p:tav tm="100000">
                                          <p:val>
                                            <p:strVal val="#ppt_h"/>
                                          </p:val>
                                        </p:tav>
                                      </p:tavLst>
                                    </p:anim>
                                    <p:anim calcmode="lin" valueType="num">
                                      <p:cBhvr>
                                        <p:cTn id="12" dur="1000" fill="hold"/>
                                        <p:tgtEl>
                                          <p:spTgt spid="28676"/>
                                        </p:tgtEl>
                                        <p:attrNameLst>
                                          <p:attrName>style.rotation</p:attrName>
                                        </p:attrNameLst>
                                      </p:cBhvr>
                                      <p:tavLst>
                                        <p:tav tm="0">
                                          <p:val>
                                            <p:fltVal val="90"/>
                                          </p:val>
                                        </p:tav>
                                        <p:tav tm="100000">
                                          <p:val>
                                            <p:fltVal val="0"/>
                                          </p:val>
                                        </p:tav>
                                      </p:tavLst>
                                    </p:anim>
                                    <p:animEffect transition="in" filter="fade">
                                      <p:cBhvr>
                                        <p:cTn id="13" dur="1000"/>
                                        <p:tgtEl>
                                          <p:spTgt spid="28676"/>
                                        </p:tgtEl>
                                      </p:cBhvr>
                                    </p:animEffect>
                                  </p:childTnLst>
                                </p:cTn>
                              </p:par>
                            </p:childTnLst>
                          </p:cTn>
                        </p:par>
                        <p:par>
                          <p:cTn id="14" fill="hold" nodeType="afterGroup">
                            <p:stCondLst>
                              <p:cond delay="1000"/>
                            </p:stCondLst>
                            <p:childTnLst>
                              <p:par>
                                <p:cTn id="15" presetID="1" presetClass="entr" presetSubtype="0"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53" presetClass="entr" presetSubtype="16"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Effect transition="in" filter="fade">
                                      <p:cBhvr>
                                        <p:cTn id="21" dur="1000"/>
                                        <p:tgtEl>
                                          <p:spTgt spid="5"/>
                                        </p:tgtEl>
                                      </p:cBhvr>
                                    </p:animEffect>
                                  </p:childTnLst>
                                </p:cTn>
                              </p:par>
                              <p:par>
                                <p:cTn id="22" presetID="22" presetClass="entr" presetSubtype="8" fill="hold"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1000"/>
                                        <p:tgtEl>
                                          <p:spTgt spid="21"/>
                                        </p:tgtEl>
                                      </p:cBhvr>
                                    </p:animEffect>
                                  </p:childTnLst>
                                </p:cTn>
                              </p:par>
                            </p:childTnLst>
                          </p:cTn>
                        </p:par>
                        <p:par>
                          <p:cTn id="25" fill="hold" nodeType="afterGroup">
                            <p:stCondLst>
                              <p:cond delay="2000"/>
                            </p:stCondLst>
                            <p:childTnLst>
                              <p:par>
                                <p:cTn id="26" presetID="49" presetClass="entr" presetSubtype="0" decel="100000" fill="hold" nodeType="afterEffect">
                                  <p:stCondLst>
                                    <p:cond delay="0"/>
                                  </p:stCondLst>
                                  <p:childTnLst>
                                    <p:set>
                                      <p:cBhvr>
                                        <p:cTn id="27" dur="1" fill="hold">
                                          <p:stCondLst>
                                            <p:cond delay="0"/>
                                          </p:stCondLst>
                                        </p:cTn>
                                        <p:tgtEl>
                                          <p:spTgt spid="38937"/>
                                        </p:tgtEl>
                                        <p:attrNameLst>
                                          <p:attrName>style.visibility</p:attrName>
                                        </p:attrNameLst>
                                      </p:cBhvr>
                                      <p:to>
                                        <p:strVal val="visible"/>
                                      </p:to>
                                    </p:set>
                                    <p:anim calcmode="lin" valueType="num">
                                      <p:cBhvr>
                                        <p:cTn id="28" dur="500" fill="hold"/>
                                        <p:tgtEl>
                                          <p:spTgt spid="38937"/>
                                        </p:tgtEl>
                                        <p:attrNameLst>
                                          <p:attrName>ppt_w</p:attrName>
                                        </p:attrNameLst>
                                      </p:cBhvr>
                                      <p:tavLst>
                                        <p:tav tm="0">
                                          <p:val>
                                            <p:fltVal val="0"/>
                                          </p:val>
                                        </p:tav>
                                        <p:tav tm="100000">
                                          <p:val>
                                            <p:strVal val="#ppt_w"/>
                                          </p:val>
                                        </p:tav>
                                      </p:tavLst>
                                    </p:anim>
                                    <p:anim calcmode="lin" valueType="num">
                                      <p:cBhvr>
                                        <p:cTn id="29" dur="500" fill="hold"/>
                                        <p:tgtEl>
                                          <p:spTgt spid="38937"/>
                                        </p:tgtEl>
                                        <p:attrNameLst>
                                          <p:attrName>ppt_h</p:attrName>
                                        </p:attrNameLst>
                                      </p:cBhvr>
                                      <p:tavLst>
                                        <p:tav tm="0">
                                          <p:val>
                                            <p:fltVal val="0"/>
                                          </p:val>
                                        </p:tav>
                                        <p:tav tm="100000">
                                          <p:val>
                                            <p:strVal val="#ppt_h"/>
                                          </p:val>
                                        </p:tav>
                                      </p:tavLst>
                                    </p:anim>
                                    <p:anim calcmode="lin" valueType="num">
                                      <p:cBhvr>
                                        <p:cTn id="30" dur="500" fill="hold"/>
                                        <p:tgtEl>
                                          <p:spTgt spid="38937"/>
                                        </p:tgtEl>
                                        <p:attrNameLst>
                                          <p:attrName>style.rotation</p:attrName>
                                        </p:attrNameLst>
                                      </p:cBhvr>
                                      <p:tavLst>
                                        <p:tav tm="0">
                                          <p:val>
                                            <p:fltVal val="360"/>
                                          </p:val>
                                        </p:tav>
                                        <p:tav tm="100000">
                                          <p:val>
                                            <p:fltVal val="0"/>
                                          </p:val>
                                        </p:tav>
                                      </p:tavLst>
                                    </p:anim>
                                    <p:animEffect transition="in" filter="fade">
                                      <p:cBhvr>
                                        <p:cTn id="31" dur="500"/>
                                        <p:tgtEl>
                                          <p:spTgt spid="38937"/>
                                        </p:tgtEl>
                                      </p:cBhvr>
                                    </p:animEffect>
                                  </p:childTnLst>
                                </p:cTn>
                              </p:par>
                            </p:childTnLst>
                          </p:cTn>
                        </p:par>
                        <p:par>
                          <p:cTn id="32" fill="hold" nodeType="afterGroup">
                            <p:stCondLst>
                              <p:cond delay="2500"/>
                            </p:stCondLst>
                            <p:childTnLst>
                              <p:par>
                                <p:cTn id="33" presetID="22" presetClass="entr" presetSubtype="2" fill="hold" nodeType="afterEffect">
                                  <p:stCondLst>
                                    <p:cond delay="0"/>
                                  </p:stCondLst>
                                  <p:childTnLst>
                                    <p:set>
                                      <p:cBhvr>
                                        <p:cTn id="34" dur="1" fill="hold">
                                          <p:stCondLst>
                                            <p:cond delay="0"/>
                                          </p:stCondLst>
                                        </p:cTn>
                                        <p:tgtEl>
                                          <p:spTgt spid="38914"/>
                                        </p:tgtEl>
                                        <p:attrNameLst>
                                          <p:attrName>style.visibility</p:attrName>
                                        </p:attrNameLst>
                                      </p:cBhvr>
                                      <p:to>
                                        <p:strVal val="visible"/>
                                      </p:to>
                                    </p:set>
                                    <p:animEffect transition="in" filter="wipe(right)">
                                      <p:cBhvr>
                                        <p:cTn id="35" dur="500"/>
                                        <p:tgtEl>
                                          <p:spTgt spid="38914"/>
                                        </p:tgtEl>
                                      </p:cBhvr>
                                    </p:animEffect>
                                  </p:childTnLst>
                                </p:cTn>
                              </p:par>
                            </p:childTnLst>
                          </p:cTn>
                        </p:par>
                        <p:par>
                          <p:cTn id="36" fill="hold" nodeType="afterGroup">
                            <p:stCondLst>
                              <p:cond delay="3000"/>
                            </p:stCondLst>
                            <p:childTnLst>
                              <p:par>
                                <p:cTn id="37" presetID="22" presetClass="entr" presetSubtype="1" fill="hold" grpId="0" nodeType="afterEffect">
                                  <p:stCondLst>
                                    <p:cond delay="0"/>
                                  </p:stCondLst>
                                  <p:childTnLst>
                                    <p:set>
                                      <p:cBhvr>
                                        <p:cTn id="38" dur="1" fill="hold">
                                          <p:stCondLst>
                                            <p:cond delay="0"/>
                                          </p:stCondLst>
                                        </p:cTn>
                                        <p:tgtEl>
                                          <p:spTgt spid="38935"/>
                                        </p:tgtEl>
                                        <p:attrNameLst>
                                          <p:attrName>style.visibility</p:attrName>
                                        </p:attrNameLst>
                                      </p:cBhvr>
                                      <p:to>
                                        <p:strVal val="visible"/>
                                      </p:to>
                                    </p:set>
                                    <p:animEffect transition="in" filter="wipe(up)">
                                      <p:cBhvr>
                                        <p:cTn id="39" dur="500"/>
                                        <p:tgtEl>
                                          <p:spTgt spid="38935"/>
                                        </p:tgtEl>
                                      </p:cBhvr>
                                    </p:animEffect>
                                  </p:childTnLst>
                                </p:cTn>
                              </p:par>
                            </p:childTnLst>
                          </p:cTn>
                        </p:par>
                        <p:par>
                          <p:cTn id="40" fill="hold" nodeType="afterGroup">
                            <p:stCondLst>
                              <p:cond delay="3500"/>
                            </p:stCondLst>
                            <p:childTnLst>
                              <p:par>
                                <p:cTn id="41" presetID="53" presetClass="entr" presetSubtype="16"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500" fill="hold"/>
                                        <p:tgtEl>
                                          <p:spTgt spid="3"/>
                                        </p:tgtEl>
                                        <p:attrNameLst>
                                          <p:attrName>ppt_w</p:attrName>
                                        </p:attrNameLst>
                                      </p:cBhvr>
                                      <p:tavLst>
                                        <p:tav tm="0">
                                          <p:val>
                                            <p:fltVal val="0"/>
                                          </p:val>
                                        </p:tav>
                                        <p:tav tm="100000">
                                          <p:val>
                                            <p:strVal val="#ppt_w"/>
                                          </p:val>
                                        </p:tav>
                                      </p:tavLst>
                                    </p:anim>
                                    <p:anim calcmode="lin" valueType="num">
                                      <p:cBhvr>
                                        <p:cTn id="44" dur="500" fill="hold"/>
                                        <p:tgtEl>
                                          <p:spTgt spid="3"/>
                                        </p:tgtEl>
                                        <p:attrNameLst>
                                          <p:attrName>ppt_h</p:attrName>
                                        </p:attrNameLst>
                                      </p:cBhvr>
                                      <p:tavLst>
                                        <p:tav tm="0">
                                          <p:val>
                                            <p:fltVal val="0"/>
                                          </p:val>
                                        </p:tav>
                                        <p:tav tm="100000">
                                          <p:val>
                                            <p:strVal val="#ppt_h"/>
                                          </p:val>
                                        </p:tav>
                                      </p:tavLst>
                                    </p:anim>
                                    <p:animEffect transition="in" filter="fade">
                                      <p:cBhvr>
                                        <p:cTn id="45" dur="500"/>
                                        <p:tgtEl>
                                          <p:spTgt spid="3"/>
                                        </p:tgtEl>
                                      </p:cBhvr>
                                    </p:animEffect>
                                  </p:childTnLst>
                                </p:cTn>
                              </p:par>
                            </p:childTnLst>
                          </p:cTn>
                        </p:par>
                        <p:par>
                          <p:cTn id="46" fill="hold" nodeType="afterGroup">
                            <p:stCondLst>
                              <p:cond delay="40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8935" grpId="0"/>
      <p:bldP spid="3" grpId="0" bldLvl="0" animBg="1"/>
      <p:bldP spid="19"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 name="圆角矩形 43">
            <a:extLst>
              <a:ext uri="{FF2B5EF4-FFF2-40B4-BE49-F238E27FC236}">
                <a16:creationId xmlns:a16="http://schemas.microsoft.com/office/drawing/2014/main" id="{6F08E356-0799-4DF1-A29B-E6230F7A2022}"/>
              </a:ext>
            </a:extLst>
          </p:cNvPr>
          <p:cNvSpPr>
            <a:spLocks noChangeArrowheads="1"/>
          </p:cNvSpPr>
          <p:nvPr/>
        </p:nvSpPr>
        <p:spPr bwMode="auto">
          <a:xfrm>
            <a:off x="4432300" y="1690688"/>
            <a:ext cx="1463675" cy="1970087"/>
          </a:xfrm>
          <a:prstGeom prst="roundRect">
            <a:avLst>
              <a:gd name="adj" fmla="val 9449"/>
            </a:avLst>
          </a:prstGeom>
          <a:noFill/>
          <a:ln w="12700">
            <a:solidFill>
              <a:srgbClr val="8E1F0C"/>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en-US">
              <a:solidFill>
                <a:srgbClr val="FFFFFF"/>
              </a:solidFill>
              <a:latin typeface="Calibri" panose="020F0502020204030204" pitchFamily="34" charset="0"/>
            </a:endParaRPr>
          </a:p>
        </p:txBody>
      </p:sp>
      <p:pic>
        <p:nvPicPr>
          <p:cNvPr id="28676" name="Picture 6" descr="C:\Users\PC\Desktop\zqq\20158_0011_7.png">
            <a:extLst>
              <a:ext uri="{FF2B5EF4-FFF2-40B4-BE49-F238E27FC236}">
                <a16:creationId xmlns:a16="http://schemas.microsoft.com/office/drawing/2014/main" id="{A22DD43F-CF6A-49EA-9E09-8E00F18118F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213" y="3071813"/>
            <a:ext cx="1812926" cy="187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文本框 4">
            <a:extLst>
              <a:ext uri="{FF2B5EF4-FFF2-40B4-BE49-F238E27FC236}">
                <a16:creationId xmlns:a16="http://schemas.microsoft.com/office/drawing/2014/main" id="{F5FB0B19-35DA-4135-AAA1-3BA12855D4F2}"/>
              </a:ext>
            </a:extLst>
          </p:cNvPr>
          <p:cNvSpPr txBox="1">
            <a:spLocks noChangeArrowheads="1"/>
          </p:cNvSpPr>
          <p:nvPr/>
        </p:nvSpPr>
        <p:spPr bwMode="auto">
          <a:xfrm>
            <a:off x="1147763" y="104775"/>
            <a:ext cx="27892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支部党员大会职能</a:t>
            </a:r>
          </a:p>
        </p:txBody>
      </p:sp>
      <p:sp>
        <p:nvSpPr>
          <p:cNvPr id="51205" name="矩形 5">
            <a:extLst>
              <a:ext uri="{FF2B5EF4-FFF2-40B4-BE49-F238E27FC236}">
                <a16:creationId xmlns:a16="http://schemas.microsoft.com/office/drawing/2014/main" id="{E2F6B35F-52F3-463A-84E1-A68531D4851D}"/>
              </a:ext>
            </a:extLst>
          </p:cNvPr>
          <p:cNvSpPr>
            <a:spLocks noChangeArrowheads="1"/>
          </p:cNvSpPr>
          <p:nvPr/>
        </p:nvSpPr>
        <p:spPr bwMode="auto">
          <a:xfrm>
            <a:off x="3292475" y="990600"/>
            <a:ext cx="5284788" cy="316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en-US">
              <a:solidFill>
                <a:srgbClr val="FFFFFF"/>
              </a:solidFill>
              <a:latin typeface="Calibri" panose="020F0502020204030204" pitchFamily="34" charset="0"/>
            </a:endParaRPr>
          </a:p>
        </p:txBody>
      </p:sp>
      <p:sp>
        <p:nvSpPr>
          <p:cNvPr id="2" name="圆角矩形 1">
            <a:extLst>
              <a:ext uri="{FF2B5EF4-FFF2-40B4-BE49-F238E27FC236}">
                <a16:creationId xmlns:a16="http://schemas.microsoft.com/office/drawing/2014/main" id="{2BF8FA9F-2BB9-4B46-BF9F-57E2D81EDA6E}"/>
              </a:ext>
            </a:extLst>
          </p:cNvPr>
          <p:cNvSpPr>
            <a:spLocks noChangeArrowheads="1"/>
          </p:cNvSpPr>
          <p:nvPr/>
        </p:nvSpPr>
        <p:spPr bwMode="auto">
          <a:xfrm>
            <a:off x="1052513" y="1690688"/>
            <a:ext cx="1462087" cy="1895475"/>
          </a:xfrm>
          <a:prstGeom prst="roundRect">
            <a:avLst>
              <a:gd name="adj" fmla="val 9449"/>
            </a:avLst>
          </a:prstGeom>
          <a:noFill/>
          <a:ln w="12700">
            <a:solidFill>
              <a:srgbClr val="8E1F0C"/>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en-US">
              <a:solidFill>
                <a:srgbClr val="FFFFFF"/>
              </a:solidFill>
              <a:latin typeface="Calibri" panose="020F0502020204030204" pitchFamily="34" charset="0"/>
            </a:endParaRPr>
          </a:p>
        </p:txBody>
      </p:sp>
      <p:grpSp>
        <p:nvGrpSpPr>
          <p:cNvPr id="7" name="组合 6">
            <a:extLst>
              <a:ext uri="{FF2B5EF4-FFF2-40B4-BE49-F238E27FC236}">
                <a16:creationId xmlns:a16="http://schemas.microsoft.com/office/drawing/2014/main" id="{8ECFB0C9-AE1D-4E3F-B653-C1AC9BA3D572}"/>
              </a:ext>
            </a:extLst>
          </p:cNvPr>
          <p:cNvGrpSpPr/>
          <p:nvPr/>
        </p:nvGrpSpPr>
        <p:grpSpPr>
          <a:xfrm>
            <a:off x="1163320" y="934719"/>
            <a:ext cx="1127760" cy="1137920"/>
            <a:chOff x="304800" y="673100"/>
            <a:chExt cx="4000500" cy="4000500"/>
          </a:xfrm>
          <a:solidFill>
            <a:srgbClr val="004C40"/>
          </a:solidFill>
          <a:effectLst>
            <a:outerShdw blurRad="444500" dist="254000" dir="8100000" algn="tr" rotWithShape="0">
              <a:prstClr val="black">
                <a:alpha val="50000"/>
              </a:prstClr>
            </a:outerShdw>
          </a:effectLst>
        </p:grpSpPr>
        <p:sp>
          <p:nvSpPr>
            <p:cNvPr id="9" name="同心圆 8">
              <a:extLst>
                <a:ext uri="{FF2B5EF4-FFF2-40B4-BE49-F238E27FC236}">
                  <a16:creationId xmlns:a16="http://schemas.microsoft.com/office/drawing/2014/main" id="{7197FADB-1CEE-40A1-B85A-D5E3E3ECE439}"/>
                </a:ext>
              </a:extLst>
            </p:cNvPr>
            <p:cNvSpPr/>
            <p:nvPr/>
          </p:nvSpPr>
          <p:spPr>
            <a:xfrm>
              <a:off x="304800" y="673100"/>
              <a:ext cx="4000500" cy="4000500"/>
            </a:xfrm>
            <a:prstGeom prst="donut">
              <a:avLst>
                <a:gd name="adj" fmla="val 487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noProof="1">
                <a:solidFill>
                  <a:schemeClr val="tx1"/>
                </a:solidFill>
              </a:endParaRPr>
            </a:p>
          </p:txBody>
        </p:sp>
        <p:sp>
          <p:nvSpPr>
            <p:cNvPr id="10" name="椭圆 9">
              <a:extLst>
                <a:ext uri="{FF2B5EF4-FFF2-40B4-BE49-F238E27FC236}">
                  <a16:creationId xmlns:a16="http://schemas.microsoft.com/office/drawing/2014/main" id="{844C2666-1784-4808-BCEE-DE49B4FD77E7}"/>
                </a:ext>
              </a:extLst>
            </p:cNvPr>
            <p:cNvSpPr/>
            <p:nvPr/>
          </p:nvSpPr>
          <p:spPr>
            <a:xfrm>
              <a:off x="392112" y="760412"/>
              <a:ext cx="3825874" cy="3825874"/>
            </a:xfrm>
            <a:prstGeom prst="ellipse">
              <a:avLst/>
            </a:prstGeom>
            <a:solidFill>
              <a:srgbClr val="8E1F0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noProof="1"/>
            </a:p>
          </p:txBody>
        </p:sp>
      </p:grpSp>
      <p:sp>
        <p:nvSpPr>
          <p:cNvPr id="11" name="椭圆 10">
            <a:extLst>
              <a:ext uri="{FF2B5EF4-FFF2-40B4-BE49-F238E27FC236}">
                <a16:creationId xmlns:a16="http://schemas.microsoft.com/office/drawing/2014/main" id="{7FED3BE9-4105-4B46-9101-D680C289DBD0}"/>
              </a:ext>
            </a:extLst>
          </p:cNvPr>
          <p:cNvSpPr/>
          <p:nvPr/>
        </p:nvSpPr>
        <p:spPr>
          <a:xfrm>
            <a:off x="1539875" y="1317625"/>
            <a:ext cx="373063" cy="373063"/>
          </a:xfrm>
          <a:prstGeom prst="ellipse">
            <a:avLst/>
          </a:prstGeom>
          <a:solidFill>
            <a:srgbClr val="FFC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en-US" altLang="zh-CN" sz="2400" b="1" noProof="1">
                <a:sym typeface="+mn-ea"/>
              </a:rPr>
              <a:t>1</a:t>
            </a:r>
            <a:endParaRPr lang="zh-CN" altLang="en-US" sz="2400" b="1" noProof="1">
              <a:sym typeface="+mn-ea"/>
            </a:endParaRPr>
          </a:p>
        </p:txBody>
      </p:sp>
      <p:sp>
        <p:nvSpPr>
          <p:cNvPr id="13" name="MH_Text_1">
            <a:extLst>
              <a:ext uri="{FF2B5EF4-FFF2-40B4-BE49-F238E27FC236}">
                <a16:creationId xmlns:a16="http://schemas.microsoft.com/office/drawing/2014/main" id="{20EF8C35-0C02-42AB-8FA3-C3D2F4FCCE24}"/>
              </a:ext>
            </a:extLst>
          </p:cNvPr>
          <p:cNvSpPr/>
          <p:nvPr>
            <p:custDataLst>
              <p:tags r:id="rId1"/>
            </p:custDataLst>
          </p:nvPr>
        </p:nvSpPr>
        <p:spPr>
          <a:xfrm>
            <a:off x="990600" y="2203450"/>
            <a:ext cx="1531938" cy="7477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59981" tIns="0" rIns="159981" bIns="0"/>
          <a:lstStyle/>
          <a:p>
            <a:pPr eaLnBrk="0" hangingPunct="0">
              <a:buFontTx/>
              <a:buNone/>
              <a:defRPr/>
            </a:pPr>
            <a:r>
              <a:rPr lang="zh-CN" altLang="en-US" sz="1200" b="1" noProof="1">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学习重要文件、资料；讨论研究贯彻执行党的路线、方针、政策和上级党组织的指示、决议和措施</a:t>
            </a:r>
            <a:endParaRPr lang="en-US" altLang="zh-CN" sz="1200" b="1" noProof="1">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14" name="圆角矩形 13">
            <a:extLst>
              <a:ext uri="{FF2B5EF4-FFF2-40B4-BE49-F238E27FC236}">
                <a16:creationId xmlns:a16="http://schemas.microsoft.com/office/drawing/2014/main" id="{65F83481-E38C-4AFC-A7FB-202491247DDC}"/>
              </a:ext>
            </a:extLst>
          </p:cNvPr>
          <p:cNvSpPr>
            <a:spLocks noChangeArrowheads="1"/>
          </p:cNvSpPr>
          <p:nvPr/>
        </p:nvSpPr>
        <p:spPr bwMode="auto">
          <a:xfrm>
            <a:off x="2843213" y="1690688"/>
            <a:ext cx="1428750" cy="1970087"/>
          </a:xfrm>
          <a:prstGeom prst="roundRect">
            <a:avLst>
              <a:gd name="adj" fmla="val 7847"/>
            </a:avLst>
          </a:prstGeom>
          <a:noFill/>
          <a:ln w="12700">
            <a:solidFill>
              <a:srgbClr val="8E1F0C"/>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en-US">
              <a:solidFill>
                <a:srgbClr val="FFFFFF"/>
              </a:solidFill>
              <a:latin typeface="Calibri" panose="020F0502020204030204" pitchFamily="34" charset="0"/>
            </a:endParaRPr>
          </a:p>
        </p:txBody>
      </p:sp>
      <p:grpSp>
        <p:nvGrpSpPr>
          <p:cNvPr id="15" name="组合 14">
            <a:extLst>
              <a:ext uri="{FF2B5EF4-FFF2-40B4-BE49-F238E27FC236}">
                <a16:creationId xmlns:a16="http://schemas.microsoft.com/office/drawing/2014/main" id="{D6B5C62B-C41F-486E-997F-7A3313C721EE}"/>
              </a:ext>
            </a:extLst>
          </p:cNvPr>
          <p:cNvGrpSpPr/>
          <p:nvPr/>
        </p:nvGrpSpPr>
        <p:grpSpPr>
          <a:xfrm>
            <a:off x="3021965" y="928369"/>
            <a:ext cx="1068965" cy="1070487"/>
            <a:chOff x="304800" y="673100"/>
            <a:chExt cx="4000500" cy="4000500"/>
          </a:xfrm>
          <a:solidFill>
            <a:srgbClr val="8CC344"/>
          </a:solidFill>
          <a:effectLst>
            <a:outerShdw blurRad="444500" dist="254000" dir="8100000" algn="tr" rotWithShape="0">
              <a:prstClr val="black">
                <a:alpha val="50000"/>
              </a:prstClr>
            </a:outerShdw>
          </a:effectLst>
        </p:grpSpPr>
        <p:sp>
          <p:nvSpPr>
            <p:cNvPr id="16" name="同心圆 15">
              <a:extLst>
                <a:ext uri="{FF2B5EF4-FFF2-40B4-BE49-F238E27FC236}">
                  <a16:creationId xmlns:a16="http://schemas.microsoft.com/office/drawing/2014/main" id="{338417C7-96DF-4892-97B6-ED2CE9EAA9B3}"/>
                </a:ext>
              </a:extLst>
            </p:cNvPr>
            <p:cNvSpPr/>
            <p:nvPr/>
          </p:nvSpPr>
          <p:spPr>
            <a:xfrm>
              <a:off x="304800" y="673100"/>
              <a:ext cx="4000500" cy="4000500"/>
            </a:xfrm>
            <a:prstGeom prst="donut">
              <a:avLst>
                <a:gd name="adj" fmla="val 487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noProof="1">
                <a:solidFill>
                  <a:schemeClr val="tx1"/>
                </a:solidFill>
              </a:endParaRPr>
            </a:p>
          </p:txBody>
        </p:sp>
        <p:sp>
          <p:nvSpPr>
            <p:cNvPr id="17" name="椭圆 16">
              <a:extLst>
                <a:ext uri="{FF2B5EF4-FFF2-40B4-BE49-F238E27FC236}">
                  <a16:creationId xmlns:a16="http://schemas.microsoft.com/office/drawing/2014/main" id="{A2865009-A94C-4DCB-97D9-8E7C3F2B1F98}"/>
                </a:ext>
              </a:extLst>
            </p:cNvPr>
            <p:cNvSpPr/>
            <p:nvPr/>
          </p:nvSpPr>
          <p:spPr>
            <a:xfrm>
              <a:off x="392112" y="760412"/>
              <a:ext cx="3825874" cy="3825874"/>
            </a:xfrm>
            <a:prstGeom prst="ellipse">
              <a:avLst/>
            </a:prstGeom>
            <a:solidFill>
              <a:srgbClr val="8E1F0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noProof="1"/>
            </a:p>
          </p:txBody>
        </p:sp>
      </p:grpSp>
      <p:sp>
        <p:nvSpPr>
          <p:cNvPr id="18" name="椭圆 17">
            <a:extLst>
              <a:ext uri="{FF2B5EF4-FFF2-40B4-BE49-F238E27FC236}">
                <a16:creationId xmlns:a16="http://schemas.microsoft.com/office/drawing/2014/main" id="{0CC52CE2-2A92-43FA-BD36-ED6BFB552218}"/>
              </a:ext>
            </a:extLst>
          </p:cNvPr>
          <p:cNvSpPr/>
          <p:nvPr/>
        </p:nvSpPr>
        <p:spPr>
          <a:xfrm>
            <a:off x="3370263" y="1262063"/>
            <a:ext cx="373062" cy="373062"/>
          </a:xfrm>
          <a:prstGeom prst="ellipse">
            <a:avLst/>
          </a:prstGeom>
          <a:solidFill>
            <a:schemeClr val="accent2">
              <a:lumMod val="60000"/>
              <a:lumOff val="4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en-US" altLang="zh-CN" sz="2400" b="1" noProof="1">
                <a:sym typeface="+mn-ea"/>
              </a:rPr>
              <a:t>2</a:t>
            </a:r>
            <a:endParaRPr lang="zh-CN" altLang="en-US" sz="2400" b="1" noProof="1">
              <a:sym typeface="+mn-ea"/>
            </a:endParaRPr>
          </a:p>
        </p:txBody>
      </p:sp>
      <p:sp>
        <p:nvSpPr>
          <p:cNvPr id="21" name="MH_Text_1">
            <a:extLst>
              <a:ext uri="{FF2B5EF4-FFF2-40B4-BE49-F238E27FC236}">
                <a16:creationId xmlns:a16="http://schemas.microsoft.com/office/drawing/2014/main" id="{6C13C160-218B-4F48-BF6A-EDA23BC18262}"/>
              </a:ext>
            </a:extLst>
          </p:cNvPr>
          <p:cNvSpPr/>
          <p:nvPr>
            <p:custDataLst>
              <p:tags r:id="rId2"/>
            </p:custDataLst>
          </p:nvPr>
        </p:nvSpPr>
        <p:spPr>
          <a:xfrm>
            <a:off x="2809875" y="2097088"/>
            <a:ext cx="1495425" cy="7477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59981" tIns="0" rIns="159981" bIns="0"/>
          <a:lstStyle/>
          <a:p>
            <a:pPr>
              <a:buFontTx/>
              <a:buNone/>
              <a:defRPr/>
            </a:pPr>
            <a:r>
              <a:rPr lang="zh-CN" altLang="en-US" sz="1200" b="1" noProof="1">
                <a:solidFill>
                  <a:srgbClr val="404040"/>
                </a:solidFill>
                <a:latin typeface="微软雅黑" panose="020B0503020204020204" pitchFamily="34" charset="-122"/>
                <a:ea typeface="微软雅黑" panose="020B0503020204020204" pitchFamily="34" charset="-122"/>
                <a:cs typeface="宋体" panose="02010600030101010101" pitchFamily="2" charset="-122"/>
                <a:sym typeface="+mn-lt"/>
              </a:rPr>
              <a:t>讨论制定加强党支部组织、思想、制度、作风建设的措施；讨论制定支部工作计划和重要活动安排、讨论修改支部工作总结和报告</a:t>
            </a:r>
            <a:endParaRPr lang="zh-CN" altLang="zh-CN" sz="1600" b="1" noProof="1">
              <a:solidFill>
                <a:schemeClr val="tx1"/>
              </a:solidFill>
              <a:latin typeface="宋体" panose="02010600030101010101" pitchFamily="2" charset="-122"/>
              <a:ea typeface="微软雅黑" panose="020B0503020204020204" pitchFamily="34" charset="-122"/>
              <a:cs typeface="宋体" panose="02010600030101010101" pitchFamily="2" charset="-122"/>
              <a:sym typeface="+mn-lt"/>
            </a:endParaRPr>
          </a:p>
        </p:txBody>
      </p:sp>
      <p:grpSp>
        <p:nvGrpSpPr>
          <p:cNvPr id="36" name="组合 35">
            <a:extLst>
              <a:ext uri="{FF2B5EF4-FFF2-40B4-BE49-F238E27FC236}">
                <a16:creationId xmlns:a16="http://schemas.microsoft.com/office/drawing/2014/main" id="{A1132378-C424-4ADC-A09D-F8DC90DBCFB4}"/>
              </a:ext>
            </a:extLst>
          </p:cNvPr>
          <p:cNvGrpSpPr/>
          <p:nvPr/>
        </p:nvGrpSpPr>
        <p:grpSpPr>
          <a:xfrm>
            <a:off x="4600574" y="959485"/>
            <a:ext cx="1127760" cy="1137920"/>
            <a:chOff x="304800" y="673100"/>
            <a:chExt cx="4000500" cy="4000500"/>
          </a:xfrm>
          <a:solidFill>
            <a:srgbClr val="004C40"/>
          </a:solidFill>
          <a:effectLst>
            <a:outerShdw blurRad="444500" dist="254000" dir="8100000" algn="tr" rotWithShape="0">
              <a:prstClr val="black">
                <a:alpha val="50000"/>
              </a:prstClr>
            </a:outerShdw>
          </a:effectLst>
        </p:grpSpPr>
        <p:sp>
          <p:nvSpPr>
            <p:cNvPr id="37" name="同心圆 36">
              <a:extLst>
                <a:ext uri="{FF2B5EF4-FFF2-40B4-BE49-F238E27FC236}">
                  <a16:creationId xmlns:a16="http://schemas.microsoft.com/office/drawing/2014/main" id="{A8370380-06FA-4430-A1F4-412FB7236C33}"/>
                </a:ext>
              </a:extLst>
            </p:cNvPr>
            <p:cNvSpPr/>
            <p:nvPr/>
          </p:nvSpPr>
          <p:spPr>
            <a:xfrm>
              <a:off x="304800" y="673100"/>
              <a:ext cx="4000500" cy="4000500"/>
            </a:xfrm>
            <a:prstGeom prst="donut">
              <a:avLst>
                <a:gd name="adj" fmla="val 487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noProof="1">
                <a:solidFill>
                  <a:schemeClr val="tx1"/>
                </a:solidFill>
              </a:endParaRPr>
            </a:p>
          </p:txBody>
        </p:sp>
        <p:sp>
          <p:nvSpPr>
            <p:cNvPr id="38" name="椭圆 37">
              <a:extLst>
                <a:ext uri="{FF2B5EF4-FFF2-40B4-BE49-F238E27FC236}">
                  <a16:creationId xmlns:a16="http://schemas.microsoft.com/office/drawing/2014/main" id="{7F688470-84B9-4106-966D-76AB93F97748}"/>
                </a:ext>
              </a:extLst>
            </p:cNvPr>
            <p:cNvSpPr/>
            <p:nvPr/>
          </p:nvSpPr>
          <p:spPr>
            <a:xfrm>
              <a:off x="392112" y="760412"/>
              <a:ext cx="3825874" cy="3825874"/>
            </a:xfrm>
            <a:prstGeom prst="ellipse">
              <a:avLst/>
            </a:prstGeom>
            <a:solidFill>
              <a:srgbClr val="8E1F0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noProof="1"/>
            </a:p>
          </p:txBody>
        </p:sp>
      </p:grpSp>
      <p:sp>
        <p:nvSpPr>
          <p:cNvPr id="43" name="椭圆 42">
            <a:extLst>
              <a:ext uri="{FF2B5EF4-FFF2-40B4-BE49-F238E27FC236}">
                <a16:creationId xmlns:a16="http://schemas.microsoft.com/office/drawing/2014/main" id="{D385160F-06BF-4EDC-9CB1-FC6B54443F48}"/>
              </a:ext>
            </a:extLst>
          </p:cNvPr>
          <p:cNvSpPr/>
          <p:nvPr/>
        </p:nvSpPr>
        <p:spPr>
          <a:xfrm>
            <a:off x="4978400" y="1341438"/>
            <a:ext cx="373063" cy="373062"/>
          </a:xfrm>
          <a:prstGeom prst="ellipse">
            <a:avLst/>
          </a:prstGeom>
          <a:solidFill>
            <a:srgbClr val="FFC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en-US" altLang="zh-CN" sz="2400" b="1" noProof="1">
                <a:sym typeface="+mn-ea"/>
              </a:rPr>
              <a:t>3</a:t>
            </a:r>
            <a:endParaRPr lang="zh-CN" altLang="en-US" sz="2400" b="1" noProof="1">
              <a:sym typeface="+mn-ea"/>
            </a:endParaRPr>
          </a:p>
        </p:txBody>
      </p:sp>
      <p:sp>
        <p:nvSpPr>
          <p:cNvPr id="45" name="文本框 44">
            <a:extLst>
              <a:ext uri="{FF2B5EF4-FFF2-40B4-BE49-F238E27FC236}">
                <a16:creationId xmlns:a16="http://schemas.microsoft.com/office/drawing/2014/main" id="{99A1C427-5CA0-4B1A-A908-B9FD9C442F7E}"/>
              </a:ext>
            </a:extLst>
          </p:cNvPr>
          <p:cNvSpPr txBox="1">
            <a:spLocks noChangeArrowheads="1"/>
          </p:cNvSpPr>
          <p:nvPr/>
        </p:nvSpPr>
        <p:spPr bwMode="auto">
          <a:xfrm>
            <a:off x="4432300" y="2162175"/>
            <a:ext cx="1295400"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200" b="1">
                <a:solidFill>
                  <a:srgbClr val="404040"/>
                </a:solidFill>
                <a:latin typeface="微软雅黑" panose="020B0503020204020204" pitchFamily="34" charset="-122"/>
                <a:ea typeface="微软雅黑" panose="020B0503020204020204" pitchFamily="34" charset="-122"/>
                <a:sym typeface="Calibri" panose="020F0502020204030204" pitchFamily="34" charset="0"/>
              </a:rPr>
              <a:t>讨论研究党员教育、管理的措施，发展党员以及对党员的奖惩问题</a:t>
            </a:r>
            <a:endParaRPr lang="zh-CN" altLang="en-US" sz="1200" b="1">
              <a:solidFill>
                <a:srgbClr val="404040"/>
              </a:solidFill>
              <a:latin typeface="微软雅黑" panose="020B0503020204020204" pitchFamily="34" charset="-122"/>
              <a:ea typeface="微软雅黑" panose="020B0503020204020204" pitchFamily="34" charset="-122"/>
            </a:endParaRPr>
          </a:p>
        </p:txBody>
      </p:sp>
      <p:sp>
        <p:nvSpPr>
          <p:cNvPr id="53" name="圆角矩形 52">
            <a:extLst>
              <a:ext uri="{FF2B5EF4-FFF2-40B4-BE49-F238E27FC236}">
                <a16:creationId xmlns:a16="http://schemas.microsoft.com/office/drawing/2014/main" id="{7F999AF0-0DFD-4CBB-A605-FFC62F5CA0CB}"/>
              </a:ext>
            </a:extLst>
          </p:cNvPr>
          <p:cNvSpPr>
            <a:spLocks noChangeArrowheads="1"/>
          </p:cNvSpPr>
          <p:nvPr/>
        </p:nvSpPr>
        <p:spPr bwMode="auto">
          <a:xfrm>
            <a:off x="6145213" y="1714500"/>
            <a:ext cx="1428750" cy="1971675"/>
          </a:xfrm>
          <a:prstGeom prst="roundRect">
            <a:avLst>
              <a:gd name="adj" fmla="val 7847"/>
            </a:avLst>
          </a:prstGeom>
          <a:noFill/>
          <a:ln w="12700">
            <a:solidFill>
              <a:srgbClr val="8E1F0C"/>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en-US">
              <a:solidFill>
                <a:srgbClr val="FFFFFF"/>
              </a:solidFill>
              <a:latin typeface="Calibri" panose="020F0502020204030204" pitchFamily="34" charset="0"/>
            </a:endParaRPr>
          </a:p>
        </p:txBody>
      </p:sp>
      <p:grpSp>
        <p:nvGrpSpPr>
          <p:cNvPr id="59" name="组合 58">
            <a:extLst>
              <a:ext uri="{FF2B5EF4-FFF2-40B4-BE49-F238E27FC236}">
                <a16:creationId xmlns:a16="http://schemas.microsoft.com/office/drawing/2014/main" id="{336794A6-D120-4DA1-AA09-3985C24025E6}"/>
              </a:ext>
            </a:extLst>
          </p:cNvPr>
          <p:cNvGrpSpPr/>
          <p:nvPr/>
        </p:nvGrpSpPr>
        <p:grpSpPr>
          <a:xfrm>
            <a:off x="6379209" y="977265"/>
            <a:ext cx="1068965" cy="1070487"/>
            <a:chOff x="304800" y="673100"/>
            <a:chExt cx="4000500" cy="4000500"/>
          </a:xfrm>
          <a:solidFill>
            <a:srgbClr val="8CC344"/>
          </a:solidFill>
          <a:effectLst>
            <a:outerShdw blurRad="444500" dist="254000" dir="8100000" algn="tr" rotWithShape="0">
              <a:prstClr val="black">
                <a:alpha val="50000"/>
              </a:prstClr>
            </a:outerShdw>
          </a:effectLst>
        </p:grpSpPr>
        <p:sp>
          <p:nvSpPr>
            <p:cNvPr id="60" name="同心圆 59">
              <a:extLst>
                <a:ext uri="{FF2B5EF4-FFF2-40B4-BE49-F238E27FC236}">
                  <a16:creationId xmlns:a16="http://schemas.microsoft.com/office/drawing/2014/main" id="{D978B66B-0A57-473E-80E4-A5B95E9B4B8B}"/>
                </a:ext>
              </a:extLst>
            </p:cNvPr>
            <p:cNvSpPr/>
            <p:nvPr/>
          </p:nvSpPr>
          <p:spPr>
            <a:xfrm>
              <a:off x="304800" y="673100"/>
              <a:ext cx="4000500" cy="4000500"/>
            </a:xfrm>
            <a:prstGeom prst="donut">
              <a:avLst>
                <a:gd name="adj" fmla="val 487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noProof="1">
                <a:solidFill>
                  <a:schemeClr val="tx1"/>
                </a:solidFill>
              </a:endParaRPr>
            </a:p>
          </p:txBody>
        </p:sp>
        <p:sp>
          <p:nvSpPr>
            <p:cNvPr id="61" name="椭圆 60">
              <a:extLst>
                <a:ext uri="{FF2B5EF4-FFF2-40B4-BE49-F238E27FC236}">
                  <a16:creationId xmlns:a16="http://schemas.microsoft.com/office/drawing/2014/main" id="{83D74E1F-8EB0-43CA-B8B5-0E84E9394121}"/>
                </a:ext>
              </a:extLst>
            </p:cNvPr>
            <p:cNvSpPr/>
            <p:nvPr/>
          </p:nvSpPr>
          <p:spPr>
            <a:xfrm>
              <a:off x="392112" y="760412"/>
              <a:ext cx="3825874" cy="3825874"/>
            </a:xfrm>
            <a:prstGeom prst="ellipse">
              <a:avLst/>
            </a:prstGeom>
            <a:solidFill>
              <a:srgbClr val="8E1F0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noProof="1"/>
            </a:p>
          </p:txBody>
        </p:sp>
      </p:grpSp>
      <p:sp>
        <p:nvSpPr>
          <p:cNvPr id="52" name="椭圆 51">
            <a:extLst>
              <a:ext uri="{FF2B5EF4-FFF2-40B4-BE49-F238E27FC236}">
                <a16:creationId xmlns:a16="http://schemas.microsoft.com/office/drawing/2014/main" id="{ADF64F10-AC27-4565-A5C6-F9C9B3C7B7D2}"/>
              </a:ext>
            </a:extLst>
          </p:cNvPr>
          <p:cNvSpPr/>
          <p:nvPr/>
        </p:nvSpPr>
        <p:spPr>
          <a:xfrm>
            <a:off x="6727825" y="1341438"/>
            <a:ext cx="373063" cy="373062"/>
          </a:xfrm>
          <a:prstGeom prst="ellipse">
            <a:avLst/>
          </a:prstGeom>
          <a:solidFill>
            <a:schemeClr val="accent2">
              <a:lumMod val="60000"/>
              <a:lumOff val="4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en-US" altLang="zh-CN" sz="2400" b="1" noProof="1">
                <a:sym typeface="+mn-ea"/>
              </a:rPr>
              <a:t>4</a:t>
            </a:r>
            <a:endParaRPr lang="zh-CN" altLang="en-US" sz="2400" b="1" noProof="1">
              <a:sym typeface="+mn-ea"/>
            </a:endParaRPr>
          </a:p>
        </p:txBody>
      </p:sp>
      <p:sp>
        <p:nvSpPr>
          <p:cNvPr id="62" name="文本框 61">
            <a:extLst>
              <a:ext uri="{FF2B5EF4-FFF2-40B4-BE49-F238E27FC236}">
                <a16:creationId xmlns:a16="http://schemas.microsoft.com/office/drawing/2014/main" id="{4EEF2A77-118C-4C22-BA59-D3784D218869}"/>
              </a:ext>
            </a:extLst>
          </p:cNvPr>
          <p:cNvSpPr txBox="1">
            <a:spLocks noChangeArrowheads="1"/>
          </p:cNvSpPr>
          <p:nvPr/>
        </p:nvSpPr>
        <p:spPr bwMode="auto">
          <a:xfrm>
            <a:off x="6146800" y="2162175"/>
            <a:ext cx="1427163"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200" b="1">
                <a:solidFill>
                  <a:srgbClr val="404040"/>
                </a:solidFill>
                <a:latin typeface="微软雅黑" panose="020B0503020204020204" pitchFamily="34" charset="-122"/>
                <a:ea typeface="微软雅黑" panose="020B0503020204020204" pitchFamily="34" charset="-122"/>
                <a:sym typeface="Calibri" panose="020F0502020204030204" pitchFamily="34" charset="0"/>
              </a:rPr>
              <a:t>研究讨论群众工作，包括群众的思想政治工作，以及工会、共青团工作中的有关问题；其他需要支委会讨论的问题</a:t>
            </a:r>
            <a:endParaRPr lang="zh-CN" altLang="en-US"/>
          </a:p>
        </p:txBody>
      </p:sp>
      <p:pic>
        <p:nvPicPr>
          <p:cNvPr id="39" name="图片 38">
            <a:extLst>
              <a:ext uri="{FF2B5EF4-FFF2-40B4-BE49-F238E27FC236}">
                <a16:creationId xmlns:a16="http://schemas.microsoft.com/office/drawing/2014/main" id="{07CF4278-A2FD-47A1-BED7-730B3496EF8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84720"/>
          <a:stretch>
            <a:fillRect/>
          </a:stretch>
        </p:blipFill>
        <p:spPr bwMode="auto">
          <a:xfrm>
            <a:off x="-33338" y="3609975"/>
            <a:ext cx="9194801"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6" name="直接连接符 2">
            <a:extLst>
              <a:ext uri="{FF2B5EF4-FFF2-40B4-BE49-F238E27FC236}">
                <a16:creationId xmlns:a16="http://schemas.microsoft.com/office/drawing/2014/main" id="{282DCEC6-B188-4B79-A8CE-7325D4BCDC10}"/>
              </a:ext>
            </a:extLst>
          </p:cNvPr>
          <p:cNvCxnSpPr>
            <a:cxnSpLocks noChangeShapeType="1"/>
          </p:cNvCxnSpPr>
          <p:nvPr/>
        </p:nvCxnSpPr>
        <p:spPr bwMode="auto">
          <a:xfrm>
            <a:off x="1233488" y="514350"/>
            <a:ext cx="7740650" cy="11113"/>
          </a:xfrm>
          <a:prstGeom prst="line">
            <a:avLst/>
          </a:prstGeom>
          <a:noFill/>
          <a:ln w="9525">
            <a:solidFill>
              <a:srgbClr val="8E1F0C"/>
            </a:solidFill>
            <a:round/>
            <a:headEnd/>
            <a:tailEnd/>
          </a:ln>
          <a:extLst>
            <a:ext uri="{909E8E84-426E-40DD-AFC4-6F175D3DCCD1}">
              <a14:hiddenFill xmlns:a14="http://schemas.microsoft.com/office/drawing/2010/main">
                <a:noFill/>
              </a14:hiddenFill>
            </a:ext>
          </a:extLst>
        </p:spPr>
      </p:cxnSp>
      <p:grpSp>
        <p:nvGrpSpPr>
          <p:cNvPr id="47" name="组合 46">
            <a:extLst>
              <a:ext uri="{FF2B5EF4-FFF2-40B4-BE49-F238E27FC236}">
                <a16:creationId xmlns:a16="http://schemas.microsoft.com/office/drawing/2014/main" id="{D54DE32C-4676-406F-88EB-C67B87759449}"/>
              </a:ext>
            </a:extLst>
          </p:cNvPr>
          <p:cNvGrpSpPr>
            <a:grpSpLocks/>
          </p:cNvGrpSpPr>
          <p:nvPr/>
        </p:nvGrpSpPr>
        <p:grpSpPr bwMode="auto">
          <a:xfrm>
            <a:off x="60325" y="47625"/>
            <a:ext cx="1189038" cy="592138"/>
            <a:chOff x="1348" y="1356"/>
            <a:chExt cx="2960" cy="1620"/>
          </a:xfrm>
        </p:grpSpPr>
        <p:pic>
          <p:nvPicPr>
            <p:cNvPr id="51224" name="图片 47">
              <a:extLst>
                <a:ext uri="{FF2B5EF4-FFF2-40B4-BE49-F238E27FC236}">
                  <a16:creationId xmlns:a16="http://schemas.microsoft.com/office/drawing/2014/main" id="{F93CB74D-1FF8-403E-A53C-21BBD8C8B25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8566" t="3773" r="84967" b="87161"/>
            <a:stretch>
              <a:fillRect/>
            </a:stretch>
          </p:blipFill>
          <p:spPr bwMode="auto">
            <a:xfrm>
              <a:off x="1713" y="1356"/>
              <a:ext cx="2054" cy="1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1225" name="组合 48">
              <a:extLst>
                <a:ext uri="{FF2B5EF4-FFF2-40B4-BE49-F238E27FC236}">
                  <a16:creationId xmlns:a16="http://schemas.microsoft.com/office/drawing/2014/main" id="{73DC7E0A-9775-45B6-8537-EDB28CFDCAC5}"/>
                </a:ext>
              </a:extLst>
            </p:cNvPr>
            <p:cNvGrpSpPr>
              <a:grpSpLocks/>
            </p:cNvGrpSpPr>
            <p:nvPr/>
          </p:nvGrpSpPr>
          <p:grpSpPr bwMode="auto">
            <a:xfrm rot="-1140000">
              <a:off x="1348" y="2342"/>
              <a:ext cx="2960" cy="630"/>
              <a:chOff x="-4345" y="2576"/>
              <a:chExt cx="3946" cy="840"/>
            </a:xfrm>
          </p:grpSpPr>
          <p:pic>
            <p:nvPicPr>
              <p:cNvPr id="51226" name="Picture 428" descr="Untitled-2">
                <a:extLst>
                  <a:ext uri="{FF2B5EF4-FFF2-40B4-BE49-F238E27FC236}">
                    <a16:creationId xmlns:a16="http://schemas.microsoft.com/office/drawing/2014/main" id="{316BAC84-8B19-4A13-9C71-F6B6EC854C4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27" name="Picture 429" descr="Untitled-2">
                <a:extLst>
                  <a:ext uri="{FF2B5EF4-FFF2-40B4-BE49-F238E27FC236}">
                    <a16:creationId xmlns:a16="http://schemas.microsoft.com/office/drawing/2014/main" id="{4D7837C1-E6B5-4483-BEC3-99424C854A5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28" name="Picture 430" descr="Untitled-2">
                <a:extLst>
                  <a:ext uri="{FF2B5EF4-FFF2-40B4-BE49-F238E27FC236}">
                    <a16:creationId xmlns:a16="http://schemas.microsoft.com/office/drawing/2014/main" id="{44A4A962-64C3-416D-9EE0-E9C1805C7D5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29" name="Picture 431" descr="Untitled-2">
                <a:extLst>
                  <a:ext uri="{FF2B5EF4-FFF2-40B4-BE49-F238E27FC236}">
                    <a16:creationId xmlns:a16="http://schemas.microsoft.com/office/drawing/2014/main" id="{687F8F90-EE77-41FF-8C69-9C3C374D51A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0" name="Picture 432" descr="Untitled-2">
                <a:extLst>
                  <a:ext uri="{FF2B5EF4-FFF2-40B4-BE49-F238E27FC236}">
                    <a16:creationId xmlns:a16="http://schemas.microsoft.com/office/drawing/2014/main" id="{F2CBA8AA-48B2-419A-84AA-B3F97B73981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1" name="Picture 433" descr="Untitled-2">
                <a:extLst>
                  <a:ext uri="{FF2B5EF4-FFF2-40B4-BE49-F238E27FC236}">
                    <a16:creationId xmlns:a16="http://schemas.microsoft.com/office/drawing/2014/main" id="{426F9A3E-F240-4DB3-8D17-6C0569009CA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2" name="Picture 434" descr="Untitled-2">
                <a:extLst>
                  <a:ext uri="{FF2B5EF4-FFF2-40B4-BE49-F238E27FC236}">
                    <a16:creationId xmlns:a16="http://schemas.microsoft.com/office/drawing/2014/main" id="{81926EC9-5EFC-40B9-9F75-ADBB184E504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3" name="Picture 435" descr="Untitled-2">
                <a:extLst>
                  <a:ext uri="{FF2B5EF4-FFF2-40B4-BE49-F238E27FC236}">
                    <a16:creationId xmlns:a16="http://schemas.microsoft.com/office/drawing/2014/main" id="{B7327C62-232F-4853-9224-65D4095D68C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4" name="Picture 436" descr="Untitled-2">
                <a:extLst>
                  <a:ext uri="{FF2B5EF4-FFF2-40B4-BE49-F238E27FC236}">
                    <a16:creationId xmlns:a16="http://schemas.microsoft.com/office/drawing/2014/main" id="{766274F4-8682-456F-8319-9627B878812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5" name="Picture 437" descr="Untitled-2">
                <a:extLst>
                  <a:ext uri="{FF2B5EF4-FFF2-40B4-BE49-F238E27FC236}">
                    <a16:creationId xmlns:a16="http://schemas.microsoft.com/office/drawing/2014/main" id="{C83CE909-3F28-403E-B717-E39C0B0F1DC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cSld>
  <p:clrMapOvr>
    <a:masterClrMapping/>
  </p:clrMapOvr>
  <p:transition advClick="0" advTm="3000">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par>
                                <p:cTn id="8" presetID="31" presetClass="entr" presetSubtype="0" fill="hold" nodeType="withEffect">
                                  <p:stCondLst>
                                    <p:cond delay="0"/>
                                  </p:stCondLst>
                                  <p:childTnLst>
                                    <p:set>
                                      <p:cBhvr>
                                        <p:cTn id="9" dur="1" fill="hold">
                                          <p:stCondLst>
                                            <p:cond delay="0"/>
                                          </p:stCondLst>
                                        </p:cTn>
                                        <p:tgtEl>
                                          <p:spTgt spid="28676"/>
                                        </p:tgtEl>
                                        <p:attrNameLst>
                                          <p:attrName>style.visibility</p:attrName>
                                        </p:attrNameLst>
                                      </p:cBhvr>
                                      <p:to>
                                        <p:strVal val="visible"/>
                                      </p:to>
                                    </p:set>
                                    <p:anim calcmode="lin" valueType="num">
                                      <p:cBhvr>
                                        <p:cTn id="10" dur="1000" fill="hold"/>
                                        <p:tgtEl>
                                          <p:spTgt spid="28676"/>
                                        </p:tgtEl>
                                        <p:attrNameLst>
                                          <p:attrName>ppt_w</p:attrName>
                                        </p:attrNameLst>
                                      </p:cBhvr>
                                      <p:tavLst>
                                        <p:tav tm="0">
                                          <p:val>
                                            <p:fltVal val="0"/>
                                          </p:val>
                                        </p:tav>
                                        <p:tav tm="100000">
                                          <p:val>
                                            <p:strVal val="#ppt_w"/>
                                          </p:val>
                                        </p:tav>
                                      </p:tavLst>
                                    </p:anim>
                                    <p:anim calcmode="lin" valueType="num">
                                      <p:cBhvr>
                                        <p:cTn id="11" dur="1000" fill="hold"/>
                                        <p:tgtEl>
                                          <p:spTgt spid="28676"/>
                                        </p:tgtEl>
                                        <p:attrNameLst>
                                          <p:attrName>ppt_h</p:attrName>
                                        </p:attrNameLst>
                                      </p:cBhvr>
                                      <p:tavLst>
                                        <p:tav tm="0">
                                          <p:val>
                                            <p:fltVal val="0"/>
                                          </p:val>
                                        </p:tav>
                                        <p:tav tm="100000">
                                          <p:val>
                                            <p:strVal val="#ppt_h"/>
                                          </p:val>
                                        </p:tav>
                                      </p:tavLst>
                                    </p:anim>
                                    <p:anim calcmode="lin" valueType="num">
                                      <p:cBhvr>
                                        <p:cTn id="12" dur="1000" fill="hold"/>
                                        <p:tgtEl>
                                          <p:spTgt spid="28676"/>
                                        </p:tgtEl>
                                        <p:attrNameLst>
                                          <p:attrName>style.rotation</p:attrName>
                                        </p:attrNameLst>
                                      </p:cBhvr>
                                      <p:tavLst>
                                        <p:tav tm="0">
                                          <p:val>
                                            <p:fltVal val="90"/>
                                          </p:val>
                                        </p:tav>
                                        <p:tav tm="100000">
                                          <p:val>
                                            <p:fltVal val="0"/>
                                          </p:val>
                                        </p:tav>
                                      </p:tavLst>
                                    </p:anim>
                                    <p:animEffect transition="in" filter="fade">
                                      <p:cBhvr>
                                        <p:cTn id="13" dur="1000"/>
                                        <p:tgtEl>
                                          <p:spTgt spid="28676"/>
                                        </p:tgtEl>
                                      </p:cBhvr>
                                    </p:animEffect>
                                  </p:childTnLst>
                                </p:cTn>
                              </p:par>
                            </p:childTnLst>
                          </p:cTn>
                        </p:par>
                        <p:par>
                          <p:cTn id="14" fill="hold" nodeType="afterGroup">
                            <p:stCondLst>
                              <p:cond delay="1000"/>
                            </p:stCondLst>
                            <p:childTnLst>
                              <p:par>
                                <p:cTn id="15" presetID="1" presetClass="entr" presetSubtype="0"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childTnLst>
                                </p:cTn>
                              </p:par>
                              <p:par>
                                <p:cTn id="17" presetID="53" presetClass="entr" presetSubtype="16"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Effect transition="in" filter="fade">
                                      <p:cBhvr>
                                        <p:cTn id="21" dur="1000"/>
                                        <p:tgtEl>
                                          <p:spTgt spid="5"/>
                                        </p:tgtEl>
                                      </p:cBhvr>
                                    </p:animEffect>
                                  </p:childTnLst>
                                </p:cTn>
                              </p:par>
                              <p:par>
                                <p:cTn id="22" presetID="22" presetClass="entr" presetSubtype="8" fill="hold" nodeType="withEffect">
                                  <p:stCondLst>
                                    <p:cond delay="0"/>
                                  </p:stCondLst>
                                  <p:childTnLst>
                                    <p:set>
                                      <p:cBhvr>
                                        <p:cTn id="23" dur="1" fill="hold">
                                          <p:stCondLst>
                                            <p:cond delay="0"/>
                                          </p:stCondLst>
                                        </p:cTn>
                                        <p:tgtEl>
                                          <p:spTgt spid="46"/>
                                        </p:tgtEl>
                                        <p:attrNameLst>
                                          <p:attrName>style.visibility</p:attrName>
                                        </p:attrNameLst>
                                      </p:cBhvr>
                                      <p:to>
                                        <p:strVal val="visible"/>
                                      </p:to>
                                    </p:set>
                                    <p:animEffect transition="in" filter="wipe(left)">
                                      <p:cBhvr>
                                        <p:cTn id="24" dur="1000"/>
                                        <p:tgtEl>
                                          <p:spTgt spid="46"/>
                                        </p:tgtEl>
                                      </p:cBhvr>
                                    </p:animEffect>
                                  </p:childTnLst>
                                </p:cTn>
                              </p:par>
                            </p:childTnLst>
                          </p:cTn>
                        </p:par>
                        <p:par>
                          <p:cTn id="25" fill="hold" nodeType="afterGroup">
                            <p:stCondLst>
                              <p:cond delay="2000"/>
                            </p:stCondLst>
                            <p:childTnLst>
                              <p:par>
                                <p:cTn id="26" presetID="15" presetClass="entr" presetSubtype="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ppt_w</p:attrName>
                                        </p:attrNameLst>
                                      </p:cBhvr>
                                      <p:tavLst>
                                        <p:tav tm="0">
                                          <p:val>
                                            <p:fltVal val="0"/>
                                          </p:val>
                                        </p:tav>
                                        <p:tav tm="100000">
                                          <p:val>
                                            <p:strVal val="#ppt_w"/>
                                          </p:val>
                                        </p:tav>
                                      </p:tavLst>
                                    </p:anim>
                                    <p:anim calcmode="lin" valueType="num">
                                      <p:cBhvr>
                                        <p:cTn id="29" dur="1000" fill="hold"/>
                                        <p:tgtEl>
                                          <p:spTgt spid="7"/>
                                        </p:tgtEl>
                                        <p:attrNameLst>
                                          <p:attrName>ppt_h</p:attrName>
                                        </p:attrNameLst>
                                      </p:cBhvr>
                                      <p:tavLst>
                                        <p:tav tm="0">
                                          <p:val>
                                            <p:fltVal val="0"/>
                                          </p:val>
                                        </p:tav>
                                        <p:tav tm="100000">
                                          <p:val>
                                            <p:strVal val="#ppt_h"/>
                                          </p:val>
                                        </p:tav>
                                      </p:tavLst>
                                    </p:anim>
                                    <p:anim calcmode="lin" valueType="num">
                                      <p:cBhvr>
                                        <p:cTn id="30"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32" fill="hold" nodeType="afterGroup">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nodeType="afterGroup">
                            <p:stCondLst>
                              <p:cond delay="3500"/>
                            </p:stCondLst>
                            <p:childTnLst>
                              <p:par>
                                <p:cTn id="39" presetID="21" presetClass="entr" presetSubtype="1"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wheel(1)">
                                      <p:cBhvr>
                                        <p:cTn id="41" dur="800"/>
                                        <p:tgtEl>
                                          <p:spTgt spid="2"/>
                                        </p:tgtEl>
                                      </p:cBhvr>
                                    </p:animEffect>
                                  </p:childTnLst>
                                </p:cTn>
                              </p:par>
                            </p:childTnLst>
                          </p:cTn>
                        </p:par>
                        <p:par>
                          <p:cTn id="42" fill="hold" nodeType="afterGroup">
                            <p:stCondLst>
                              <p:cond delay="4300"/>
                            </p:stCondLst>
                            <p:childTnLst>
                              <p:par>
                                <p:cTn id="43" presetID="16" presetClass="entr" presetSubtype="21" fill="hold" grpId="0" nodeType="afterEffect">
                                  <p:stCondLst>
                                    <p:cond delay="0"/>
                                  </p:stCondLst>
                                  <p:iterate type="lt">
                                    <p:tmPct val="10000"/>
                                  </p:iterate>
                                  <p:childTnLst>
                                    <p:set>
                                      <p:cBhvr>
                                        <p:cTn id="44" dur="1" fill="hold">
                                          <p:stCondLst>
                                            <p:cond delay="0"/>
                                          </p:stCondLst>
                                        </p:cTn>
                                        <p:tgtEl>
                                          <p:spTgt spid="13"/>
                                        </p:tgtEl>
                                        <p:attrNameLst>
                                          <p:attrName>style.visibility</p:attrName>
                                        </p:attrNameLst>
                                      </p:cBhvr>
                                      <p:to>
                                        <p:strVal val="visible"/>
                                      </p:to>
                                    </p:set>
                                    <p:animEffect transition="in" filter="barn(inVertical)">
                                      <p:cBhvr>
                                        <p:cTn id="45" dur="250"/>
                                        <p:tgtEl>
                                          <p:spTgt spid="13"/>
                                        </p:tgtEl>
                                      </p:cBhvr>
                                    </p:animEffect>
                                  </p:childTnLst>
                                </p:cTn>
                              </p:par>
                            </p:childTnLst>
                          </p:cTn>
                        </p:par>
                        <p:par>
                          <p:cTn id="46" fill="hold" nodeType="afterGroup">
                            <p:stCondLst>
                              <p:cond delay="5600"/>
                            </p:stCondLst>
                            <p:childTnLst>
                              <p:par>
                                <p:cTn id="47" presetID="15" presetClass="entr" presetSubtype="0"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1000" fill="hold"/>
                                        <p:tgtEl>
                                          <p:spTgt spid="15"/>
                                        </p:tgtEl>
                                        <p:attrNameLst>
                                          <p:attrName>ppt_w</p:attrName>
                                        </p:attrNameLst>
                                      </p:cBhvr>
                                      <p:tavLst>
                                        <p:tav tm="0">
                                          <p:val>
                                            <p:fltVal val="0"/>
                                          </p:val>
                                        </p:tav>
                                        <p:tav tm="100000">
                                          <p:val>
                                            <p:strVal val="#ppt_w"/>
                                          </p:val>
                                        </p:tav>
                                      </p:tavLst>
                                    </p:anim>
                                    <p:anim calcmode="lin" valueType="num">
                                      <p:cBhvr>
                                        <p:cTn id="50" dur="1000" fill="hold"/>
                                        <p:tgtEl>
                                          <p:spTgt spid="15"/>
                                        </p:tgtEl>
                                        <p:attrNameLst>
                                          <p:attrName>ppt_h</p:attrName>
                                        </p:attrNameLst>
                                      </p:cBhvr>
                                      <p:tavLst>
                                        <p:tav tm="0">
                                          <p:val>
                                            <p:fltVal val="0"/>
                                          </p:val>
                                        </p:tav>
                                        <p:tav tm="100000">
                                          <p:val>
                                            <p:strVal val="#ppt_h"/>
                                          </p:val>
                                        </p:tav>
                                      </p:tavLst>
                                    </p:anim>
                                    <p:anim calcmode="lin" valueType="num">
                                      <p:cBhvr>
                                        <p:cTn id="51" dur="1000" fill="hold"/>
                                        <p:tgtEl>
                                          <p:spTgt spid="15"/>
                                        </p:tgtEl>
                                        <p:attrNameLst>
                                          <p:attrName>ppt_x</p:attrName>
                                        </p:attrNameLst>
                                      </p:cBhvr>
                                      <p:tavLst>
                                        <p:tav tm="0" fmla="#ppt_x+(cos(-2*pi*(1-$))*-#ppt_x-sin(-2*pi*(1-$))*(1-#ppt_y))*(1-$)">
                                          <p:val>
                                            <p:fltVal val="0"/>
                                          </p:val>
                                        </p:tav>
                                        <p:tav tm="100000">
                                          <p:val>
                                            <p:fltVal val="1"/>
                                          </p:val>
                                        </p:tav>
                                      </p:tavLst>
                                    </p:anim>
                                    <p:anim calcmode="lin" valueType="num">
                                      <p:cBhvr>
                                        <p:cTn id="52" dur="1000" fill="hold"/>
                                        <p:tgtEl>
                                          <p:spTgt spid="15"/>
                                        </p:tgtEl>
                                        <p:attrNameLst>
                                          <p:attrName>ppt_y</p:attrName>
                                        </p:attrNameLst>
                                      </p:cBhvr>
                                      <p:tavLst>
                                        <p:tav tm="0" fmla="#ppt_y+(sin(-2*pi*(1-$))*-#ppt_x+cos(-2*pi*(1-$))*(1-#ppt_y))*(1-$)">
                                          <p:val>
                                            <p:fltVal val="0"/>
                                          </p:val>
                                        </p:tav>
                                        <p:tav tm="100000">
                                          <p:val>
                                            <p:fltVal val="1"/>
                                          </p:val>
                                        </p:tav>
                                      </p:tavLst>
                                    </p:anim>
                                  </p:childTnLst>
                                </p:cTn>
                              </p:par>
                            </p:childTnLst>
                          </p:cTn>
                        </p:par>
                        <p:par>
                          <p:cTn id="53" fill="hold" nodeType="afterGroup">
                            <p:stCondLst>
                              <p:cond delay="6600"/>
                            </p:stCondLst>
                            <p:childTnLst>
                              <p:par>
                                <p:cTn id="54" presetID="53" presetClass="entr" presetSubtype="16" fill="hold" grpId="0" nodeType="afterEffect">
                                  <p:stCondLst>
                                    <p:cond delay="200"/>
                                  </p:stCondLst>
                                  <p:childTnLst>
                                    <p:set>
                                      <p:cBhvr>
                                        <p:cTn id="55" dur="1" fill="hold">
                                          <p:stCondLst>
                                            <p:cond delay="0"/>
                                          </p:stCondLst>
                                        </p:cTn>
                                        <p:tgtEl>
                                          <p:spTgt spid="18"/>
                                        </p:tgtEl>
                                        <p:attrNameLst>
                                          <p:attrName>style.visibility</p:attrName>
                                        </p:attrNameLst>
                                      </p:cBhvr>
                                      <p:to>
                                        <p:strVal val="visible"/>
                                      </p:to>
                                    </p:set>
                                    <p:anim calcmode="lin" valueType="num">
                                      <p:cBhvr>
                                        <p:cTn id="56" dur="500" fill="hold"/>
                                        <p:tgtEl>
                                          <p:spTgt spid="18"/>
                                        </p:tgtEl>
                                        <p:attrNameLst>
                                          <p:attrName>ppt_w</p:attrName>
                                        </p:attrNameLst>
                                      </p:cBhvr>
                                      <p:tavLst>
                                        <p:tav tm="0">
                                          <p:val>
                                            <p:fltVal val="0"/>
                                          </p:val>
                                        </p:tav>
                                        <p:tav tm="100000">
                                          <p:val>
                                            <p:strVal val="#ppt_w"/>
                                          </p:val>
                                        </p:tav>
                                      </p:tavLst>
                                    </p:anim>
                                    <p:anim calcmode="lin" valueType="num">
                                      <p:cBhvr>
                                        <p:cTn id="57" dur="500" fill="hold"/>
                                        <p:tgtEl>
                                          <p:spTgt spid="18"/>
                                        </p:tgtEl>
                                        <p:attrNameLst>
                                          <p:attrName>ppt_h</p:attrName>
                                        </p:attrNameLst>
                                      </p:cBhvr>
                                      <p:tavLst>
                                        <p:tav tm="0">
                                          <p:val>
                                            <p:fltVal val="0"/>
                                          </p:val>
                                        </p:tav>
                                        <p:tav tm="100000">
                                          <p:val>
                                            <p:strVal val="#ppt_h"/>
                                          </p:val>
                                        </p:tav>
                                      </p:tavLst>
                                    </p:anim>
                                    <p:animEffect transition="in" filter="fade">
                                      <p:cBhvr>
                                        <p:cTn id="58" dur="500"/>
                                        <p:tgtEl>
                                          <p:spTgt spid="18"/>
                                        </p:tgtEl>
                                      </p:cBhvr>
                                    </p:animEffect>
                                  </p:childTnLst>
                                </p:cTn>
                              </p:par>
                            </p:childTnLst>
                          </p:cTn>
                        </p:par>
                        <p:par>
                          <p:cTn id="59" fill="hold" nodeType="afterGroup">
                            <p:stCondLst>
                              <p:cond delay="7300"/>
                            </p:stCondLst>
                            <p:childTnLst>
                              <p:par>
                                <p:cTn id="60" presetID="21" presetClass="entr" presetSubtype="1" fill="hold" grpId="0" nodeType="afterEffect">
                                  <p:stCondLst>
                                    <p:cond delay="200"/>
                                  </p:stCondLst>
                                  <p:childTnLst>
                                    <p:set>
                                      <p:cBhvr>
                                        <p:cTn id="61" dur="1" fill="hold">
                                          <p:stCondLst>
                                            <p:cond delay="0"/>
                                          </p:stCondLst>
                                        </p:cTn>
                                        <p:tgtEl>
                                          <p:spTgt spid="14"/>
                                        </p:tgtEl>
                                        <p:attrNameLst>
                                          <p:attrName>style.visibility</p:attrName>
                                        </p:attrNameLst>
                                      </p:cBhvr>
                                      <p:to>
                                        <p:strVal val="visible"/>
                                      </p:to>
                                    </p:set>
                                    <p:animEffect transition="in" filter="wheel(1)">
                                      <p:cBhvr>
                                        <p:cTn id="62" dur="800"/>
                                        <p:tgtEl>
                                          <p:spTgt spid="14"/>
                                        </p:tgtEl>
                                      </p:cBhvr>
                                    </p:animEffect>
                                  </p:childTnLst>
                                </p:cTn>
                              </p:par>
                            </p:childTnLst>
                          </p:cTn>
                        </p:par>
                        <p:par>
                          <p:cTn id="63" fill="hold" nodeType="afterGroup">
                            <p:stCondLst>
                              <p:cond delay="8300"/>
                            </p:stCondLst>
                            <p:childTnLst>
                              <p:par>
                                <p:cTn id="64" presetID="16" presetClass="entr" presetSubtype="21" fill="hold" grpId="0" nodeType="afterEffect">
                                  <p:stCondLst>
                                    <p:cond delay="0"/>
                                  </p:stCondLst>
                                  <p:iterate type="lt">
                                    <p:tmPct val="10000"/>
                                  </p:iterate>
                                  <p:childTnLst>
                                    <p:set>
                                      <p:cBhvr>
                                        <p:cTn id="65" dur="1" fill="hold">
                                          <p:stCondLst>
                                            <p:cond delay="0"/>
                                          </p:stCondLst>
                                        </p:cTn>
                                        <p:tgtEl>
                                          <p:spTgt spid="21"/>
                                        </p:tgtEl>
                                        <p:attrNameLst>
                                          <p:attrName>style.visibility</p:attrName>
                                        </p:attrNameLst>
                                      </p:cBhvr>
                                      <p:to>
                                        <p:strVal val="visible"/>
                                      </p:to>
                                    </p:set>
                                    <p:animEffect transition="in" filter="barn(inVertical)">
                                      <p:cBhvr>
                                        <p:cTn id="66" dur="250"/>
                                        <p:tgtEl>
                                          <p:spTgt spid="21"/>
                                        </p:tgtEl>
                                      </p:cBhvr>
                                    </p:animEffect>
                                  </p:childTnLst>
                                </p:cTn>
                              </p:par>
                            </p:childTnLst>
                          </p:cTn>
                        </p:par>
                        <p:par>
                          <p:cTn id="67" fill="hold" nodeType="afterGroup">
                            <p:stCondLst>
                              <p:cond delay="9950"/>
                            </p:stCondLst>
                            <p:childTnLst>
                              <p:par>
                                <p:cTn id="68" presetID="15" presetClass="entr" presetSubtype="0" fill="hold" nodeType="afterEffect">
                                  <p:stCondLst>
                                    <p:cond delay="0"/>
                                  </p:stCondLst>
                                  <p:childTnLst>
                                    <p:set>
                                      <p:cBhvr>
                                        <p:cTn id="69" dur="1" fill="hold">
                                          <p:stCondLst>
                                            <p:cond delay="0"/>
                                          </p:stCondLst>
                                        </p:cTn>
                                        <p:tgtEl>
                                          <p:spTgt spid="36"/>
                                        </p:tgtEl>
                                        <p:attrNameLst>
                                          <p:attrName>style.visibility</p:attrName>
                                        </p:attrNameLst>
                                      </p:cBhvr>
                                      <p:to>
                                        <p:strVal val="visible"/>
                                      </p:to>
                                    </p:set>
                                    <p:anim calcmode="lin" valueType="num">
                                      <p:cBhvr>
                                        <p:cTn id="70" dur="1000" fill="hold"/>
                                        <p:tgtEl>
                                          <p:spTgt spid="36"/>
                                        </p:tgtEl>
                                        <p:attrNameLst>
                                          <p:attrName>ppt_w</p:attrName>
                                        </p:attrNameLst>
                                      </p:cBhvr>
                                      <p:tavLst>
                                        <p:tav tm="0">
                                          <p:val>
                                            <p:fltVal val="0"/>
                                          </p:val>
                                        </p:tav>
                                        <p:tav tm="100000">
                                          <p:val>
                                            <p:strVal val="#ppt_w"/>
                                          </p:val>
                                        </p:tav>
                                      </p:tavLst>
                                    </p:anim>
                                    <p:anim calcmode="lin" valueType="num">
                                      <p:cBhvr>
                                        <p:cTn id="71" dur="1000" fill="hold"/>
                                        <p:tgtEl>
                                          <p:spTgt spid="36"/>
                                        </p:tgtEl>
                                        <p:attrNameLst>
                                          <p:attrName>ppt_h</p:attrName>
                                        </p:attrNameLst>
                                      </p:cBhvr>
                                      <p:tavLst>
                                        <p:tav tm="0">
                                          <p:val>
                                            <p:fltVal val="0"/>
                                          </p:val>
                                        </p:tav>
                                        <p:tav tm="100000">
                                          <p:val>
                                            <p:strVal val="#ppt_h"/>
                                          </p:val>
                                        </p:tav>
                                      </p:tavLst>
                                    </p:anim>
                                    <p:anim calcmode="lin" valueType="num">
                                      <p:cBhvr>
                                        <p:cTn id="72" dur="1000" fill="hold"/>
                                        <p:tgtEl>
                                          <p:spTgt spid="36"/>
                                        </p:tgtEl>
                                        <p:attrNameLst>
                                          <p:attrName>ppt_x</p:attrName>
                                        </p:attrNameLst>
                                      </p:cBhvr>
                                      <p:tavLst>
                                        <p:tav tm="0" fmla="#ppt_x+(cos(-2*pi*(1-$))*-#ppt_x-sin(-2*pi*(1-$))*(1-#ppt_y))*(1-$)">
                                          <p:val>
                                            <p:fltVal val="0"/>
                                          </p:val>
                                        </p:tav>
                                        <p:tav tm="100000">
                                          <p:val>
                                            <p:fltVal val="1"/>
                                          </p:val>
                                        </p:tav>
                                      </p:tavLst>
                                    </p:anim>
                                    <p:anim calcmode="lin" valueType="num">
                                      <p:cBhvr>
                                        <p:cTn id="73" dur="1000" fill="hold"/>
                                        <p:tgtEl>
                                          <p:spTgt spid="36"/>
                                        </p:tgtEl>
                                        <p:attrNameLst>
                                          <p:attrName>ppt_y</p:attrName>
                                        </p:attrNameLst>
                                      </p:cBhvr>
                                      <p:tavLst>
                                        <p:tav tm="0" fmla="#ppt_y+(sin(-2*pi*(1-$))*-#ppt_x+cos(-2*pi*(1-$))*(1-#ppt_y))*(1-$)">
                                          <p:val>
                                            <p:fltVal val="0"/>
                                          </p:val>
                                        </p:tav>
                                        <p:tav tm="100000">
                                          <p:val>
                                            <p:fltVal val="1"/>
                                          </p:val>
                                        </p:tav>
                                      </p:tavLst>
                                    </p:anim>
                                  </p:childTnLst>
                                </p:cTn>
                              </p:par>
                            </p:childTnLst>
                          </p:cTn>
                        </p:par>
                        <p:par>
                          <p:cTn id="74" fill="hold" nodeType="afterGroup">
                            <p:stCondLst>
                              <p:cond delay="10950"/>
                            </p:stCondLst>
                            <p:childTnLst>
                              <p:par>
                                <p:cTn id="75" presetID="53" presetClass="entr" presetSubtype="16" fill="hold" grpId="0" nodeType="afterEffect">
                                  <p:stCondLst>
                                    <p:cond delay="0"/>
                                  </p:stCondLst>
                                  <p:childTnLst>
                                    <p:set>
                                      <p:cBhvr>
                                        <p:cTn id="76" dur="1" fill="hold">
                                          <p:stCondLst>
                                            <p:cond delay="0"/>
                                          </p:stCondLst>
                                        </p:cTn>
                                        <p:tgtEl>
                                          <p:spTgt spid="43"/>
                                        </p:tgtEl>
                                        <p:attrNameLst>
                                          <p:attrName>style.visibility</p:attrName>
                                        </p:attrNameLst>
                                      </p:cBhvr>
                                      <p:to>
                                        <p:strVal val="visible"/>
                                      </p:to>
                                    </p:set>
                                    <p:anim calcmode="lin" valueType="num">
                                      <p:cBhvr>
                                        <p:cTn id="77" dur="500" fill="hold"/>
                                        <p:tgtEl>
                                          <p:spTgt spid="43"/>
                                        </p:tgtEl>
                                        <p:attrNameLst>
                                          <p:attrName>ppt_w</p:attrName>
                                        </p:attrNameLst>
                                      </p:cBhvr>
                                      <p:tavLst>
                                        <p:tav tm="0">
                                          <p:val>
                                            <p:fltVal val="0"/>
                                          </p:val>
                                        </p:tav>
                                        <p:tav tm="100000">
                                          <p:val>
                                            <p:strVal val="#ppt_w"/>
                                          </p:val>
                                        </p:tav>
                                      </p:tavLst>
                                    </p:anim>
                                    <p:anim calcmode="lin" valueType="num">
                                      <p:cBhvr>
                                        <p:cTn id="78" dur="500" fill="hold"/>
                                        <p:tgtEl>
                                          <p:spTgt spid="43"/>
                                        </p:tgtEl>
                                        <p:attrNameLst>
                                          <p:attrName>ppt_h</p:attrName>
                                        </p:attrNameLst>
                                      </p:cBhvr>
                                      <p:tavLst>
                                        <p:tav tm="0">
                                          <p:val>
                                            <p:fltVal val="0"/>
                                          </p:val>
                                        </p:tav>
                                        <p:tav tm="100000">
                                          <p:val>
                                            <p:strVal val="#ppt_h"/>
                                          </p:val>
                                        </p:tav>
                                      </p:tavLst>
                                    </p:anim>
                                    <p:animEffect transition="in" filter="fade">
                                      <p:cBhvr>
                                        <p:cTn id="79" dur="500"/>
                                        <p:tgtEl>
                                          <p:spTgt spid="43"/>
                                        </p:tgtEl>
                                      </p:cBhvr>
                                    </p:animEffect>
                                  </p:childTnLst>
                                </p:cTn>
                              </p:par>
                            </p:childTnLst>
                          </p:cTn>
                        </p:par>
                        <p:par>
                          <p:cTn id="80" fill="hold" nodeType="afterGroup">
                            <p:stCondLst>
                              <p:cond delay="11450"/>
                            </p:stCondLst>
                            <p:childTnLst>
                              <p:par>
                                <p:cTn id="81" presetID="21" presetClass="entr" presetSubtype="1" fill="hold" grpId="0" nodeType="afterEffect">
                                  <p:stCondLst>
                                    <p:cond delay="0"/>
                                  </p:stCondLst>
                                  <p:childTnLst>
                                    <p:set>
                                      <p:cBhvr>
                                        <p:cTn id="82" dur="1" fill="hold">
                                          <p:stCondLst>
                                            <p:cond delay="0"/>
                                          </p:stCondLst>
                                        </p:cTn>
                                        <p:tgtEl>
                                          <p:spTgt spid="44"/>
                                        </p:tgtEl>
                                        <p:attrNameLst>
                                          <p:attrName>style.visibility</p:attrName>
                                        </p:attrNameLst>
                                      </p:cBhvr>
                                      <p:to>
                                        <p:strVal val="visible"/>
                                      </p:to>
                                    </p:set>
                                    <p:animEffect transition="in" filter="wheel(1)">
                                      <p:cBhvr>
                                        <p:cTn id="83" dur="800"/>
                                        <p:tgtEl>
                                          <p:spTgt spid="44"/>
                                        </p:tgtEl>
                                      </p:cBhvr>
                                    </p:animEffect>
                                  </p:childTnLst>
                                </p:cTn>
                              </p:par>
                            </p:childTnLst>
                          </p:cTn>
                        </p:par>
                        <p:par>
                          <p:cTn id="84" fill="hold" nodeType="afterGroup">
                            <p:stCondLst>
                              <p:cond delay="12250"/>
                            </p:stCondLst>
                            <p:childTnLst>
                              <p:par>
                                <p:cTn id="85" presetID="16" presetClass="entr" presetSubtype="21" fill="hold" grpId="1" nodeType="after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barn(inVertical)">
                                      <p:cBhvr>
                                        <p:cTn id="87" dur="1000"/>
                                        <p:tgtEl>
                                          <p:spTgt spid="45"/>
                                        </p:tgtEl>
                                      </p:cBhvr>
                                    </p:animEffect>
                                  </p:childTnLst>
                                </p:cTn>
                              </p:par>
                            </p:childTnLst>
                          </p:cTn>
                        </p:par>
                        <p:par>
                          <p:cTn id="88" fill="hold" nodeType="afterGroup">
                            <p:stCondLst>
                              <p:cond delay="13250"/>
                            </p:stCondLst>
                            <p:childTnLst>
                              <p:par>
                                <p:cTn id="89" presetID="15" presetClass="entr" presetSubtype="0" fill="hold" nodeType="afterEffect">
                                  <p:stCondLst>
                                    <p:cond delay="0"/>
                                  </p:stCondLst>
                                  <p:childTnLst>
                                    <p:set>
                                      <p:cBhvr>
                                        <p:cTn id="90" dur="1" fill="hold">
                                          <p:stCondLst>
                                            <p:cond delay="0"/>
                                          </p:stCondLst>
                                        </p:cTn>
                                        <p:tgtEl>
                                          <p:spTgt spid="59"/>
                                        </p:tgtEl>
                                        <p:attrNameLst>
                                          <p:attrName>style.visibility</p:attrName>
                                        </p:attrNameLst>
                                      </p:cBhvr>
                                      <p:to>
                                        <p:strVal val="visible"/>
                                      </p:to>
                                    </p:set>
                                    <p:anim calcmode="lin" valueType="num">
                                      <p:cBhvr>
                                        <p:cTn id="91" dur="1000" fill="hold"/>
                                        <p:tgtEl>
                                          <p:spTgt spid="59"/>
                                        </p:tgtEl>
                                        <p:attrNameLst>
                                          <p:attrName>ppt_w</p:attrName>
                                        </p:attrNameLst>
                                      </p:cBhvr>
                                      <p:tavLst>
                                        <p:tav tm="0">
                                          <p:val>
                                            <p:fltVal val="0"/>
                                          </p:val>
                                        </p:tav>
                                        <p:tav tm="100000">
                                          <p:val>
                                            <p:strVal val="#ppt_w"/>
                                          </p:val>
                                        </p:tav>
                                      </p:tavLst>
                                    </p:anim>
                                    <p:anim calcmode="lin" valueType="num">
                                      <p:cBhvr>
                                        <p:cTn id="92" dur="1000" fill="hold"/>
                                        <p:tgtEl>
                                          <p:spTgt spid="59"/>
                                        </p:tgtEl>
                                        <p:attrNameLst>
                                          <p:attrName>ppt_h</p:attrName>
                                        </p:attrNameLst>
                                      </p:cBhvr>
                                      <p:tavLst>
                                        <p:tav tm="0">
                                          <p:val>
                                            <p:fltVal val="0"/>
                                          </p:val>
                                        </p:tav>
                                        <p:tav tm="100000">
                                          <p:val>
                                            <p:strVal val="#ppt_h"/>
                                          </p:val>
                                        </p:tav>
                                      </p:tavLst>
                                    </p:anim>
                                    <p:anim calcmode="lin" valueType="num">
                                      <p:cBhvr>
                                        <p:cTn id="93" dur="1000" fill="hold"/>
                                        <p:tgtEl>
                                          <p:spTgt spid="59"/>
                                        </p:tgtEl>
                                        <p:attrNameLst>
                                          <p:attrName>ppt_x</p:attrName>
                                        </p:attrNameLst>
                                      </p:cBhvr>
                                      <p:tavLst>
                                        <p:tav tm="0" fmla="#ppt_x+(cos(-2*pi*(1-$))*-#ppt_x-sin(-2*pi*(1-$))*(1-#ppt_y))*(1-$)">
                                          <p:val>
                                            <p:fltVal val="0"/>
                                          </p:val>
                                        </p:tav>
                                        <p:tav tm="100000">
                                          <p:val>
                                            <p:fltVal val="1"/>
                                          </p:val>
                                        </p:tav>
                                      </p:tavLst>
                                    </p:anim>
                                    <p:anim calcmode="lin" valueType="num">
                                      <p:cBhvr>
                                        <p:cTn id="94" dur="1000" fill="hold"/>
                                        <p:tgtEl>
                                          <p:spTgt spid="59"/>
                                        </p:tgtEl>
                                        <p:attrNameLst>
                                          <p:attrName>ppt_y</p:attrName>
                                        </p:attrNameLst>
                                      </p:cBhvr>
                                      <p:tavLst>
                                        <p:tav tm="0" fmla="#ppt_y+(sin(-2*pi*(1-$))*-#ppt_x+cos(-2*pi*(1-$))*(1-#ppt_y))*(1-$)">
                                          <p:val>
                                            <p:fltVal val="0"/>
                                          </p:val>
                                        </p:tav>
                                        <p:tav tm="100000">
                                          <p:val>
                                            <p:fltVal val="1"/>
                                          </p:val>
                                        </p:tav>
                                      </p:tavLst>
                                    </p:anim>
                                  </p:childTnLst>
                                </p:cTn>
                              </p:par>
                            </p:childTnLst>
                          </p:cTn>
                        </p:par>
                        <p:par>
                          <p:cTn id="95" fill="hold" nodeType="afterGroup">
                            <p:stCondLst>
                              <p:cond delay="14250"/>
                            </p:stCondLst>
                            <p:childTnLst>
                              <p:par>
                                <p:cTn id="96" presetID="53" presetClass="entr" presetSubtype="16" fill="hold" grpId="0" nodeType="afterEffect">
                                  <p:stCondLst>
                                    <p:cond delay="200"/>
                                  </p:stCondLst>
                                  <p:childTnLst>
                                    <p:set>
                                      <p:cBhvr>
                                        <p:cTn id="97" dur="1" fill="hold">
                                          <p:stCondLst>
                                            <p:cond delay="0"/>
                                          </p:stCondLst>
                                        </p:cTn>
                                        <p:tgtEl>
                                          <p:spTgt spid="52"/>
                                        </p:tgtEl>
                                        <p:attrNameLst>
                                          <p:attrName>style.visibility</p:attrName>
                                        </p:attrNameLst>
                                      </p:cBhvr>
                                      <p:to>
                                        <p:strVal val="visible"/>
                                      </p:to>
                                    </p:set>
                                    <p:anim calcmode="lin" valueType="num">
                                      <p:cBhvr>
                                        <p:cTn id="98" dur="500" fill="hold"/>
                                        <p:tgtEl>
                                          <p:spTgt spid="52"/>
                                        </p:tgtEl>
                                        <p:attrNameLst>
                                          <p:attrName>ppt_w</p:attrName>
                                        </p:attrNameLst>
                                      </p:cBhvr>
                                      <p:tavLst>
                                        <p:tav tm="0">
                                          <p:val>
                                            <p:fltVal val="0"/>
                                          </p:val>
                                        </p:tav>
                                        <p:tav tm="100000">
                                          <p:val>
                                            <p:strVal val="#ppt_w"/>
                                          </p:val>
                                        </p:tav>
                                      </p:tavLst>
                                    </p:anim>
                                    <p:anim calcmode="lin" valueType="num">
                                      <p:cBhvr>
                                        <p:cTn id="99" dur="500" fill="hold"/>
                                        <p:tgtEl>
                                          <p:spTgt spid="52"/>
                                        </p:tgtEl>
                                        <p:attrNameLst>
                                          <p:attrName>ppt_h</p:attrName>
                                        </p:attrNameLst>
                                      </p:cBhvr>
                                      <p:tavLst>
                                        <p:tav tm="0">
                                          <p:val>
                                            <p:fltVal val="0"/>
                                          </p:val>
                                        </p:tav>
                                        <p:tav tm="100000">
                                          <p:val>
                                            <p:strVal val="#ppt_h"/>
                                          </p:val>
                                        </p:tav>
                                      </p:tavLst>
                                    </p:anim>
                                    <p:animEffect transition="in" filter="fade">
                                      <p:cBhvr>
                                        <p:cTn id="100" dur="500"/>
                                        <p:tgtEl>
                                          <p:spTgt spid="52"/>
                                        </p:tgtEl>
                                      </p:cBhvr>
                                    </p:animEffect>
                                  </p:childTnLst>
                                </p:cTn>
                              </p:par>
                            </p:childTnLst>
                          </p:cTn>
                        </p:par>
                        <p:par>
                          <p:cTn id="101" fill="hold" nodeType="afterGroup">
                            <p:stCondLst>
                              <p:cond delay="14950"/>
                            </p:stCondLst>
                            <p:childTnLst>
                              <p:par>
                                <p:cTn id="102" presetID="21" presetClass="entr" presetSubtype="1" fill="hold" grpId="0" nodeType="afterEffect">
                                  <p:stCondLst>
                                    <p:cond delay="200"/>
                                  </p:stCondLst>
                                  <p:childTnLst>
                                    <p:set>
                                      <p:cBhvr>
                                        <p:cTn id="103" dur="1" fill="hold">
                                          <p:stCondLst>
                                            <p:cond delay="0"/>
                                          </p:stCondLst>
                                        </p:cTn>
                                        <p:tgtEl>
                                          <p:spTgt spid="53"/>
                                        </p:tgtEl>
                                        <p:attrNameLst>
                                          <p:attrName>style.visibility</p:attrName>
                                        </p:attrNameLst>
                                      </p:cBhvr>
                                      <p:to>
                                        <p:strVal val="visible"/>
                                      </p:to>
                                    </p:set>
                                    <p:animEffect transition="in" filter="wheel(1)">
                                      <p:cBhvr>
                                        <p:cTn id="104" dur="800"/>
                                        <p:tgtEl>
                                          <p:spTgt spid="53"/>
                                        </p:tgtEl>
                                      </p:cBhvr>
                                    </p:animEffect>
                                  </p:childTnLst>
                                </p:cTn>
                              </p:par>
                            </p:childTnLst>
                          </p:cTn>
                        </p:par>
                        <p:par>
                          <p:cTn id="105" fill="hold" nodeType="afterGroup">
                            <p:stCondLst>
                              <p:cond delay="15950"/>
                            </p:stCondLst>
                            <p:childTnLst>
                              <p:par>
                                <p:cTn id="106" presetID="16" presetClass="entr" presetSubtype="21" fill="hold" grpId="0" nodeType="afterEffect">
                                  <p:stCondLst>
                                    <p:cond delay="0"/>
                                  </p:stCondLst>
                                  <p:childTnLst>
                                    <p:set>
                                      <p:cBhvr>
                                        <p:cTn id="107" dur="1" fill="hold">
                                          <p:stCondLst>
                                            <p:cond delay="0"/>
                                          </p:stCondLst>
                                        </p:cTn>
                                        <p:tgtEl>
                                          <p:spTgt spid="62"/>
                                        </p:tgtEl>
                                        <p:attrNameLst>
                                          <p:attrName>style.visibility</p:attrName>
                                        </p:attrNameLst>
                                      </p:cBhvr>
                                      <p:to>
                                        <p:strVal val="visible"/>
                                      </p:to>
                                    </p:set>
                                    <p:animEffect transition="in" filter="barn(inVertical)">
                                      <p:cBhvr>
                                        <p:cTn id="10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p:bldP spid="5" grpId="0"/>
      <p:bldP spid="2" grpId="0" bldLvl="0" animBg="1"/>
      <p:bldP spid="11" grpId="0" bldLvl="0" animBg="1"/>
      <p:bldP spid="13" grpId="0" bldLvl="0" animBg="1"/>
      <p:bldP spid="14" grpId="0" bldLvl="0" animBg="1"/>
      <p:bldP spid="18" grpId="0" bldLvl="0" animBg="1"/>
      <p:bldP spid="21" grpId="0" bldLvl="0" animBg="1"/>
      <p:bldP spid="43" grpId="0" bldLvl="0" animBg="1"/>
      <p:bldP spid="45" grpId="0"/>
      <p:bldP spid="45" grpId="1"/>
      <p:bldP spid="53" grpId="0" bldLvl="0" animBg="1"/>
      <p:bldP spid="52" grpId="0" bldLvl="0" animBg="1"/>
      <p:bldP spid="6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44D167E5-9563-4C0A-B531-C58CD959B5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84720"/>
          <a:stretch>
            <a:fillRect/>
          </a:stretch>
        </p:blipFill>
        <p:spPr bwMode="auto">
          <a:xfrm>
            <a:off x="-25400" y="3622675"/>
            <a:ext cx="9194800"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图片 34" descr="aa3efe408258947c912ea52e5ccc8836">
            <a:extLst>
              <a:ext uri="{FF2B5EF4-FFF2-40B4-BE49-F238E27FC236}">
                <a16:creationId xmlns:a16="http://schemas.microsoft.com/office/drawing/2014/main" id="{3394F477-7349-4BD1-864F-A3C7D5C03BD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177800"/>
            <a:ext cx="1290638"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图片 68">
            <a:extLst>
              <a:ext uri="{FF2B5EF4-FFF2-40B4-BE49-F238E27FC236}">
                <a16:creationId xmlns:a16="http://schemas.microsoft.com/office/drawing/2014/main" id="{0619D57B-A85B-4B38-8666-8034AB87FC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91375" y="-104775"/>
            <a:ext cx="1978025" cy="188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29" name="图片 14">
            <a:extLst>
              <a:ext uri="{FF2B5EF4-FFF2-40B4-BE49-F238E27FC236}">
                <a16:creationId xmlns:a16="http://schemas.microsoft.com/office/drawing/2014/main" id="{700CB1BE-F231-49D8-943B-C433F1F54B5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8566" t="3773" r="84967" b="87161"/>
          <a:stretch>
            <a:fillRect/>
          </a:stretch>
        </p:blipFill>
        <p:spPr bwMode="auto">
          <a:xfrm>
            <a:off x="1087438" y="868363"/>
            <a:ext cx="1304925"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2230" name="组合 5">
            <a:extLst>
              <a:ext uri="{FF2B5EF4-FFF2-40B4-BE49-F238E27FC236}">
                <a16:creationId xmlns:a16="http://schemas.microsoft.com/office/drawing/2014/main" id="{74244BBC-9DCF-4E23-9F72-EDEBCBF4B0B4}"/>
              </a:ext>
            </a:extLst>
          </p:cNvPr>
          <p:cNvGrpSpPr>
            <a:grpSpLocks/>
          </p:cNvGrpSpPr>
          <p:nvPr/>
        </p:nvGrpSpPr>
        <p:grpSpPr bwMode="auto">
          <a:xfrm rot="-1140000">
            <a:off x="855663" y="1493838"/>
            <a:ext cx="1879600" cy="400050"/>
            <a:chOff x="-4345" y="2576"/>
            <a:chExt cx="3946" cy="840"/>
          </a:xfrm>
        </p:grpSpPr>
        <p:pic>
          <p:nvPicPr>
            <p:cNvPr id="52251" name="Picture 428" descr="Untitled-2">
              <a:extLst>
                <a:ext uri="{FF2B5EF4-FFF2-40B4-BE49-F238E27FC236}">
                  <a16:creationId xmlns:a16="http://schemas.microsoft.com/office/drawing/2014/main" id="{670E9A09-DAC9-4804-AFAC-BB5AB0DAFD0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52" name="Picture 429" descr="Untitled-2">
              <a:extLst>
                <a:ext uri="{FF2B5EF4-FFF2-40B4-BE49-F238E27FC236}">
                  <a16:creationId xmlns:a16="http://schemas.microsoft.com/office/drawing/2014/main" id="{56CA1C16-BC39-4148-BA60-50A37BA9FD8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53" name="Picture 430" descr="Untitled-2">
              <a:extLst>
                <a:ext uri="{FF2B5EF4-FFF2-40B4-BE49-F238E27FC236}">
                  <a16:creationId xmlns:a16="http://schemas.microsoft.com/office/drawing/2014/main" id="{732506FD-F8B4-4075-B4F5-1983FD6DA78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54" name="Picture 431" descr="Untitled-2">
              <a:extLst>
                <a:ext uri="{FF2B5EF4-FFF2-40B4-BE49-F238E27FC236}">
                  <a16:creationId xmlns:a16="http://schemas.microsoft.com/office/drawing/2014/main" id="{1E831A19-631A-45BE-B657-5070E7C5FE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55" name="Picture 432" descr="Untitled-2">
              <a:extLst>
                <a:ext uri="{FF2B5EF4-FFF2-40B4-BE49-F238E27FC236}">
                  <a16:creationId xmlns:a16="http://schemas.microsoft.com/office/drawing/2014/main" id="{A6C665E2-5600-4437-8265-70E4FD50DE2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56" name="Picture 433" descr="Untitled-2">
              <a:extLst>
                <a:ext uri="{FF2B5EF4-FFF2-40B4-BE49-F238E27FC236}">
                  <a16:creationId xmlns:a16="http://schemas.microsoft.com/office/drawing/2014/main" id="{8D270B8F-94E2-4A40-8DFF-AEAB6FAD5A5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57" name="Picture 434" descr="Untitled-2">
              <a:extLst>
                <a:ext uri="{FF2B5EF4-FFF2-40B4-BE49-F238E27FC236}">
                  <a16:creationId xmlns:a16="http://schemas.microsoft.com/office/drawing/2014/main" id="{D959664D-0905-4883-8FC4-A79364B6F5D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58" name="Picture 435" descr="Untitled-2">
              <a:extLst>
                <a:ext uri="{FF2B5EF4-FFF2-40B4-BE49-F238E27FC236}">
                  <a16:creationId xmlns:a16="http://schemas.microsoft.com/office/drawing/2014/main" id="{30E67948-D28D-4D24-989B-667AA55782F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59" name="Picture 436" descr="Untitled-2">
              <a:extLst>
                <a:ext uri="{FF2B5EF4-FFF2-40B4-BE49-F238E27FC236}">
                  <a16:creationId xmlns:a16="http://schemas.microsoft.com/office/drawing/2014/main" id="{01CA6814-D21F-4A1B-8BCC-7D137E732A2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60" name="Picture 437" descr="Untitled-2">
              <a:extLst>
                <a:ext uri="{FF2B5EF4-FFF2-40B4-BE49-F238E27FC236}">
                  <a16:creationId xmlns:a16="http://schemas.microsoft.com/office/drawing/2014/main" id="{13D77035-7F42-41DB-B890-4BDD489791D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2" name="组合 31">
            <a:extLst>
              <a:ext uri="{FF2B5EF4-FFF2-40B4-BE49-F238E27FC236}">
                <a16:creationId xmlns:a16="http://schemas.microsoft.com/office/drawing/2014/main" id="{56F6EED7-C20B-4424-A848-A1F0D99DE735}"/>
              </a:ext>
            </a:extLst>
          </p:cNvPr>
          <p:cNvGrpSpPr>
            <a:grpSpLocks/>
          </p:cNvGrpSpPr>
          <p:nvPr/>
        </p:nvGrpSpPr>
        <p:grpSpPr bwMode="auto">
          <a:xfrm>
            <a:off x="855663" y="860425"/>
            <a:ext cx="1879600" cy="1028700"/>
            <a:chOff x="1348" y="1356"/>
            <a:chExt cx="2960" cy="1620"/>
          </a:xfrm>
        </p:grpSpPr>
        <p:pic>
          <p:nvPicPr>
            <p:cNvPr id="52239" name="图片 8">
              <a:extLst>
                <a:ext uri="{FF2B5EF4-FFF2-40B4-BE49-F238E27FC236}">
                  <a16:creationId xmlns:a16="http://schemas.microsoft.com/office/drawing/2014/main" id="{3089C916-10FA-4A3D-B4AB-E70E496292B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8566" t="3773" r="84967" b="87161"/>
            <a:stretch>
              <a:fillRect/>
            </a:stretch>
          </p:blipFill>
          <p:spPr bwMode="auto">
            <a:xfrm>
              <a:off x="1713" y="1356"/>
              <a:ext cx="2054" cy="1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2240" name="组合 9">
              <a:extLst>
                <a:ext uri="{FF2B5EF4-FFF2-40B4-BE49-F238E27FC236}">
                  <a16:creationId xmlns:a16="http://schemas.microsoft.com/office/drawing/2014/main" id="{38161BEC-B4BA-4B80-840F-E3CA4ED31A8C}"/>
                </a:ext>
              </a:extLst>
            </p:cNvPr>
            <p:cNvGrpSpPr>
              <a:grpSpLocks/>
            </p:cNvGrpSpPr>
            <p:nvPr/>
          </p:nvGrpSpPr>
          <p:grpSpPr bwMode="auto">
            <a:xfrm rot="-1140000">
              <a:off x="1348" y="2342"/>
              <a:ext cx="2960" cy="630"/>
              <a:chOff x="-4345" y="2576"/>
              <a:chExt cx="3946" cy="840"/>
            </a:xfrm>
          </p:grpSpPr>
          <p:pic>
            <p:nvPicPr>
              <p:cNvPr id="52241" name="Picture 428" descr="Untitled-2">
                <a:extLst>
                  <a:ext uri="{FF2B5EF4-FFF2-40B4-BE49-F238E27FC236}">
                    <a16:creationId xmlns:a16="http://schemas.microsoft.com/office/drawing/2014/main" id="{4694706E-5DD5-4EDC-8EEF-8D9891B1310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42" name="Picture 429" descr="Untitled-2">
                <a:extLst>
                  <a:ext uri="{FF2B5EF4-FFF2-40B4-BE49-F238E27FC236}">
                    <a16:creationId xmlns:a16="http://schemas.microsoft.com/office/drawing/2014/main" id="{626C78C3-E15D-4AA2-A7E7-B4FAE31AEF0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43" name="Picture 430" descr="Untitled-2">
                <a:extLst>
                  <a:ext uri="{FF2B5EF4-FFF2-40B4-BE49-F238E27FC236}">
                    <a16:creationId xmlns:a16="http://schemas.microsoft.com/office/drawing/2014/main" id="{B47C54F1-5A58-4416-A1C8-8FC189B117C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44" name="Picture 431" descr="Untitled-2">
                <a:extLst>
                  <a:ext uri="{FF2B5EF4-FFF2-40B4-BE49-F238E27FC236}">
                    <a16:creationId xmlns:a16="http://schemas.microsoft.com/office/drawing/2014/main" id="{EBCECAC0-7809-44AB-B49E-12DE74F908B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45" name="Picture 432" descr="Untitled-2">
                <a:extLst>
                  <a:ext uri="{FF2B5EF4-FFF2-40B4-BE49-F238E27FC236}">
                    <a16:creationId xmlns:a16="http://schemas.microsoft.com/office/drawing/2014/main" id="{87F0AACE-A0A4-4000-9E69-7C18EBF26E0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46" name="Picture 433" descr="Untitled-2">
                <a:extLst>
                  <a:ext uri="{FF2B5EF4-FFF2-40B4-BE49-F238E27FC236}">
                    <a16:creationId xmlns:a16="http://schemas.microsoft.com/office/drawing/2014/main" id="{70951D0A-3329-464E-9326-F16EFF25EE8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47" name="Picture 434" descr="Untitled-2">
                <a:extLst>
                  <a:ext uri="{FF2B5EF4-FFF2-40B4-BE49-F238E27FC236}">
                    <a16:creationId xmlns:a16="http://schemas.microsoft.com/office/drawing/2014/main" id="{E7D168D7-9FD7-4743-8E5B-23E9B759A88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48" name="Picture 435" descr="Untitled-2">
                <a:extLst>
                  <a:ext uri="{FF2B5EF4-FFF2-40B4-BE49-F238E27FC236}">
                    <a16:creationId xmlns:a16="http://schemas.microsoft.com/office/drawing/2014/main" id="{32F659A4-A3C6-4EF5-827D-7308F184620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49" name="Picture 436" descr="Untitled-2">
                <a:extLst>
                  <a:ext uri="{FF2B5EF4-FFF2-40B4-BE49-F238E27FC236}">
                    <a16:creationId xmlns:a16="http://schemas.microsoft.com/office/drawing/2014/main" id="{71EBE116-4F1A-46EF-A906-EFBDBE56B61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50" name="Picture 437" descr="Untitled-2">
                <a:extLst>
                  <a:ext uri="{FF2B5EF4-FFF2-40B4-BE49-F238E27FC236}">
                    <a16:creationId xmlns:a16="http://schemas.microsoft.com/office/drawing/2014/main" id="{12F2E90E-8687-45F3-A96E-643DC05E450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cxnSp>
        <p:nvCxnSpPr>
          <p:cNvPr id="2" name="直接连接符 1">
            <a:extLst>
              <a:ext uri="{FF2B5EF4-FFF2-40B4-BE49-F238E27FC236}">
                <a16:creationId xmlns:a16="http://schemas.microsoft.com/office/drawing/2014/main" id="{D86CCF34-4F3A-46DC-89B5-7125C1349948}"/>
              </a:ext>
            </a:extLst>
          </p:cNvPr>
          <p:cNvCxnSpPr/>
          <p:nvPr/>
        </p:nvCxnSpPr>
        <p:spPr>
          <a:xfrm>
            <a:off x="2070100" y="1897063"/>
            <a:ext cx="537527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 name="直接连接符 2">
            <a:extLst>
              <a:ext uri="{FF2B5EF4-FFF2-40B4-BE49-F238E27FC236}">
                <a16:creationId xmlns:a16="http://schemas.microsoft.com/office/drawing/2014/main" id="{90A1F982-2B3E-4412-9C19-57866EF3144B}"/>
              </a:ext>
            </a:extLst>
          </p:cNvPr>
          <p:cNvCxnSpPr/>
          <p:nvPr/>
        </p:nvCxnSpPr>
        <p:spPr>
          <a:xfrm>
            <a:off x="2070100" y="3122613"/>
            <a:ext cx="5411788" cy="0"/>
          </a:xfrm>
          <a:prstGeom prst="line">
            <a:avLst/>
          </a:prstGeom>
          <a:ln w="28575">
            <a:solidFill>
              <a:srgbClr val="C81A20"/>
            </a:solidFill>
          </a:ln>
        </p:spPr>
        <p:style>
          <a:lnRef idx="1">
            <a:schemeClr val="accent1"/>
          </a:lnRef>
          <a:fillRef idx="0">
            <a:schemeClr val="accent1"/>
          </a:fillRef>
          <a:effectRef idx="0">
            <a:schemeClr val="accent1"/>
          </a:effectRef>
          <a:fontRef idx="minor">
            <a:schemeClr val="tx1"/>
          </a:fontRef>
        </p:style>
      </p:cxnSp>
      <p:sp>
        <p:nvSpPr>
          <p:cNvPr id="33" name="矩形 32">
            <a:extLst>
              <a:ext uri="{FF2B5EF4-FFF2-40B4-BE49-F238E27FC236}">
                <a16:creationId xmlns:a16="http://schemas.microsoft.com/office/drawing/2014/main" id="{1C0D8984-FC70-4824-8955-0679C9DE2E9E}"/>
              </a:ext>
            </a:extLst>
          </p:cNvPr>
          <p:cNvSpPr>
            <a:spLocks noChangeArrowheads="1"/>
          </p:cNvSpPr>
          <p:nvPr/>
        </p:nvSpPr>
        <p:spPr bwMode="auto">
          <a:xfrm>
            <a:off x="2316163" y="2182813"/>
            <a:ext cx="5664200" cy="68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000" noProof="1">
                <a:solidFill>
                  <a:srgbClr val="C81A20"/>
                </a:solidFill>
                <a:latin typeface="华文行楷" panose="02010800040101010101" pitchFamily="2" charset="-122"/>
                <a:ea typeface="华文行楷" panose="02010800040101010101" pitchFamily="2" charset="-122"/>
                <a:sym typeface="+mn-ea"/>
              </a:rPr>
              <a:t>党会小组</a:t>
            </a:r>
          </a:p>
        </p:txBody>
      </p:sp>
      <p:sp>
        <p:nvSpPr>
          <p:cNvPr id="34" name="TextBox 8">
            <a:extLst>
              <a:ext uri="{FF2B5EF4-FFF2-40B4-BE49-F238E27FC236}">
                <a16:creationId xmlns:a16="http://schemas.microsoft.com/office/drawing/2014/main" id="{55722407-7C58-4577-B991-7A60F3098730}"/>
              </a:ext>
            </a:extLst>
          </p:cNvPr>
          <p:cNvSpPr txBox="1">
            <a:spLocks noChangeArrowheads="1"/>
          </p:cNvSpPr>
          <p:nvPr/>
        </p:nvSpPr>
        <p:spPr bwMode="auto">
          <a:xfrm>
            <a:off x="4065588" y="3235325"/>
            <a:ext cx="216376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a:solidFill>
                  <a:srgbClr val="C81A20"/>
                </a:solidFill>
                <a:latin typeface="微软雅黑" panose="020B0503020204020204" pitchFamily="34" charset="-122"/>
                <a:ea typeface="微软雅黑" panose="020B0503020204020204" pitchFamily="34" charset="-122"/>
              </a:rPr>
              <a:t>如何成为一名优秀的共产党员</a:t>
            </a:r>
          </a:p>
        </p:txBody>
      </p:sp>
      <p:pic>
        <p:nvPicPr>
          <p:cNvPr id="36" name="图片 35">
            <a:extLst>
              <a:ext uri="{FF2B5EF4-FFF2-40B4-BE49-F238E27FC236}">
                <a16:creationId xmlns:a16="http://schemas.microsoft.com/office/drawing/2014/main" id="{E76277E2-13C8-45BD-8318-A559DACC087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51338" y="790575"/>
            <a:ext cx="2795587" cy="127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矩形 36">
            <a:extLst>
              <a:ext uri="{FF2B5EF4-FFF2-40B4-BE49-F238E27FC236}">
                <a16:creationId xmlns:a16="http://schemas.microsoft.com/office/drawing/2014/main" id="{F1C64669-55F2-4046-9735-2CD8C1545925}"/>
              </a:ext>
            </a:extLst>
          </p:cNvPr>
          <p:cNvSpPr>
            <a:spLocks noChangeArrowheads="1"/>
          </p:cNvSpPr>
          <p:nvPr/>
        </p:nvSpPr>
        <p:spPr bwMode="auto">
          <a:xfrm>
            <a:off x="2663825" y="1346200"/>
            <a:ext cx="192405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800">
                <a:solidFill>
                  <a:srgbClr val="C81A20"/>
                </a:solidFill>
                <a:latin typeface="华文行楷" panose="02010800040101010101" pitchFamily="2" charset="-122"/>
                <a:ea typeface="华文行楷" panose="02010800040101010101" pitchFamily="2" charset="-122"/>
              </a:rPr>
              <a:t>第四章</a:t>
            </a:r>
            <a:endParaRPr lang="zh-CN" altLang="en-US" sz="2800" b="1">
              <a:solidFill>
                <a:srgbClr val="C81A20"/>
              </a:solidFill>
              <a:latin typeface="华文行楷" panose="02010800040101010101" pitchFamily="2" charset="-122"/>
              <a:ea typeface="华文行楷" panose="02010800040101010101" pitchFamily="2" charset="-122"/>
            </a:endParaRPr>
          </a:p>
        </p:txBody>
      </p:sp>
      <p:pic>
        <p:nvPicPr>
          <p:cNvPr id="51" name="图片 4" descr="9b3f8ded6e150df30ddcc527f8a8ba31">
            <a:extLst>
              <a:ext uri="{FF2B5EF4-FFF2-40B4-BE49-F238E27FC236}">
                <a16:creationId xmlns:a16="http://schemas.microsoft.com/office/drawing/2014/main" id="{C662FB19-4D35-4AB1-B3D0-24636327B19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46049" t="3963" r="13432" b="50278"/>
          <a:stretch>
            <a:fillRect/>
          </a:stretch>
        </p:blipFill>
        <p:spPr bwMode="auto">
          <a:xfrm>
            <a:off x="342900" y="2241550"/>
            <a:ext cx="1595438"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3000">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4" fill="hold" nodeType="withEffect">
                                  <p:stCondLst>
                                    <p:cond delay="0"/>
                                  </p:stCondLst>
                                  <p:childTnLst>
                                    <p:set>
                                      <p:cBhvr>
                                        <p:cTn id="9" dur="1" fill="hold">
                                          <p:stCondLst>
                                            <p:cond delay="0"/>
                                          </p:stCondLst>
                                        </p:cTn>
                                        <p:tgtEl>
                                          <p:spTgt spid="69"/>
                                        </p:tgtEl>
                                        <p:attrNameLst>
                                          <p:attrName>style.visibility</p:attrName>
                                        </p:attrNameLst>
                                      </p:cBhvr>
                                      <p:to>
                                        <p:strVal val="visible"/>
                                      </p:to>
                                    </p:set>
                                    <p:animEffect transition="in" filter="wipe(down)">
                                      <p:cBhvr>
                                        <p:cTn id="10" dur="500"/>
                                        <p:tgtEl>
                                          <p:spTgt spid="69"/>
                                        </p:tgtEl>
                                      </p:cBhvr>
                                    </p:animEffect>
                                  </p:childTnLst>
                                </p:cTn>
                              </p:par>
                              <p:par>
                                <p:cTn id="11" presetID="9" presetClass="entr" presetSubtype="0" fill="hold"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dissolve">
                                      <p:cBhvr>
                                        <p:cTn id="13" dur="1000"/>
                                        <p:tgtEl>
                                          <p:spTgt spid="35"/>
                                        </p:tgtEl>
                                      </p:cBhvr>
                                    </p:animEffect>
                                  </p:childTnLst>
                                </p:cTn>
                              </p:par>
                              <p:par>
                                <p:cTn id="14" presetID="20" presetClass="entr" presetSubtype="0" fill="hold" nodeType="with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wedge">
                                      <p:cBhvr>
                                        <p:cTn id="16" dur="2000"/>
                                        <p:tgtEl>
                                          <p:spTgt spid="51"/>
                                        </p:tgtEl>
                                      </p:cBhvr>
                                    </p:animEffect>
                                  </p:childTnLst>
                                </p:cTn>
                              </p:par>
                            </p:childTnLst>
                          </p:cTn>
                        </p:par>
                        <p:par>
                          <p:cTn id="17" fill="hold" nodeType="afterGroup">
                            <p:stCondLst>
                              <p:cond delay="2000"/>
                            </p:stCondLst>
                            <p:childTnLst>
                              <p:par>
                                <p:cTn id="18" presetID="1" presetClass="entr" presetSubtype="0" fill="hold" nodeType="afterEffect">
                                  <p:stCondLst>
                                    <p:cond delay="0"/>
                                  </p:stCondLst>
                                  <p:childTnLst>
                                    <p:set>
                                      <p:cBhvr>
                                        <p:cTn id="19" dur="1" fill="hold">
                                          <p:stCondLst>
                                            <p:cond delay="0"/>
                                          </p:stCondLst>
                                        </p:cTn>
                                        <p:tgtEl>
                                          <p:spTgt spid="32"/>
                                        </p:tgtEl>
                                        <p:attrNameLst>
                                          <p:attrName>style.visibility</p:attrName>
                                        </p:attrNameLst>
                                      </p:cBhvr>
                                      <p:to>
                                        <p:strVal val="visible"/>
                                      </p:to>
                                    </p:set>
                                  </p:childTnLst>
                                </p:cTn>
                              </p:par>
                            </p:childTnLst>
                          </p:cTn>
                        </p:par>
                        <p:par>
                          <p:cTn id="20" fill="hold" nodeType="afterGroup">
                            <p:stCondLst>
                              <p:cond delay="2001"/>
                            </p:stCondLst>
                            <p:childTnLst>
                              <p:par>
                                <p:cTn id="21" presetID="22" presetClass="entr" presetSubtype="8"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nodeType="afterGroup">
                            <p:stCondLst>
                              <p:cond delay="2501"/>
                            </p:stCondLst>
                            <p:childTnLst>
                              <p:par>
                                <p:cTn id="25" presetID="18" presetClass="entr" presetSubtype="3"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strips(upRight)">
                                      <p:cBhvr>
                                        <p:cTn id="27" dur="500"/>
                                        <p:tgtEl>
                                          <p:spTgt spid="36"/>
                                        </p:tgtEl>
                                      </p:cBhvr>
                                    </p:animEffect>
                                  </p:childTnLst>
                                </p:cTn>
                              </p:par>
                            </p:childTnLst>
                          </p:cTn>
                        </p:par>
                        <p:par>
                          <p:cTn id="28" fill="hold" nodeType="afterGroup">
                            <p:stCondLst>
                              <p:cond delay="3001"/>
                            </p:stCondLst>
                            <p:childTnLst>
                              <p:par>
                                <p:cTn id="29" presetID="22" presetClass="entr" presetSubtype="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wipe(left)">
                                      <p:cBhvr>
                                        <p:cTn id="31" dur="500"/>
                                        <p:tgtEl>
                                          <p:spTgt spid="2"/>
                                        </p:tgtEl>
                                      </p:cBhvr>
                                    </p:animEffect>
                                  </p:childTnLst>
                                </p:cTn>
                              </p:par>
                            </p:childTnLst>
                          </p:cTn>
                        </p:par>
                        <p:par>
                          <p:cTn id="32" fill="hold" nodeType="afterGroup">
                            <p:stCondLst>
                              <p:cond delay="3501"/>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par>
                                <p:cTn id="36" presetID="22" presetClass="entr" presetSubtype="2" fill="hold" nodeType="with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wipe(right)">
                                      <p:cBhvr>
                                        <p:cTn id="38" dur="500"/>
                                        <p:tgtEl>
                                          <p:spTgt spid="3"/>
                                        </p:tgtEl>
                                      </p:cBhvr>
                                    </p:animEffect>
                                  </p:childTnLst>
                                </p:cTn>
                              </p:par>
                            </p:childTnLst>
                          </p:cTn>
                        </p:par>
                        <p:par>
                          <p:cTn id="39" fill="hold" nodeType="afterGroup">
                            <p:stCondLst>
                              <p:cond delay="4001"/>
                            </p:stCondLst>
                            <p:childTnLst>
                              <p:par>
                                <p:cTn id="40" presetID="42" presetClass="entr" presetSubtype="0"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1000"/>
                                        <p:tgtEl>
                                          <p:spTgt spid="34"/>
                                        </p:tgtEl>
                                      </p:cBhvr>
                                    </p:animEffect>
                                    <p:anim calcmode="lin" valueType="num">
                                      <p:cBhvr>
                                        <p:cTn id="43" dur="1000" fill="hold"/>
                                        <p:tgtEl>
                                          <p:spTgt spid="34"/>
                                        </p:tgtEl>
                                        <p:attrNameLst>
                                          <p:attrName>ppt_x</p:attrName>
                                        </p:attrNameLst>
                                      </p:cBhvr>
                                      <p:tavLst>
                                        <p:tav tm="0">
                                          <p:val>
                                            <p:strVal val="#ppt_x"/>
                                          </p:val>
                                        </p:tav>
                                        <p:tav tm="100000">
                                          <p:val>
                                            <p:strVal val="#ppt_x"/>
                                          </p:val>
                                        </p:tav>
                                      </p:tavLst>
                                    </p:anim>
                                    <p:anim calcmode="lin" valueType="num">
                                      <p:cBhvr>
                                        <p:cTn id="44"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bldLvl="0" animBg="1"/>
      <p:bldP spid="37"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676" name="Picture 6" descr="C:\Users\PC\Desktop\zqq\20158_0011_7.png">
            <a:extLst>
              <a:ext uri="{FF2B5EF4-FFF2-40B4-BE49-F238E27FC236}">
                <a16:creationId xmlns:a16="http://schemas.microsoft.com/office/drawing/2014/main" id="{5F4BF8FC-7F98-44A8-879E-4C8C785596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13" y="3071813"/>
            <a:ext cx="1812926" cy="187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文本框 4">
            <a:extLst>
              <a:ext uri="{FF2B5EF4-FFF2-40B4-BE49-F238E27FC236}">
                <a16:creationId xmlns:a16="http://schemas.microsoft.com/office/drawing/2014/main" id="{CAC91F63-8F50-465B-90CC-76D5AC19E938}"/>
              </a:ext>
            </a:extLst>
          </p:cNvPr>
          <p:cNvSpPr txBox="1">
            <a:spLocks noChangeArrowheads="1"/>
          </p:cNvSpPr>
          <p:nvPr/>
        </p:nvSpPr>
        <p:spPr bwMode="auto">
          <a:xfrm>
            <a:off x="1190625" y="138113"/>
            <a:ext cx="27892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党小组会基本程序</a:t>
            </a:r>
          </a:p>
        </p:txBody>
      </p:sp>
      <p:sp>
        <p:nvSpPr>
          <p:cNvPr id="53252" name="矩形 5">
            <a:extLst>
              <a:ext uri="{FF2B5EF4-FFF2-40B4-BE49-F238E27FC236}">
                <a16:creationId xmlns:a16="http://schemas.microsoft.com/office/drawing/2014/main" id="{0B619D3E-80C3-4232-8447-BAE0416E4533}"/>
              </a:ext>
            </a:extLst>
          </p:cNvPr>
          <p:cNvSpPr>
            <a:spLocks noChangeArrowheads="1"/>
          </p:cNvSpPr>
          <p:nvPr/>
        </p:nvSpPr>
        <p:spPr bwMode="auto">
          <a:xfrm>
            <a:off x="3292475" y="990600"/>
            <a:ext cx="5284788" cy="316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en-US">
              <a:solidFill>
                <a:srgbClr val="FFFFFF"/>
              </a:solidFill>
              <a:latin typeface="Calibri" panose="020F0502020204030204" pitchFamily="34" charset="0"/>
            </a:endParaRPr>
          </a:p>
        </p:txBody>
      </p:sp>
      <p:cxnSp>
        <p:nvCxnSpPr>
          <p:cNvPr id="58370" name="直接连接符 15">
            <a:extLst>
              <a:ext uri="{FF2B5EF4-FFF2-40B4-BE49-F238E27FC236}">
                <a16:creationId xmlns:a16="http://schemas.microsoft.com/office/drawing/2014/main" id="{8801A973-047D-48B1-B1BB-6316C0C2DE4B}"/>
              </a:ext>
            </a:extLst>
          </p:cNvPr>
          <p:cNvCxnSpPr>
            <a:cxnSpLocks noChangeShapeType="1"/>
          </p:cNvCxnSpPr>
          <p:nvPr/>
        </p:nvCxnSpPr>
        <p:spPr bwMode="auto">
          <a:xfrm flipV="1">
            <a:off x="1763713" y="2389188"/>
            <a:ext cx="6192837" cy="26987"/>
          </a:xfrm>
          <a:prstGeom prst="line">
            <a:avLst/>
          </a:prstGeom>
          <a:noFill/>
          <a:ln w="19050">
            <a:solidFill>
              <a:srgbClr val="C00000"/>
            </a:solidFill>
            <a:round/>
            <a:headEnd/>
            <a:tailEnd/>
          </a:ln>
          <a:extLst>
            <a:ext uri="{909E8E84-426E-40DD-AFC4-6F175D3DCCD1}">
              <a14:hiddenFill xmlns:a14="http://schemas.microsoft.com/office/drawing/2010/main">
                <a:noFill/>
              </a14:hiddenFill>
            </a:ext>
          </a:extLst>
        </p:spPr>
      </p:cxnSp>
      <p:grpSp>
        <p:nvGrpSpPr>
          <p:cNvPr id="58395" name="组合 3">
            <a:extLst>
              <a:ext uri="{FF2B5EF4-FFF2-40B4-BE49-F238E27FC236}">
                <a16:creationId xmlns:a16="http://schemas.microsoft.com/office/drawing/2014/main" id="{9BCBBE52-A4A7-4195-8FBA-FE923C7B905D}"/>
              </a:ext>
            </a:extLst>
          </p:cNvPr>
          <p:cNvGrpSpPr>
            <a:grpSpLocks/>
          </p:cNvGrpSpPr>
          <p:nvPr/>
        </p:nvGrpSpPr>
        <p:grpSpPr bwMode="auto">
          <a:xfrm>
            <a:off x="1119188" y="1752600"/>
            <a:ext cx="1397000" cy="1295400"/>
            <a:chOff x="0" y="0"/>
            <a:chExt cx="1397361" cy="1296144"/>
          </a:xfrm>
        </p:grpSpPr>
        <p:sp>
          <p:nvSpPr>
            <p:cNvPr id="53283" name="椭圆 12">
              <a:extLst>
                <a:ext uri="{FF2B5EF4-FFF2-40B4-BE49-F238E27FC236}">
                  <a16:creationId xmlns:a16="http://schemas.microsoft.com/office/drawing/2014/main" id="{9252D9C7-3415-4134-90CF-99587D25526A}"/>
                </a:ext>
              </a:extLst>
            </p:cNvPr>
            <p:cNvSpPr>
              <a:spLocks noChangeArrowheads="1"/>
            </p:cNvSpPr>
            <p:nvPr/>
          </p:nvSpPr>
          <p:spPr bwMode="auto">
            <a:xfrm>
              <a:off x="0" y="0"/>
              <a:ext cx="1296144" cy="1296144"/>
            </a:xfrm>
            <a:prstGeom prst="ellipse">
              <a:avLst/>
            </a:prstGeom>
            <a:solidFill>
              <a:srgbClr val="C00000"/>
            </a:solidFill>
            <a:ln w="25400">
              <a:solidFill>
                <a:srgbClr val="FFC000"/>
              </a:solidFill>
              <a:round/>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53284" name="TextBox 13">
              <a:extLst>
                <a:ext uri="{FF2B5EF4-FFF2-40B4-BE49-F238E27FC236}">
                  <a16:creationId xmlns:a16="http://schemas.microsoft.com/office/drawing/2014/main" id="{DB18EC1B-BB53-4E67-B515-428AA1110DAC}"/>
                </a:ext>
              </a:extLst>
            </p:cNvPr>
            <p:cNvSpPr txBox="1">
              <a:spLocks noChangeArrowheads="1"/>
            </p:cNvSpPr>
            <p:nvPr/>
          </p:nvSpPr>
          <p:spPr bwMode="auto">
            <a:xfrm>
              <a:off x="0" y="290997"/>
              <a:ext cx="1397361" cy="714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35000"/>
                </a:lnSpc>
              </a:pPr>
              <a:r>
                <a:rPr lang="zh-CN" altLang="en-US" sz="10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会前与党支部沟通，确定内容、方法，通知党员做好准备</a:t>
              </a:r>
            </a:p>
          </p:txBody>
        </p:sp>
      </p:grpSp>
      <p:grpSp>
        <p:nvGrpSpPr>
          <p:cNvPr id="58398" name="组合 4">
            <a:extLst>
              <a:ext uri="{FF2B5EF4-FFF2-40B4-BE49-F238E27FC236}">
                <a16:creationId xmlns:a16="http://schemas.microsoft.com/office/drawing/2014/main" id="{C270B003-F2C4-444D-BD1F-DBDBD927709B}"/>
              </a:ext>
            </a:extLst>
          </p:cNvPr>
          <p:cNvGrpSpPr>
            <a:grpSpLocks/>
          </p:cNvGrpSpPr>
          <p:nvPr/>
        </p:nvGrpSpPr>
        <p:grpSpPr bwMode="auto">
          <a:xfrm>
            <a:off x="2813050" y="1757363"/>
            <a:ext cx="1295400" cy="1295400"/>
            <a:chOff x="0" y="0"/>
            <a:chExt cx="1296144" cy="1296144"/>
          </a:xfrm>
        </p:grpSpPr>
        <p:sp>
          <p:nvSpPr>
            <p:cNvPr id="53281" name="椭圆 46">
              <a:extLst>
                <a:ext uri="{FF2B5EF4-FFF2-40B4-BE49-F238E27FC236}">
                  <a16:creationId xmlns:a16="http://schemas.microsoft.com/office/drawing/2014/main" id="{5DC317FC-7624-47C2-A262-EC1D8A68FA77}"/>
                </a:ext>
              </a:extLst>
            </p:cNvPr>
            <p:cNvSpPr>
              <a:spLocks noChangeArrowheads="1"/>
            </p:cNvSpPr>
            <p:nvPr/>
          </p:nvSpPr>
          <p:spPr bwMode="auto">
            <a:xfrm>
              <a:off x="0" y="0"/>
              <a:ext cx="1296144" cy="1296144"/>
            </a:xfrm>
            <a:prstGeom prst="ellipse">
              <a:avLst/>
            </a:prstGeom>
            <a:solidFill>
              <a:srgbClr val="C00000"/>
            </a:solidFill>
            <a:ln w="25400">
              <a:solidFill>
                <a:srgbClr val="FFC000"/>
              </a:solidFill>
              <a:round/>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53282" name="TextBox 51">
              <a:extLst>
                <a:ext uri="{FF2B5EF4-FFF2-40B4-BE49-F238E27FC236}">
                  <a16:creationId xmlns:a16="http://schemas.microsoft.com/office/drawing/2014/main" id="{03D624E2-C0BB-4C80-89A4-90353F54B595}"/>
                </a:ext>
              </a:extLst>
            </p:cNvPr>
            <p:cNvSpPr txBox="1">
              <a:spLocks noChangeArrowheads="1"/>
            </p:cNvSpPr>
            <p:nvPr/>
          </p:nvSpPr>
          <p:spPr bwMode="auto">
            <a:xfrm>
              <a:off x="144" y="298695"/>
              <a:ext cx="1261244" cy="737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抓住中心内容讨论，力求统一思想</a:t>
              </a:r>
              <a:endParaRPr lang="zh-CN" altLang="en-US" sz="1600" b="1">
                <a:solidFill>
                  <a:schemeClr val="bg1"/>
                </a:solidFill>
                <a:latin typeface="微软雅黑" panose="020B0503020204020204" pitchFamily="34" charset="-122"/>
                <a:ea typeface="微软雅黑" panose="020B0503020204020204" pitchFamily="34" charset="-122"/>
              </a:endParaRPr>
            </a:p>
          </p:txBody>
        </p:sp>
      </p:grpSp>
      <p:grpSp>
        <p:nvGrpSpPr>
          <p:cNvPr id="58401" name="组合 5">
            <a:extLst>
              <a:ext uri="{FF2B5EF4-FFF2-40B4-BE49-F238E27FC236}">
                <a16:creationId xmlns:a16="http://schemas.microsoft.com/office/drawing/2014/main" id="{A1FE911F-06DA-42BB-BC95-15682FB2F050}"/>
              </a:ext>
            </a:extLst>
          </p:cNvPr>
          <p:cNvGrpSpPr>
            <a:grpSpLocks/>
          </p:cNvGrpSpPr>
          <p:nvPr/>
        </p:nvGrpSpPr>
        <p:grpSpPr bwMode="auto">
          <a:xfrm>
            <a:off x="4538663" y="1798638"/>
            <a:ext cx="1295400" cy="1295400"/>
            <a:chOff x="0" y="0"/>
            <a:chExt cx="1296144" cy="1296144"/>
          </a:xfrm>
        </p:grpSpPr>
        <p:sp>
          <p:nvSpPr>
            <p:cNvPr id="53279" name="椭圆 47">
              <a:extLst>
                <a:ext uri="{FF2B5EF4-FFF2-40B4-BE49-F238E27FC236}">
                  <a16:creationId xmlns:a16="http://schemas.microsoft.com/office/drawing/2014/main" id="{16905A12-9A72-487E-A0A4-DD4EF27801F3}"/>
                </a:ext>
              </a:extLst>
            </p:cNvPr>
            <p:cNvSpPr>
              <a:spLocks noChangeArrowheads="1"/>
            </p:cNvSpPr>
            <p:nvPr/>
          </p:nvSpPr>
          <p:spPr bwMode="auto">
            <a:xfrm>
              <a:off x="0" y="0"/>
              <a:ext cx="1296144" cy="1296144"/>
            </a:xfrm>
            <a:prstGeom prst="ellipse">
              <a:avLst/>
            </a:prstGeom>
            <a:solidFill>
              <a:srgbClr val="C00000"/>
            </a:solidFill>
            <a:ln w="25400">
              <a:solidFill>
                <a:srgbClr val="FFC000"/>
              </a:solidFill>
              <a:round/>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53280" name="TextBox 52">
              <a:extLst>
                <a:ext uri="{FF2B5EF4-FFF2-40B4-BE49-F238E27FC236}">
                  <a16:creationId xmlns:a16="http://schemas.microsoft.com/office/drawing/2014/main" id="{21FE464A-753E-49F8-A7FD-9A5220A5422B}"/>
                </a:ext>
              </a:extLst>
            </p:cNvPr>
            <p:cNvSpPr txBox="1">
              <a:spLocks noChangeArrowheads="1"/>
            </p:cNvSpPr>
            <p:nvPr/>
          </p:nvSpPr>
          <p:spPr bwMode="auto">
            <a:xfrm>
              <a:off x="76068" y="196401"/>
              <a:ext cx="1042350" cy="953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根据讨论情况，制定切实可行的措施</a:t>
              </a:r>
            </a:p>
          </p:txBody>
        </p:sp>
      </p:grpSp>
      <p:grpSp>
        <p:nvGrpSpPr>
          <p:cNvPr id="58404" name="组合 6">
            <a:extLst>
              <a:ext uri="{FF2B5EF4-FFF2-40B4-BE49-F238E27FC236}">
                <a16:creationId xmlns:a16="http://schemas.microsoft.com/office/drawing/2014/main" id="{015EE83A-83F9-4655-AA77-AC51F82A0969}"/>
              </a:ext>
            </a:extLst>
          </p:cNvPr>
          <p:cNvGrpSpPr>
            <a:grpSpLocks/>
          </p:cNvGrpSpPr>
          <p:nvPr/>
        </p:nvGrpSpPr>
        <p:grpSpPr bwMode="auto">
          <a:xfrm>
            <a:off x="6361113" y="1776413"/>
            <a:ext cx="1295400" cy="1295400"/>
            <a:chOff x="0" y="0"/>
            <a:chExt cx="1296479" cy="1296144"/>
          </a:xfrm>
        </p:grpSpPr>
        <p:sp>
          <p:nvSpPr>
            <p:cNvPr id="53277" name="椭圆 48">
              <a:extLst>
                <a:ext uri="{FF2B5EF4-FFF2-40B4-BE49-F238E27FC236}">
                  <a16:creationId xmlns:a16="http://schemas.microsoft.com/office/drawing/2014/main" id="{DCBAF3DF-F27A-4160-8001-FCAD49C51E5B}"/>
                </a:ext>
              </a:extLst>
            </p:cNvPr>
            <p:cNvSpPr>
              <a:spLocks noChangeArrowheads="1"/>
            </p:cNvSpPr>
            <p:nvPr/>
          </p:nvSpPr>
          <p:spPr bwMode="auto">
            <a:xfrm>
              <a:off x="0" y="0"/>
              <a:ext cx="1296144" cy="1296144"/>
            </a:xfrm>
            <a:prstGeom prst="ellipse">
              <a:avLst/>
            </a:prstGeom>
            <a:solidFill>
              <a:srgbClr val="C00000"/>
            </a:solidFill>
            <a:ln w="25400">
              <a:solidFill>
                <a:srgbClr val="FFC000"/>
              </a:solidFill>
              <a:round/>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53278" name="TextBox 54">
              <a:extLst>
                <a:ext uri="{FF2B5EF4-FFF2-40B4-BE49-F238E27FC236}">
                  <a16:creationId xmlns:a16="http://schemas.microsoft.com/office/drawing/2014/main" id="{1D2A275A-6DB8-4CA2-8750-8940268DC88F}"/>
                </a:ext>
              </a:extLst>
            </p:cNvPr>
            <p:cNvSpPr txBox="1">
              <a:spLocks noChangeArrowheads="1"/>
            </p:cNvSpPr>
            <p:nvPr/>
          </p:nvSpPr>
          <p:spPr bwMode="auto">
            <a:xfrm>
              <a:off x="35235" y="219351"/>
              <a:ext cx="1261244" cy="101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指定专人负责做好记录，记录本由党小组长负责保存，党小组长要及时将会议情况向支部汇报</a:t>
              </a:r>
              <a:endParaRPr lang="zh-CN" altLang="en-US" sz="1000" b="1">
                <a:solidFill>
                  <a:schemeClr val="bg1"/>
                </a:solidFill>
                <a:latin typeface="微软雅黑" panose="020B0503020204020204" pitchFamily="34" charset="-122"/>
                <a:ea typeface="微软雅黑" panose="020B0503020204020204" pitchFamily="34" charset="-122"/>
              </a:endParaRPr>
            </a:p>
          </p:txBody>
        </p:sp>
      </p:grpSp>
      <p:sp>
        <p:nvSpPr>
          <p:cNvPr id="58394" name="右箭头 1">
            <a:extLst>
              <a:ext uri="{FF2B5EF4-FFF2-40B4-BE49-F238E27FC236}">
                <a16:creationId xmlns:a16="http://schemas.microsoft.com/office/drawing/2014/main" id="{FB30BA09-4648-4DF8-896F-89A61180365D}"/>
              </a:ext>
            </a:extLst>
          </p:cNvPr>
          <p:cNvSpPr>
            <a:spLocks noChangeArrowheads="1"/>
          </p:cNvSpPr>
          <p:nvPr/>
        </p:nvSpPr>
        <p:spPr bwMode="auto">
          <a:xfrm>
            <a:off x="690563" y="2216150"/>
            <a:ext cx="222250" cy="200025"/>
          </a:xfrm>
          <a:prstGeom prst="rightArrow">
            <a:avLst>
              <a:gd name="adj1" fmla="val 50000"/>
              <a:gd name="adj2" fmla="val 50000"/>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cxnSp>
        <p:nvCxnSpPr>
          <p:cNvPr id="27" name="直接连接符 2">
            <a:extLst>
              <a:ext uri="{FF2B5EF4-FFF2-40B4-BE49-F238E27FC236}">
                <a16:creationId xmlns:a16="http://schemas.microsoft.com/office/drawing/2014/main" id="{1995B76E-2044-4855-A9EF-D2887D3FDC46}"/>
              </a:ext>
            </a:extLst>
          </p:cNvPr>
          <p:cNvCxnSpPr>
            <a:cxnSpLocks noChangeShapeType="1"/>
          </p:cNvCxnSpPr>
          <p:nvPr/>
        </p:nvCxnSpPr>
        <p:spPr bwMode="auto">
          <a:xfrm>
            <a:off x="1233488" y="514350"/>
            <a:ext cx="7740650" cy="11113"/>
          </a:xfrm>
          <a:prstGeom prst="line">
            <a:avLst/>
          </a:prstGeom>
          <a:noFill/>
          <a:ln w="9525">
            <a:solidFill>
              <a:srgbClr val="8E1F0C"/>
            </a:solidFill>
            <a:round/>
            <a:headEnd/>
            <a:tailEnd/>
          </a:ln>
          <a:extLst>
            <a:ext uri="{909E8E84-426E-40DD-AFC4-6F175D3DCCD1}">
              <a14:hiddenFill xmlns:a14="http://schemas.microsoft.com/office/drawing/2010/main">
                <a:noFill/>
              </a14:hiddenFill>
            </a:ext>
          </a:extLst>
        </p:spPr>
      </p:cxnSp>
      <p:grpSp>
        <p:nvGrpSpPr>
          <p:cNvPr id="28" name="组合 27">
            <a:extLst>
              <a:ext uri="{FF2B5EF4-FFF2-40B4-BE49-F238E27FC236}">
                <a16:creationId xmlns:a16="http://schemas.microsoft.com/office/drawing/2014/main" id="{F16E69CC-62C7-4B29-8575-D6B4F7DFADD8}"/>
              </a:ext>
            </a:extLst>
          </p:cNvPr>
          <p:cNvGrpSpPr>
            <a:grpSpLocks/>
          </p:cNvGrpSpPr>
          <p:nvPr/>
        </p:nvGrpSpPr>
        <p:grpSpPr bwMode="auto">
          <a:xfrm>
            <a:off x="60325" y="47625"/>
            <a:ext cx="1189038" cy="592138"/>
            <a:chOff x="1348" y="1356"/>
            <a:chExt cx="2960" cy="1620"/>
          </a:xfrm>
        </p:grpSpPr>
        <p:pic>
          <p:nvPicPr>
            <p:cNvPr id="53265" name="图片 28">
              <a:extLst>
                <a:ext uri="{FF2B5EF4-FFF2-40B4-BE49-F238E27FC236}">
                  <a16:creationId xmlns:a16="http://schemas.microsoft.com/office/drawing/2014/main" id="{956979A8-DBA4-4D61-B80B-DC3C05F41BB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8566" t="3773" r="84967" b="87161"/>
            <a:stretch>
              <a:fillRect/>
            </a:stretch>
          </p:blipFill>
          <p:spPr bwMode="auto">
            <a:xfrm>
              <a:off x="1713" y="1356"/>
              <a:ext cx="2054" cy="1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3266" name="组合 29">
              <a:extLst>
                <a:ext uri="{FF2B5EF4-FFF2-40B4-BE49-F238E27FC236}">
                  <a16:creationId xmlns:a16="http://schemas.microsoft.com/office/drawing/2014/main" id="{7C3971C5-58CA-4C23-83BE-0A272FE1BB50}"/>
                </a:ext>
              </a:extLst>
            </p:cNvPr>
            <p:cNvGrpSpPr>
              <a:grpSpLocks/>
            </p:cNvGrpSpPr>
            <p:nvPr/>
          </p:nvGrpSpPr>
          <p:grpSpPr bwMode="auto">
            <a:xfrm rot="-1140000">
              <a:off x="1348" y="2342"/>
              <a:ext cx="2960" cy="630"/>
              <a:chOff x="-4345" y="2576"/>
              <a:chExt cx="3946" cy="840"/>
            </a:xfrm>
          </p:grpSpPr>
          <p:pic>
            <p:nvPicPr>
              <p:cNvPr id="53267" name="Picture 428" descr="Untitled-2">
                <a:extLst>
                  <a:ext uri="{FF2B5EF4-FFF2-40B4-BE49-F238E27FC236}">
                    <a16:creationId xmlns:a16="http://schemas.microsoft.com/office/drawing/2014/main" id="{04BBA921-ED9B-4B9D-8DAD-2CDFDF8E373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68" name="Picture 429" descr="Untitled-2">
                <a:extLst>
                  <a:ext uri="{FF2B5EF4-FFF2-40B4-BE49-F238E27FC236}">
                    <a16:creationId xmlns:a16="http://schemas.microsoft.com/office/drawing/2014/main" id="{4CCAEB56-AE2D-4FC9-8A0C-9E0BA2DB1CB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69" name="Picture 430" descr="Untitled-2">
                <a:extLst>
                  <a:ext uri="{FF2B5EF4-FFF2-40B4-BE49-F238E27FC236}">
                    <a16:creationId xmlns:a16="http://schemas.microsoft.com/office/drawing/2014/main" id="{DB013C0B-5615-4341-B00A-97F768FB9ED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70" name="Picture 431" descr="Untitled-2">
                <a:extLst>
                  <a:ext uri="{FF2B5EF4-FFF2-40B4-BE49-F238E27FC236}">
                    <a16:creationId xmlns:a16="http://schemas.microsoft.com/office/drawing/2014/main" id="{267CF553-A7B7-486A-87F4-9CB490D042D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71" name="Picture 432" descr="Untitled-2">
                <a:extLst>
                  <a:ext uri="{FF2B5EF4-FFF2-40B4-BE49-F238E27FC236}">
                    <a16:creationId xmlns:a16="http://schemas.microsoft.com/office/drawing/2014/main" id="{40CD009B-EB7A-4EB8-BF86-2357E84621D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72" name="Picture 433" descr="Untitled-2">
                <a:extLst>
                  <a:ext uri="{FF2B5EF4-FFF2-40B4-BE49-F238E27FC236}">
                    <a16:creationId xmlns:a16="http://schemas.microsoft.com/office/drawing/2014/main" id="{A2F89B41-E82C-4FA5-AB07-FA20C628A51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73" name="Picture 434" descr="Untitled-2">
                <a:extLst>
                  <a:ext uri="{FF2B5EF4-FFF2-40B4-BE49-F238E27FC236}">
                    <a16:creationId xmlns:a16="http://schemas.microsoft.com/office/drawing/2014/main" id="{7677DA8E-16D8-4C7D-BD7F-86255C39A6E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74" name="Picture 435" descr="Untitled-2">
                <a:extLst>
                  <a:ext uri="{FF2B5EF4-FFF2-40B4-BE49-F238E27FC236}">
                    <a16:creationId xmlns:a16="http://schemas.microsoft.com/office/drawing/2014/main" id="{77C5CC4E-89F7-4BE7-9BFF-BD3B2BCE8D0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75" name="Picture 436" descr="Untitled-2">
                <a:extLst>
                  <a:ext uri="{FF2B5EF4-FFF2-40B4-BE49-F238E27FC236}">
                    <a16:creationId xmlns:a16="http://schemas.microsoft.com/office/drawing/2014/main" id="{336C78D2-CF00-4BCC-99FB-E5D282EC051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76" name="Picture 437" descr="Untitled-2">
                <a:extLst>
                  <a:ext uri="{FF2B5EF4-FFF2-40B4-BE49-F238E27FC236}">
                    <a16:creationId xmlns:a16="http://schemas.microsoft.com/office/drawing/2014/main" id="{B23B9A6D-C74E-4A52-AC9C-3C2941678D1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41" name="图片 40">
            <a:extLst>
              <a:ext uri="{FF2B5EF4-FFF2-40B4-BE49-F238E27FC236}">
                <a16:creationId xmlns:a16="http://schemas.microsoft.com/office/drawing/2014/main" id="{E7367A2A-812B-4145-9B19-AAC4A2E5AE2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84720"/>
          <a:stretch>
            <a:fillRect/>
          </a:stretch>
        </p:blipFill>
        <p:spPr bwMode="auto">
          <a:xfrm>
            <a:off x="-33338" y="3609975"/>
            <a:ext cx="9194801"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右箭头 1">
            <a:extLst>
              <a:ext uri="{FF2B5EF4-FFF2-40B4-BE49-F238E27FC236}">
                <a16:creationId xmlns:a16="http://schemas.microsoft.com/office/drawing/2014/main" id="{C997A35A-1784-4F4C-BA04-317E70A08A14}"/>
              </a:ext>
            </a:extLst>
          </p:cNvPr>
          <p:cNvSpPr>
            <a:spLocks noChangeArrowheads="1"/>
          </p:cNvSpPr>
          <p:nvPr/>
        </p:nvSpPr>
        <p:spPr bwMode="auto">
          <a:xfrm>
            <a:off x="2522538" y="2324100"/>
            <a:ext cx="222250" cy="200025"/>
          </a:xfrm>
          <a:prstGeom prst="rightArrow">
            <a:avLst>
              <a:gd name="adj1" fmla="val 50000"/>
              <a:gd name="adj2" fmla="val 50000"/>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43" name="右箭头 1">
            <a:extLst>
              <a:ext uri="{FF2B5EF4-FFF2-40B4-BE49-F238E27FC236}">
                <a16:creationId xmlns:a16="http://schemas.microsoft.com/office/drawing/2014/main" id="{1BDA0E14-BBA1-4F1E-9BF2-44F9A457A912}"/>
              </a:ext>
            </a:extLst>
          </p:cNvPr>
          <p:cNvSpPr>
            <a:spLocks noChangeArrowheads="1"/>
          </p:cNvSpPr>
          <p:nvPr/>
        </p:nvSpPr>
        <p:spPr bwMode="auto">
          <a:xfrm>
            <a:off x="4211638" y="2316163"/>
            <a:ext cx="222250" cy="200025"/>
          </a:xfrm>
          <a:prstGeom prst="rightArrow">
            <a:avLst>
              <a:gd name="adj1" fmla="val 50000"/>
              <a:gd name="adj2" fmla="val 50000"/>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44" name="右箭头 1">
            <a:extLst>
              <a:ext uri="{FF2B5EF4-FFF2-40B4-BE49-F238E27FC236}">
                <a16:creationId xmlns:a16="http://schemas.microsoft.com/office/drawing/2014/main" id="{1BA0BC4B-B167-4A77-B278-D27A0EEA9278}"/>
              </a:ext>
            </a:extLst>
          </p:cNvPr>
          <p:cNvSpPr>
            <a:spLocks noChangeArrowheads="1"/>
          </p:cNvSpPr>
          <p:nvPr/>
        </p:nvSpPr>
        <p:spPr bwMode="auto">
          <a:xfrm>
            <a:off x="6011863" y="2301875"/>
            <a:ext cx="222250" cy="200025"/>
          </a:xfrm>
          <a:prstGeom prst="rightArrow">
            <a:avLst>
              <a:gd name="adj1" fmla="val 50000"/>
              <a:gd name="adj2" fmla="val 50000"/>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Tree>
  </p:cSld>
  <p:clrMapOvr>
    <a:masterClrMapping/>
  </p:clrMapOvr>
  <p:transition advClick="0" advTm="3000">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par>
                                <p:cTn id="8" presetID="31" presetClass="entr" presetSubtype="0" fill="hold" nodeType="withEffect">
                                  <p:stCondLst>
                                    <p:cond delay="0"/>
                                  </p:stCondLst>
                                  <p:childTnLst>
                                    <p:set>
                                      <p:cBhvr>
                                        <p:cTn id="9" dur="1" fill="hold">
                                          <p:stCondLst>
                                            <p:cond delay="0"/>
                                          </p:stCondLst>
                                        </p:cTn>
                                        <p:tgtEl>
                                          <p:spTgt spid="28676"/>
                                        </p:tgtEl>
                                        <p:attrNameLst>
                                          <p:attrName>style.visibility</p:attrName>
                                        </p:attrNameLst>
                                      </p:cBhvr>
                                      <p:to>
                                        <p:strVal val="visible"/>
                                      </p:to>
                                    </p:set>
                                    <p:anim calcmode="lin" valueType="num">
                                      <p:cBhvr>
                                        <p:cTn id="10" dur="1000" fill="hold"/>
                                        <p:tgtEl>
                                          <p:spTgt spid="28676"/>
                                        </p:tgtEl>
                                        <p:attrNameLst>
                                          <p:attrName>ppt_w</p:attrName>
                                        </p:attrNameLst>
                                      </p:cBhvr>
                                      <p:tavLst>
                                        <p:tav tm="0">
                                          <p:val>
                                            <p:fltVal val="0"/>
                                          </p:val>
                                        </p:tav>
                                        <p:tav tm="100000">
                                          <p:val>
                                            <p:strVal val="#ppt_w"/>
                                          </p:val>
                                        </p:tav>
                                      </p:tavLst>
                                    </p:anim>
                                    <p:anim calcmode="lin" valueType="num">
                                      <p:cBhvr>
                                        <p:cTn id="11" dur="1000" fill="hold"/>
                                        <p:tgtEl>
                                          <p:spTgt spid="28676"/>
                                        </p:tgtEl>
                                        <p:attrNameLst>
                                          <p:attrName>ppt_h</p:attrName>
                                        </p:attrNameLst>
                                      </p:cBhvr>
                                      <p:tavLst>
                                        <p:tav tm="0">
                                          <p:val>
                                            <p:fltVal val="0"/>
                                          </p:val>
                                        </p:tav>
                                        <p:tav tm="100000">
                                          <p:val>
                                            <p:strVal val="#ppt_h"/>
                                          </p:val>
                                        </p:tav>
                                      </p:tavLst>
                                    </p:anim>
                                    <p:anim calcmode="lin" valueType="num">
                                      <p:cBhvr>
                                        <p:cTn id="12" dur="1000" fill="hold"/>
                                        <p:tgtEl>
                                          <p:spTgt spid="28676"/>
                                        </p:tgtEl>
                                        <p:attrNameLst>
                                          <p:attrName>style.rotation</p:attrName>
                                        </p:attrNameLst>
                                      </p:cBhvr>
                                      <p:tavLst>
                                        <p:tav tm="0">
                                          <p:val>
                                            <p:fltVal val="90"/>
                                          </p:val>
                                        </p:tav>
                                        <p:tav tm="100000">
                                          <p:val>
                                            <p:fltVal val="0"/>
                                          </p:val>
                                        </p:tav>
                                      </p:tavLst>
                                    </p:anim>
                                    <p:animEffect transition="in" filter="fade">
                                      <p:cBhvr>
                                        <p:cTn id="13" dur="1000"/>
                                        <p:tgtEl>
                                          <p:spTgt spid="28676"/>
                                        </p:tgtEl>
                                      </p:cBhvr>
                                    </p:animEffect>
                                  </p:childTnLst>
                                </p:cTn>
                              </p:par>
                            </p:childTnLst>
                          </p:cTn>
                        </p:par>
                        <p:par>
                          <p:cTn id="14" fill="hold" nodeType="afterGroup">
                            <p:stCondLst>
                              <p:cond delay="1000"/>
                            </p:stCondLst>
                            <p:childTnLst>
                              <p:par>
                                <p:cTn id="15" presetID="1" presetClass="entr" presetSubtype="0"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53" presetClass="entr" presetSubtype="16"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Effect transition="in" filter="fade">
                                      <p:cBhvr>
                                        <p:cTn id="21" dur="1000"/>
                                        <p:tgtEl>
                                          <p:spTgt spid="5"/>
                                        </p:tgtEl>
                                      </p:cBhvr>
                                    </p:animEffect>
                                  </p:childTnLst>
                                </p:cTn>
                              </p:par>
                              <p:par>
                                <p:cTn id="22" presetID="22" presetClass="entr" presetSubtype="8" fill="hold" nodeType="with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ipe(left)">
                                      <p:cBhvr>
                                        <p:cTn id="24" dur="1000"/>
                                        <p:tgtEl>
                                          <p:spTgt spid="27"/>
                                        </p:tgtEl>
                                      </p:cBhvr>
                                    </p:animEffect>
                                  </p:childTnLst>
                                </p:cTn>
                              </p:par>
                            </p:childTnLst>
                          </p:cTn>
                        </p:par>
                        <p:par>
                          <p:cTn id="25" fill="hold" nodeType="afterGroup">
                            <p:stCondLst>
                              <p:cond delay="2000"/>
                            </p:stCondLst>
                            <p:childTnLst>
                              <p:par>
                                <p:cTn id="26" presetID="22" presetClass="entr" presetSubtype="8" fill="hold" nodeType="afterEffect">
                                  <p:stCondLst>
                                    <p:cond delay="0"/>
                                  </p:stCondLst>
                                  <p:childTnLst>
                                    <p:set>
                                      <p:cBhvr>
                                        <p:cTn id="27" dur="1" fill="hold">
                                          <p:stCondLst>
                                            <p:cond delay="0"/>
                                          </p:stCondLst>
                                        </p:cTn>
                                        <p:tgtEl>
                                          <p:spTgt spid="58370"/>
                                        </p:tgtEl>
                                        <p:attrNameLst>
                                          <p:attrName>style.visibility</p:attrName>
                                        </p:attrNameLst>
                                      </p:cBhvr>
                                      <p:to>
                                        <p:strVal val="visible"/>
                                      </p:to>
                                    </p:set>
                                    <p:animEffect transition="in" filter="wipe(left)">
                                      <p:cBhvr>
                                        <p:cTn id="28" dur="500"/>
                                        <p:tgtEl>
                                          <p:spTgt spid="58370"/>
                                        </p:tgtEl>
                                      </p:cBhvr>
                                    </p:animEffect>
                                  </p:childTnLst>
                                </p:cTn>
                              </p:par>
                            </p:childTnLst>
                          </p:cTn>
                        </p:par>
                        <p:par>
                          <p:cTn id="29" fill="hold" nodeType="afterGroup">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58394"/>
                                        </p:tgtEl>
                                        <p:attrNameLst>
                                          <p:attrName>style.visibility</p:attrName>
                                        </p:attrNameLst>
                                      </p:cBhvr>
                                      <p:to>
                                        <p:strVal val="visible"/>
                                      </p:to>
                                    </p:set>
                                    <p:animEffect transition="in" filter="fade">
                                      <p:cBhvr>
                                        <p:cTn id="32" dur="500"/>
                                        <p:tgtEl>
                                          <p:spTgt spid="58394"/>
                                        </p:tgtEl>
                                      </p:cBhvr>
                                    </p:animEffect>
                                  </p:childTnLst>
                                </p:cTn>
                              </p:par>
                            </p:childTnLst>
                          </p:cTn>
                        </p:par>
                        <p:par>
                          <p:cTn id="33" fill="hold" nodeType="afterGroup">
                            <p:stCondLst>
                              <p:cond delay="3000"/>
                            </p:stCondLst>
                            <p:childTnLst>
                              <p:par>
                                <p:cTn id="34" presetID="10" presetClass="entr" presetSubtype="0" fill="hold" nodeType="afterEffect">
                                  <p:stCondLst>
                                    <p:cond delay="0"/>
                                  </p:stCondLst>
                                  <p:childTnLst>
                                    <p:set>
                                      <p:cBhvr>
                                        <p:cTn id="35" dur="1" fill="hold">
                                          <p:stCondLst>
                                            <p:cond delay="0"/>
                                          </p:stCondLst>
                                        </p:cTn>
                                        <p:tgtEl>
                                          <p:spTgt spid="58395"/>
                                        </p:tgtEl>
                                        <p:attrNameLst>
                                          <p:attrName>style.visibility</p:attrName>
                                        </p:attrNameLst>
                                      </p:cBhvr>
                                      <p:to>
                                        <p:strVal val="visible"/>
                                      </p:to>
                                    </p:set>
                                    <p:animEffect transition="in" filter="fade">
                                      <p:cBhvr>
                                        <p:cTn id="36" dur="500"/>
                                        <p:tgtEl>
                                          <p:spTgt spid="58395"/>
                                        </p:tgtEl>
                                      </p:cBhvr>
                                    </p:animEffect>
                                  </p:childTnLst>
                                </p:cTn>
                              </p:par>
                            </p:childTnLst>
                          </p:cTn>
                        </p:par>
                        <p:par>
                          <p:cTn id="37" fill="hold" nodeType="afterGroup">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fade">
                                      <p:cBhvr>
                                        <p:cTn id="40" dur="500"/>
                                        <p:tgtEl>
                                          <p:spTgt spid="42"/>
                                        </p:tgtEl>
                                      </p:cBhvr>
                                    </p:animEffect>
                                  </p:childTnLst>
                                </p:cTn>
                              </p:par>
                              <p:par>
                                <p:cTn id="41" presetID="10" presetClass="entr" presetSubtype="0" fill="hold" nodeType="withEffect">
                                  <p:stCondLst>
                                    <p:cond delay="250"/>
                                  </p:stCondLst>
                                  <p:childTnLst>
                                    <p:set>
                                      <p:cBhvr>
                                        <p:cTn id="42" dur="1" fill="hold">
                                          <p:stCondLst>
                                            <p:cond delay="0"/>
                                          </p:stCondLst>
                                        </p:cTn>
                                        <p:tgtEl>
                                          <p:spTgt spid="58398"/>
                                        </p:tgtEl>
                                        <p:attrNameLst>
                                          <p:attrName>style.visibility</p:attrName>
                                        </p:attrNameLst>
                                      </p:cBhvr>
                                      <p:to>
                                        <p:strVal val="visible"/>
                                      </p:to>
                                    </p:set>
                                    <p:animEffect transition="in" filter="fade">
                                      <p:cBhvr>
                                        <p:cTn id="43" dur="500"/>
                                        <p:tgtEl>
                                          <p:spTgt spid="58398"/>
                                        </p:tgtEl>
                                      </p:cBhvr>
                                    </p:animEffect>
                                  </p:childTnLst>
                                </p:cTn>
                              </p:par>
                            </p:childTnLst>
                          </p:cTn>
                        </p:par>
                        <p:par>
                          <p:cTn id="44" fill="hold" nodeType="afterGroup">
                            <p:stCondLst>
                              <p:cond delay="4250"/>
                            </p:stCondLst>
                            <p:childTnLst>
                              <p:par>
                                <p:cTn id="45" presetID="10" presetClass="entr" presetSubtype="0" fill="hold" grpId="0"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fade">
                                      <p:cBhvr>
                                        <p:cTn id="47" dur="500"/>
                                        <p:tgtEl>
                                          <p:spTgt spid="43"/>
                                        </p:tgtEl>
                                      </p:cBhvr>
                                    </p:animEffect>
                                  </p:childTnLst>
                                </p:cTn>
                              </p:par>
                              <p:par>
                                <p:cTn id="48" presetID="10" presetClass="entr" presetSubtype="0" fill="hold" nodeType="withEffect">
                                  <p:stCondLst>
                                    <p:cond delay="500"/>
                                  </p:stCondLst>
                                  <p:childTnLst>
                                    <p:set>
                                      <p:cBhvr>
                                        <p:cTn id="49" dur="1" fill="hold">
                                          <p:stCondLst>
                                            <p:cond delay="0"/>
                                          </p:stCondLst>
                                        </p:cTn>
                                        <p:tgtEl>
                                          <p:spTgt spid="58401"/>
                                        </p:tgtEl>
                                        <p:attrNameLst>
                                          <p:attrName>style.visibility</p:attrName>
                                        </p:attrNameLst>
                                      </p:cBhvr>
                                      <p:to>
                                        <p:strVal val="visible"/>
                                      </p:to>
                                    </p:set>
                                    <p:animEffect transition="in" filter="fade">
                                      <p:cBhvr>
                                        <p:cTn id="50" dur="500"/>
                                        <p:tgtEl>
                                          <p:spTgt spid="58401"/>
                                        </p:tgtEl>
                                      </p:cBhvr>
                                    </p:animEffect>
                                  </p:childTnLst>
                                </p:cTn>
                              </p:par>
                            </p:childTnLst>
                          </p:cTn>
                        </p:par>
                        <p:par>
                          <p:cTn id="51" fill="hold" nodeType="afterGroup">
                            <p:stCondLst>
                              <p:cond delay="5250"/>
                            </p:stCondLst>
                            <p:childTnLst>
                              <p:par>
                                <p:cTn id="52" presetID="10" presetClass="entr" presetSubtype="0"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500"/>
                                        <p:tgtEl>
                                          <p:spTgt spid="44"/>
                                        </p:tgtEl>
                                      </p:cBhvr>
                                    </p:animEffect>
                                  </p:childTnLst>
                                </p:cTn>
                              </p:par>
                              <p:par>
                                <p:cTn id="55" presetID="10" presetClass="entr" presetSubtype="0" fill="hold" nodeType="withEffect">
                                  <p:stCondLst>
                                    <p:cond delay="750"/>
                                  </p:stCondLst>
                                  <p:childTnLst>
                                    <p:set>
                                      <p:cBhvr>
                                        <p:cTn id="56" dur="1" fill="hold">
                                          <p:stCondLst>
                                            <p:cond delay="0"/>
                                          </p:stCondLst>
                                        </p:cTn>
                                        <p:tgtEl>
                                          <p:spTgt spid="58404"/>
                                        </p:tgtEl>
                                        <p:attrNameLst>
                                          <p:attrName>style.visibility</p:attrName>
                                        </p:attrNameLst>
                                      </p:cBhvr>
                                      <p:to>
                                        <p:strVal val="visible"/>
                                      </p:to>
                                    </p:set>
                                    <p:animEffect transition="in" filter="fade">
                                      <p:cBhvr>
                                        <p:cTn id="57" dur="500"/>
                                        <p:tgtEl>
                                          <p:spTgt spid="584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8394" grpId="0" bldLvl="0" animBg="1"/>
      <p:bldP spid="42" grpId="0" bldLvl="0" animBg="1"/>
      <p:bldP spid="43" grpId="0" bldLvl="0" animBg="1"/>
      <p:bldP spid="44"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676" name="Picture 6" descr="C:\Users\PC\Desktop\zqq\20158_0011_7.png">
            <a:extLst>
              <a:ext uri="{FF2B5EF4-FFF2-40B4-BE49-F238E27FC236}">
                <a16:creationId xmlns:a16="http://schemas.microsoft.com/office/drawing/2014/main" id="{679D3F47-9265-4C87-9861-70DCA46959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13" y="3071813"/>
            <a:ext cx="1812926" cy="187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5" name="Rectangle 3">
            <a:extLst>
              <a:ext uri="{FF2B5EF4-FFF2-40B4-BE49-F238E27FC236}">
                <a16:creationId xmlns:a16="http://schemas.microsoft.com/office/drawing/2014/main" id="{92CDC256-26E5-4E7F-B8EB-334904C7EDBD}"/>
              </a:ext>
            </a:extLst>
          </p:cNvPr>
          <p:cNvSpPr txBox="1">
            <a:spLocks noChangeArrowheads="1"/>
          </p:cNvSpPr>
          <p:nvPr/>
        </p:nvSpPr>
        <p:spPr bwMode="auto">
          <a:xfrm>
            <a:off x="3460750" y="1589088"/>
            <a:ext cx="5969000"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endParaRPr lang="zh-CN" altLang="en-US" sz="2800" b="1">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a:p>
            <a:pPr algn="ctr" eaLnBrk="1" hangingPunct="1">
              <a:lnSpc>
                <a:spcPct val="120000"/>
              </a:lnSpc>
            </a:pPr>
            <a:endParaRPr lang="zh-CN" altLang="en-US" sz="2800" b="1">
              <a:solidFill>
                <a:srgbClr val="C00000"/>
              </a:solidFill>
              <a:latin typeface="Calibri" panose="020F0502020204030204" pitchFamily="34" charset="0"/>
              <a:sym typeface="Calibri" panose="020F0502020204030204" pitchFamily="34" charset="0"/>
            </a:endParaRPr>
          </a:p>
        </p:txBody>
      </p:sp>
      <p:sp>
        <p:nvSpPr>
          <p:cNvPr id="5" name="文本框 4">
            <a:extLst>
              <a:ext uri="{FF2B5EF4-FFF2-40B4-BE49-F238E27FC236}">
                <a16:creationId xmlns:a16="http://schemas.microsoft.com/office/drawing/2014/main" id="{3A35DEB8-AF12-43DB-9012-1546D6D78585}"/>
              </a:ext>
            </a:extLst>
          </p:cNvPr>
          <p:cNvSpPr txBox="1">
            <a:spLocks noChangeArrowheads="1"/>
          </p:cNvSpPr>
          <p:nvPr/>
        </p:nvSpPr>
        <p:spPr bwMode="auto">
          <a:xfrm>
            <a:off x="1157288" y="152400"/>
            <a:ext cx="5181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6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总结经验，寻找差距，进一步做好</a:t>
            </a:r>
            <a:r>
              <a:rPr lang="en-US" altLang="zh-CN" sz="16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a:t>
            </a:r>
            <a:r>
              <a:rPr lang="zh-CN" altLang="en-US" sz="16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三会一课“工作</a:t>
            </a:r>
          </a:p>
        </p:txBody>
      </p:sp>
      <p:sp>
        <p:nvSpPr>
          <p:cNvPr id="54277" name="矩形 5">
            <a:extLst>
              <a:ext uri="{FF2B5EF4-FFF2-40B4-BE49-F238E27FC236}">
                <a16:creationId xmlns:a16="http://schemas.microsoft.com/office/drawing/2014/main" id="{E2DFD00A-2C31-4DA2-A6D3-4A29A1B4A051}"/>
              </a:ext>
            </a:extLst>
          </p:cNvPr>
          <p:cNvSpPr>
            <a:spLocks noChangeArrowheads="1"/>
          </p:cNvSpPr>
          <p:nvPr/>
        </p:nvSpPr>
        <p:spPr bwMode="auto">
          <a:xfrm>
            <a:off x="3292475" y="990600"/>
            <a:ext cx="5284788" cy="316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en-US">
              <a:solidFill>
                <a:srgbClr val="FFFFFF"/>
              </a:solidFill>
              <a:latin typeface="Calibri" panose="020F0502020204030204" pitchFamily="34" charset="0"/>
            </a:endParaRPr>
          </a:p>
        </p:txBody>
      </p:sp>
      <p:sp>
        <p:nvSpPr>
          <p:cNvPr id="38914" name="对角圆角矩形 30">
            <a:extLst>
              <a:ext uri="{FF2B5EF4-FFF2-40B4-BE49-F238E27FC236}">
                <a16:creationId xmlns:a16="http://schemas.microsoft.com/office/drawing/2014/main" id="{A4AD802B-B436-4B6E-BB6B-50EC7A610486}"/>
              </a:ext>
            </a:extLst>
          </p:cNvPr>
          <p:cNvSpPr>
            <a:spLocks noChangeArrowheads="1"/>
          </p:cNvSpPr>
          <p:nvPr/>
        </p:nvSpPr>
        <p:spPr bwMode="auto">
          <a:xfrm>
            <a:off x="1417638" y="1533525"/>
            <a:ext cx="5918200" cy="1812925"/>
          </a:xfrm>
          <a:custGeom>
            <a:avLst/>
            <a:gdLst>
              <a:gd name="T0" fmla="*/ 382310 w 6573838"/>
              <a:gd name="T1" fmla="*/ 0 h 2014537"/>
              <a:gd name="T2" fmla="*/ 5918200 w 6573838"/>
              <a:gd name="T3" fmla="*/ 0 h 2014537"/>
              <a:gd name="T4" fmla="*/ 5918200 w 6573838"/>
              <a:gd name="T5" fmla="*/ 1430761 h 2014537"/>
              <a:gd name="T6" fmla="*/ 5535890 w 6573838"/>
              <a:gd name="T7" fmla="*/ 1812925 h 2014537"/>
              <a:gd name="T8" fmla="*/ 0 w 6573838"/>
              <a:gd name="T9" fmla="*/ 1812925 h 2014537"/>
              <a:gd name="T10" fmla="*/ 0 w 6573838"/>
              <a:gd name="T11" fmla="*/ 382164 h 2014537"/>
              <a:gd name="T12" fmla="*/ 382310 w 6573838"/>
              <a:gd name="T13" fmla="*/ 0 h 2014537"/>
              <a:gd name="T14" fmla="*/ 382310 w 6573838"/>
              <a:gd name="T15" fmla="*/ 0 h 201453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573838" h="2014537">
                <a:moveTo>
                  <a:pt x="424664" y="0"/>
                </a:moveTo>
                <a:lnTo>
                  <a:pt x="6573838" y="0"/>
                </a:lnTo>
                <a:lnTo>
                  <a:pt x="6573838" y="1589873"/>
                </a:lnTo>
                <a:cubicBezTo>
                  <a:pt x="6573838" y="1824408"/>
                  <a:pt x="6383709" y="2014536"/>
                  <a:pt x="6149174" y="2014537"/>
                </a:cubicBezTo>
                <a:lnTo>
                  <a:pt x="0" y="2014537"/>
                </a:lnTo>
                <a:lnTo>
                  <a:pt x="0" y="424664"/>
                </a:lnTo>
                <a:cubicBezTo>
                  <a:pt x="0" y="190128"/>
                  <a:pt x="190128" y="0"/>
                  <a:pt x="424664" y="0"/>
                </a:cubicBezTo>
                <a:cubicBezTo>
                  <a:pt x="424664" y="0"/>
                  <a:pt x="424664" y="0"/>
                  <a:pt x="424664" y="0"/>
                </a:cubicBezTo>
                <a:close/>
              </a:path>
            </a:pathLst>
          </a:custGeom>
          <a:noFill/>
          <a:ln w="12700">
            <a:solidFill>
              <a:srgbClr val="C000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8935" name="Rectangle 3">
            <a:extLst>
              <a:ext uri="{FF2B5EF4-FFF2-40B4-BE49-F238E27FC236}">
                <a16:creationId xmlns:a16="http://schemas.microsoft.com/office/drawing/2014/main" id="{1B0682CC-B696-43CC-9EA1-42C76BAC6BB4}"/>
              </a:ext>
            </a:extLst>
          </p:cNvPr>
          <p:cNvSpPr txBox="1">
            <a:spLocks noChangeArrowheads="1"/>
          </p:cNvSpPr>
          <p:nvPr/>
        </p:nvSpPr>
        <p:spPr bwMode="auto">
          <a:xfrm>
            <a:off x="1722438" y="1646238"/>
            <a:ext cx="5613400" cy="158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400">
                <a:solidFill>
                  <a:srgbClr val="404040"/>
                </a:solidFill>
                <a:sym typeface="宋体" panose="02010600030101010101" pitchFamily="2" charset="-122"/>
              </a:rPr>
              <a:t> </a:t>
            </a:r>
            <a:r>
              <a:rPr lang="zh-CN" altLang="en-US" sz="1200">
                <a:solidFill>
                  <a:srgbClr val="404040"/>
                </a:solidFill>
                <a:latin typeface="微软雅黑" panose="020B0503020204020204" pitchFamily="34" charset="-122"/>
                <a:ea typeface="微软雅黑" panose="020B0503020204020204" pitchFamily="34" charset="-122"/>
                <a:sym typeface="宋体" panose="02010600030101010101" pitchFamily="2" charset="-122"/>
              </a:rPr>
              <a:t>通过此次“三会一课”精神的学习和廉政党课活动的开展，全体党员干部要对“三会一课”制度的重要性有新的认识和提高。</a:t>
            </a:r>
            <a:endParaRPr lang="zh-CN" altLang="en-US" sz="1200">
              <a:solidFill>
                <a:srgbClr val="404040"/>
              </a:solidFill>
              <a:latin typeface="微软雅黑" panose="020B0503020204020204" pitchFamily="34" charset="-122"/>
              <a:ea typeface="微软雅黑" panose="020B0503020204020204" pitchFamily="34" charset="-122"/>
            </a:endParaRPr>
          </a:p>
          <a:p>
            <a:pPr>
              <a:lnSpc>
                <a:spcPct val="150000"/>
              </a:lnSpc>
            </a:pPr>
            <a:r>
              <a:rPr lang="zh-CN" altLang="en-US" sz="1200">
                <a:solidFill>
                  <a:srgbClr val="404040"/>
                </a:solidFill>
                <a:latin typeface="微软雅黑" panose="020B0503020204020204" pitchFamily="34" charset="-122"/>
                <a:ea typeface="微软雅黑" panose="020B0503020204020204" pitchFamily="34" charset="-122"/>
                <a:sym typeface="宋体" panose="02010600030101010101" pitchFamily="2" charset="-122"/>
              </a:rPr>
              <a:t>    在今后的工作中，将从加强组织领导，强化责任落实；领导率先垂范，层层示范带动；健全相关制度，强化日常管理；强化宣传引导，创新活动形式四个方面确保“三会一课”制度的落实，以制度的落实促党建工作取得新成效。</a:t>
            </a:r>
            <a:endParaRPr lang="zh-CN" altLang="en-US" sz="1200">
              <a:solidFill>
                <a:srgbClr val="404040"/>
              </a:solidFill>
              <a:latin typeface="微软雅黑" panose="020B0503020204020204" pitchFamily="34" charset="-122"/>
              <a:ea typeface="微软雅黑" panose="020B0503020204020204" pitchFamily="34" charset="-122"/>
            </a:endParaRPr>
          </a:p>
        </p:txBody>
      </p:sp>
      <p:sp>
        <p:nvSpPr>
          <p:cNvPr id="38937" name="五角星 53">
            <a:extLst>
              <a:ext uri="{FF2B5EF4-FFF2-40B4-BE49-F238E27FC236}">
                <a16:creationId xmlns:a16="http://schemas.microsoft.com/office/drawing/2014/main" id="{1AE62ADB-B59D-47BD-A91B-16F3DE5DCFFE}"/>
              </a:ext>
            </a:extLst>
          </p:cNvPr>
          <p:cNvSpPr>
            <a:spLocks noChangeArrowheads="1"/>
          </p:cNvSpPr>
          <p:nvPr/>
        </p:nvSpPr>
        <p:spPr bwMode="auto">
          <a:xfrm>
            <a:off x="1055688" y="3014663"/>
            <a:ext cx="708025" cy="711200"/>
          </a:xfrm>
          <a:custGeom>
            <a:avLst/>
            <a:gdLst>
              <a:gd name="T0" fmla="*/ 1 w 787400"/>
              <a:gd name="T1" fmla="*/ 271654 h 788988"/>
              <a:gd name="T2" fmla="*/ 270443 w 787400"/>
              <a:gd name="T3" fmla="*/ 271655 h 788988"/>
              <a:gd name="T4" fmla="*/ 354013 w 787400"/>
              <a:gd name="T5" fmla="*/ 0 h 788988"/>
              <a:gd name="T6" fmla="*/ 437582 w 787400"/>
              <a:gd name="T7" fmla="*/ 271655 h 788988"/>
              <a:gd name="T8" fmla="*/ 708024 w 787400"/>
              <a:gd name="T9" fmla="*/ 271654 h 788988"/>
              <a:gd name="T10" fmla="*/ 489231 w 787400"/>
              <a:gd name="T11" fmla="*/ 439544 h 788988"/>
              <a:gd name="T12" fmla="*/ 572804 w 787400"/>
              <a:gd name="T13" fmla="*/ 711197 h 788988"/>
              <a:gd name="T14" fmla="*/ 354013 w 787400"/>
              <a:gd name="T15" fmla="*/ 543305 h 788988"/>
              <a:gd name="T16" fmla="*/ 135221 w 787400"/>
              <a:gd name="T17" fmla="*/ 711197 h 788988"/>
              <a:gd name="T18" fmla="*/ 218794 w 787400"/>
              <a:gd name="T19" fmla="*/ 439544 h 788988"/>
              <a:gd name="T20" fmla="*/ 1 w 787400"/>
              <a:gd name="T21" fmla="*/ 271654 h 78898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87400" h="788988">
                <a:moveTo>
                  <a:pt x="1" y="301366"/>
                </a:moveTo>
                <a:lnTo>
                  <a:pt x="300762" y="301368"/>
                </a:lnTo>
                <a:lnTo>
                  <a:pt x="393700" y="0"/>
                </a:lnTo>
                <a:lnTo>
                  <a:pt x="486638" y="301368"/>
                </a:lnTo>
                <a:lnTo>
                  <a:pt x="787399" y="301366"/>
                </a:lnTo>
                <a:lnTo>
                  <a:pt x="544077" y="487619"/>
                </a:lnTo>
                <a:lnTo>
                  <a:pt x="637020" y="788985"/>
                </a:lnTo>
                <a:lnTo>
                  <a:pt x="393700" y="602729"/>
                </a:lnTo>
                <a:lnTo>
                  <a:pt x="150380" y="788985"/>
                </a:lnTo>
                <a:lnTo>
                  <a:pt x="243323" y="487619"/>
                </a:lnTo>
                <a:lnTo>
                  <a:pt x="1" y="301366"/>
                </a:lnTo>
                <a:close/>
              </a:path>
            </a:pathLst>
          </a:custGeom>
          <a:solidFill>
            <a:srgbClr val="FFC000"/>
          </a:solidFill>
          <a:ln w="22225">
            <a:solidFill>
              <a:srgbClr val="A6240E">
                <a:alpha val="98038"/>
              </a:srgbClr>
            </a:solidFill>
            <a:round/>
            <a:headEnd/>
            <a:tailEnd/>
          </a:ln>
        </p:spPr>
        <p:txBody>
          <a:bodyPr/>
          <a:lstStyle/>
          <a:p>
            <a:endParaRPr lang="zh-CN" altLang="en-US"/>
          </a:p>
        </p:txBody>
      </p:sp>
      <p:cxnSp>
        <p:nvCxnSpPr>
          <p:cNvPr id="18" name="直接连接符 2">
            <a:extLst>
              <a:ext uri="{FF2B5EF4-FFF2-40B4-BE49-F238E27FC236}">
                <a16:creationId xmlns:a16="http://schemas.microsoft.com/office/drawing/2014/main" id="{74344662-397B-4190-9614-807885374E3B}"/>
              </a:ext>
            </a:extLst>
          </p:cNvPr>
          <p:cNvCxnSpPr>
            <a:cxnSpLocks noChangeShapeType="1"/>
          </p:cNvCxnSpPr>
          <p:nvPr/>
        </p:nvCxnSpPr>
        <p:spPr bwMode="auto">
          <a:xfrm>
            <a:off x="1233488" y="514350"/>
            <a:ext cx="7740650" cy="11113"/>
          </a:xfrm>
          <a:prstGeom prst="line">
            <a:avLst/>
          </a:prstGeom>
          <a:noFill/>
          <a:ln w="9525">
            <a:solidFill>
              <a:srgbClr val="8E1F0C"/>
            </a:solidFill>
            <a:round/>
            <a:headEnd/>
            <a:tailEnd/>
          </a:ln>
          <a:extLst>
            <a:ext uri="{909E8E84-426E-40DD-AFC4-6F175D3DCCD1}">
              <a14:hiddenFill xmlns:a14="http://schemas.microsoft.com/office/drawing/2010/main">
                <a:noFill/>
              </a14:hiddenFill>
            </a:ext>
          </a:extLst>
        </p:spPr>
      </p:cxnSp>
      <p:grpSp>
        <p:nvGrpSpPr>
          <p:cNvPr id="19" name="组合 18">
            <a:extLst>
              <a:ext uri="{FF2B5EF4-FFF2-40B4-BE49-F238E27FC236}">
                <a16:creationId xmlns:a16="http://schemas.microsoft.com/office/drawing/2014/main" id="{511FA7B5-0641-44CF-A51E-D3FE810D2FBB}"/>
              </a:ext>
            </a:extLst>
          </p:cNvPr>
          <p:cNvGrpSpPr>
            <a:grpSpLocks/>
          </p:cNvGrpSpPr>
          <p:nvPr/>
        </p:nvGrpSpPr>
        <p:grpSpPr bwMode="auto">
          <a:xfrm>
            <a:off x="60325" y="47625"/>
            <a:ext cx="1189038" cy="592138"/>
            <a:chOff x="1348" y="1356"/>
            <a:chExt cx="2960" cy="1620"/>
          </a:xfrm>
        </p:grpSpPr>
        <p:pic>
          <p:nvPicPr>
            <p:cNvPr id="54284" name="图片 19">
              <a:extLst>
                <a:ext uri="{FF2B5EF4-FFF2-40B4-BE49-F238E27FC236}">
                  <a16:creationId xmlns:a16="http://schemas.microsoft.com/office/drawing/2014/main" id="{2235E8D9-3DB4-40DE-A1EF-D9827036AE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8566" t="3773" r="84967" b="87161"/>
            <a:stretch>
              <a:fillRect/>
            </a:stretch>
          </p:blipFill>
          <p:spPr bwMode="auto">
            <a:xfrm>
              <a:off x="1713" y="1356"/>
              <a:ext cx="2054" cy="1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4285" name="组合 20">
              <a:extLst>
                <a:ext uri="{FF2B5EF4-FFF2-40B4-BE49-F238E27FC236}">
                  <a16:creationId xmlns:a16="http://schemas.microsoft.com/office/drawing/2014/main" id="{E8388954-E8F9-4319-B582-C2768DBA40C2}"/>
                </a:ext>
              </a:extLst>
            </p:cNvPr>
            <p:cNvGrpSpPr>
              <a:grpSpLocks/>
            </p:cNvGrpSpPr>
            <p:nvPr/>
          </p:nvGrpSpPr>
          <p:grpSpPr bwMode="auto">
            <a:xfrm rot="-1140000">
              <a:off x="1348" y="2342"/>
              <a:ext cx="2960" cy="630"/>
              <a:chOff x="-4345" y="2576"/>
              <a:chExt cx="3946" cy="840"/>
            </a:xfrm>
          </p:grpSpPr>
          <p:pic>
            <p:nvPicPr>
              <p:cNvPr id="54286" name="Picture 428" descr="Untitled-2">
                <a:extLst>
                  <a:ext uri="{FF2B5EF4-FFF2-40B4-BE49-F238E27FC236}">
                    <a16:creationId xmlns:a16="http://schemas.microsoft.com/office/drawing/2014/main" id="{1E238CA5-CB5B-4F36-AFC2-77911ECAC8A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7" name="Picture 429" descr="Untitled-2">
                <a:extLst>
                  <a:ext uri="{FF2B5EF4-FFF2-40B4-BE49-F238E27FC236}">
                    <a16:creationId xmlns:a16="http://schemas.microsoft.com/office/drawing/2014/main" id="{6A9E5F5C-D2CF-4CE1-BCA4-93B0B66C5B1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8" name="Picture 430" descr="Untitled-2">
                <a:extLst>
                  <a:ext uri="{FF2B5EF4-FFF2-40B4-BE49-F238E27FC236}">
                    <a16:creationId xmlns:a16="http://schemas.microsoft.com/office/drawing/2014/main" id="{5B76349E-5567-4C58-9695-F12301A17F8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9" name="Picture 431" descr="Untitled-2">
                <a:extLst>
                  <a:ext uri="{FF2B5EF4-FFF2-40B4-BE49-F238E27FC236}">
                    <a16:creationId xmlns:a16="http://schemas.microsoft.com/office/drawing/2014/main" id="{5C1858A9-BC2B-4727-A70E-18032628804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90" name="Picture 432" descr="Untitled-2">
                <a:extLst>
                  <a:ext uri="{FF2B5EF4-FFF2-40B4-BE49-F238E27FC236}">
                    <a16:creationId xmlns:a16="http://schemas.microsoft.com/office/drawing/2014/main" id="{B73E6D5B-49E5-4EA4-B63D-CBE3CD4DE1C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91" name="Picture 433" descr="Untitled-2">
                <a:extLst>
                  <a:ext uri="{FF2B5EF4-FFF2-40B4-BE49-F238E27FC236}">
                    <a16:creationId xmlns:a16="http://schemas.microsoft.com/office/drawing/2014/main" id="{0FEFBD45-258E-4E39-ADDA-633DE356942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92" name="Picture 434" descr="Untitled-2">
                <a:extLst>
                  <a:ext uri="{FF2B5EF4-FFF2-40B4-BE49-F238E27FC236}">
                    <a16:creationId xmlns:a16="http://schemas.microsoft.com/office/drawing/2014/main" id="{E7DC2721-5F47-483B-ADF0-6AD4295677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93" name="Picture 435" descr="Untitled-2">
                <a:extLst>
                  <a:ext uri="{FF2B5EF4-FFF2-40B4-BE49-F238E27FC236}">
                    <a16:creationId xmlns:a16="http://schemas.microsoft.com/office/drawing/2014/main" id="{CF7A79CC-8C32-4EE7-A463-657D7544A92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94" name="Picture 436" descr="Untitled-2">
                <a:extLst>
                  <a:ext uri="{FF2B5EF4-FFF2-40B4-BE49-F238E27FC236}">
                    <a16:creationId xmlns:a16="http://schemas.microsoft.com/office/drawing/2014/main" id="{DD3F9EFE-67E0-4400-9C0B-9A0C7BC87F4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95" name="Picture 437" descr="Untitled-2">
                <a:extLst>
                  <a:ext uri="{FF2B5EF4-FFF2-40B4-BE49-F238E27FC236}">
                    <a16:creationId xmlns:a16="http://schemas.microsoft.com/office/drawing/2014/main" id="{B5D344A0-8C75-4E04-AF2E-DA27ACEE9DD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32" name="图片 31">
            <a:extLst>
              <a:ext uri="{FF2B5EF4-FFF2-40B4-BE49-F238E27FC236}">
                <a16:creationId xmlns:a16="http://schemas.microsoft.com/office/drawing/2014/main" id="{B6B1BCA4-33EC-421C-9EEF-4D43A378720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84720"/>
          <a:stretch>
            <a:fillRect/>
          </a:stretch>
        </p:blipFill>
        <p:spPr bwMode="auto">
          <a:xfrm>
            <a:off x="-33338" y="3609975"/>
            <a:ext cx="9194801"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3000">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par>
                                <p:cTn id="8" presetID="31" presetClass="entr" presetSubtype="0" fill="hold" nodeType="withEffect">
                                  <p:stCondLst>
                                    <p:cond delay="0"/>
                                  </p:stCondLst>
                                  <p:childTnLst>
                                    <p:set>
                                      <p:cBhvr>
                                        <p:cTn id="9" dur="1" fill="hold">
                                          <p:stCondLst>
                                            <p:cond delay="0"/>
                                          </p:stCondLst>
                                        </p:cTn>
                                        <p:tgtEl>
                                          <p:spTgt spid="28676"/>
                                        </p:tgtEl>
                                        <p:attrNameLst>
                                          <p:attrName>style.visibility</p:attrName>
                                        </p:attrNameLst>
                                      </p:cBhvr>
                                      <p:to>
                                        <p:strVal val="visible"/>
                                      </p:to>
                                    </p:set>
                                    <p:anim calcmode="lin" valueType="num">
                                      <p:cBhvr>
                                        <p:cTn id="10" dur="1000" fill="hold"/>
                                        <p:tgtEl>
                                          <p:spTgt spid="28676"/>
                                        </p:tgtEl>
                                        <p:attrNameLst>
                                          <p:attrName>ppt_w</p:attrName>
                                        </p:attrNameLst>
                                      </p:cBhvr>
                                      <p:tavLst>
                                        <p:tav tm="0">
                                          <p:val>
                                            <p:fltVal val="0"/>
                                          </p:val>
                                        </p:tav>
                                        <p:tav tm="100000">
                                          <p:val>
                                            <p:strVal val="#ppt_w"/>
                                          </p:val>
                                        </p:tav>
                                      </p:tavLst>
                                    </p:anim>
                                    <p:anim calcmode="lin" valueType="num">
                                      <p:cBhvr>
                                        <p:cTn id="11" dur="1000" fill="hold"/>
                                        <p:tgtEl>
                                          <p:spTgt spid="28676"/>
                                        </p:tgtEl>
                                        <p:attrNameLst>
                                          <p:attrName>ppt_h</p:attrName>
                                        </p:attrNameLst>
                                      </p:cBhvr>
                                      <p:tavLst>
                                        <p:tav tm="0">
                                          <p:val>
                                            <p:fltVal val="0"/>
                                          </p:val>
                                        </p:tav>
                                        <p:tav tm="100000">
                                          <p:val>
                                            <p:strVal val="#ppt_h"/>
                                          </p:val>
                                        </p:tav>
                                      </p:tavLst>
                                    </p:anim>
                                    <p:anim calcmode="lin" valueType="num">
                                      <p:cBhvr>
                                        <p:cTn id="12" dur="1000" fill="hold"/>
                                        <p:tgtEl>
                                          <p:spTgt spid="28676"/>
                                        </p:tgtEl>
                                        <p:attrNameLst>
                                          <p:attrName>style.rotation</p:attrName>
                                        </p:attrNameLst>
                                      </p:cBhvr>
                                      <p:tavLst>
                                        <p:tav tm="0">
                                          <p:val>
                                            <p:fltVal val="90"/>
                                          </p:val>
                                        </p:tav>
                                        <p:tav tm="100000">
                                          <p:val>
                                            <p:fltVal val="0"/>
                                          </p:val>
                                        </p:tav>
                                      </p:tavLst>
                                    </p:anim>
                                    <p:animEffect transition="in" filter="fade">
                                      <p:cBhvr>
                                        <p:cTn id="13" dur="1000"/>
                                        <p:tgtEl>
                                          <p:spTgt spid="28676"/>
                                        </p:tgtEl>
                                      </p:cBhvr>
                                    </p:animEffect>
                                  </p:childTnLst>
                                </p:cTn>
                              </p:par>
                            </p:childTnLst>
                          </p:cTn>
                        </p:par>
                        <p:par>
                          <p:cTn id="14" fill="hold" nodeType="afterGroup">
                            <p:stCondLst>
                              <p:cond delay="1000"/>
                            </p:stCondLst>
                            <p:childTnLst>
                              <p:par>
                                <p:cTn id="15" presetID="1" presetClass="entr" presetSubtype="0"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53" presetClass="entr" presetSubtype="16"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Effect transition="in" filter="fade">
                                      <p:cBhvr>
                                        <p:cTn id="21" dur="1000"/>
                                        <p:tgtEl>
                                          <p:spTgt spid="5"/>
                                        </p:tgtEl>
                                      </p:cBhvr>
                                    </p:animEffect>
                                  </p:childTnLst>
                                </p:cTn>
                              </p:par>
                              <p:par>
                                <p:cTn id="22" presetID="22" presetClass="entr" presetSubtype="8" fill="hold"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left)">
                                      <p:cBhvr>
                                        <p:cTn id="24" dur="1000"/>
                                        <p:tgtEl>
                                          <p:spTgt spid="18"/>
                                        </p:tgtEl>
                                      </p:cBhvr>
                                    </p:animEffect>
                                  </p:childTnLst>
                                </p:cTn>
                              </p:par>
                            </p:childTnLst>
                          </p:cTn>
                        </p:par>
                        <p:par>
                          <p:cTn id="25" fill="hold" nodeType="afterGroup">
                            <p:stCondLst>
                              <p:cond delay="2000"/>
                            </p:stCondLst>
                            <p:childTnLst>
                              <p:par>
                                <p:cTn id="26" presetID="49" presetClass="entr" presetSubtype="0" decel="100000" fill="hold" nodeType="afterEffect">
                                  <p:stCondLst>
                                    <p:cond delay="0"/>
                                  </p:stCondLst>
                                  <p:childTnLst>
                                    <p:set>
                                      <p:cBhvr>
                                        <p:cTn id="27" dur="1" fill="hold">
                                          <p:stCondLst>
                                            <p:cond delay="0"/>
                                          </p:stCondLst>
                                        </p:cTn>
                                        <p:tgtEl>
                                          <p:spTgt spid="38937"/>
                                        </p:tgtEl>
                                        <p:attrNameLst>
                                          <p:attrName>style.visibility</p:attrName>
                                        </p:attrNameLst>
                                      </p:cBhvr>
                                      <p:to>
                                        <p:strVal val="visible"/>
                                      </p:to>
                                    </p:set>
                                    <p:anim calcmode="lin" valueType="num">
                                      <p:cBhvr>
                                        <p:cTn id="28" dur="500" fill="hold"/>
                                        <p:tgtEl>
                                          <p:spTgt spid="38937"/>
                                        </p:tgtEl>
                                        <p:attrNameLst>
                                          <p:attrName>ppt_w</p:attrName>
                                        </p:attrNameLst>
                                      </p:cBhvr>
                                      <p:tavLst>
                                        <p:tav tm="0">
                                          <p:val>
                                            <p:fltVal val="0"/>
                                          </p:val>
                                        </p:tav>
                                        <p:tav tm="100000">
                                          <p:val>
                                            <p:strVal val="#ppt_w"/>
                                          </p:val>
                                        </p:tav>
                                      </p:tavLst>
                                    </p:anim>
                                    <p:anim calcmode="lin" valueType="num">
                                      <p:cBhvr>
                                        <p:cTn id="29" dur="500" fill="hold"/>
                                        <p:tgtEl>
                                          <p:spTgt spid="38937"/>
                                        </p:tgtEl>
                                        <p:attrNameLst>
                                          <p:attrName>ppt_h</p:attrName>
                                        </p:attrNameLst>
                                      </p:cBhvr>
                                      <p:tavLst>
                                        <p:tav tm="0">
                                          <p:val>
                                            <p:fltVal val="0"/>
                                          </p:val>
                                        </p:tav>
                                        <p:tav tm="100000">
                                          <p:val>
                                            <p:strVal val="#ppt_h"/>
                                          </p:val>
                                        </p:tav>
                                      </p:tavLst>
                                    </p:anim>
                                    <p:anim calcmode="lin" valueType="num">
                                      <p:cBhvr>
                                        <p:cTn id="30" dur="500" fill="hold"/>
                                        <p:tgtEl>
                                          <p:spTgt spid="38937"/>
                                        </p:tgtEl>
                                        <p:attrNameLst>
                                          <p:attrName>style.rotation</p:attrName>
                                        </p:attrNameLst>
                                      </p:cBhvr>
                                      <p:tavLst>
                                        <p:tav tm="0">
                                          <p:val>
                                            <p:fltVal val="360"/>
                                          </p:val>
                                        </p:tav>
                                        <p:tav tm="100000">
                                          <p:val>
                                            <p:fltVal val="0"/>
                                          </p:val>
                                        </p:tav>
                                      </p:tavLst>
                                    </p:anim>
                                    <p:animEffect transition="in" filter="fade">
                                      <p:cBhvr>
                                        <p:cTn id="31" dur="500"/>
                                        <p:tgtEl>
                                          <p:spTgt spid="38937"/>
                                        </p:tgtEl>
                                      </p:cBhvr>
                                    </p:animEffect>
                                  </p:childTnLst>
                                </p:cTn>
                              </p:par>
                            </p:childTnLst>
                          </p:cTn>
                        </p:par>
                        <p:par>
                          <p:cTn id="32" fill="hold" nodeType="afterGroup">
                            <p:stCondLst>
                              <p:cond delay="2500"/>
                            </p:stCondLst>
                            <p:childTnLst>
                              <p:par>
                                <p:cTn id="33" presetID="22" presetClass="entr" presetSubtype="2" fill="hold" nodeType="afterEffect">
                                  <p:stCondLst>
                                    <p:cond delay="0"/>
                                  </p:stCondLst>
                                  <p:childTnLst>
                                    <p:set>
                                      <p:cBhvr>
                                        <p:cTn id="34" dur="1" fill="hold">
                                          <p:stCondLst>
                                            <p:cond delay="0"/>
                                          </p:stCondLst>
                                        </p:cTn>
                                        <p:tgtEl>
                                          <p:spTgt spid="38914"/>
                                        </p:tgtEl>
                                        <p:attrNameLst>
                                          <p:attrName>style.visibility</p:attrName>
                                        </p:attrNameLst>
                                      </p:cBhvr>
                                      <p:to>
                                        <p:strVal val="visible"/>
                                      </p:to>
                                    </p:set>
                                    <p:animEffect transition="in" filter="wipe(right)">
                                      <p:cBhvr>
                                        <p:cTn id="35" dur="500"/>
                                        <p:tgtEl>
                                          <p:spTgt spid="38914"/>
                                        </p:tgtEl>
                                      </p:cBhvr>
                                    </p:animEffect>
                                  </p:childTnLst>
                                </p:cTn>
                              </p:par>
                            </p:childTnLst>
                          </p:cTn>
                        </p:par>
                        <p:par>
                          <p:cTn id="36" fill="hold" nodeType="afterGroup">
                            <p:stCondLst>
                              <p:cond delay="3000"/>
                            </p:stCondLst>
                            <p:childTnLst>
                              <p:par>
                                <p:cTn id="37" presetID="22" presetClass="entr" presetSubtype="1" fill="hold" grpId="0" nodeType="afterEffect">
                                  <p:stCondLst>
                                    <p:cond delay="0"/>
                                  </p:stCondLst>
                                  <p:childTnLst>
                                    <p:set>
                                      <p:cBhvr>
                                        <p:cTn id="38" dur="1" fill="hold">
                                          <p:stCondLst>
                                            <p:cond delay="0"/>
                                          </p:stCondLst>
                                        </p:cTn>
                                        <p:tgtEl>
                                          <p:spTgt spid="38935"/>
                                        </p:tgtEl>
                                        <p:attrNameLst>
                                          <p:attrName>style.visibility</p:attrName>
                                        </p:attrNameLst>
                                      </p:cBhvr>
                                      <p:to>
                                        <p:strVal val="visible"/>
                                      </p:to>
                                    </p:set>
                                    <p:animEffect transition="in" filter="wipe(up)">
                                      <p:cBhvr>
                                        <p:cTn id="39" dur="500"/>
                                        <p:tgtEl>
                                          <p:spTgt spid="389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8935"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6123" name="矩形 39">
            <a:extLst>
              <a:ext uri="{FF2B5EF4-FFF2-40B4-BE49-F238E27FC236}">
                <a16:creationId xmlns:a16="http://schemas.microsoft.com/office/drawing/2014/main" id="{3CAE282A-5AC7-42BE-8F27-19399FFC0192}"/>
              </a:ext>
            </a:extLst>
          </p:cNvPr>
          <p:cNvSpPr/>
          <p:nvPr/>
        </p:nvSpPr>
        <p:spPr>
          <a:xfrm>
            <a:off x="1401763" y="1189038"/>
            <a:ext cx="7085012" cy="2968625"/>
          </a:xfrm>
          <a:prstGeom prst="rect">
            <a:avLst/>
          </a:prstGeom>
          <a:noFill/>
          <a:ln w="25400" cap="flat" cmpd="sng">
            <a:solidFill>
              <a:srgbClr val="A6240E"/>
            </a:solidFill>
            <a:prstDash val="solid"/>
            <a:miter/>
            <a:headEnd type="none" w="med" len="med"/>
            <a:tailEnd type="none" w="med" len="med"/>
          </a:ln>
        </p:spPr>
        <p:txBody>
          <a:bodyPr lIns="90062" tIns="45031" rIns="90062" bIns="45031" anchor="ctr"/>
          <a:lstStyle/>
          <a:p>
            <a:pPr algn="ctr" defTabSz="1196975" eaLnBrk="0" hangingPunct="0">
              <a:buFontTx/>
              <a:buNone/>
              <a:defRPr/>
            </a:pPr>
            <a:endParaRPr lang="zh-CN" altLang="en-US" sz="1580" noProof="1">
              <a:solidFill>
                <a:srgbClr val="FFFFFF"/>
              </a:solidFill>
              <a:latin typeface="Calibri" panose="020F0502020204030204" pitchFamily="34" charset="0"/>
              <a:sym typeface="+mn-ea"/>
            </a:endParaRPr>
          </a:p>
        </p:txBody>
      </p:sp>
      <p:pic>
        <p:nvPicPr>
          <p:cNvPr id="28676" name="Picture 6" descr="C:\Users\PC\Desktop\zqq\20158_0011_7.png">
            <a:extLst>
              <a:ext uri="{FF2B5EF4-FFF2-40B4-BE49-F238E27FC236}">
                <a16:creationId xmlns:a16="http://schemas.microsoft.com/office/drawing/2014/main" id="{2B8EAFA7-CA1C-4A98-96EE-DB408B3FD9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7775" y="3257550"/>
            <a:ext cx="1546225" cy="159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0" name="Rectangle 3">
            <a:extLst>
              <a:ext uri="{FF2B5EF4-FFF2-40B4-BE49-F238E27FC236}">
                <a16:creationId xmlns:a16="http://schemas.microsoft.com/office/drawing/2014/main" id="{D956E62B-D45D-47D4-A89B-5EF6899272C5}"/>
              </a:ext>
            </a:extLst>
          </p:cNvPr>
          <p:cNvSpPr txBox="1">
            <a:spLocks noChangeArrowheads="1"/>
          </p:cNvSpPr>
          <p:nvPr/>
        </p:nvSpPr>
        <p:spPr bwMode="auto">
          <a:xfrm>
            <a:off x="1604963" y="1579563"/>
            <a:ext cx="7789862"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endParaRPr lang="zh-CN" altLang="en-US" sz="2800" b="1">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a:p>
            <a:pPr algn="ctr" eaLnBrk="1" hangingPunct="1">
              <a:lnSpc>
                <a:spcPct val="120000"/>
              </a:lnSpc>
            </a:pPr>
            <a:endParaRPr lang="zh-CN" altLang="en-US" sz="2800" b="1">
              <a:solidFill>
                <a:srgbClr val="C00000"/>
              </a:solidFill>
              <a:latin typeface="Calibri" panose="020F0502020204030204" pitchFamily="34" charset="0"/>
              <a:sym typeface="Calibri" panose="020F0502020204030204" pitchFamily="34" charset="0"/>
            </a:endParaRPr>
          </a:p>
        </p:txBody>
      </p:sp>
      <p:sp>
        <p:nvSpPr>
          <p:cNvPr id="5" name="文本框 4">
            <a:extLst>
              <a:ext uri="{FF2B5EF4-FFF2-40B4-BE49-F238E27FC236}">
                <a16:creationId xmlns:a16="http://schemas.microsoft.com/office/drawing/2014/main" id="{506F8C30-4D43-4CAC-890E-E0420BE68A28}"/>
              </a:ext>
            </a:extLst>
          </p:cNvPr>
          <p:cNvSpPr txBox="1">
            <a:spLocks noChangeArrowheads="1"/>
          </p:cNvSpPr>
          <p:nvPr/>
        </p:nvSpPr>
        <p:spPr bwMode="auto">
          <a:xfrm>
            <a:off x="1331913" y="120650"/>
            <a:ext cx="22383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党小组会有关规定</a:t>
            </a:r>
          </a:p>
        </p:txBody>
      </p:sp>
      <p:sp>
        <p:nvSpPr>
          <p:cNvPr id="6" name="矩形 5">
            <a:extLst>
              <a:ext uri="{FF2B5EF4-FFF2-40B4-BE49-F238E27FC236}">
                <a16:creationId xmlns:a16="http://schemas.microsoft.com/office/drawing/2014/main" id="{1E6EB255-B1DE-49A6-A718-4B559868C5E1}"/>
              </a:ext>
            </a:extLst>
          </p:cNvPr>
          <p:cNvSpPr>
            <a:spLocks noChangeArrowheads="1"/>
          </p:cNvSpPr>
          <p:nvPr/>
        </p:nvSpPr>
        <p:spPr bwMode="auto">
          <a:xfrm>
            <a:off x="3292475" y="992188"/>
            <a:ext cx="5284788" cy="316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en-US">
              <a:solidFill>
                <a:srgbClr val="FFFFFF"/>
              </a:solidFill>
              <a:latin typeface="Calibri" panose="020F0502020204030204" pitchFamily="34" charset="0"/>
            </a:endParaRPr>
          </a:p>
        </p:txBody>
      </p:sp>
      <p:sp>
        <p:nvSpPr>
          <p:cNvPr id="2" name="Rectangle 4">
            <a:extLst>
              <a:ext uri="{FF2B5EF4-FFF2-40B4-BE49-F238E27FC236}">
                <a16:creationId xmlns:a16="http://schemas.microsoft.com/office/drawing/2014/main" id="{B9305BDE-ABAF-47F1-ABB9-8CD50C54586D}"/>
              </a:ext>
            </a:extLst>
          </p:cNvPr>
          <p:cNvSpPr>
            <a:spLocks noChangeArrowheads="1"/>
          </p:cNvSpPr>
          <p:nvPr/>
        </p:nvSpPr>
        <p:spPr bwMode="auto">
          <a:xfrm>
            <a:off x="2043113" y="1501775"/>
            <a:ext cx="2862262"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20000"/>
              </a:lnSpc>
              <a:spcBef>
                <a:spcPct val="20000"/>
              </a:spcBef>
              <a:buSzPct val="80000"/>
              <a:buFont typeface="Wingdings" panose="05000000000000000000" pitchFamily="2" charset="2"/>
              <a:buNone/>
            </a:pPr>
            <a:r>
              <a:rPr lang="zh-CN" altLang="en-US" sz="1400">
                <a:solidFill>
                  <a:srgbClr val="404040"/>
                </a:solidFill>
                <a:latin typeface="微软雅黑" panose="020B0503020204020204" pitchFamily="34" charset="-122"/>
                <a:ea typeface="微软雅黑" panose="020B0503020204020204" pitchFamily="34" charset="-122"/>
                <a:sym typeface="Calibri" panose="020F0502020204030204" pitchFamily="34" charset="0"/>
              </a:rPr>
              <a:t>党小组会一般</a:t>
            </a:r>
            <a:r>
              <a:rPr lang="zh-CN" altLang="en-US" sz="14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每月召开一至两次</a:t>
            </a:r>
          </a:p>
        </p:txBody>
      </p:sp>
      <p:sp>
        <p:nvSpPr>
          <p:cNvPr id="3" name="Rectangle 4">
            <a:extLst>
              <a:ext uri="{FF2B5EF4-FFF2-40B4-BE49-F238E27FC236}">
                <a16:creationId xmlns:a16="http://schemas.microsoft.com/office/drawing/2014/main" id="{8AE0EDA3-60BE-436C-B482-D88AB5F3F701}"/>
              </a:ext>
            </a:extLst>
          </p:cNvPr>
          <p:cNvSpPr>
            <a:spLocks noChangeArrowheads="1"/>
          </p:cNvSpPr>
          <p:nvPr/>
        </p:nvSpPr>
        <p:spPr bwMode="auto">
          <a:xfrm>
            <a:off x="1989138" y="2016125"/>
            <a:ext cx="6175375"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40000"/>
              </a:spcBef>
              <a:spcAft>
                <a:spcPct val="40000"/>
              </a:spcAft>
              <a:buSzPct val="80000"/>
              <a:buFont typeface="Wingdings" panose="05000000000000000000" pitchFamily="2" charset="2"/>
              <a:buNone/>
            </a:pPr>
            <a:r>
              <a:rPr lang="zh-CN" altLang="en-US" sz="1400">
                <a:solidFill>
                  <a:srgbClr val="404040"/>
                </a:solidFill>
                <a:latin typeface="微软雅黑" panose="020B0503020204020204" pitchFamily="34" charset="-122"/>
                <a:ea typeface="微软雅黑" panose="020B0503020204020204" pitchFamily="34" charset="-122"/>
                <a:sym typeface="Calibri" panose="020F0502020204030204" pitchFamily="34" charset="0"/>
              </a:rPr>
              <a:t>党小组会的内容一般围绕党的中心工作和党支部的近期工作，</a:t>
            </a:r>
            <a:r>
              <a:rPr lang="zh-CN" altLang="en-US" sz="14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结合本小组的实际情况</a:t>
            </a:r>
            <a:r>
              <a:rPr lang="zh-CN" altLang="en-US" sz="1400">
                <a:solidFill>
                  <a:srgbClr val="404040"/>
                </a:solidFill>
                <a:latin typeface="微软雅黑" panose="020B0503020204020204" pitchFamily="34" charset="-122"/>
                <a:ea typeface="微软雅黑" panose="020B0503020204020204" pitchFamily="34" charset="-122"/>
                <a:sym typeface="Calibri" panose="020F0502020204030204" pitchFamily="34" charset="0"/>
              </a:rPr>
              <a:t>确定，每次解决一两个问题</a:t>
            </a:r>
            <a:endParaRPr lang="en-US" altLang="zh-CN" sz="1400">
              <a:solidFill>
                <a:srgbClr val="404040"/>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9220" name="Rectangle 4">
            <a:extLst>
              <a:ext uri="{FF2B5EF4-FFF2-40B4-BE49-F238E27FC236}">
                <a16:creationId xmlns:a16="http://schemas.microsoft.com/office/drawing/2014/main" id="{9BB80C65-FF60-45DB-A361-384D07F7CF65}"/>
              </a:ext>
            </a:extLst>
          </p:cNvPr>
          <p:cNvSpPr>
            <a:spLocks noChangeArrowheads="1"/>
          </p:cNvSpPr>
          <p:nvPr/>
        </p:nvSpPr>
        <p:spPr bwMode="auto">
          <a:xfrm>
            <a:off x="2043113" y="2830513"/>
            <a:ext cx="409733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20000"/>
              </a:lnSpc>
              <a:spcBef>
                <a:spcPct val="40000"/>
              </a:spcBef>
              <a:buSzPct val="80000"/>
              <a:buFont typeface="Wingdings" panose="05000000000000000000" pitchFamily="2" charset="2"/>
              <a:buNone/>
            </a:pPr>
            <a:r>
              <a:rPr lang="zh-CN" altLang="en-US" sz="1400">
                <a:solidFill>
                  <a:srgbClr val="404040"/>
                </a:solidFill>
                <a:latin typeface="微软雅黑" panose="020B0503020204020204" pitchFamily="34" charset="-122"/>
                <a:ea typeface="微软雅黑" panose="020B0503020204020204" pitchFamily="34" charset="-122"/>
                <a:sym typeface="Calibri" panose="020F0502020204030204" pitchFamily="34" charset="0"/>
              </a:rPr>
              <a:t>党小组会由</a:t>
            </a:r>
            <a:r>
              <a:rPr lang="zh-CN" altLang="en-US" sz="14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党小组长负责召集、主持</a:t>
            </a:r>
            <a:endParaRPr lang="zh-CN" altLang="en-US" sz="1400">
              <a:solidFill>
                <a:srgbClr val="404040"/>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9" name="矩形: 圆角 8">
            <a:extLst>
              <a:ext uri="{FF2B5EF4-FFF2-40B4-BE49-F238E27FC236}">
                <a16:creationId xmlns:a16="http://schemas.microsoft.com/office/drawing/2014/main" id="{A2BC3D39-B0C8-467B-8F3F-3578DB4252B4}"/>
              </a:ext>
            </a:extLst>
          </p:cNvPr>
          <p:cNvSpPr/>
          <p:nvPr/>
        </p:nvSpPr>
        <p:spPr>
          <a:xfrm>
            <a:off x="1604963" y="1539875"/>
            <a:ext cx="311150" cy="32067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en-US" altLang="zh-CN" sz="2400" b="1" noProof="1">
                <a:solidFill>
                  <a:schemeClr val="bg1"/>
                </a:solidFill>
                <a:latin typeface="微软雅黑" panose="020B0503020204020204" pitchFamily="34" charset="-122"/>
                <a:ea typeface="微软雅黑" panose="020B0503020204020204" pitchFamily="34" charset="-122"/>
                <a:cs typeface="+mn-ea"/>
                <a:sym typeface="+mn-lt"/>
              </a:rPr>
              <a:t>1</a:t>
            </a:r>
            <a:endParaRPr lang="zh-CN" altLang="en-US" sz="2400" b="1" noProof="1">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7" name="矩形: 圆角 8">
            <a:extLst>
              <a:ext uri="{FF2B5EF4-FFF2-40B4-BE49-F238E27FC236}">
                <a16:creationId xmlns:a16="http://schemas.microsoft.com/office/drawing/2014/main" id="{882285A9-403A-45D3-9D1C-A8695386906D}"/>
              </a:ext>
            </a:extLst>
          </p:cNvPr>
          <p:cNvSpPr/>
          <p:nvPr/>
        </p:nvSpPr>
        <p:spPr>
          <a:xfrm>
            <a:off x="1604963" y="2119313"/>
            <a:ext cx="311150" cy="32067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en-US" sz="2400" b="1" noProof="1">
                <a:solidFill>
                  <a:schemeClr val="bg1"/>
                </a:solidFill>
                <a:latin typeface="微软雅黑" panose="020B0503020204020204" pitchFamily="34" charset="-122"/>
                <a:ea typeface="微软雅黑" panose="020B0503020204020204" pitchFamily="34" charset="-122"/>
                <a:cs typeface="+mn-ea"/>
                <a:sym typeface="+mn-lt"/>
              </a:rPr>
              <a:t>2</a:t>
            </a:r>
          </a:p>
        </p:txBody>
      </p:sp>
      <p:sp>
        <p:nvSpPr>
          <p:cNvPr id="10" name="矩形: 圆角 8">
            <a:extLst>
              <a:ext uri="{FF2B5EF4-FFF2-40B4-BE49-F238E27FC236}">
                <a16:creationId xmlns:a16="http://schemas.microsoft.com/office/drawing/2014/main" id="{FA80F798-476E-41C6-8A89-7753E4C47D64}"/>
              </a:ext>
            </a:extLst>
          </p:cNvPr>
          <p:cNvSpPr/>
          <p:nvPr/>
        </p:nvSpPr>
        <p:spPr>
          <a:xfrm>
            <a:off x="1604963" y="2847975"/>
            <a:ext cx="311150" cy="32067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en-US" sz="2400" b="1" noProof="1">
                <a:solidFill>
                  <a:schemeClr val="bg1"/>
                </a:solidFill>
                <a:latin typeface="微软雅黑" panose="020B0503020204020204" pitchFamily="34" charset="-122"/>
                <a:ea typeface="微软雅黑" panose="020B0503020204020204" pitchFamily="34" charset="-122"/>
                <a:cs typeface="+mn-ea"/>
                <a:sym typeface="+mn-lt"/>
              </a:rPr>
              <a:t>3</a:t>
            </a:r>
          </a:p>
        </p:txBody>
      </p:sp>
      <p:cxnSp>
        <p:nvCxnSpPr>
          <p:cNvPr id="21" name="直接连接符 2">
            <a:extLst>
              <a:ext uri="{FF2B5EF4-FFF2-40B4-BE49-F238E27FC236}">
                <a16:creationId xmlns:a16="http://schemas.microsoft.com/office/drawing/2014/main" id="{BB8F376E-1831-440C-B01D-D02EA2C0A4B5}"/>
              </a:ext>
            </a:extLst>
          </p:cNvPr>
          <p:cNvCxnSpPr>
            <a:cxnSpLocks noChangeShapeType="1"/>
          </p:cNvCxnSpPr>
          <p:nvPr/>
        </p:nvCxnSpPr>
        <p:spPr bwMode="auto">
          <a:xfrm>
            <a:off x="1233488" y="514350"/>
            <a:ext cx="7740650" cy="11113"/>
          </a:xfrm>
          <a:prstGeom prst="line">
            <a:avLst/>
          </a:prstGeom>
          <a:noFill/>
          <a:ln w="9525">
            <a:solidFill>
              <a:srgbClr val="8E1F0C"/>
            </a:solidFill>
            <a:round/>
            <a:headEnd/>
            <a:tailEnd/>
          </a:ln>
          <a:extLst>
            <a:ext uri="{909E8E84-426E-40DD-AFC4-6F175D3DCCD1}">
              <a14:hiddenFill xmlns:a14="http://schemas.microsoft.com/office/drawing/2010/main">
                <a:noFill/>
              </a14:hiddenFill>
            </a:ext>
          </a:extLst>
        </p:spPr>
      </p:cxnSp>
      <p:grpSp>
        <p:nvGrpSpPr>
          <p:cNvPr id="22" name="组合 21">
            <a:extLst>
              <a:ext uri="{FF2B5EF4-FFF2-40B4-BE49-F238E27FC236}">
                <a16:creationId xmlns:a16="http://schemas.microsoft.com/office/drawing/2014/main" id="{DE259A60-0A1A-43CA-998B-87A6794BA8E9}"/>
              </a:ext>
            </a:extLst>
          </p:cNvPr>
          <p:cNvGrpSpPr>
            <a:grpSpLocks/>
          </p:cNvGrpSpPr>
          <p:nvPr/>
        </p:nvGrpSpPr>
        <p:grpSpPr bwMode="auto">
          <a:xfrm>
            <a:off x="60325" y="47625"/>
            <a:ext cx="1189038" cy="592138"/>
            <a:chOff x="1348" y="1356"/>
            <a:chExt cx="2960" cy="1620"/>
          </a:xfrm>
        </p:grpSpPr>
        <p:pic>
          <p:nvPicPr>
            <p:cNvPr id="55312" name="图片 22">
              <a:extLst>
                <a:ext uri="{FF2B5EF4-FFF2-40B4-BE49-F238E27FC236}">
                  <a16:creationId xmlns:a16="http://schemas.microsoft.com/office/drawing/2014/main" id="{04005609-9995-43CD-A862-723C8D0AE1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8566" t="3773" r="84967" b="87161"/>
            <a:stretch>
              <a:fillRect/>
            </a:stretch>
          </p:blipFill>
          <p:spPr bwMode="auto">
            <a:xfrm>
              <a:off x="1713" y="1356"/>
              <a:ext cx="2054" cy="1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5313" name="组合 23">
              <a:extLst>
                <a:ext uri="{FF2B5EF4-FFF2-40B4-BE49-F238E27FC236}">
                  <a16:creationId xmlns:a16="http://schemas.microsoft.com/office/drawing/2014/main" id="{DB1DD182-9679-4ED8-9DD8-F5D1FD930698}"/>
                </a:ext>
              </a:extLst>
            </p:cNvPr>
            <p:cNvGrpSpPr>
              <a:grpSpLocks/>
            </p:cNvGrpSpPr>
            <p:nvPr/>
          </p:nvGrpSpPr>
          <p:grpSpPr bwMode="auto">
            <a:xfrm rot="-1140000">
              <a:off x="1348" y="2342"/>
              <a:ext cx="2960" cy="630"/>
              <a:chOff x="-4345" y="2576"/>
              <a:chExt cx="3946" cy="840"/>
            </a:xfrm>
          </p:grpSpPr>
          <p:pic>
            <p:nvPicPr>
              <p:cNvPr id="55314" name="Picture 428" descr="Untitled-2">
                <a:extLst>
                  <a:ext uri="{FF2B5EF4-FFF2-40B4-BE49-F238E27FC236}">
                    <a16:creationId xmlns:a16="http://schemas.microsoft.com/office/drawing/2014/main" id="{DDF2C921-6419-4064-9147-F3FAA0ADCFE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15" name="Picture 429" descr="Untitled-2">
                <a:extLst>
                  <a:ext uri="{FF2B5EF4-FFF2-40B4-BE49-F238E27FC236}">
                    <a16:creationId xmlns:a16="http://schemas.microsoft.com/office/drawing/2014/main" id="{9A4CD4E5-EC8E-4529-BA7D-F6CA1764CC1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16" name="Picture 430" descr="Untitled-2">
                <a:extLst>
                  <a:ext uri="{FF2B5EF4-FFF2-40B4-BE49-F238E27FC236}">
                    <a16:creationId xmlns:a16="http://schemas.microsoft.com/office/drawing/2014/main" id="{76BDEA7A-D090-41BA-9EB0-750C77D1E23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17" name="Picture 431" descr="Untitled-2">
                <a:extLst>
                  <a:ext uri="{FF2B5EF4-FFF2-40B4-BE49-F238E27FC236}">
                    <a16:creationId xmlns:a16="http://schemas.microsoft.com/office/drawing/2014/main" id="{99BDA365-C158-471B-B02A-9A264367EE3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18" name="Picture 432" descr="Untitled-2">
                <a:extLst>
                  <a:ext uri="{FF2B5EF4-FFF2-40B4-BE49-F238E27FC236}">
                    <a16:creationId xmlns:a16="http://schemas.microsoft.com/office/drawing/2014/main" id="{3FE82BCA-6F97-47E6-A3E4-F1F94B47F20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19" name="Picture 433" descr="Untitled-2">
                <a:extLst>
                  <a:ext uri="{FF2B5EF4-FFF2-40B4-BE49-F238E27FC236}">
                    <a16:creationId xmlns:a16="http://schemas.microsoft.com/office/drawing/2014/main" id="{5F994ABD-F4D5-48CE-B194-9B160145AC5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20" name="Picture 434" descr="Untitled-2">
                <a:extLst>
                  <a:ext uri="{FF2B5EF4-FFF2-40B4-BE49-F238E27FC236}">
                    <a16:creationId xmlns:a16="http://schemas.microsoft.com/office/drawing/2014/main" id="{BF0DBC12-8E90-4FCE-BF64-4E6D2D6C84E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21" name="Picture 435" descr="Untitled-2">
                <a:extLst>
                  <a:ext uri="{FF2B5EF4-FFF2-40B4-BE49-F238E27FC236}">
                    <a16:creationId xmlns:a16="http://schemas.microsoft.com/office/drawing/2014/main" id="{E32FF723-A03E-4556-A44E-EA980289375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22" name="Picture 436" descr="Untitled-2">
                <a:extLst>
                  <a:ext uri="{FF2B5EF4-FFF2-40B4-BE49-F238E27FC236}">
                    <a16:creationId xmlns:a16="http://schemas.microsoft.com/office/drawing/2014/main" id="{578C8B68-E422-4ABA-956E-02711E73D74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23" name="Picture 437" descr="Untitled-2">
                <a:extLst>
                  <a:ext uri="{FF2B5EF4-FFF2-40B4-BE49-F238E27FC236}">
                    <a16:creationId xmlns:a16="http://schemas.microsoft.com/office/drawing/2014/main" id="{3495971C-4777-40F1-82AE-CC4FBC5F668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35" name="图片 34">
            <a:extLst>
              <a:ext uri="{FF2B5EF4-FFF2-40B4-BE49-F238E27FC236}">
                <a16:creationId xmlns:a16="http://schemas.microsoft.com/office/drawing/2014/main" id="{0285C2B7-D1D7-4ACC-BA65-761DAC82F3D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84720"/>
          <a:stretch>
            <a:fillRect/>
          </a:stretch>
        </p:blipFill>
        <p:spPr bwMode="auto">
          <a:xfrm>
            <a:off x="-33338" y="3609975"/>
            <a:ext cx="9194801"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3000">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par>
                                <p:cTn id="8" presetID="31" presetClass="entr" presetSubtype="0" fill="hold" nodeType="withEffect">
                                  <p:stCondLst>
                                    <p:cond delay="0"/>
                                  </p:stCondLst>
                                  <p:childTnLst>
                                    <p:set>
                                      <p:cBhvr>
                                        <p:cTn id="9" dur="1" fill="hold">
                                          <p:stCondLst>
                                            <p:cond delay="0"/>
                                          </p:stCondLst>
                                        </p:cTn>
                                        <p:tgtEl>
                                          <p:spTgt spid="28676"/>
                                        </p:tgtEl>
                                        <p:attrNameLst>
                                          <p:attrName>style.visibility</p:attrName>
                                        </p:attrNameLst>
                                      </p:cBhvr>
                                      <p:to>
                                        <p:strVal val="visible"/>
                                      </p:to>
                                    </p:set>
                                    <p:anim calcmode="lin" valueType="num">
                                      <p:cBhvr>
                                        <p:cTn id="10" dur="1000" fill="hold"/>
                                        <p:tgtEl>
                                          <p:spTgt spid="28676"/>
                                        </p:tgtEl>
                                        <p:attrNameLst>
                                          <p:attrName>ppt_w</p:attrName>
                                        </p:attrNameLst>
                                      </p:cBhvr>
                                      <p:tavLst>
                                        <p:tav tm="0">
                                          <p:val>
                                            <p:fltVal val="0"/>
                                          </p:val>
                                        </p:tav>
                                        <p:tav tm="100000">
                                          <p:val>
                                            <p:strVal val="#ppt_w"/>
                                          </p:val>
                                        </p:tav>
                                      </p:tavLst>
                                    </p:anim>
                                    <p:anim calcmode="lin" valueType="num">
                                      <p:cBhvr>
                                        <p:cTn id="11" dur="1000" fill="hold"/>
                                        <p:tgtEl>
                                          <p:spTgt spid="28676"/>
                                        </p:tgtEl>
                                        <p:attrNameLst>
                                          <p:attrName>ppt_h</p:attrName>
                                        </p:attrNameLst>
                                      </p:cBhvr>
                                      <p:tavLst>
                                        <p:tav tm="0">
                                          <p:val>
                                            <p:fltVal val="0"/>
                                          </p:val>
                                        </p:tav>
                                        <p:tav tm="100000">
                                          <p:val>
                                            <p:strVal val="#ppt_h"/>
                                          </p:val>
                                        </p:tav>
                                      </p:tavLst>
                                    </p:anim>
                                    <p:anim calcmode="lin" valueType="num">
                                      <p:cBhvr>
                                        <p:cTn id="12" dur="1000" fill="hold"/>
                                        <p:tgtEl>
                                          <p:spTgt spid="28676"/>
                                        </p:tgtEl>
                                        <p:attrNameLst>
                                          <p:attrName>style.rotation</p:attrName>
                                        </p:attrNameLst>
                                      </p:cBhvr>
                                      <p:tavLst>
                                        <p:tav tm="0">
                                          <p:val>
                                            <p:fltVal val="90"/>
                                          </p:val>
                                        </p:tav>
                                        <p:tav tm="100000">
                                          <p:val>
                                            <p:fltVal val="0"/>
                                          </p:val>
                                        </p:tav>
                                      </p:tavLst>
                                    </p:anim>
                                    <p:animEffect transition="in" filter="fade">
                                      <p:cBhvr>
                                        <p:cTn id="13" dur="1000"/>
                                        <p:tgtEl>
                                          <p:spTgt spid="28676"/>
                                        </p:tgtEl>
                                      </p:cBhvr>
                                    </p:animEffect>
                                  </p:childTnLst>
                                </p:cTn>
                              </p:par>
                            </p:childTnLst>
                          </p:cTn>
                        </p:par>
                        <p:par>
                          <p:cTn id="14" fill="hold" nodeType="afterGroup">
                            <p:stCondLst>
                              <p:cond delay="1000"/>
                            </p:stCondLst>
                            <p:childTnLst>
                              <p:par>
                                <p:cTn id="15" presetID="1" presetClass="entr" presetSubtype="0"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53" presetClass="entr" presetSubtype="16"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Effect transition="in" filter="fade">
                                      <p:cBhvr>
                                        <p:cTn id="21" dur="1000"/>
                                        <p:tgtEl>
                                          <p:spTgt spid="5"/>
                                        </p:tgtEl>
                                      </p:cBhvr>
                                    </p:animEffect>
                                  </p:childTnLst>
                                </p:cTn>
                              </p:par>
                              <p:par>
                                <p:cTn id="22" presetID="22" presetClass="entr" presetSubtype="8" fill="hold"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1000"/>
                                        <p:tgtEl>
                                          <p:spTgt spid="21"/>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nodeType="afterGroup">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516123"/>
                                        </p:tgtEl>
                                        <p:attrNameLst>
                                          <p:attrName>style.visibility</p:attrName>
                                        </p:attrNameLst>
                                      </p:cBhvr>
                                      <p:to>
                                        <p:strVal val="visible"/>
                                      </p:to>
                                    </p:set>
                                    <p:animEffect transition="in" filter="wipe(left)">
                                      <p:cBhvr>
                                        <p:cTn id="31" dur="500"/>
                                        <p:tgtEl>
                                          <p:spTgt spid="516123"/>
                                        </p:tgtEl>
                                      </p:cBhvr>
                                    </p:animEffect>
                                  </p:childTnLst>
                                </p:cTn>
                              </p:par>
                            </p:childTnLst>
                          </p:cTn>
                        </p:par>
                        <p:par>
                          <p:cTn id="32" fill="hold" nodeType="afterGroup">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childTnLst>
                          </p:cTn>
                        </p:par>
                        <p:par>
                          <p:cTn id="38" fill="hold" nodeType="afterGroup">
                            <p:stCondLst>
                              <p:cond delay="3000"/>
                            </p:stCondLst>
                            <p:childTnLst>
                              <p:par>
                                <p:cTn id="39" presetID="42" presetClass="entr" presetSubtype="0"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1000"/>
                                        <p:tgtEl>
                                          <p:spTgt spid="2"/>
                                        </p:tgtEl>
                                      </p:cBhvr>
                                    </p:animEffect>
                                    <p:anim calcmode="lin" valueType="num">
                                      <p:cBhvr>
                                        <p:cTn id="42" dur="1000" fill="hold"/>
                                        <p:tgtEl>
                                          <p:spTgt spid="2"/>
                                        </p:tgtEl>
                                        <p:attrNameLst>
                                          <p:attrName>ppt_x</p:attrName>
                                        </p:attrNameLst>
                                      </p:cBhvr>
                                      <p:tavLst>
                                        <p:tav tm="0">
                                          <p:val>
                                            <p:strVal val="#ppt_x"/>
                                          </p:val>
                                        </p:tav>
                                        <p:tav tm="100000">
                                          <p:val>
                                            <p:strVal val="#ppt_x"/>
                                          </p:val>
                                        </p:tav>
                                      </p:tavLst>
                                    </p:anim>
                                    <p:anim calcmode="lin" valueType="num">
                                      <p:cBhvr>
                                        <p:cTn id="43" dur="1000" fill="hold"/>
                                        <p:tgtEl>
                                          <p:spTgt spid="2"/>
                                        </p:tgtEl>
                                        <p:attrNameLst>
                                          <p:attrName>ppt_y</p:attrName>
                                        </p:attrNameLst>
                                      </p:cBhvr>
                                      <p:tavLst>
                                        <p:tav tm="0">
                                          <p:val>
                                            <p:strVal val="#ppt_y+.1"/>
                                          </p:val>
                                        </p:tav>
                                        <p:tav tm="100000">
                                          <p:val>
                                            <p:strVal val="#ppt_y"/>
                                          </p:val>
                                        </p:tav>
                                      </p:tavLst>
                                    </p:anim>
                                  </p:childTnLst>
                                </p:cTn>
                              </p:par>
                            </p:childTnLst>
                          </p:cTn>
                        </p:par>
                        <p:par>
                          <p:cTn id="44" fill="hold" nodeType="afterGroup">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ppt_w</p:attrName>
                                        </p:attrNameLst>
                                      </p:cBhvr>
                                      <p:tavLst>
                                        <p:tav tm="0">
                                          <p:val>
                                            <p:fltVal val="0"/>
                                          </p:val>
                                        </p:tav>
                                        <p:tav tm="100000">
                                          <p:val>
                                            <p:strVal val="#ppt_w"/>
                                          </p:val>
                                        </p:tav>
                                      </p:tavLst>
                                    </p:anim>
                                    <p:anim calcmode="lin" valueType="num">
                                      <p:cBhvr>
                                        <p:cTn id="48" dur="500" fill="hold"/>
                                        <p:tgtEl>
                                          <p:spTgt spid="7"/>
                                        </p:tgtEl>
                                        <p:attrNameLst>
                                          <p:attrName>ppt_h</p:attrName>
                                        </p:attrNameLst>
                                      </p:cBhvr>
                                      <p:tavLst>
                                        <p:tav tm="0">
                                          <p:val>
                                            <p:fltVal val="0"/>
                                          </p:val>
                                        </p:tav>
                                        <p:tav tm="100000">
                                          <p:val>
                                            <p:strVal val="#ppt_h"/>
                                          </p:val>
                                        </p:tav>
                                      </p:tavLst>
                                    </p:anim>
                                    <p:animEffect transition="in" filter="fade">
                                      <p:cBhvr>
                                        <p:cTn id="49" dur="500"/>
                                        <p:tgtEl>
                                          <p:spTgt spid="7"/>
                                        </p:tgtEl>
                                      </p:cBhvr>
                                    </p:animEffect>
                                  </p:childTnLst>
                                </p:cTn>
                              </p:par>
                            </p:childTnLst>
                          </p:cTn>
                        </p:par>
                        <p:par>
                          <p:cTn id="50" fill="hold" nodeType="afterGroup">
                            <p:stCondLst>
                              <p:cond delay="4500"/>
                            </p:stCondLst>
                            <p:childTnLst>
                              <p:par>
                                <p:cTn id="51" presetID="42" presetClass="entr" presetSubtype="0"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1000"/>
                                        <p:tgtEl>
                                          <p:spTgt spid="3"/>
                                        </p:tgtEl>
                                      </p:cBhvr>
                                    </p:animEffect>
                                    <p:anim calcmode="lin" valueType="num">
                                      <p:cBhvr>
                                        <p:cTn id="54" dur="1000" fill="hold"/>
                                        <p:tgtEl>
                                          <p:spTgt spid="3"/>
                                        </p:tgtEl>
                                        <p:attrNameLst>
                                          <p:attrName>ppt_x</p:attrName>
                                        </p:attrNameLst>
                                      </p:cBhvr>
                                      <p:tavLst>
                                        <p:tav tm="0">
                                          <p:val>
                                            <p:strVal val="#ppt_x"/>
                                          </p:val>
                                        </p:tav>
                                        <p:tav tm="100000">
                                          <p:val>
                                            <p:strVal val="#ppt_x"/>
                                          </p:val>
                                        </p:tav>
                                      </p:tavLst>
                                    </p:anim>
                                    <p:anim calcmode="lin" valueType="num">
                                      <p:cBhvr>
                                        <p:cTn id="55" dur="1000" fill="hold"/>
                                        <p:tgtEl>
                                          <p:spTgt spid="3"/>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5500"/>
                            </p:stCondLst>
                            <p:childTnLst>
                              <p:par>
                                <p:cTn id="57" presetID="53" presetClass="entr" presetSubtype="16"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p:cTn id="59" dur="500" fill="hold"/>
                                        <p:tgtEl>
                                          <p:spTgt spid="10"/>
                                        </p:tgtEl>
                                        <p:attrNameLst>
                                          <p:attrName>ppt_w</p:attrName>
                                        </p:attrNameLst>
                                      </p:cBhvr>
                                      <p:tavLst>
                                        <p:tav tm="0">
                                          <p:val>
                                            <p:fltVal val="0"/>
                                          </p:val>
                                        </p:tav>
                                        <p:tav tm="100000">
                                          <p:val>
                                            <p:strVal val="#ppt_w"/>
                                          </p:val>
                                        </p:tav>
                                      </p:tavLst>
                                    </p:anim>
                                    <p:anim calcmode="lin" valueType="num">
                                      <p:cBhvr>
                                        <p:cTn id="60" dur="500" fill="hold"/>
                                        <p:tgtEl>
                                          <p:spTgt spid="10"/>
                                        </p:tgtEl>
                                        <p:attrNameLst>
                                          <p:attrName>ppt_h</p:attrName>
                                        </p:attrNameLst>
                                      </p:cBhvr>
                                      <p:tavLst>
                                        <p:tav tm="0">
                                          <p:val>
                                            <p:fltVal val="0"/>
                                          </p:val>
                                        </p:tav>
                                        <p:tav tm="100000">
                                          <p:val>
                                            <p:strVal val="#ppt_h"/>
                                          </p:val>
                                        </p:tav>
                                      </p:tavLst>
                                    </p:anim>
                                    <p:animEffect transition="in" filter="fade">
                                      <p:cBhvr>
                                        <p:cTn id="61" dur="500"/>
                                        <p:tgtEl>
                                          <p:spTgt spid="10"/>
                                        </p:tgtEl>
                                      </p:cBhvr>
                                    </p:animEffect>
                                  </p:childTnLst>
                                </p:cTn>
                              </p:par>
                            </p:childTnLst>
                          </p:cTn>
                        </p:par>
                        <p:par>
                          <p:cTn id="62" fill="hold" nodeType="afterGroup">
                            <p:stCondLst>
                              <p:cond delay="6000"/>
                            </p:stCondLst>
                            <p:childTnLst>
                              <p:par>
                                <p:cTn id="63" presetID="42" presetClass="entr" presetSubtype="0" fill="hold" grpId="0" nodeType="afterEffect">
                                  <p:stCondLst>
                                    <p:cond delay="0"/>
                                  </p:stCondLst>
                                  <p:childTnLst>
                                    <p:set>
                                      <p:cBhvr>
                                        <p:cTn id="64" dur="1" fill="hold">
                                          <p:stCondLst>
                                            <p:cond delay="0"/>
                                          </p:stCondLst>
                                        </p:cTn>
                                        <p:tgtEl>
                                          <p:spTgt spid="9220"/>
                                        </p:tgtEl>
                                        <p:attrNameLst>
                                          <p:attrName>style.visibility</p:attrName>
                                        </p:attrNameLst>
                                      </p:cBhvr>
                                      <p:to>
                                        <p:strVal val="visible"/>
                                      </p:to>
                                    </p:set>
                                    <p:animEffect transition="in" filter="fade">
                                      <p:cBhvr>
                                        <p:cTn id="65" dur="1000"/>
                                        <p:tgtEl>
                                          <p:spTgt spid="9220"/>
                                        </p:tgtEl>
                                      </p:cBhvr>
                                    </p:animEffect>
                                    <p:anim calcmode="lin" valueType="num">
                                      <p:cBhvr>
                                        <p:cTn id="66" dur="1000" fill="hold"/>
                                        <p:tgtEl>
                                          <p:spTgt spid="9220"/>
                                        </p:tgtEl>
                                        <p:attrNameLst>
                                          <p:attrName>ppt_x</p:attrName>
                                        </p:attrNameLst>
                                      </p:cBhvr>
                                      <p:tavLst>
                                        <p:tav tm="0">
                                          <p:val>
                                            <p:strVal val="#ppt_x"/>
                                          </p:val>
                                        </p:tav>
                                        <p:tav tm="100000">
                                          <p:val>
                                            <p:strVal val="#ppt_x"/>
                                          </p:val>
                                        </p:tav>
                                      </p:tavLst>
                                    </p:anim>
                                    <p:anim calcmode="lin" valueType="num">
                                      <p:cBhvr>
                                        <p:cTn id="67" dur="1000" fill="hold"/>
                                        <p:tgtEl>
                                          <p:spTgt spid="92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6123" grpId="0" bldLvl="0" animBg="1"/>
      <p:bldP spid="5" grpId="0"/>
      <p:bldP spid="6" grpId="0" bldLvl="0" animBg="1"/>
      <p:bldP spid="2" grpId="0" bldLvl="0" animBg="1"/>
      <p:bldP spid="3" grpId="0" bldLvl="0" animBg="1"/>
      <p:bldP spid="9220" grpId="0" bldLvl="0" animBg="1"/>
      <p:bldP spid="9" grpId="0" bldLvl="0" animBg="1"/>
      <p:bldP spid="7" grpId="0" bldLvl="0" animBg="1"/>
      <p:bldP spid="10"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id="{0742B34B-5BCE-45BF-A9D3-0775FC5053AD}"/>
              </a:ext>
            </a:extLst>
          </p:cNvPr>
          <p:cNvSpPr/>
          <p:nvPr/>
        </p:nvSpPr>
        <p:spPr>
          <a:xfrm>
            <a:off x="3838575" y="747713"/>
            <a:ext cx="2716213" cy="50482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zh-CN" altLang="en-US" sz="2100" b="1" noProof="1">
                <a:solidFill>
                  <a:schemeClr val="bg1"/>
                </a:solidFill>
                <a:latin typeface="微软雅黑" panose="020B0503020204020204" pitchFamily="34" charset="-122"/>
                <a:ea typeface="微软雅黑" panose="020B0503020204020204" pitchFamily="34" charset="-122"/>
                <a:cs typeface="+mn-ea"/>
                <a:sym typeface="+mn-lt"/>
              </a:rPr>
              <a:t>三会一课是什么</a:t>
            </a:r>
          </a:p>
        </p:txBody>
      </p:sp>
      <p:sp>
        <p:nvSpPr>
          <p:cNvPr id="11" name="矩形: 圆角 10">
            <a:extLst>
              <a:ext uri="{FF2B5EF4-FFF2-40B4-BE49-F238E27FC236}">
                <a16:creationId xmlns:a16="http://schemas.microsoft.com/office/drawing/2014/main" id="{9D8E0DFD-C7D3-42EF-8F4E-19A3FD4C591F}"/>
              </a:ext>
            </a:extLst>
          </p:cNvPr>
          <p:cNvSpPr/>
          <p:nvPr/>
        </p:nvSpPr>
        <p:spPr>
          <a:xfrm>
            <a:off x="3838575" y="1412875"/>
            <a:ext cx="2716213" cy="506413"/>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zh-CN" altLang="en-US" sz="2100" b="1" noProof="1">
                <a:solidFill>
                  <a:schemeClr val="bg1"/>
                </a:solidFill>
                <a:latin typeface="微软雅黑" panose="020B0503020204020204" pitchFamily="34" charset="-122"/>
                <a:ea typeface="微软雅黑" panose="020B0503020204020204" pitchFamily="34" charset="-122"/>
                <a:cs typeface="+mn-ea"/>
                <a:sym typeface="+mn-lt"/>
              </a:rPr>
              <a:t>支部党员大会</a:t>
            </a:r>
          </a:p>
        </p:txBody>
      </p:sp>
      <p:sp>
        <p:nvSpPr>
          <p:cNvPr id="12" name="矩形: 圆角 11">
            <a:extLst>
              <a:ext uri="{FF2B5EF4-FFF2-40B4-BE49-F238E27FC236}">
                <a16:creationId xmlns:a16="http://schemas.microsoft.com/office/drawing/2014/main" id="{2FDAAC75-ACD2-4F56-9B17-6E50EB4B3519}"/>
              </a:ext>
            </a:extLst>
          </p:cNvPr>
          <p:cNvSpPr/>
          <p:nvPr/>
        </p:nvSpPr>
        <p:spPr>
          <a:xfrm>
            <a:off x="3838575" y="2079625"/>
            <a:ext cx="2716213" cy="506413"/>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zh-CN" altLang="en-US" sz="2100" b="1" noProof="1">
                <a:solidFill>
                  <a:schemeClr val="bg1"/>
                </a:solidFill>
                <a:latin typeface="微软雅黑" panose="020B0503020204020204" pitchFamily="34" charset="-122"/>
                <a:ea typeface="微软雅黑" panose="020B0503020204020204" pitchFamily="34" charset="-122"/>
                <a:cs typeface="+mn-ea"/>
                <a:sym typeface="+mn-lt"/>
              </a:rPr>
              <a:t>支部委员会</a:t>
            </a:r>
          </a:p>
        </p:txBody>
      </p:sp>
      <p:sp>
        <p:nvSpPr>
          <p:cNvPr id="13" name="矩形: 圆角 12">
            <a:extLst>
              <a:ext uri="{FF2B5EF4-FFF2-40B4-BE49-F238E27FC236}">
                <a16:creationId xmlns:a16="http://schemas.microsoft.com/office/drawing/2014/main" id="{79B4B028-B27A-4E80-B0A5-399AC78B30CC}"/>
              </a:ext>
            </a:extLst>
          </p:cNvPr>
          <p:cNvSpPr/>
          <p:nvPr/>
        </p:nvSpPr>
        <p:spPr>
          <a:xfrm>
            <a:off x="3838575" y="2746375"/>
            <a:ext cx="2716213" cy="50482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zh-CN" altLang="en-US" sz="2100" b="1" noProof="1">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lt"/>
              </a:rPr>
              <a:t>党小组会</a:t>
            </a:r>
            <a:endParaRPr lang="zh-CN" altLang="en-US" sz="2100" b="1" noProof="1">
              <a:solidFill>
                <a:schemeClr val="bg1"/>
              </a:solidFill>
              <a:ea typeface="微软雅黑" panose="020B0503020204020204" pitchFamily="34" charset="-122"/>
              <a:cs typeface="宋体" panose="02010600030101010101" pitchFamily="2" charset="-122"/>
              <a:sym typeface="+mn-lt"/>
            </a:endParaRPr>
          </a:p>
        </p:txBody>
      </p:sp>
      <p:sp>
        <p:nvSpPr>
          <p:cNvPr id="14" name="矩形: 圆角 13">
            <a:extLst>
              <a:ext uri="{FF2B5EF4-FFF2-40B4-BE49-F238E27FC236}">
                <a16:creationId xmlns:a16="http://schemas.microsoft.com/office/drawing/2014/main" id="{89F784CB-7C0F-47AD-89BB-31429BE5E8B2}"/>
              </a:ext>
            </a:extLst>
          </p:cNvPr>
          <p:cNvSpPr/>
          <p:nvPr/>
        </p:nvSpPr>
        <p:spPr>
          <a:xfrm>
            <a:off x="3838575" y="3413125"/>
            <a:ext cx="2716213" cy="50482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zh-CN" altLang="en-US" sz="2100" b="1" noProof="1">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lt"/>
              </a:rPr>
              <a:t>党课</a:t>
            </a:r>
            <a:endParaRPr lang="zh-CN" altLang="en-US" sz="2100" b="1" noProof="1">
              <a:solidFill>
                <a:schemeClr val="bg1"/>
              </a:solidFill>
              <a:ea typeface="微软雅黑" panose="020B0503020204020204" pitchFamily="34" charset="-122"/>
              <a:cs typeface="宋体" panose="02010600030101010101" pitchFamily="2" charset="-122"/>
              <a:sym typeface="+mn-lt"/>
            </a:endParaRPr>
          </a:p>
        </p:txBody>
      </p:sp>
      <p:sp>
        <p:nvSpPr>
          <p:cNvPr id="15" name="矩形: 圆角 14">
            <a:extLst>
              <a:ext uri="{FF2B5EF4-FFF2-40B4-BE49-F238E27FC236}">
                <a16:creationId xmlns:a16="http://schemas.microsoft.com/office/drawing/2014/main" id="{37277D1F-B6FD-4206-B42C-3FAAC1E1AFF4}"/>
              </a:ext>
            </a:extLst>
          </p:cNvPr>
          <p:cNvSpPr/>
          <p:nvPr/>
        </p:nvSpPr>
        <p:spPr>
          <a:xfrm>
            <a:off x="3213100" y="747713"/>
            <a:ext cx="492125" cy="50482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en-US" altLang="zh-CN" sz="2700" b="1" noProof="1">
                <a:solidFill>
                  <a:schemeClr val="bg1"/>
                </a:solidFill>
                <a:latin typeface="微软雅黑" panose="020B0503020204020204" pitchFamily="34" charset="-122"/>
                <a:ea typeface="微软雅黑" panose="020B0503020204020204" pitchFamily="34" charset="-122"/>
                <a:cs typeface="+mn-ea"/>
                <a:sym typeface="+mn-lt"/>
              </a:rPr>
              <a:t>1</a:t>
            </a:r>
          </a:p>
        </p:txBody>
      </p:sp>
      <p:sp>
        <p:nvSpPr>
          <p:cNvPr id="16" name="矩形: 圆角 15">
            <a:extLst>
              <a:ext uri="{FF2B5EF4-FFF2-40B4-BE49-F238E27FC236}">
                <a16:creationId xmlns:a16="http://schemas.microsoft.com/office/drawing/2014/main" id="{4AB42376-8DEC-4DED-99A3-F85FE225DDA3}"/>
              </a:ext>
            </a:extLst>
          </p:cNvPr>
          <p:cNvSpPr/>
          <p:nvPr/>
        </p:nvSpPr>
        <p:spPr>
          <a:xfrm>
            <a:off x="3213100" y="1412875"/>
            <a:ext cx="492125" cy="506413"/>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zh-CN" altLang="zh-CN" sz="2700" b="1" noProof="1">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lt"/>
              </a:rPr>
              <a:t>2</a:t>
            </a:r>
            <a:endParaRPr lang="zh-CN" altLang="en-US" sz="2700" b="1" noProof="1">
              <a:solidFill>
                <a:schemeClr val="bg1"/>
              </a:solidFill>
              <a:latin typeface="Agency FB" panose="020B0503020202020204" pitchFamily="34" charset="0"/>
              <a:ea typeface="微软雅黑" panose="020B0503020204020204" pitchFamily="34" charset="-122"/>
              <a:cs typeface="宋体" panose="02010600030101010101" pitchFamily="2" charset="-122"/>
              <a:sym typeface="+mn-lt"/>
            </a:endParaRPr>
          </a:p>
        </p:txBody>
      </p:sp>
      <p:sp>
        <p:nvSpPr>
          <p:cNvPr id="17" name="矩形: 圆角 16">
            <a:extLst>
              <a:ext uri="{FF2B5EF4-FFF2-40B4-BE49-F238E27FC236}">
                <a16:creationId xmlns:a16="http://schemas.microsoft.com/office/drawing/2014/main" id="{113F2475-8E08-4C63-8D6F-6226FA9663F1}"/>
              </a:ext>
            </a:extLst>
          </p:cNvPr>
          <p:cNvSpPr/>
          <p:nvPr/>
        </p:nvSpPr>
        <p:spPr>
          <a:xfrm>
            <a:off x="3213100" y="2079625"/>
            <a:ext cx="492125" cy="506413"/>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zh-CN" altLang="zh-CN" sz="2700" b="1" noProof="1">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lt"/>
              </a:rPr>
              <a:t>3</a:t>
            </a:r>
            <a:endParaRPr lang="zh-CN" altLang="en-US" sz="2700" b="1" noProof="1">
              <a:solidFill>
                <a:schemeClr val="bg1"/>
              </a:solidFill>
              <a:latin typeface="Agency FB" panose="020B0503020202020204" pitchFamily="34" charset="0"/>
              <a:ea typeface="微软雅黑" panose="020B0503020204020204" pitchFamily="34" charset="-122"/>
              <a:cs typeface="宋体" panose="02010600030101010101" pitchFamily="2" charset="-122"/>
              <a:sym typeface="+mn-lt"/>
            </a:endParaRPr>
          </a:p>
        </p:txBody>
      </p:sp>
      <p:sp>
        <p:nvSpPr>
          <p:cNvPr id="18" name="矩形: 圆角 17">
            <a:extLst>
              <a:ext uri="{FF2B5EF4-FFF2-40B4-BE49-F238E27FC236}">
                <a16:creationId xmlns:a16="http://schemas.microsoft.com/office/drawing/2014/main" id="{3016B6F8-29A0-4318-8A0C-069FD363B227}"/>
              </a:ext>
            </a:extLst>
          </p:cNvPr>
          <p:cNvSpPr/>
          <p:nvPr/>
        </p:nvSpPr>
        <p:spPr>
          <a:xfrm>
            <a:off x="3213100" y="2746375"/>
            <a:ext cx="492125" cy="50482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en-US" altLang="zh-CN" sz="2700" b="1" noProof="1">
                <a:solidFill>
                  <a:schemeClr val="bg1"/>
                </a:solidFill>
                <a:latin typeface="微软雅黑" panose="020B0503020204020204" pitchFamily="34" charset="-122"/>
                <a:ea typeface="微软雅黑" panose="020B0503020204020204" pitchFamily="34" charset="-122"/>
                <a:cs typeface="+mn-ea"/>
                <a:sym typeface="+mn-lt"/>
              </a:rPr>
              <a:t>4</a:t>
            </a:r>
          </a:p>
        </p:txBody>
      </p:sp>
      <p:sp>
        <p:nvSpPr>
          <p:cNvPr id="19" name="矩形: 圆角 18">
            <a:extLst>
              <a:ext uri="{FF2B5EF4-FFF2-40B4-BE49-F238E27FC236}">
                <a16:creationId xmlns:a16="http://schemas.microsoft.com/office/drawing/2014/main" id="{EB9FF9CE-9A6D-410D-A3D1-F93CCFFBCE28}"/>
              </a:ext>
            </a:extLst>
          </p:cNvPr>
          <p:cNvSpPr/>
          <p:nvPr/>
        </p:nvSpPr>
        <p:spPr>
          <a:xfrm>
            <a:off x="3213100" y="3413125"/>
            <a:ext cx="492125" cy="50482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en-US" altLang="zh-CN" sz="2700" b="1" noProof="1">
                <a:solidFill>
                  <a:schemeClr val="bg1"/>
                </a:solidFill>
                <a:latin typeface="微软雅黑" panose="020B0503020204020204" pitchFamily="34" charset="-122"/>
                <a:ea typeface="微软雅黑" panose="020B0503020204020204" pitchFamily="34" charset="-122"/>
                <a:cs typeface="+mn-ea"/>
                <a:sym typeface="+mn-lt"/>
              </a:rPr>
              <a:t>5</a:t>
            </a:r>
          </a:p>
        </p:txBody>
      </p:sp>
      <p:sp>
        <p:nvSpPr>
          <p:cNvPr id="5" name="文本框 4">
            <a:extLst>
              <a:ext uri="{FF2B5EF4-FFF2-40B4-BE49-F238E27FC236}">
                <a16:creationId xmlns:a16="http://schemas.microsoft.com/office/drawing/2014/main" id="{F265FF12-C564-435C-9C86-EEB3683539A8}"/>
              </a:ext>
            </a:extLst>
          </p:cNvPr>
          <p:cNvSpPr txBox="1">
            <a:spLocks noChangeArrowheads="1"/>
          </p:cNvSpPr>
          <p:nvPr/>
        </p:nvSpPr>
        <p:spPr bwMode="auto">
          <a:xfrm>
            <a:off x="2262188" y="1576388"/>
            <a:ext cx="736600"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600" b="1">
                <a:solidFill>
                  <a:srgbClr val="C00000"/>
                </a:solidFill>
                <a:latin typeface="微软雅黑" panose="020B0503020204020204" pitchFamily="34" charset="-122"/>
                <a:ea typeface="微软雅黑" panose="020B0503020204020204" pitchFamily="34" charset="-122"/>
              </a:rPr>
              <a:t>目录</a:t>
            </a:r>
          </a:p>
        </p:txBody>
      </p:sp>
      <p:pic>
        <p:nvPicPr>
          <p:cNvPr id="24" name="Picture 5" descr="C:\Users\PC\Desktop\共青团\鸽子3.png">
            <a:extLst>
              <a:ext uri="{FF2B5EF4-FFF2-40B4-BE49-F238E27FC236}">
                <a16:creationId xmlns:a16="http://schemas.microsoft.com/office/drawing/2014/main" id="{14D9A523-A7FD-4442-98AC-7BE57C9476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488" y="1968500"/>
            <a:ext cx="633412"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5" descr="C:\Users\PC\Desktop\共青团\鸽子3.png">
            <a:extLst>
              <a:ext uri="{FF2B5EF4-FFF2-40B4-BE49-F238E27FC236}">
                <a16:creationId xmlns:a16="http://schemas.microsoft.com/office/drawing/2014/main" id="{DDB2928C-0F93-42AF-8A06-EC38AB5EEC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9238" y="2630488"/>
            <a:ext cx="6350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 name="组合 25">
            <a:extLst>
              <a:ext uri="{FF2B5EF4-FFF2-40B4-BE49-F238E27FC236}">
                <a16:creationId xmlns:a16="http://schemas.microsoft.com/office/drawing/2014/main" id="{62997C54-12D1-4FF6-B192-F89047E710CA}"/>
              </a:ext>
            </a:extLst>
          </p:cNvPr>
          <p:cNvGrpSpPr>
            <a:grpSpLocks/>
          </p:cNvGrpSpPr>
          <p:nvPr/>
        </p:nvGrpSpPr>
        <p:grpSpPr bwMode="auto">
          <a:xfrm>
            <a:off x="404813" y="747713"/>
            <a:ext cx="1879600" cy="1028700"/>
            <a:chOff x="1348" y="1356"/>
            <a:chExt cx="2960" cy="1620"/>
          </a:xfrm>
        </p:grpSpPr>
        <p:pic>
          <p:nvPicPr>
            <p:cNvPr id="37907" name="图片 26">
              <a:extLst>
                <a:ext uri="{FF2B5EF4-FFF2-40B4-BE49-F238E27FC236}">
                  <a16:creationId xmlns:a16="http://schemas.microsoft.com/office/drawing/2014/main" id="{70D46474-F895-4832-8E6A-A39BA0C425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8566" t="3773" r="84967" b="87161"/>
            <a:stretch>
              <a:fillRect/>
            </a:stretch>
          </p:blipFill>
          <p:spPr bwMode="auto">
            <a:xfrm>
              <a:off x="1713" y="1356"/>
              <a:ext cx="2054" cy="1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7908" name="组合 27">
              <a:extLst>
                <a:ext uri="{FF2B5EF4-FFF2-40B4-BE49-F238E27FC236}">
                  <a16:creationId xmlns:a16="http://schemas.microsoft.com/office/drawing/2014/main" id="{433C1ABF-8E98-4FAD-AB31-FE7EEB63D7F6}"/>
                </a:ext>
              </a:extLst>
            </p:cNvPr>
            <p:cNvGrpSpPr>
              <a:grpSpLocks/>
            </p:cNvGrpSpPr>
            <p:nvPr/>
          </p:nvGrpSpPr>
          <p:grpSpPr bwMode="auto">
            <a:xfrm rot="-1140000">
              <a:off x="1348" y="2342"/>
              <a:ext cx="2960" cy="630"/>
              <a:chOff x="-4345" y="2576"/>
              <a:chExt cx="3946" cy="840"/>
            </a:xfrm>
          </p:grpSpPr>
          <p:pic>
            <p:nvPicPr>
              <p:cNvPr id="37909" name="Picture 428" descr="Untitled-2">
                <a:extLst>
                  <a:ext uri="{FF2B5EF4-FFF2-40B4-BE49-F238E27FC236}">
                    <a16:creationId xmlns:a16="http://schemas.microsoft.com/office/drawing/2014/main" id="{94C33CC4-77B7-46C7-B045-A05BC61D531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10" name="Picture 429" descr="Untitled-2">
                <a:extLst>
                  <a:ext uri="{FF2B5EF4-FFF2-40B4-BE49-F238E27FC236}">
                    <a16:creationId xmlns:a16="http://schemas.microsoft.com/office/drawing/2014/main" id="{AC8036E9-A5AE-411E-8937-86664A2FD7B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11" name="Picture 430" descr="Untitled-2">
                <a:extLst>
                  <a:ext uri="{FF2B5EF4-FFF2-40B4-BE49-F238E27FC236}">
                    <a16:creationId xmlns:a16="http://schemas.microsoft.com/office/drawing/2014/main" id="{CEE63770-A258-444F-832C-7F98FA48096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12" name="Picture 431" descr="Untitled-2">
                <a:extLst>
                  <a:ext uri="{FF2B5EF4-FFF2-40B4-BE49-F238E27FC236}">
                    <a16:creationId xmlns:a16="http://schemas.microsoft.com/office/drawing/2014/main" id="{84943956-B21B-4102-B447-5EBA48FCF7E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13" name="Picture 432" descr="Untitled-2">
                <a:extLst>
                  <a:ext uri="{FF2B5EF4-FFF2-40B4-BE49-F238E27FC236}">
                    <a16:creationId xmlns:a16="http://schemas.microsoft.com/office/drawing/2014/main" id="{21BC4319-C9E1-4610-8C83-6926A994BB9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14" name="Picture 433" descr="Untitled-2">
                <a:extLst>
                  <a:ext uri="{FF2B5EF4-FFF2-40B4-BE49-F238E27FC236}">
                    <a16:creationId xmlns:a16="http://schemas.microsoft.com/office/drawing/2014/main" id="{D09CFB5E-0FDB-41CE-BBCD-5D264B861B3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15" name="Picture 434" descr="Untitled-2">
                <a:extLst>
                  <a:ext uri="{FF2B5EF4-FFF2-40B4-BE49-F238E27FC236}">
                    <a16:creationId xmlns:a16="http://schemas.microsoft.com/office/drawing/2014/main" id="{2F03E03D-F57F-4A0F-B007-41B3C40CF6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16" name="Picture 435" descr="Untitled-2">
                <a:extLst>
                  <a:ext uri="{FF2B5EF4-FFF2-40B4-BE49-F238E27FC236}">
                    <a16:creationId xmlns:a16="http://schemas.microsoft.com/office/drawing/2014/main" id="{77E11CE0-E39D-4F86-A875-405D4AFE0AC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17" name="Picture 436" descr="Untitled-2">
                <a:extLst>
                  <a:ext uri="{FF2B5EF4-FFF2-40B4-BE49-F238E27FC236}">
                    <a16:creationId xmlns:a16="http://schemas.microsoft.com/office/drawing/2014/main" id="{4D25058C-2936-4477-B683-2B703D94B44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18" name="Picture 437" descr="Untitled-2">
                <a:extLst>
                  <a:ext uri="{FF2B5EF4-FFF2-40B4-BE49-F238E27FC236}">
                    <a16:creationId xmlns:a16="http://schemas.microsoft.com/office/drawing/2014/main" id="{7526C13C-F192-422B-A59B-740A91A4C3A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39" name="图片 38">
            <a:extLst>
              <a:ext uri="{FF2B5EF4-FFF2-40B4-BE49-F238E27FC236}">
                <a16:creationId xmlns:a16="http://schemas.microsoft.com/office/drawing/2014/main" id="{A6CD1773-0DBB-4189-95A7-BD816810CB2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84720"/>
          <a:stretch>
            <a:fillRect/>
          </a:stretch>
        </p:blipFill>
        <p:spPr bwMode="auto">
          <a:xfrm>
            <a:off x="-25400" y="3622675"/>
            <a:ext cx="9194800"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6" name="Picture 6" descr="C:\Users\PC\Desktop\zqq\20158_0011_7.png">
            <a:extLst>
              <a:ext uri="{FF2B5EF4-FFF2-40B4-BE49-F238E27FC236}">
                <a16:creationId xmlns:a16="http://schemas.microsoft.com/office/drawing/2014/main" id="{39A02C8C-C97F-4D6B-87A0-64A7820243D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213" y="3316288"/>
            <a:ext cx="1544638" cy="159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图片 68">
            <a:extLst>
              <a:ext uri="{FF2B5EF4-FFF2-40B4-BE49-F238E27FC236}">
                <a16:creationId xmlns:a16="http://schemas.microsoft.com/office/drawing/2014/main" id="{7F9C2CBB-E26F-4B26-867A-CF3C6D1E01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91375" y="-104775"/>
            <a:ext cx="1978025" cy="188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3000">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nodeType="afterGroup">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inVertical)">
                                      <p:cBhvr>
                                        <p:cTn id="11" dur="500"/>
                                        <p:tgtEl>
                                          <p:spTgt spid="5"/>
                                        </p:tgtEl>
                                      </p:cBhvr>
                                    </p:animEffect>
                                  </p:childTnLst>
                                </p:cTn>
                              </p:par>
                            </p:childTnLst>
                          </p:cTn>
                        </p:par>
                        <p:par>
                          <p:cTn id="12" fill="hold" nodeType="afterGroup">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childTnLst>
                          </p:cTn>
                        </p:par>
                        <p:par>
                          <p:cTn id="18" fill="hold" nodeType="afterGroup">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par>
                          <p:cTn id="24" fill="hold" nodeType="afterGroup">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childTnLst>
                          </p:cTn>
                        </p:par>
                        <p:par>
                          <p:cTn id="30" fill="hold" nodeType="afterGroup">
                            <p:stCondLst>
                              <p:cond delay="3000"/>
                            </p:stCondLst>
                            <p:childTnLst>
                              <p:par>
                                <p:cTn id="31" presetID="42"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childTnLst>
                          </p:cTn>
                        </p:par>
                        <p:par>
                          <p:cTn id="36" fill="hold" nodeType="afterGroup">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childTnLst>
                          </p:cTn>
                        </p:par>
                        <p:par>
                          <p:cTn id="42" fill="hold" nodeType="afterGroup">
                            <p:stCondLst>
                              <p:cond delay="4500"/>
                            </p:stCondLst>
                            <p:childTnLst>
                              <p:par>
                                <p:cTn id="43" presetID="42" presetClass="entr" presetSubtype="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1000"/>
                                        <p:tgtEl>
                                          <p:spTgt spid="12"/>
                                        </p:tgtEl>
                                      </p:cBhvr>
                                    </p:animEffect>
                                    <p:anim calcmode="lin" valueType="num">
                                      <p:cBhvr>
                                        <p:cTn id="46" dur="1000" fill="hold"/>
                                        <p:tgtEl>
                                          <p:spTgt spid="12"/>
                                        </p:tgtEl>
                                        <p:attrNameLst>
                                          <p:attrName>ppt_x</p:attrName>
                                        </p:attrNameLst>
                                      </p:cBhvr>
                                      <p:tavLst>
                                        <p:tav tm="0">
                                          <p:val>
                                            <p:strVal val="#ppt_x"/>
                                          </p:val>
                                        </p:tav>
                                        <p:tav tm="100000">
                                          <p:val>
                                            <p:strVal val="#ppt_x"/>
                                          </p:val>
                                        </p:tav>
                                      </p:tavLst>
                                    </p:anim>
                                    <p:anim calcmode="lin" valueType="num">
                                      <p:cBhvr>
                                        <p:cTn id="47" dur="1000" fill="hold"/>
                                        <p:tgtEl>
                                          <p:spTgt spid="12"/>
                                        </p:tgtEl>
                                        <p:attrNameLst>
                                          <p:attrName>ppt_y</p:attrName>
                                        </p:attrNameLst>
                                      </p:cBhvr>
                                      <p:tavLst>
                                        <p:tav tm="0">
                                          <p:val>
                                            <p:strVal val="#ppt_y+.1"/>
                                          </p:val>
                                        </p:tav>
                                        <p:tav tm="100000">
                                          <p:val>
                                            <p:strVal val="#ppt_y"/>
                                          </p:val>
                                        </p:tav>
                                      </p:tavLst>
                                    </p:anim>
                                  </p:childTnLst>
                                </p:cTn>
                              </p:par>
                            </p:childTnLst>
                          </p:cTn>
                        </p:par>
                        <p:par>
                          <p:cTn id="48" fill="hold" nodeType="afterGroup">
                            <p:stCondLst>
                              <p:cond delay="5500"/>
                            </p:stCondLst>
                            <p:childTnLst>
                              <p:par>
                                <p:cTn id="49" presetID="53" presetClass="entr" presetSubtype="16"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500" fill="hold"/>
                                        <p:tgtEl>
                                          <p:spTgt spid="18"/>
                                        </p:tgtEl>
                                        <p:attrNameLst>
                                          <p:attrName>ppt_w</p:attrName>
                                        </p:attrNameLst>
                                      </p:cBhvr>
                                      <p:tavLst>
                                        <p:tav tm="0">
                                          <p:val>
                                            <p:fltVal val="0"/>
                                          </p:val>
                                        </p:tav>
                                        <p:tav tm="100000">
                                          <p:val>
                                            <p:strVal val="#ppt_w"/>
                                          </p:val>
                                        </p:tav>
                                      </p:tavLst>
                                    </p:anim>
                                    <p:anim calcmode="lin" valueType="num">
                                      <p:cBhvr>
                                        <p:cTn id="52" dur="500" fill="hold"/>
                                        <p:tgtEl>
                                          <p:spTgt spid="18"/>
                                        </p:tgtEl>
                                        <p:attrNameLst>
                                          <p:attrName>ppt_h</p:attrName>
                                        </p:attrNameLst>
                                      </p:cBhvr>
                                      <p:tavLst>
                                        <p:tav tm="0">
                                          <p:val>
                                            <p:fltVal val="0"/>
                                          </p:val>
                                        </p:tav>
                                        <p:tav tm="100000">
                                          <p:val>
                                            <p:strVal val="#ppt_h"/>
                                          </p:val>
                                        </p:tav>
                                      </p:tavLst>
                                    </p:anim>
                                    <p:animEffect transition="in" filter="fade">
                                      <p:cBhvr>
                                        <p:cTn id="53" dur="500"/>
                                        <p:tgtEl>
                                          <p:spTgt spid="18"/>
                                        </p:tgtEl>
                                      </p:cBhvr>
                                    </p:animEffect>
                                  </p:childTnLst>
                                </p:cTn>
                              </p:par>
                            </p:childTnLst>
                          </p:cTn>
                        </p:par>
                        <p:par>
                          <p:cTn id="54" fill="hold" nodeType="afterGroup">
                            <p:stCondLst>
                              <p:cond delay="6000"/>
                            </p:stCondLst>
                            <p:childTnLst>
                              <p:par>
                                <p:cTn id="55" presetID="42" presetClass="entr" presetSubtype="0"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1000"/>
                                        <p:tgtEl>
                                          <p:spTgt spid="13"/>
                                        </p:tgtEl>
                                      </p:cBhvr>
                                    </p:animEffect>
                                    <p:anim calcmode="lin" valueType="num">
                                      <p:cBhvr>
                                        <p:cTn id="58" dur="1000" fill="hold"/>
                                        <p:tgtEl>
                                          <p:spTgt spid="13"/>
                                        </p:tgtEl>
                                        <p:attrNameLst>
                                          <p:attrName>ppt_x</p:attrName>
                                        </p:attrNameLst>
                                      </p:cBhvr>
                                      <p:tavLst>
                                        <p:tav tm="0">
                                          <p:val>
                                            <p:strVal val="#ppt_x"/>
                                          </p:val>
                                        </p:tav>
                                        <p:tav tm="100000">
                                          <p:val>
                                            <p:strVal val="#ppt_x"/>
                                          </p:val>
                                        </p:tav>
                                      </p:tavLst>
                                    </p:anim>
                                    <p:anim calcmode="lin" valueType="num">
                                      <p:cBhvr>
                                        <p:cTn id="59" dur="1000" fill="hold"/>
                                        <p:tgtEl>
                                          <p:spTgt spid="13"/>
                                        </p:tgtEl>
                                        <p:attrNameLst>
                                          <p:attrName>ppt_y</p:attrName>
                                        </p:attrNameLst>
                                      </p:cBhvr>
                                      <p:tavLst>
                                        <p:tav tm="0">
                                          <p:val>
                                            <p:strVal val="#ppt_y+.1"/>
                                          </p:val>
                                        </p:tav>
                                        <p:tav tm="100000">
                                          <p:val>
                                            <p:strVal val="#ppt_y"/>
                                          </p:val>
                                        </p:tav>
                                      </p:tavLst>
                                    </p:anim>
                                  </p:childTnLst>
                                </p:cTn>
                              </p:par>
                            </p:childTnLst>
                          </p:cTn>
                        </p:par>
                        <p:par>
                          <p:cTn id="60" fill="hold" nodeType="afterGroup">
                            <p:stCondLst>
                              <p:cond delay="7000"/>
                            </p:stCondLst>
                            <p:childTnLst>
                              <p:par>
                                <p:cTn id="61" presetID="53" presetClass="entr" presetSubtype="16"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p:cTn id="63" dur="500" fill="hold"/>
                                        <p:tgtEl>
                                          <p:spTgt spid="19"/>
                                        </p:tgtEl>
                                        <p:attrNameLst>
                                          <p:attrName>ppt_w</p:attrName>
                                        </p:attrNameLst>
                                      </p:cBhvr>
                                      <p:tavLst>
                                        <p:tav tm="0">
                                          <p:val>
                                            <p:fltVal val="0"/>
                                          </p:val>
                                        </p:tav>
                                        <p:tav tm="100000">
                                          <p:val>
                                            <p:strVal val="#ppt_w"/>
                                          </p:val>
                                        </p:tav>
                                      </p:tavLst>
                                    </p:anim>
                                    <p:anim calcmode="lin" valueType="num">
                                      <p:cBhvr>
                                        <p:cTn id="64" dur="500" fill="hold"/>
                                        <p:tgtEl>
                                          <p:spTgt spid="19"/>
                                        </p:tgtEl>
                                        <p:attrNameLst>
                                          <p:attrName>ppt_h</p:attrName>
                                        </p:attrNameLst>
                                      </p:cBhvr>
                                      <p:tavLst>
                                        <p:tav tm="0">
                                          <p:val>
                                            <p:fltVal val="0"/>
                                          </p:val>
                                        </p:tav>
                                        <p:tav tm="100000">
                                          <p:val>
                                            <p:strVal val="#ppt_h"/>
                                          </p:val>
                                        </p:tav>
                                      </p:tavLst>
                                    </p:anim>
                                    <p:animEffect transition="in" filter="fade">
                                      <p:cBhvr>
                                        <p:cTn id="65" dur="500"/>
                                        <p:tgtEl>
                                          <p:spTgt spid="19"/>
                                        </p:tgtEl>
                                      </p:cBhvr>
                                    </p:animEffect>
                                  </p:childTnLst>
                                </p:cTn>
                              </p:par>
                            </p:childTnLst>
                          </p:cTn>
                        </p:par>
                        <p:par>
                          <p:cTn id="66" fill="hold" nodeType="afterGroup">
                            <p:stCondLst>
                              <p:cond delay="7500"/>
                            </p:stCondLst>
                            <p:childTnLst>
                              <p:par>
                                <p:cTn id="67" presetID="42" presetClass="entr" presetSubtype="0" fill="hold" grpId="0" nodeType="after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fade">
                                      <p:cBhvr>
                                        <p:cTn id="69" dur="1000"/>
                                        <p:tgtEl>
                                          <p:spTgt spid="14"/>
                                        </p:tgtEl>
                                      </p:cBhvr>
                                    </p:animEffect>
                                    <p:anim calcmode="lin" valueType="num">
                                      <p:cBhvr>
                                        <p:cTn id="70" dur="1000" fill="hold"/>
                                        <p:tgtEl>
                                          <p:spTgt spid="14"/>
                                        </p:tgtEl>
                                        <p:attrNameLst>
                                          <p:attrName>ppt_x</p:attrName>
                                        </p:attrNameLst>
                                      </p:cBhvr>
                                      <p:tavLst>
                                        <p:tav tm="0">
                                          <p:val>
                                            <p:strVal val="#ppt_x"/>
                                          </p:val>
                                        </p:tav>
                                        <p:tav tm="100000">
                                          <p:val>
                                            <p:strVal val="#ppt_x"/>
                                          </p:val>
                                        </p:tav>
                                      </p:tavLst>
                                    </p:anim>
                                    <p:anim calcmode="lin" valueType="num">
                                      <p:cBhvr>
                                        <p:cTn id="71" dur="1000" fill="hold"/>
                                        <p:tgtEl>
                                          <p:spTgt spid="14"/>
                                        </p:tgtEl>
                                        <p:attrNameLst>
                                          <p:attrName>ppt_y</p:attrName>
                                        </p:attrNameLst>
                                      </p:cBhvr>
                                      <p:tavLst>
                                        <p:tav tm="0">
                                          <p:val>
                                            <p:strVal val="#ppt_y+.1"/>
                                          </p:val>
                                        </p:tav>
                                        <p:tav tm="100000">
                                          <p:val>
                                            <p:strVal val="#ppt_y"/>
                                          </p:val>
                                        </p:tav>
                                      </p:tavLst>
                                    </p:anim>
                                  </p:childTnLst>
                                </p:cTn>
                              </p:par>
                            </p:childTnLst>
                          </p:cTn>
                        </p:par>
                        <p:par>
                          <p:cTn id="72" fill="hold" nodeType="afterGroup">
                            <p:stCondLst>
                              <p:cond delay="8500"/>
                            </p:stCondLst>
                            <p:childTnLst>
                              <p:par>
                                <p:cTn id="73" presetID="2" presetClass="entr" presetSubtype="12" fill="hold" nodeType="afterEffect">
                                  <p:stCondLst>
                                    <p:cond delay="0"/>
                                  </p:stCondLst>
                                  <p:childTnLst>
                                    <p:set>
                                      <p:cBhvr>
                                        <p:cTn id="74" dur="1" fill="hold">
                                          <p:stCondLst>
                                            <p:cond delay="0"/>
                                          </p:stCondLst>
                                        </p:cTn>
                                        <p:tgtEl>
                                          <p:spTgt spid="24"/>
                                        </p:tgtEl>
                                        <p:attrNameLst>
                                          <p:attrName>style.visibility</p:attrName>
                                        </p:attrNameLst>
                                      </p:cBhvr>
                                      <p:to>
                                        <p:strVal val="visible"/>
                                      </p:to>
                                    </p:set>
                                    <p:anim calcmode="lin" valueType="num">
                                      <p:cBhvr>
                                        <p:cTn id="75" dur="500" fill="hold"/>
                                        <p:tgtEl>
                                          <p:spTgt spid="24"/>
                                        </p:tgtEl>
                                        <p:attrNameLst>
                                          <p:attrName>ppt_x</p:attrName>
                                        </p:attrNameLst>
                                      </p:cBhvr>
                                      <p:tavLst>
                                        <p:tav tm="0">
                                          <p:val>
                                            <p:strVal val="0-#ppt_w/2"/>
                                          </p:val>
                                        </p:tav>
                                        <p:tav tm="100000">
                                          <p:val>
                                            <p:strVal val="#ppt_x"/>
                                          </p:val>
                                        </p:tav>
                                      </p:tavLst>
                                    </p:anim>
                                    <p:anim calcmode="lin" valueType="num">
                                      <p:cBhvr>
                                        <p:cTn id="76" dur="500" fill="hold"/>
                                        <p:tgtEl>
                                          <p:spTgt spid="24"/>
                                        </p:tgtEl>
                                        <p:attrNameLst>
                                          <p:attrName>ppt_y</p:attrName>
                                        </p:attrNameLst>
                                      </p:cBhvr>
                                      <p:tavLst>
                                        <p:tav tm="0">
                                          <p:val>
                                            <p:strVal val="1+#ppt_h/2"/>
                                          </p:val>
                                        </p:tav>
                                        <p:tav tm="100000">
                                          <p:val>
                                            <p:strVal val="#ppt_y"/>
                                          </p:val>
                                        </p:tav>
                                      </p:tavLst>
                                    </p:anim>
                                  </p:childTnLst>
                                </p:cTn>
                              </p:par>
                              <p:par>
                                <p:cTn id="77" presetID="2" presetClass="entr" presetSubtype="12" fill="hold" nodeType="withEffect">
                                  <p:stCondLst>
                                    <p:cond delay="0"/>
                                  </p:stCondLst>
                                  <p:childTnLst>
                                    <p:set>
                                      <p:cBhvr>
                                        <p:cTn id="78" dur="1" fill="hold">
                                          <p:stCondLst>
                                            <p:cond delay="0"/>
                                          </p:stCondLst>
                                        </p:cTn>
                                        <p:tgtEl>
                                          <p:spTgt spid="25"/>
                                        </p:tgtEl>
                                        <p:attrNameLst>
                                          <p:attrName>style.visibility</p:attrName>
                                        </p:attrNameLst>
                                      </p:cBhvr>
                                      <p:to>
                                        <p:strVal val="visible"/>
                                      </p:to>
                                    </p:set>
                                    <p:anim calcmode="lin" valueType="num">
                                      <p:cBhvr>
                                        <p:cTn id="79" dur="500" fill="hold"/>
                                        <p:tgtEl>
                                          <p:spTgt spid="25"/>
                                        </p:tgtEl>
                                        <p:attrNameLst>
                                          <p:attrName>ppt_x</p:attrName>
                                        </p:attrNameLst>
                                      </p:cBhvr>
                                      <p:tavLst>
                                        <p:tav tm="0">
                                          <p:val>
                                            <p:strVal val="0-#ppt_w/2"/>
                                          </p:val>
                                        </p:tav>
                                        <p:tav tm="100000">
                                          <p:val>
                                            <p:strVal val="#ppt_x"/>
                                          </p:val>
                                        </p:tav>
                                      </p:tavLst>
                                    </p:anim>
                                    <p:anim calcmode="lin" valueType="num">
                                      <p:cBhvr>
                                        <p:cTn id="80" dur="500" fill="hold"/>
                                        <p:tgtEl>
                                          <p:spTgt spid="25"/>
                                        </p:tgtEl>
                                        <p:attrNameLst>
                                          <p:attrName>ppt_y</p:attrName>
                                        </p:attrNameLst>
                                      </p:cBhvr>
                                      <p:tavLst>
                                        <p:tav tm="0">
                                          <p:val>
                                            <p:strVal val="1+#ppt_h/2"/>
                                          </p:val>
                                        </p:tav>
                                        <p:tav tm="100000">
                                          <p:val>
                                            <p:strVal val="#ppt_y"/>
                                          </p:val>
                                        </p:tav>
                                      </p:tavLst>
                                    </p:anim>
                                  </p:childTnLst>
                                </p:cTn>
                              </p:par>
                              <p:par>
                                <p:cTn id="81" presetID="1" presetClass="entr" presetSubtype="0" fill="hold" nodeType="withEffect">
                                  <p:stCondLst>
                                    <p:cond delay="0"/>
                                  </p:stCondLst>
                                  <p:childTnLst>
                                    <p:set>
                                      <p:cBhvr>
                                        <p:cTn id="82" dur="1" fill="hold">
                                          <p:stCondLst>
                                            <p:cond delay="0"/>
                                          </p:stCondLst>
                                        </p:cTn>
                                        <p:tgtEl>
                                          <p:spTgt spid="26"/>
                                        </p:tgtEl>
                                        <p:attrNameLst>
                                          <p:attrName>style.visibility</p:attrName>
                                        </p:attrNameLst>
                                      </p:cBhvr>
                                      <p:to>
                                        <p:strVal val="visible"/>
                                      </p:to>
                                    </p:set>
                                  </p:childTnLst>
                                </p:cTn>
                              </p:par>
                              <p:par>
                                <p:cTn id="83" presetID="31" presetClass="entr" presetSubtype="0" fill="hold" nodeType="withEffect">
                                  <p:stCondLst>
                                    <p:cond delay="0"/>
                                  </p:stCondLst>
                                  <p:childTnLst>
                                    <p:set>
                                      <p:cBhvr>
                                        <p:cTn id="84" dur="1" fill="hold">
                                          <p:stCondLst>
                                            <p:cond delay="0"/>
                                          </p:stCondLst>
                                        </p:cTn>
                                        <p:tgtEl>
                                          <p:spTgt spid="28676"/>
                                        </p:tgtEl>
                                        <p:attrNameLst>
                                          <p:attrName>style.visibility</p:attrName>
                                        </p:attrNameLst>
                                      </p:cBhvr>
                                      <p:to>
                                        <p:strVal val="visible"/>
                                      </p:to>
                                    </p:set>
                                    <p:anim calcmode="lin" valueType="num">
                                      <p:cBhvr>
                                        <p:cTn id="85" dur="1000" fill="hold"/>
                                        <p:tgtEl>
                                          <p:spTgt spid="28676"/>
                                        </p:tgtEl>
                                        <p:attrNameLst>
                                          <p:attrName>ppt_w</p:attrName>
                                        </p:attrNameLst>
                                      </p:cBhvr>
                                      <p:tavLst>
                                        <p:tav tm="0">
                                          <p:val>
                                            <p:fltVal val="0"/>
                                          </p:val>
                                        </p:tav>
                                        <p:tav tm="100000">
                                          <p:val>
                                            <p:strVal val="#ppt_w"/>
                                          </p:val>
                                        </p:tav>
                                      </p:tavLst>
                                    </p:anim>
                                    <p:anim calcmode="lin" valueType="num">
                                      <p:cBhvr>
                                        <p:cTn id="86" dur="1000" fill="hold"/>
                                        <p:tgtEl>
                                          <p:spTgt spid="28676"/>
                                        </p:tgtEl>
                                        <p:attrNameLst>
                                          <p:attrName>ppt_h</p:attrName>
                                        </p:attrNameLst>
                                      </p:cBhvr>
                                      <p:tavLst>
                                        <p:tav tm="0">
                                          <p:val>
                                            <p:fltVal val="0"/>
                                          </p:val>
                                        </p:tav>
                                        <p:tav tm="100000">
                                          <p:val>
                                            <p:strVal val="#ppt_h"/>
                                          </p:val>
                                        </p:tav>
                                      </p:tavLst>
                                    </p:anim>
                                    <p:anim calcmode="lin" valueType="num">
                                      <p:cBhvr>
                                        <p:cTn id="87" dur="1000" fill="hold"/>
                                        <p:tgtEl>
                                          <p:spTgt spid="28676"/>
                                        </p:tgtEl>
                                        <p:attrNameLst>
                                          <p:attrName>style.rotation</p:attrName>
                                        </p:attrNameLst>
                                      </p:cBhvr>
                                      <p:tavLst>
                                        <p:tav tm="0">
                                          <p:val>
                                            <p:fltVal val="90"/>
                                          </p:val>
                                        </p:tav>
                                        <p:tav tm="100000">
                                          <p:val>
                                            <p:fltVal val="0"/>
                                          </p:val>
                                        </p:tav>
                                      </p:tavLst>
                                    </p:anim>
                                    <p:animEffect transition="in" filter="fade">
                                      <p:cBhvr>
                                        <p:cTn id="88" dur="1000"/>
                                        <p:tgtEl>
                                          <p:spTgt spid="28676"/>
                                        </p:tgtEl>
                                      </p:cBhvr>
                                    </p:animEffect>
                                  </p:childTnLst>
                                </p:cTn>
                              </p:par>
                              <p:par>
                                <p:cTn id="89" presetID="22" presetClass="entr" presetSubtype="4" fill="hold" nodeType="withEffect">
                                  <p:stCondLst>
                                    <p:cond delay="0"/>
                                  </p:stCondLst>
                                  <p:childTnLst>
                                    <p:set>
                                      <p:cBhvr>
                                        <p:cTn id="90" dur="1" fill="hold">
                                          <p:stCondLst>
                                            <p:cond delay="0"/>
                                          </p:stCondLst>
                                        </p:cTn>
                                        <p:tgtEl>
                                          <p:spTgt spid="69"/>
                                        </p:tgtEl>
                                        <p:attrNameLst>
                                          <p:attrName>style.visibility</p:attrName>
                                        </p:attrNameLst>
                                      </p:cBhvr>
                                      <p:to>
                                        <p:strVal val="visible"/>
                                      </p:to>
                                    </p:set>
                                    <p:animEffect transition="in" filter="wipe(down)">
                                      <p:cBhvr>
                                        <p:cTn id="91"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bldLvl="0" animBg="1"/>
      <p:bldP spid="12" grpId="0" bldLvl="0" animBg="1"/>
      <p:bldP spid="13" grpId="0" bldLvl="0" animBg="1"/>
      <p:bldP spid="14" grpId="0" bldLvl="0" animBg="1"/>
      <p:bldP spid="15" grpId="0" bldLvl="0" animBg="1"/>
      <p:bldP spid="16" grpId="0" bldLvl="0" animBg="1"/>
      <p:bldP spid="17" grpId="0" bldLvl="0" animBg="1"/>
      <p:bldP spid="18" grpId="0" bldLvl="0" animBg="1"/>
      <p:bldP spid="19" grpId="0" bldLvl="0" animBg="1"/>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B0853D3A-BEAF-4348-AC79-309C16087F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84720"/>
          <a:stretch>
            <a:fillRect/>
          </a:stretch>
        </p:blipFill>
        <p:spPr bwMode="auto">
          <a:xfrm>
            <a:off x="-25400" y="3622675"/>
            <a:ext cx="9194800"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图片 34" descr="aa3efe408258947c912ea52e5ccc8836">
            <a:extLst>
              <a:ext uri="{FF2B5EF4-FFF2-40B4-BE49-F238E27FC236}">
                <a16:creationId xmlns:a16="http://schemas.microsoft.com/office/drawing/2014/main" id="{1803E15A-9396-43DB-AD5B-FAE8C544FF5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177800"/>
            <a:ext cx="1290638"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图片 68">
            <a:extLst>
              <a:ext uri="{FF2B5EF4-FFF2-40B4-BE49-F238E27FC236}">
                <a16:creationId xmlns:a16="http://schemas.microsoft.com/office/drawing/2014/main" id="{3A8EE431-B817-4714-9319-B356299054F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91375" y="-104775"/>
            <a:ext cx="1978025" cy="188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5" name="图片 14">
            <a:extLst>
              <a:ext uri="{FF2B5EF4-FFF2-40B4-BE49-F238E27FC236}">
                <a16:creationId xmlns:a16="http://schemas.microsoft.com/office/drawing/2014/main" id="{3FCFDF27-3C49-417F-8CBB-B8F77970508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8566" t="3773" r="84967" b="87161"/>
          <a:stretch>
            <a:fillRect/>
          </a:stretch>
        </p:blipFill>
        <p:spPr bwMode="auto">
          <a:xfrm>
            <a:off x="1087438" y="868363"/>
            <a:ext cx="1304925"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6326" name="组合 5">
            <a:extLst>
              <a:ext uri="{FF2B5EF4-FFF2-40B4-BE49-F238E27FC236}">
                <a16:creationId xmlns:a16="http://schemas.microsoft.com/office/drawing/2014/main" id="{E179AA7B-E93D-4135-8D86-9F4951B3E9AB}"/>
              </a:ext>
            </a:extLst>
          </p:cNvPr>
          <p:cNvGrpSpPr>
            <a:grpSpLocks/>
          </p:cNvGrpSpPr>
          <p:nvPr/>
        </p:nvGrpSpPr>
        <p:grpSpPr bwMode="auto">
          <a:xfrm rot="-1140000">
            <a:off x="855663" y="1493838"/>
            <a:ext cx="1879600" cy="400050"/>
            <a:chOff x="-4345" y="2576"/>
            <a:chExt cx="3946" cy="840"/>
          </a:xfrm>
        </p:grpSpPr>
        <p:pic>
          <p:nvPicPr>
            <p:cNvPr id="56347" name="Picture 428" descr="Untitled-2">
              <a:extLst>
                <a:ext uri="{FF2B5EF4-FFF2-40B4-BE49-F238E27FC236}">
                  <a16:creationId xmlns:a16="http://schemas.microsoft.com/office/drawing/2014/main" id="{7BD2BA83-A4BF-4F8C-A345-2ADFC16DADB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48" name="Picture 429" descr="Untitled-2">
              <a:extLst>
                <a:ext uri="{FF2B5EF4-FFF2-40B4-BE49-F238E27FC236}">
                  <a16:creationId xmlns:a16="http://schemas.microsoft.com/office/drawing/2014/main" id="{0AAF7420-260A-48F7-8CB5-5D6D1E1A414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49" name="Picture 430" descr="Untitled-2">
              <a:extLst>
                <a:ext uri="{FF2B5EF4-FFF2-40B4-BE49-F238E27FC236}">
                  <a16:creationId xmlns:a16="http://schemas.microsoft.com/office/drawing/2014/main" id="{39B6D7CB-0A53-4F7A-9A81-FA32F9203C2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50" name="Picture 431" descr="Untitled-2">
              <a:extLst>
                <a:ext uri="{FF2B5EF4-FFF2-40B4-BE49-F238E27FC236}">
                  <a16:creationId xmlns:a16="http://schemas.microsoft.com/office/drawing/2014/main" id="{A25F51DF-7962-4FF0-A770-26D1AD1BCBD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51" name="Picture 432" descr="Untitled-2">
              <a:extLst>
                <a:ext uri="{FF2B5EF4-FFF2-40B4-BE49-F238E27FC236}">
                  <a16:creationId xmlns:a16="http://schemas.microsoft.com/office/drawing/2014/main" id="{61C5056F-C722-4FF9-A9AA-E3F97B12FC8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52" name="Picture 433" descr="Untitled-2">
              <a:extLst>
                <a:ext uri="{FF2B5EF4-FFF2-40B4-BE49-F238E27FC236}">
                  <a16:creationId xmlns:a16="http://schemas.microsoft.com/office/drawing/2014/main" id="{4DBCDAE1-9A48-4C8B-BF31-8CE8807BD8E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53" name="Picture 434" descr="Untitled-2">
              <a:extLst>
                <a:ext uri="{FF2B5EF4-FFF2-40B4-BE49-F238E27FC236}">
                  <a16:creationId xmlns:a16="http://schemas.microsoft.com/office/drawing/2014/main" id="{3F86CD60-78E5-472E-8C84-94A64EBDF25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54" name="Picture 435" descr="Untitled-2">
              <a:extLst>
                <a:ext uri="{FF2B5EF4-FFF2-40B4-BE49-F238E27FC236}">
                  <a16:creationId xmlns:a16="http://schemas.microsoft.com/office/drawing/2014/main" id="{52F3D494-7DA7-4B15-9349-D8D9F770664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55" name="Picture 436" descr="Untitled-2">
              <a:extLst>
                <a:ext uri="{FF2B5EF4-FFF2-40B4-BE49-F238E27FC236}">
                  <a16:creationId xmlns:a16="http://schemas.microsoft.com/office/drawing/2014/main" id="{1697CFE8-FA35-4216-B7BB-D5ED9A51D30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56" name="Picture 437" descr="Untitled-2">
              <a:extLst>
                <a:ext uri="{FF2B5EF4-FFF2-40B4-BE49-F238E27FC236}">
                  <a16:creationId xmlns:a16="http://schemas.microsoft.com/office/drawing/2014/main" id="{861CC1C4-2DF6-4620-BD2A-046D9BD58A1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2" name="组合 31">
            <a:extLst>
              <a:ext uri="{FF2B5EF4-FFF2-40B4-BE49-F238E27FC236}">
                <a16:creationId xmlns:a16="http://schemas.microsoft.com/office/drawing/2014/main" id="{F3DD1610-A64C-47E5-AD27-A6B2A2EB141E}"/>
              </a:ext>
            </a:extLst>
          </p:cNvPr>
          <p:cNvGrpSpPr>
            <a:grpSpLocks/>
          </p:cNvGrpSpPr>
          <p:nvPr/>
        </p:nvGrpSpPr>
        <p:grpSpPr bwMode="auto">
          <a:xfrm>
            <a:off x="855663" y="860425"/>
            <a:ext cx="1879600" cy="1028700"/>
            <a:chOff x="1348" y="1356"/>
            <a:chExt cx="2960" cy="1620"/>
          </a:xfrm>
        </p:grpSpPr>
        <p:pic>
          <p:nvPicPr>
            <p:cNvPr id="56335" name="图片 8">
              <a:extLst>
                <a:ext uri="{FF2B5EF4-FFF2-40B4-BE49-F238E27FC236}">
                  <a16:creationId xmlns:a16="http://schemas.microsoft.com/office/drawing/2014/main" id="{167C15D9-9499-49BE-98FC-35963E70677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8566" t="3773" r="84967" b="87161"/>
            <a:stretch>
              <a:fillRect/>
            </a:stretch>
          </p:blipFill>
          <p:spPr bwMode="auto">
            <a:xfrm>
              <a:off x="1713" y="1356"/>
              <a:ext cx="2054" cy="1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6336" name="组合 9">
              <a:extLst>
                <a:ext uri="{FF2B5EF4-FFF2-40B4-BE49-F238E27FC236}">
                  <a16:creationId xmlns:a16="http://schemas.microsoft.com/office/drawing/2014/main" id="{0832CA1B-1526-485A-A5B9-EBF71F95546C}"/>
                </a:ext>
              </a:extLst>
            </p:cNvPr>
            <p:cNvGrpSpPr>
              <a:grpSpLocks/>
            </p:cNvGrpSpPr>
            <p:nvPr/>
          </p:nvGrpSpPr>
          <p:grpSpPr bwMode="auto">
            <a:xfrm rot="-1140000">
              <a:off x="1348" y="2342"/>
              <a:ext cx="2960" cy="630"/>
              <a:chOff x="-4345" y="2576"/>
              <a:chExt cx="3946" cy="840"/>
            </a:xfrm>
          </p:grpSpPr>
          <p:pic>
            <p:nvPicPr>
              <p:cNvPr id="56337" name="Picture 428" descr="Untitled-2">
                <a:extLst>
                  <a:ext uri="{FF2B5EF4-FFF2-40B4-BE49-F238E27FC236}">
                    <a16:creationId xmlns:a16="http://schemas.microsoft.com/office/drawing/2014/main" id="{D350F3EB-4FC7-44A2-BDCA-3A15CC89AD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38" name="Picture 429" descr="Untitled-2">
                <a:extLst>
                  <a:ext uri="{FF2B5EF4-FFF2-40B4-BE49-F238E27FC236}">
                    <a16:creationId xmlns:a16="http://schemas.microsoft.com/office/drawing/2014/main" id="{A891AD5B-92DE-4736-AD02-8AFBA982949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39" name="Picture 430" descr="Untitled-2">
                <a:extLst>
                  <a:ext uri="{FF2B5EF4-FFF2-40B4-BE49-F238E27FC236}">
                    <a16:creationId xmlns:a16="http://schemas.microsoft.com/office/drawing/2014/main" id="{AB809F4C-F5F3-41C8-9A8B-6E58F28F9B4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40" name="Picture 431" descr="Untitled-2">
                <a:extLst>
                  <a:ext uri="{FF2B5EF4-FFF2-40B4-BE49-F238E27FC236}">
                    <a16:creationId xmlns:a16="http://schemas.microsoft.com/office/drawing/2014/main" id="{B7CA17F7-325D-49C4-AA59-4AA00CC6827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41" name="Picture 432" descr="Untitled-2">
                <a:extLst>
                  <a:ext uri="{FF2B5EF4-FFF2-40B4-BE49-F238E27FC236}">
                    <a16:creationId xmlns:a16="http://schemas.microsoft.com/office/drawing/2014/main" id="{CF918A86-24AE-4D27-8E82-6C08ABD8F65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42" name="Picture 433" descr="Untitled-2">
                <a:extLst>
                  <a:ext uri="{FF2B5EF4-FFF2-40B4-BE49-F238E27FC236}">
                    <a16:creationId xmlns:a16="http://schemas.microsoft.com/office/drawing/2014/main" id="{1279DE1A-AAC3-40D9-89FE-C261F30038F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43" name="Picture 434" descr="Untitled-2">
                <a:extLst>
                  <a:ext uri="{FF2B5EF4-FFF2-40B4-BE49-F238E27FC236}">
                    <a16:creationId xmlns:a16="http://schemas.microsoft.com/office/drawing/2014/main" id="{796A27E9-F29B-41AF-88B0-C2F3F2DBB7D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44" name="Picture 435" descr="Untitled-2">
                <a:extLst>
                  <a:ext uri="{FF2B5EF4-FFF2-40B4-BE49-F238E27FC236}">
                    <a16:creationId xmlns:a16="http://schemas.microsoft.com/office/drawing/2014/main" id="{79129752-CC2D-40A5-B1D6-2533A6B0CB2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45" name="Picture 436" descr="Untitled-2">
                <a:extLst>
                  <a:ext uri="{FF2B5EF4-FFF2-40B4-BE49-F238E27FC236}">
                    <a16:creationId xmlns:a16="http://schemas.microsoft.com/office/drawing/2014/main" id="{0F425C74-A61E-4D1C-BA88-8FAAE81203E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46" name="Picture 437" descr="Untitled-2">
                <a:extLst>
                  <a:ext uri="{FF2B5EF4-FFF2-40B4-BE49-F238E27FC236}">
                    <a16:creationId xmlns:a16="http://schemas.microsoft.com/office/drawing/2014/main" id="{BD113AD6-05B1-400E-9E29-C2FA598005D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cxnSp>
        <p:nvCxnSpPr>
          <p:cNvPr id="2" name="直接连接符 1">
            <a:extLst>
              <a:ext uri="{FF2B5EF4-FFF2-40B4-BE49-F238E27FC236}">
                <a16:creationId xmlns:a16="http://schemas.microsoft.com/office/drawing/2014/main" id="{979BACF1-32BD-423F-9C78-34B4439F9B36}"/>
              </a:ext>
            </a:extLst>
          </p:cNvPr>
          <p:cNvCxnSpPr/>
          <p:nvPr/>
        </p:nvCxnSpPr>
        <p:spPr>
          <a:xfrm>
            <a:off x="2070100" y="1897063"/>
            <a:ext cx="537527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 name="直接连接符 2">
            <a:extLst>
              <a:ext uri="{FF2B5EF4-FFF2-40B4-BE49-F238E27FC236}">
                <a16:creationId xmlns:a16="http://schemas.microsoft.com/office/drawing/2014/main" id="{CCA5B413-B7C2-441F-93CC-3C3ECDC9E6D7}"/>
              </a:ext>
            </a:extLst>
          </p:cNvPr>
          <p:cNvCxnSpPr/>
          <p:nvPr/>
        </p:nvCxnSpPr>
        <p:spPr>
          <a:xfrm>
            <a:off x="2070100" y="3122613"/>
            <a:ext cx="5411788" cy="0"/>
          </a:xfrm>
          <a:prstGeom prst="line">
            <a:avLst/>
          </a:prstGeom>
          <a:ln w="28575">
            <a:solidFill>
              <a:srgbClr val="C81A20"/>
            </a:solidFill>
          </a:ln>
        </p:spPr>
        <p:style>
          <a:lnRef idx="1">
            <a:schemeClr val="accent1"/>
          </a:lnRef>
          <a:fillRef idx="0">
            <a:schemeClr val="accent1"/>
          </a:fillRef>
          <a:effectRef idx="0">
            <a:schemeClr val="accent1"/>
          </a:effectRef>
          <a:fontRef idx="minor">
            <a:schemeClr val="tx1"/>
          </a:fontRef>
        </p:style>
      </p:cxnSp>
      <p:sp>
        <p:nvSpPr>
          <p:cNvPr id="33" name="矩形 32">
            <a:extLst>
              <a:ext uri="{FF2B5EF4-FFF2-40B4-BE49-F238E27FC236}">
                <a16:creationId xmlns:a16="http://schemas.microsoft.com/office/drawing/2014/main" id="{FBE1A442-7467-47E9-B397-DC5A6997A3A5}"/>
              </a:ext>
            </a:extLst>
          </p:cNvPr>
          <p:cNvSpPr>
            <a:spLocks noChangeArrowheads="1"/>
          </p:cNvSpPr>
          <p:nvPr/>
        </p:nvSpPr>
        <p:spPr bwMode="auto">
          <a:xfrm>
            <a:off x="2316163" y="2182813"/>
            <a:ext cx="5664200" cy="68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000" noProof="1">
                <a:solidFill>
                  <a:srgbClr val="C81A20"/>
                </a:solidFill>
                <a:latin typeface="华文行楷" panose="02010800040101010101" pitchFamily="2" charset="-122"/>
                <a:ea typeface="华文行楷" panose="02010800040101010101" pitchFamily="2" charset="-122"/>
                <a:sym typeface="+mn-ea"/>
              </a:rPr>
              <a:t>党课</a:t>
            </a:r>
          </a:p>
        </p:txBody>
      </p:sp>
      <p:sp>
        <p:nvSpPr>
          <p:cNvPr id="34" name="TextBox 8">
            <a:extLst>
              <a:ext uri="{FF2B5EF4-FFF2-40B4-BE49-F238E27FC236}">
                <a16:creationId xmlns:a16="http://schemas.microsoft.com/office/drawing/2014/main" id="{A0983080-6ADA-498C-8651-E4F851A4F609}"/>
              </a:ext>
            </a:extLst>
          </p:cNvPr>
          <p:cNvSpPr txBox="1">
            <a:spLocks noChangeArrowheads="1"/>
          </p:cNvSpPr>
          <p:nvPr/>
        </p:nvSpPr>
        <p:spPr bwMode="auto">
          <a:xfrm>
            <a:off x="4065588" y="3235325"/>
            <a:ext cx="216376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a:solidFill>
                  <a:srgbClr val="C81A20"/>
                </a:solidFill>
                <a:latin typeface="微软雅黑" panose="020B0503020204020204" pitchFamily="34" charset="-122"/>
                <a:ea typeface="微软雅黑" panose="020B0503020204020204" pitchFamily="34" charset="-122"/>
              </a:rPr>
              <a:t>如何成为一名优秀的共产党员</a:t>
            </a:r>
          </a:p>
        </p:txBody>
      </p:sp>
      <p:pic>
        <p:nvPicPr>
          <p:cNvPr id="36" name="图片 35">
            <a:extLst>
              <a:ext uri="{FF2B5EF4-FFF2-40B4-BE49-F238E27FC236}">
                <a16:creationId xmlns:a16="http://schemas.microsoft.com/office/drawing/2014/main" id="{A22BA4F1-D914-42D7-B3E8-67A0DC4192D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51338" y="790575"/>
            <a:ext cx="2795587" cy="127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矩形 36">
            <a:extLst>
              <a:ext uri="{FF2B5EF4-FFF2-40B4-BE49-F238E27FC236}">
                <a16:creationId xmlns:a16="http://schemas.microsoft.com/office/drawing/2014/main" id="{AD406C79-88C2-4B93-9120-3D321FEEC849}"/>
              </a:ext>
            </a:extLst>
          </p:cNvPr>
          <p:cNvSpPr>
            <a:spLocks noChangeArrowheads="1"/>
          </p:cNvSpPr>
          <p:nvPr/>
        </p:nvSpPr>
        <p:spPr bwMode="auto">
          <a:xfrm>
            <a:off x="2663825" y="1346200"/>
            <a:ext cx="192405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800">
                <a:solidFill>
                  <a:srgbClr val="C81A20"/>
                </a:solidFill>
                <a:latin typeface="华文行楷" panose="02010800040101010101" pitchFamily="2" charset="-122"/>
                <a:ea typeface="华文行楷" panose="02010800040101010101" pitchFamily="2" charset="-122"/>
              </a:rPr>
              <a:t>第五章</a:t>
            </a:r>
            <a:endParaRPr lang="zh-CN" altLang="en-US" sz="2800" b="1">
              <a:solidFill>
                <a:srgbClr val="C81A20"/>
              </a:solidFill>
              <a:latin typeface="华文行楷" panose="02010800040101010101" pitchFamily="2" charset="-122"/>
              <a:ea typeface="华文行楷" panose="02010800040101010101" pitchFamily="2" charset="-122"/>
            </a:endParaRPr>
          </a:p>
        </p:txBody>
      </p:sp>
      <p:pic>
        <p:nvPicPr>
          <p:cNvPr id="51" name="图片 4" descr="9b3f8ded6e150df30ddcc527f8a8ba31">
            <a:extLst>
              <a:ext uri="{FF2B5EF4-FFF2-40B4-BE49-F238E27FC236}">
                <a16:creationId xmlns:a16="http://schemas.microsoft.com/office/drawing/2014/main" id="{A1F97024-E80F-47B6-A6FF-2E298E70C8A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46049" t="3963" r="13432" b="50278"/>
          <a:stretch>
            <a:fillRect/>
          </a:stretch>
        </p:blipFill>
        <p:spPr bwMode="auto">
          <a:xfrm>
            <a:off x="342900" y="2241550"/>
            <a:ext cx="1595438"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3000">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4" fill="hold" nodeType="withEffect">
                                  <p:stCondLst>
                                    <p:cond delay="0"/>
                                  </p:stCondLst>
                                  <p:childTnLst>
                                    <p:set>
                                      <p:cBhvr>
                                        <p:cTn id="9" dur="1" fill="hold">
                                          <p:stCondLst>
                                            <p:cond delay="0"/>
                                          </p:stCondLst>
                                        </p:cTn>
                                        <p:tgtEl>
                                          <p:spTgt spid="69"/>
                                        </p:tgtEl>
                                        <p:attrNameLst>
                                          <p:attrName>style.visibility</p:attrName>
                                        </p:attrNameLst>
                                      </p:cBhvr>
                                      <p:to>
                                        <p:strVal val="visible"/>
                                      </p:to>
                                    </p:set>
                                    <p:animEffect transition="in" filter="wipe(down)">
                                      <p:cBhvr>
                                        <p:cTn id="10" dur="500"/>
                                        <p:tgtEl>
                                          <p:spTgt spid="69"/>
                                        </p:tgtEl>
                                      </p:cBhvr>
                                    </p:animEffect>
                                  </p:childTnLst>
                                </p:cTn>
                              </p:par>
                              <p:par>
                                <p:cTn id="11" presetID="9" presetClass="entr" presetSubtype="0" fill="hold"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dissolve">
                                      <p:cBhvr>
                                        <p:cTn id="13" dur="1000"/>
                                        <p:tgtEl>
                                          <p:spTgt spid="35"/>
                                        </p:tgtEl>
                                      </p:cBhvr>
                                    </p:animEffect>
                                  </p:childTnLst>
                                </p:cTn>
                              </p:par>
                              <p:par>
                                <p:cTn id="14" presetID="20" presetClass="entr" presetSubtype="0" fill="hold" nodeType="with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wedge">
                                      <p:cBhvr>
                                        <p:cTn id="16" dur="2000"/>
                                        <p:tgtEl>
                                          <p:spTgt spid="51"/>
                                        </p:tgtEl>
                                      </p:cBhvr>
                                    </p:animEffect>
                                  </p:childTnLst>
                                </p:cTn>
                              </p:par>
                            </p:childTnLst>
                          </p:cTn>
                        </p:par>
                        <p:par>
                          <p:cTn id="17" fill="hold" nodeType="afterGroup">
                            <p:stCondLst>
                              <p:cond delay="2000"/>
                            </p:stCondLst>
                            <p:childTnLst>
                              <p:par>
                                <p:cTn id="18" presetID="1" presetClass="entr" presetSubtype="0" fill="hold" nodeType="afterEffect">
                                  <p:stCondLst>
                                    <p:cond delay="0"/>
                                  </p:stCondLst>
                                  <p:childTnLst>
                                    <p:set>
                                      <p:cBhvr>
                                        <p:cTn id="19" dur="1" fill="hold">
                                          <p:stCondLst>
                                            <p:cond delay="0"/>
                                          </p:stCondLst>
                                        </p:cTn>
                                        <p:tgtEl>
                                          <p:spTgt spid="32"/>
                                        </p:tgtEl>
                                        <p:attrNameLst>
                                          <p:attrName>style.visibility</p:attrName>
                                        </p:attrNameLst>
                                      </p:cBhvr>
                                      <p:to>
                                        <p:strVal val="visible"/>
                                      </p:to>
                                    </p:set>
                                  </p:childTnLst>
                                </p:cTn>
                              </p:par>
                            </p:childTnLst>
                          </p:cTn>
                        </p:par>
                        <p:par>
                          <p:cTn id="20" fill="hold" nodeType="afterGroup">
                            <p:stCondLst>
                              <p:cond delay="2001"/>
                            </p:stCondLst>
                            <p:childTnLst>
                              <p:par>
                                <p:cTn id="21" presetID="22" presetClass="entr" presetSubtype="8"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nodeType="afterGroup">
                            <p:stCondLst>
                              <p:cond delay="2501"/>
                            </p:stCondLst>
                            <p:childTnLst>
                              <p:par>
                                <p:cTn id="25" presetID="18" presetClass="entr" presetSubtype="3"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strips(upRight)">
                                      <p:cBhvr>
                                        <p:cTn id="27" dur="500"/>
                                        <p:tgtEl>
                                          <p:spTgt spid="36"/>
                                        </p:tgtEl>
                                      </p:cBhvr>
                                    </p:animEffect>
                                  </p:childTnLst>
                                </p:cTn>
                              </p:par>
                            </p:childTnLst>
                          </p:cTn>
                        </p:par>
                        <p:par>
                          <p:cTn id="28" fill="hold" nodeType="afterGroup">
                            <p:stCondLst>
                              <p:cond delay="3001"/>
                            </p:stCondLst>
                            <p:childTnLst>
                              <p:par>
                                <p:cTn id="29" presetID="22" presetClass="entr" presetSubtype="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wipe(left)">
                                      <p:cBhvr>
                                        <p:cTn id="31" dur="500"/>
                                        <p:tgtEl>
                                          <p:spTgt spid="2"/>
                                        </p:tgtEl>
                                      </p:cBhvr>
                                    </p:animEffect>
                                  </p:childTnLst>
                                </p:cTn>
                              </p:par>
                            </p:childTnLst>
                          </p:cTn>
                        </p:par>
                        <p:par>
                          <p:cTn id="32" fill="hold" nodeType="afterGroup">
                            <p:stCondLst>
                              <p:cond delay="3501"/>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par>
                                <p:cTn id="36" presetID="22" presetClass="entr" presetSubtype="2" fill="hold" nodeType="with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wipe(right)">
                                      <p:cBhvr>
                                        <p:cTn id="38" dur="500"/>
                                        <p:tgtEl>
                                          <p:spTgt spid="3"/>
                                        </p:tgtEl>
                                      </p:cBhvr>
                                    </p:animEffect>
                                  </p:childTnLst>
                                </p:cTn>
                              </p:par>
                            </p:childTnLst>
                          </p:cTn>
                        </p:par>
                        <p:par>
                          <p:cTn id="39" fill="hold" nodeType="afterGroup">
                            <p:stCondLst>
                              <p:cond delay="4001"/>
                            </p:stCondLst>
                            <p:childTnLst>
                              <p:par>
                                <p:cTn id="40" presetID="42" presetClass="entr" presetSubtype="0"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1000"/>
                                        <p:tgtEl>
                                          <p:spTgt spid="34"/>
                                        </p:tgtEl>
                                      </p:cBhvr>
                                    </p:animEffect>
                                    <p:anim calcmode="lin" valueType="num">
                                      <p:cBhvr>
                                        <p:cTn id="43" dur="1000" fill="hold"/>
                                        <p:tgtEl>
                                          <p:spTgt spid="34"/>
                                        </p:tgtEl>
                                        <p:attrNameLst>
                                          <p:attrName>ppt_x</p:attrName>
                                        </p:attrNameLst>
                                      </p:cBhvr>
                                      <p:tavLst>
                                        <p:tav tm="0">
                                          <p:val>
                                            <p:strVal val="#ppt_x"/>
                                          </p:val>
                                        </p:tav>
                                        <p:tav tm="100000">
                                          <p:val>
                                            <p:strVal val="#ppt_x"/>
                                          </p:val>
                                        </p:tav>
                                      </p:tavLst>
                                    </p:anim>
                                    <p:anim calcmode="lin" valueType="num">
                                      <p:cBhvr>
                                        <p:cTn id="44"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bldLvl="0" animBg="1"/>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 name="任意多边形 44">
            <a:extLst>
              <a:ext uri="{FF2B5EF4-FFF2-40B4-BE49-F238E27FC236}">
                <a16:creationId xmlns:a16="http://schemas.microsoft.com/office/drawing/2014/main" id="{F0172A2E-6941-4EBF-B7C9-C5E19CB377D5}"/>
              </a:ext>
            </a:extLst>
          </p:cNvPr>
          <p:cNvSpPr/>
          <p:nvPr/>
        </p:nvSpPr>
        <p:spPr>
          <a:xfrm flipH="1">
            <a:off x="792163" y="1835150"/>
            <a:ext cx="1836737" cy="2587625"/>
          </a:xfrm>
          <a:custGeom>
            <a:avLst/>
            <a:gdLst>
              <a:gd name="connsiteX0" fmla="*/ 1120140 w 1524000"/>
              <a:gd name="connsiteY0" fmla="*/ 0 h 1432560"/>
              <a:gd name="connsiteX1" fmla="*/ 1524000 w 1524000"/>
              <a:gd name="connsiteY1" fmla="*/ 0 h 1432560"/>
              <a:gd name="connsiteX2" fmla="*/ 1524000 w 1524000"/>
              <a:gd name="connsiteY2" fmla="*/ 1432560 h 1432560"/>
              <a:gd name="connsiteX3" fmla="*/ 0 w 1524000"/>
              <a:gd name="connsiteY3" fmla="*/ 1432560 h 1432560"/>
            </a:gdLst>
            <a:ahLst/>
            <a:cxnLst>
              <a:cxn ang="0">
                <a:pos x="connsiteX0" y="connsiteY0"/>
              </a:cxn>
              <a:cxn ang="0">
                <a:pos x="connsiteX1" y="connsiteY1"/>
              </a:cxn>
              <a:cxn ang="0">
                <a:pos x="connsiteX2" y="connsiteY2"/>
              </a:cxn>
              <a:cxn ang="0">
                <a:pos x="connsiteX3" y="connsiteY3"/>
              </a:cxn>
            </a:cxnLst>
            <a:rect l="l" t="t" r="r" b="b"/>
            <a:pathLst>
              <a:path w="1524000" h="1432560">
                <a:moveTo>
                  <a:pt x="1120140" y="0"/>
                </a:moveTo>
                <a:lnTo>
                  <a:pt x="1524000" y="0"/>
                </a:lnTo>
                <a:lnTo>
                  <a:pt x="1524000" y="1432560"/>
                </a:lnTo>
                <a:lnTo>
                  <a:pt x="0" y="1432560"/>
                </a:lnTo>
              </a:path>
            </a:pathLst>
          </a:custGeom>
          <a:noFill/>
          <a:ln w="12700">
            <a:solidFill>
              <a:srgbClr val="CC0000">
                <a:alpha val="63000"/>
              </a:srgbClr>
            </a:solidFill>
            <a:tailEnd type="oval" w="sm" len="sm"/>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fontAlgn="auto">
              <a:spcBef>
                <a:spcPts val="0"/>
              </a:spcBef>
              <a:spcAft>
                <a:spcPts val="0"/>
              </a:spcAft>
              <a:buFontTx/>
              <a:buNone/>
              <a:defRPr/>
            </a:pPr>
            <a:endParaRPr lang="zh-CN" altLang="en-US" noProof="1">
              <a:sym typeface="+mn-ea"/>
            </a:endParaRPr>
          </a:p>
        </p:txBody>
      </p:sp>
      <p:sp>
        <p:nvSpPr>
          <p:cNvPr id="44" name="任意多边形 43">
            <a:extLst>
              <a:ext uri="{FF2B5EF4-FFF2-40B4-BE49-F238E27FC236}">
                <a16:creationId xmlns:a16="http://schemas.microsoft.com/office/drawing/2014/main" id="{ECEE7ECA-00A2-4DF7-B53D-7731F15462EB}"/>
              </a:ext>
            </a:extLst>
          </p:cNvPr>
          <p:cNvSpPr/>
          <p:nvPr/>
        </p:nvSpPr>
        <p:spPr>
          <a:xfrm>
            <a:off x="5530850" y="1816100"/>
            <a:ext cx="2535238" cy="2606675"/>
          </a:xfrm>
          <a:custGeom>
            <a:avLst/>
            <a:gdLst>
              <a:gd name="connsiteX0" fmla="*/ 1120140 w 1524000"/>
              <a:gd name="connsiteY0" fmla="*/ 0 h 1432560"/>
              <a:gd name="connsiteX1" fmla="*/ 1524000 w 1524000"/>
              <a:gd name="connsiteY1" fmla="*/ 0 h 1432560"/>
              <a:gd name="connsiteX2" fmla="*/ 1524000 w 1524000"/>
              <a:gd name="connsiteY2" fmla="*/ 1432560 h 1432560"/>
              <a:gd name="connsiteX3" fmla="*/ 0 w 1524000"/>
              <a:gd name="connsiteY3" fmla="*/ 1432560 h 1432560"/>
            </a:gdLst>
            <a:ahLst/>
            <a:cxnLst>
              <a:cxn ang="0">
                <a:pos x="connsiteX0" y="connsiteY0"/>
              </a:cxn>
              <a:cxn ang="0">
                <a:pos x="connsiteX1" y="connsiteY1"/>
              </a:cxn>
              <a:cxn ang="0">
                <a:pos x="connsiteX2" y="connsiteY2"/>
              </a:cxn>
              <a:cxn ang="0">
                <a:pos x="connsiteX3" y="connsiteY3"/>
              </a:cxn>
            </a:cxnLst>
            <a:rect l="l" t="t" r="r" b="b"/>
            <a:pathLst>
              <a:path w="1524000" h="1432560">
                <a:moveTo>
                  <a:pt x="1120140" y="0"/>
                </a:moveTo>
                <a:lnTo>
                  <a:pt x="1524000" y="0"/>
                </a:lnTo>
                <a:lnTo>
                  <a:pt x="1524000" y="1432560"/>
                </a:lnTo>
                <a:lnTo>
                  <a:pt x="0" y="1432560"/>
                </a:lnTo>
              </a:path>
            </a:pathLst>
          </a:custGeom>
          <a:noFill/>
          <a:ln w="15875">
            <a:solidFill>
              <a:srgbClr val="CC0000">
                <a:alpha val="63000"/>
              </a:srgbClr>
            </a:solidFill>
            <a:tailEnd type="oval" w="sm" len="sm"/>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fontAlgn="auto">
              <a:spcBef>
                <a:spcPts val="0"/>
              </a:spcBef>
              <a:spcAft>
                <a:spcPts val="0"/>
              </a:spcAft>
              <a:buFontTx/>
              <a:buNone/>
              <a:defRPr/>
            </a:pPr>
            <a:endParaRPr lang="zh-CN" altLang="en-US" noProof="1">
              <a:sym typeface="+mn-ea"/>
            </a:endParaRPr>
          </a:p>
        </p:txBody>
      </p:sp>
      <p:pic>
        <p:nvPicPr>
          <p:cNvPr id="28676" name="Picture 6" descr="C:\Users\PC\Desktop\zqq\20158_0011_7.png">
            <a:extLst>
              <a:ext uri="{FF2B5EF4-FFF2-40B4-BE49-F238E27FC236}">
                <a16:creationId xmlns:a16="http://schemas.microsoft.com/office/drawing/2014/main" id="{4BE13B29-11F7-458A-9EB7-445367D3BE9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13" y="3071813"/>
            <a:ext cx="1812926" cy="187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文本框 4">
            <a:extLst>
              <a:ext uri="{FF2B5EF4-FFF2-40B4-BE49-F238E27FC236}">
                <a16:creationId xmlns:a16="http://schemas.microsoft.com/office/drawing/2014/main" id="{6A210E14-127A-4829-AC8F-DC4029D1E94A}"/>
              </a:ext>
            </a:extLst>
          </p:cNvPr>
          <p:cNvSpPr txBox="1">
            <a:spLocks noChangeArrowheads="1"/>
          </p:cNvSpPr>
          <p:nvPr/>
        </p:nvSpPr>
        <p:spPr bwMode="auto">
          <a:xfrm>
            <a:off x="935038" y="98425"/>
            <a:ext cx="27892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党课基本程序</a:t>
            </a:r>
          </a:p>
        </p:txBody>
      </p:sp>
      <p:grpSp>
        <p:nvGrpSpPr>
          <p:cNvPr id="22" name="组合 21">
            <a:extLst>
              <a:ext uri="{FF2B5EF4-FFF2-40B4-BE49-F238E27FC236}">
                <a16:creationId xmlns:a16="http://schemas.microsoft.com/office/drawing/2014/main" id="{2616E2B8-C007-4CA1-9B8E-DCF987F43CEB}"/>
              </a:ext>
            </a:extLst>
          </p:cNvPr>
          <p:cNvGrpSpPr>
            <a:grpSpLocks/>
          </p:cNvGrpSpPr>
          <p:nvPr/>
        </p:nvGrpSpPr>
        <p:grpSpPr bwMode="auto">
          <a:xfrm>
            <a:off x="6430963" y="1074738"/>
            <a:ext cx="1419225" cy="1435100"/>
            <a:chOff x="8042287" y="1367339"/>
            <a:chExt cx="1674066" cy="1691609"/>
          </a:xfrm>
        </p:grpSpPr>
        <p:sp>
          <p:nvSpPr>
            <p:cNvPr id="23" name="Freeform 6">
              <a:extLst>
                <a:ext uri="{FF2B5EF4-FFF2-40B4-BE49-F238E27FC236}">
                  <a16:creationId xmlns:a16="http://schemas.microsoft.com/office/drawing/2014/main" id="{FE88947E-4C60-40A4-9E48-1105EECB0BEC}"/>
                </a:ext>
              </a:extLst>
            </p:cNvPr>
            <p:cNvSpPr/>
            <p:nvPr/>
          </p:nvSpPr>
          <p:spPr bwMode="auto">
            <a:xfrm>
              <a:off x="8042287" y="1367339"/>
              <a:ext cx="1674066" cy="1691609"/>
            </a:xfrm>
            <a:custGeom>
              <a:avLst/>
              <a:gdLst>
                <a:gd name="T0" fmla="*/ 0 w 334"/>
                <a:gd name="T1" fmla="*/ 98 h 335"/>
                <a:gd name="T2" fmla="*/ 0 w 334"/>
                <a:gd name="T3" fmla="*/ 237 h 335"/>
                <a:gd name="T4" fmla="*/ 98 w 334"/>
                <a:gd name="T5" fmla="*/ 335 h 335"/>
                <a:gd name="T6" fmla="*/ 237 w 334"/>
                <a:gd name="T7" fmla="*/ 335 h 335"/>
                <a:gd name="T8" fmla="*/ 334 w 334"/>
                <a:gd name="T9" fmla="*/ 237 h 335"/>
                <a:gd name="T10" fmla="*/ 334 w 334"/>
                <a:gd name="T11" fmla="*/ 98 h 335"/>
                <a:gd name="T12" fmla="*/ 237 w 334"/>
                <a:gd name="T13" fmla="*/ 0 h 335"/>
                <a:gd name="T14" fmla="*/ 98 w 334"/>
                <a:gd name="T15" fmla="*/ 0 h 335"/>
                <a:gd name="T16" fmla="*/ 0 w 334"/>
                <a:gd name="T17" fmla="*/ 9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335">
                  <a:moveTo>
                    <a:pt x="0" y="98"/>
                  </a:moveTo>
                  <a:cubicBezTo>
                    <a:pt x="0" y="116"/>
                    <a:pt x="0" y="219"/>
                    <a:pt x="0" y="237"/>
                  </a:cubicBezTo>
                  <a:cubicBezTo>
                    <a:pt x="13" y="249"/>
                    <a:pt x="86" y="322"/>
                    <a:pt x="98" y="335"/>
                  </a:cubicBezTo>
                  <a:cubicBezTo>
                    <a:pt x="116" y="335"/>
                    <a:pt x="219" y="335"/>
                    <a:pt x="237" y="335"/>
                  </a:cubicBezTo>
                  <a:cubicBezTo>
                    <a:pt x="249" y="322"/>
                    <a:pt x="322" y="249"/>
                    <a:pt x="334" y="237"/>
                  </a:cubicBezTo>
                  <a:cubicBezTo>
                    <a:pt x="334" y="228"/>
                    <a:pt x="334" y="100"/>
                    <a:pt x="334" y="98"/>
                  </a:cubicBezTo>
                  <a:cubicBezTo>
                    <a:pt x="322" y="86"/>
                    <a:pt x="249" y="13"/>
                    <a:pt x="237" y="0"/>
                  </a:cubicBezTo>
                  <a:cubicBezTo>
                    <a:pt x="219" y="0"/>
                    <a:pt x="116" y="0"/>
                    <a:pt x="98" y="0"/>
                  </a:cubicBezTo>
                  <a:cubicBezTo>
                    <a:pt x="86" y="13"/>
                    <a:pt x="13" y="86"/>
                    <a:pt x="0" y="98"/>
                  </a:cubicBezTo>
                  <a:close/>
                </a:path>
              </a:pathLst>
            </a:custGeom>
            <a:solidFill>
              <a:srgbClr val="8E1F0C"/>
            </a:solidFill>
            <a:ln w="3175">
              <a:solidFill>
                <a:schemeClr val="bg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noProof="1">
                <a:sym typeface="+mn-ea"/>
              </a:endParaRPr>
            </a:p>
          </p:txBody>
        </p:sp>
        <p:sp>
          <p:nvSpPr>
            <p:cNvPr id="57382" name="Freeform 16">
              <a:extLst>
                <a:ext uri="{FF2B5EF4-FFF2-40B4-BE49-F238E27FC236}">
                  <a16:creationId xmlns:a16="http://schemas.microsoft.com/office/drawing/2014/main" id="{CAAE8327-6557-4BBC-838E-06B276776729}"/>
                </a:ext>
              </a:extLst>
            </p:cNvPr>
            <p:cNvSpPr>
              <a:spLocks noEditPoints="1" noChangeArrowheads="1"/>
            </p:cNvSpPr>
            <p:nvPr/>
          </p:nvSpPr>
          <p:spPr bwMode="auto">
            <a:xfrm>
              <a:off x="8687787" y="1634101"/>
              <a:ext cx="383066" cy="362034"/>
            </a:xfrm>
            <a:custGeom>
              <a:avLst/>
              <a:gdLst>
                <a:gd name="T0" fmla="*/ 127689 w 198"/>
                <a:gd name="T1" fmla="*/ 149874 h 186"/>
                <a:gd name="T2" fmla="*/ 179925 w 198"/>
                <a:gd name="T3" fmla="*/ 206320 h 186"/>
                <a:gd name="T4" fmla="*/ 187664 w 198"/>
                <a:gd name="T5" fmla="*/ 210213 h 186"/>
                <a:gd name="T6" fmla="*/ 195402 w 198"/>
                <a:gd name="T7" fmla="*/ 202428 h 186"/>
                <a:gd name="T8" fmla="*/ 307614 w 198"/>
                <a:gd name="T9" fmla="*/ 64232 h 186"/>
                <a:gd name="T10" fmla="*/ 334699 w 198"/>
                <a:gd name="T11" fmla="*/ 89535 h 186"/>
                <a:gd name="T12" fmla="*/ 346307 w 198"/>
                <a:gd name="T13" fmla="*/ 0 h 186"/>
                <a:gd name="T14" fmla="*/ 266985 w 198"/>
                <a:gd name="T15" fmla="*/ 29196 h 186"/>
                <a:gd name="T16" fmla="*/ 294071 w 198"/>
                <a:gd name="T17" fmla="*/ 52553 h 186"/>
                <a:gd name="T18" fmla="*/ 187664 w 198"/>
                <a:gd name="T19" fmla="*/ 184910 h 186"/>
                <a:gd name="T20" fmla="*/ 131558 w 198"/>
                <a:gd name="T21" fmla="*/ 134303 h 186"/>
                <a:gd name="T22" fmla="*/ 127689 w 198"/>
                <a:gd name="T23" fmla="*/ 124571 h 186"/>
                <a:gd name="T24" fmla="*/ 119950 w 198"/>
                <a:gd name="T25" fmla="*/ 134303 h 186"/>
                <a:gd name="T26" fmla="*/ 56106 w 198"/>
                <a:gd name="T27" fmla="*/ 221892 h 186"/>
                <a:gd name="T28" fmla="*/ 67714 w 198"/>
                <a:gd name="T29" fmla="*/ 229677 h 186"/>
                <a:gd name="T30" fmla="*/ 127689 w 198"/>
                <a:gd name="T31" fmla="*/ 149874 h 186"/>
                <a:gd name="T32" fmla="*/ 354046 w 198"/>
                <a:gd name="T33" fmla="*/ 342570 h 186"/>
                <a:gd name="T34" fmla="*/ 354046 w 198"/>
                <a:gd name="T35" fmla="*/ 188803 h 186"/>
                <a:gd name="T36" fmla="*/ 270855 w 198"/>
                <a:gd name="T37" fmla="*/ 188803 h 186"/>
                <a:gd name="T38" fmla="*/ 270855 w 198"/>
                <a:gd name="T39" fmla="*/ 342570 h 186"/>
                <a:gd name="T40" fmla="*/ 230227 w 198"/>
                <a:gd name="T41" fmla="*/ 342570 h 186"/>
                <a:gd name="T42" fmla="*/ 230227 w 198"/>
                <a:gd name="T43" fmla="*/ 229677 h 186"/>
                <a:gd name="T44" fmla="*/ 147035 w 198"/>
                <a:gd name="T45" fmla="*/ 229677 h 186"/>
                <a:gd name="T46" fmla="*/ 147035 w 198"/>
                <a:gd name="T47" fmla="*/ 342570 h 186"/>
                <a:gd name="T48" fmla="*/ 108342 w 198"/>
                <a:gd name="T49" fmla="*/ 342570 h 186"/>
                <a:gd name="T50" fmla="*/ 108342 w 198"/>
                <a:gd name="T51" fmla="*/ 253035 h 186"/>
                <a:gd name="T52" fmla="*/ 23216 w 198"/>
                <a:gd name="T53" fmla="*/ 253035 h 186"/>
                <a:gd name="T54" fmla="*/ 23216 w 198"/>
                <a:gd name="T55" fmla="*/ 342570 h 186"/>
                <a:gd name="T56" fmla="*/ 0 w 198"/>
                <a:gd name="T57" fmla="*/ 342570 h 186"/>
                <a:gd name="T58" fmla="*/ 0 w 198"/>
                <a:gd name="T59" fmla="*/ 362034 h 186"/>
                <a:gd name="T60" fmla="*/ 383066 w 198"/>
                <a:gd name="T61" fmla="*/ 362034 h 186"/>
                <a:gd name="T62" fmla="*/ 383066 w 198"/>
                <a:gd name="T63" fmla="*/ 342570 h 186"/>
                <a:gd name="T64" fmla="*/ 354046 w 198"/>
                <a:gd name="T65" fmla="*/ 342570 h 18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98" h="186">
                  <a:moveTo>
                    <a:pt x="66" y="77"/>
                  </a:moveTo>
                  <a:lnTo>
                    <a:pt x="93" y="106"/>
                  </a:lnTo>
                  <a:lnTo>
                    <a:pt x="97" y="108"/>
                  </a:lnTo>
                  <a:lnTo>
                    <a:pt x="101" y="104"/>
                  </a:lnTo>
                  <a:lnTo>
                    <a:pt x="159" y="33"/>
                  </a:lnTo>
                  <a:lnTo>
                    <a:pt x="173" y="46"/>
                  </a:lnTo>
                  <a:lnTo>
                    <a:pt x="179" y="0"/>
                  </a:lnTo>
                  <a:lnTo>
                    <a:pt x="138" y="15"/>
                  </a:lnTo>
                  <a:lnTo>
                    <a:pt x="152" y="27"/>
                  </a:lnTo>
                  <a:lnTo>
                    <a:pt x="97" y="95"/>
                  </a:lnTo>
                  <a:lnTo>
                    <a:pt x="68" y="69"/>
                  </a:lnTo>
                  <a:lnTo>
                    <a:pt x="66" y="64"/>
                  </a:lnTo>
                  <a:lnTo>
                    <a:pt x="62" y="69"/>
                  </a:lnTo>
                  <a:lnTo>
                    <a:pt x="29" y="114"/>
                  </a:lnTo>
                  <a:lnTo>
                    <a:pt x="35" y="118"/>
                  </a:lnTo>
                  <a:lnTo>
                    <a:pt x="66" y="77"/>
                  </a:lnTo>
                  <a:close/>
                  <a:moveTo>
                    <a:pt x="183" y="176"/>
                  </a:moveTo>
                  <a:lnTo>
                    <a:pt x="183" y="97"/>
                  </a:lnTo>
                  <a:lnTo>
                    <a:pt x="140" y="97"/>
                  </a:lnTo>
                  <a:lnTo>
                    <a:pt x="140" y="176"/>
                  </a:lnTo>
                  <a:lnTo>
                    <a:pt x="119" y="176"/>
                  </a:lnTo>
                  <a:lnTo>
                    <a:pt x="119" y="118"/>
                  </a:lnTo>
                  <a:lnTo>
                    <a:pt x="76" y="118"/>
                  </a:lnTo>
                  <a:lnTo>
                    <a:pt x="76" y="176"/>
                  </a:lnTo>
                  <a:lnTo>
                    <a:pt x="56" y="176"/>
                  </a:lnTo>
                  <a:lnTo>
                    <a:pt x="56" y="130"/>
                  </a:lnTo>
                  <a:lnTo>
                    <a:pt x="12" y="130"/>
                  </a:lnTo>
                  <a:lnTo>
                    <a:pt x="12" y="176"/>
                  </a:lnTo>
                  <a:lnTo>
                    <a:pt x="0" y="176"/>
                  </a:lnTo>
                  <a:lnTo>
                    <a:pt x="0" y="186"/>
                  </a:lnTo>
                  <a:lnTo>
                    <a:pt x="198" y="186"/>
                  </a:lnTo>
                  <a:lnTo>
                    <a:pt x="198" y="176"/>
                  </a:lnTo>
                  <a:lnTo>
                    <a:pt x="183" y="17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5" name="组合 24">
            <a:extLst>
              <a:ext uri="{FF2B5EF4-FFF2-40B4-BE49-F238E27FC236}">
                <a16:creationId xmlns:a16="http://schemas.microsoft.com/office/drawing/2014/main" id="{22A0D72D-35C8-4614-9D3F-FE898E93C642}"/>
              </a:ext>
            </a:extLst>
          </p:cNvPr>
          <p:cNvGrpSpPr>
            <a:grpSpLocks/>
          </p:cNvGrpSpPr>
          <p:nvPr/>
        </p:nvGrpSpPr>
        <p:grpSpPr bwMode="auto">
          <a:xfrm>
            <a:off x="1090613" y="1017588"/>
            <a:ext cx="1495425" cy="1511300"/>
            <a:chOff x="1990436" y="1367339"/>
            <a:chExt cx="1494155" cy="1510030"/>
          </a:xfrm>
        </p:grpSpPr>
        <p:sp>
          <p:nvSpPr>
            <p:cNvPr id="26" name="Freeform 12">
              <a:extLst>
                <a:ext uri="{FF2B5EF4-FFF2-40B4-BE49-F238E27FC236}">
                  <a16:creationId xmlns:a16="http://schemas.microsoft.com/office/drawing/2014/main" id="{F224364A-4E08-42B7-A773-C489AAE83187}"/>
                </a:ext>
              </a:extLst>
            </p:cNvPr>
            <p:cNvSpPr/>
            <p:nvPr/>
          </p:nvSpPr>
          <p:spPr bwMode="auto">
            <a:xfrm>
              <a:off x="1990436" y="1367339"/>
              <a:ext cx="1494155" cy="1510030"/>
            </a:xfrm>
            <a:custGeom>
              <a:avLst/>
              <a:gdLst>
                <a:gd name="T0" fmla="*/ 0 w 334"/>
                <a:gd name="T1" fmla="*/ 98 h 335"/>
                <a:gd name="T2" fmla="*/ 0 w 334"/>
                <a:gd name="T3" fmla="*/ 237 h 335"/>
                <a:gd name="T4" fmla="*/ 98 w 334"/>
                <a:gd name="T5" fmla="*/ 335 h 335"/>
                <a:gd name="T6" fmla="*/ 236 w 334"/>
                <a:gd name="T7" fmla="*/ 335 h 335"/>
                <a:gd name="T8" fmla="*/ 334 w 334"/>
                <a:gd name="T9" fmla="*/ 237 h 335"/>
                <a:gd name="T10" fmla="*/ 334 w 334"/>
                <a:gd name="T11" fmla="*/ 98 h 335"/>
                <a:gd name="T12" fmla="*/ 236 w 334"/>
                <a:gd name="T13" fmla="*/ 0 h 335"/>
                <a:gd name="T14" fmla="*/ 98 w 334"/>
                <a:gd name="T15" fmla="*/ 0 h 335"/>
                <a:gd name="T16" fmla="*/ 0 w 334"/>
                <a:gd name="T17" fmla="*/ 9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335">
                  <a:moveTo>
                    <a:pt x="0" y="98"/>
                  </a:moveTo>
                  <a:cubicBezTo>
                    <a:pt x="0" y="116"/>
                    <a:pt x="0" y="219"/>
                    <a:pt x="0" y="237"/>
                  </a:cubicBezTo>
                  <a:cubicBezTo>
                    <a:pt x="13" y="249"/>
                    <a:pt x="85" y="322"/>
                    <a:pt x="98" y="335"/>
                  </a:cubicBezTo>
                  <a:cubicBezTo>
                    <a:pt x="116" y="335"/>
                    <a:pt x="218" y="335"/>
                    <a:pt x="236" y="335"/>
                  </a:cubicBezTo>
                  <a:cubicBezTo>
                    <a:pt x="249" y="322"/>
                    <a:pt x="322" y="249"/>
                    <a:pt x="334" y="237"/>
                  </a:cubicBezTo>
                  <a:cubicBezTo>
                    <a:pt x="334" y="228"/>
                    <a:pt x="334" y="100"/>
                    <a:pt x="334" y="98"/>
                  </a:cubicBezTo>
                  <a:cubicBezTo>
                    <a:pt x="322" y="86"/>
                    <a:pt x="249" y="13"/>
                    <a:pt x="236" y="0"/>
                  </a:cubicBezTo>
                  <a:cubicBezTo>
                    <a:pt x="218" y="0"/>
                    <a:pt x="116" y="0"/>
                    <a:pt x="98" y="0"/>
                  </a:cubicBezTo>
                  <a:cubicBezTo>
                    <a:pt x="85" y="13"/>
                    <a:pt x="13" y="86"/>
                    <a:pt x="0" y="98"/>
                  </a:cubicBezTo>
                  <a:close/>
                </a:path>
              </a:pathLst>
            </a:custGeom>
            <a:solidFill>
              <a:srgbClr val="920000"/>
            </a:solidFill>
            <a:ln w="3175">
              <a:solidFill>
                <a:schemeClr val="bg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noProof="1">
                <a:sym typeface="+mn-ea"/>
              </a:endParaRPr>
            </a:p>
          </p:txBody>
        </p:sp>
        <p:sp>
          <p:nvSpPr>
            <p:cNvPr id="57380" name="Freeform 14">
              <a:extLst>
                <a:ext uri="{FF2B5EF4-FFF2-40B4-BE49-F238E27FC236}">
                  <a16:creationId xmlns:a16="http://schemas.microsoft.com/office/drawing/2014/main" id="{0022C80C-57E0-4156-BEFA-79F906E3459E}"/>
                </a:ext>
              </a:extLst>
            </p:cNvPr>
            <p:cNvSpPr>
              <a:spLocks noEditPoints="1" noChangeArrowheads="1"/>
            </p:cNvSpPr>
            <p:nvPr/>
          </p:nvSpPr>
          <p:spPr bwMode="auto">
            <a:xfrm>
              <a:off x="2519948" y="1755607"/>
              <a:ext cx="435977" cy="332393"/>
            </a:xfrm>
            <a:custGeom>
              <a:avLst/>
              <a:gdLst>
                <a:gd name="T0" fmla="*/ 111994 w 109"/>
                <a:gd name="T1" fmla="*/ 260308 h 83"/>
                <a:gd name="T2" fmla="*/ 247987 w 109"/>
                <a:gd name="T3" fmla="*/ 232275 h 83"/>
                <a:gd name="T4" fmla="*/ 379980 w 109"/>
                <a:gd name="T5" fmla="*/ 264313 h 83"/>
                <a:gd name="T6" fmla="*/ 111994 w 109"/>
                <a:gd name="T7" fmla="*/ 224265 h 83"/>
                <a:gd name="T8" fmla="*/ 123993 w 109"/>
                <a:gd name="T9" fmla="*/ 220260 h 83"/>
                <a:gd name="T10" fmla="*/ 391979 w 109"/>
                <a:gd name="T11" fmla="*/ 228270 h 83"/>
                <a:gd name="T12" fmla="*/ 131993 w 109"/>
                <a:gd name="T13" fmla="*/ 232275 h 83"/>
                <a:gd name="T14" fmla="*/ 303984 w 109"/>
                <a:gd name="T15" fmla="*/ 232275 h 83"/>
                <a:gd name="T16" fmla="*/ 183990 w 109"/>
                <a:gd name="T17" fmla="*/ 220260 h 83"/>
                <a:gd name="T18" fmla="*/ 243987 w 109"/>
                <a:gd name="T19" fmla="*/ 208246 h 83"/>
                <a:gd name="T20" fmla="*/ 251987 w 109"/>
                <a:gd name="T21" fmla="*/ 208246 h 83"/>
                <a:gd name="T22" fmla="*/ 67996 w 109"/>
                <a:gd name="T23" fmla="*/ 216256 h 83"/>
                <a:gd name="T24" fmla="*/ 391979 w 109"/>
                <a:gd name="T25" fmla="*/ 204241 h 83"/>
                <a:gd name="T26" fmla="*/ 107994 w 109"/>
                <a:gd name="T27" fmla="*/ 212251 h 83"/>
                <a:gd name="T28" fmla="*/ 187990 w 109"/>
                <a:gd name="T29" fmla="*/ 184218 h 83"/>
                <a:gd name="T30" fmla="*/ 323983 w 109"/>
                <a:gd name="T31" fmla="*/ 212251 h 83"/>
                <a:gd name="T32" fmla="*/ 151992 w 109"/>
                <a:gd name="T33" fmla="*/ 164194 h 83"/>
                <a:gd name="T34" fmla="*/ 151992 w 109"/>
                <a:gd name="T35" fmla="*/ 176208 h 83"/>
                <a:gd name="T36" fmla="*/ 391979 w 109"/>
                <a:gd name="T37" fmla="*/ 188223 h 83"/>
                <a:gd name="T38" fmla="*/ 167991 w 109"/>
                <a:gd name="T39" fmla="*/ 160189 h 83"/>
                <a:gd name="T40" fmla="*/ 187990 w 109"/>
                <a:gd name="T41" fmla="*/ 160189 h 83"/>
                <a:gd name="T42" fmla="*/ 267986 w 109"/>
                <a:gd name="T43" fmla="*/ 172204 h 83"/>
                <a:gd name="T44" fmla="*/ 39998 w 109"/>
                <a:gd name="T45" fmla="*/ 164194 h 83"/>
                <a:gd name="T46" fmla="*/ 391979 w 109"/>
                <a:gd name="T47" fmla="*/ 164194 h 83"/>
                <a:gd name="T48" fmla="*/ 111994 w 109"/>
                <a:gd name="T49" fmla="*/ 148175 h 83"/>
                <a:gd name="T50" fmla="*/ 199989 w 109"/>
                <a:gd name="T51" fmla="*/ 144170 h 83"/>
                <a:gd name="T52" fmla="*/ 231988 w 109"/>
                <a:gd name="T53" fmla="*/ 144170 h 83"/>
                <a:gd name="T54" fmla="*/ 323983 w 109"/>
                <a:gd name="T55" fmla="*/ 148175 h 83"/>
                <a:gd name="T56" fmla="*/ 51997 w 109"/>
                <a:gd name="T57" fmla="*/ 128152 h 83"/>
                <a:gd name="T58" fmla="*/ 307984 w 109"/>
                <a:gd name="T59" fmla="*/ 120142 h 83"/>
                <a:gd name="T60" fmla="*/ 323983 w 109"/>
                <a:gd name="T61" fmla="*/ 124147 h 83"/>
                <a:gd name="T62" fmla="*/ 187990 w 109"/>
                <a:gd name="T63" fmla="*/ 120142 h 83"/>
                <a:gd name="T64" fmla="*/ 231988 w 109"/>
                <a:gd name="T65" fmla="*/ 108128 h 83"/>
                <a:gd name="T66" fmla="*/ 247987 w 109"/>
                <a:gd name="T67" fmla="*/ 108128 h 83"/>
                <a:gd name="T68" fmla="*/ 111994 w 109"/>
                <a:gd name="T69" fmla="*/ 108128 h 83"/>
                <a:gd name="T70" fmla="*/ 323983 w 109"/>
                <a:gd name="T71" fmla="*/ 108128 h 83"/>
                <a:gd name="T72" fmla="*/ 91995 w 109"/>
                <a:gd name="T73" fmla="*/ 76090 h 83"/>
                <a:gd name="T74" fmla="*/ 343982 w 109"/>
                <a:gd name="T75" fmla="*/ 76090 h 83"/>
                <a:gd name="T76" fmla="*/ 187990 w 109"/>
                <a:gd name="T77" fmla="*/ 56066 h 83"/>
                <a:gd name="T78" fmla="*/ 199989 w 109"/>
                <a:gd name="T79" fmla="*/ 60071 h 83"/>
                <a:gd name="T80" fmla="*/ 247987 w 109"/>
                <a:gd name="T81" fmla="*/ 68080 h 83"/>
                <a:gd name="T82" fmla="*/ 111994 w 109"/>
                <a:gd name="T83" fmla="*/ 48057 h 83"/>
                <a:gd name="T84" fmla="*/ 199989 w 109"/>
                <a:gd name="T85" fmla="*/ 44052 h 83"/>
                <a:gd name="T86" fmla="*/ 231988 w 109"/>
                <a:gd name="T87" fmla="*/ 44052 h 83"/>
                <a:gd name="T88" fmla="*/ 323983 w 109"/>
                <a:gd name="T89" fmla="*/ 48057 h 83"/>
                <a:gd name="T90" fmla="*/ 287985 w 109"/>
                <a:gd name="T91" fmla="*/ 280331 h 83"/>
                <a:gd name="T92" fmla="*/ 407978 w 109"/>
                <a:gd name="T93" fmla="*/ 304360 h 83"/>
                <a:gd name="T94" fmla="*/ 111994 w 109"/>
                <a:gd name="T95" fmla="*/ 288341 h 83"/>
                <a:gd name="T96" fmla="*/ 39998 w 109"/>
                <a:gd name="T97" fmla="*/ 32038 h 83"/>
                <a:gd name="T98" fmla="*/ 211989 w 109"/>
                <a:gd name="T99" fmla="*/ 264313 h 83"/>
                <a:gd name="T100" fmla="*/ 27999 w 109"/>
                <a:gd name="T101" fmla="*/ 280331 h 83"/>
                <a:gd name="T102" fmla="*/ 223988 w 109"/>
                <a:gd name="T103" fmla="*/ 264313 h 83"/>
                <a:gd name="T104" fmla="*/ 395979 w 109"/>
                <a:gd name="T105" fmla="*/ 32038 h 83"/>
                <a:gd name="T106" fmla="*/ 395979 w 109"/>
                <a:gd name="T107" fmla="*/ 280331 h 83"/>
                <a:gd name="T108" fmla="*/ 247987 w 109"/>
                <a:gd name="T109" fmla="*/ 0 h 83"/>
                <a:gd name="T110" fmla="*/ 39998 w 109"/>
                <a:gd name="T111" fmla="*/ 20024 h 83"/>
                <a:gd name="T112" fmla="*/ 15999 w 109"/>
                <a:gd name="T113" fmla="*/ 48057 h 83"/>
                <a:gd name="T114" fmla="*/ 415978 w 109"/>
                <a:gd name="T115" fmla="*/ 48057 h 83"/>
                <a:gd name="T116" fmla="*/ 323983 w 109"/>
                <a:gd name="T117" fmla="*/ 16019 h 8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09" h="83">
                  <a:moveTo>
                    <a:pt x="47" y="58"/>
                  </a:moveTo>
                  <a:cubicBezTo>
                    <a:pt x="42" y="58"/>
                    <a:pt x="35" y="61"/>
                    <a:pt x="28" y="62"/>
                  </a:cubicBezTo>
                  <a:cubicBezTo>
                    <a:pt x="23" y="63"/>
                    <a:pt x="18" y="63"/>
                    <a:pt x="14" y="63"/>
                  </a:cubicBezTo>
                  <a:cubicBezTo>
                    <a:pt x="14" y="66"/>
                    <a:pt x="14" y="66"/>
                    <a:pt x="14" y="66"/>
                  </a:cubicBezTo>
                  <a:cubicBezTo>
                    <a:pt x="18" y="66"/>
                    <a:pt x="23" y="66"/>
                    <a:pt x="28" y="65"/>
                  </a:cubicBezTo>
                  <a:cubicBezTo>
                    <a:pt x="35" y="64"/>
                    <a:pt x="42" y="61"/>
                    <a:pt x="47" y="61"/>
                  </a:cubicBezTo>
                  <a:cubicBezTo>
                    <a:pt x="48" y="61"/>
                    <a:pt x="49" y="61"/>
                    <a:pt x="50" y="62"/>
                  </a:cubicBezTo>
                  <a:cubicBezTo>
                    <a:pt x="50" y="59"/>
                    <a:pt x="50" y="59"/>
                    <a:pt x="50" y="59"/>
                  </a:cubicBezTo>
                  <a:cubicBezTo>
                    <a:pt x="49" y="59"/>
                    <a:pt x="48" y="58"/>
                    <a:pt x="47" y="58"/>
                  </a:cubicBezTo>
                  <a:moveTo>
                    <a:pt x="62" y="58"/>
                  </a:moveTo>
                  <a:cubicBezTo>
                    <a:pt x="60" y="58"/>
                    <a:pt x="59" y="59"/>
                    <a:pt x="58" y="59"/>
                  </a:cubicBezTo>
                  <a:cubicBezTo>
                    <a:pt x="58" y="62"/>
                    <a:pt x="58" y="62"/>
                    <a:pt x="58" y="62"/>
                  </a:cubicBezTo>
                  <a:cubicBezTo>
                    <a:pt x="59" y="61"/>
                    <a:pt x="60" y="61"/>
                    <a:pt x="62" y="61"/>
                  </a:cubicBezTo>
                  <a:cubicBezTo>
                    <a:pt x="67" y="61"/>
                    <a:pt x="74" y="64"/>
                    <a:pt x="81" y="65"/>
                  </a:cubicBezTo>
                  <a:cubicBezTo>
                    <a:pt x="85" y="66"/>
                    <a:pt x="91" y="66"/>
                    <a:pt x="95" y="66"/>
                  </a:cubicBezTo>
                  <a:cubicBezTo>
                    <a:pt x="95" y="63"/>
                    <a:pt x="95" y="63"/>
                    <a:pt x="95" y="63"/>
                  </a:cubicBezTo>
                  <a:cubicBezTo>
                    <a:pt x="91" y="63"/>
                    <a:pt x="85" y="63"/>
                    <a:pt x="81" y="62"/>
                  </a:cubicBezTo>
                  <a:cubicBezTo>
                    <a:pt x="74" y="61"/>
                    <a:pt x="67" y="58"/>
                    <a:pt x="62" y="58"/>
                  </a:cubicBezTo>
                  <a:moveTo>
                    <a:pt x="31" y="55"/>
                  </a:moveTo>
                  <a:cubicBezTo>
                    <a:pt x="30" y="56"/>
                    <a:pt x="29" y="56"/>
                    <a:pt x="28" y="56"/>
                  </a:cubicBezTo>
                  <a:cubicBezTo>
                    <a:pt x="22" y="57"/>
                    <a:pt x="15" y="57"/>
                    <a:pt x="10" y="57"/>
                  </a:cubicBezTo>
                  <a:cubicBezTo>
                    <a:pt x="10" y="60"/>
                    <a:pt x="10" y="60"/>
                    <a:pt x="10" y="60"/>
                  </a:cubicBezTo>
                  <a:cubicBezTo>
                    <a:pt x="15" y="60"/>
                    <a:pt x="22" y="60"/>
                    <a:pt x="28" y="59"/>
                  </a:cubicBezTo>
                  <a:cubicBezTo>
                    <a:pt x="29" y="59"/>
                    <a:pt x="30" y="59"/>
                    <a:pt x="31" y="58"/>
                  </a:cubicBezTo>
                  <a:cubicBezTo>
                    <a:pt x="31" y="55"/>
                    <a:pt x="31" y="55"/>
                    <a:pt x="31" y="55"/>
                  </a:cubicBezTo>
                  <a:moveTo>
                    <a:pt x="78" y="55"/>
                  </a:moveTo>
                  <a:cubicBezTo>
                    <a:pt x="78" y="58"/>
                    <a:pt x="78" y="58"/>
                    <a:pt x="78" y="58"/>
                  </a:cubicBezTo>
                  <a:cubicBezTo>
                    <a:pt x="79" y="59"/>
                    <a:pt x="80" y="59"/>
                    <a:pt x="81" y="59"/>
                  </a:cubicBezTo>
                  <a:cubicBezTo>
                    <a:pt x="87" y="60"/>
                    <a:pt x="94" y="60"/>
                    <a:pt x="98" y="60"/>
                  </a:cubicBezTo>
                  <a:cubicBezTo>
                    <a:pt x="98" y="57"/>
                    <a:pt x="98" y="57"/>
                    <a:pt x="98" y="57"/>
                  </a:cubicBezTo>
                  <a:cubicBezTo>
                    <a:pt x="94" y="57"/>
                    <a:pt x="87" y="57"/>
                    <a:pt x="81" y="56"/>
                  </a:cubicBezTo>
                  <a:cubicBezTo>
                    <a:pt x="80" y="56"/>
                    <a:pt x="79" y="56"/>
                    <a:pt x="78" y="55"/>
                  </a:cubicBezTo>
                  <a:moveTo>
                    <a:pt x="44" y="52"/>
                  </a:moveTo>
                  <a:cubicBezTo>
                    <a:pt x="41" y="53"/>
                    <a:pt x="37" y="54"/>
                    <a:pt x="33" y="55"/>
                  </a:cubicBezTo>
                  <a:cubicBezTo>
                    <a:pt x="33" y="58"/>
                    <a:pt x="33" y="58"/>
                    <a:pt x="33" y="58"/>
                  </a:cubicBezTo>
                  <a:cubicBezTo>
                    <a:pt x="37" y="57"/>
                    <a:pt x="41" y="56"/>
                    <a:pt x="44" y="55"/>
                  </a:cubicBezTo>
                  <a:cubicBezTo>
                    <a:pt x="44" y="52"/>
                    <a:pt x="44" y="52"/>
                    <a:pt x="44" y="52"/>
                  </a:cubicBezTo>
                  <a:moveTo>
                    <a:pt x="65" y="52"/>
                  </a:moveTo>
                  <a:cubicBezTo>
                    <a:pt x="65" y="55"/>
                    <a:pt x="65" y="55"/>
                    <a:pt x="65" y="55"/>
                  </a:cubicBezTo>
                  <a:cubicBezTo>
                    <a:pt x="68" y="56"/>
                    <a:pt x="72" y="57"/>
                    <a:pt x="76" y="58"/>
                  </a:cubicBezTo>
                  <a:cubicBezTo>
                    <a:pt x="76" y="55"/>
                    <a:pt x="76" y="55"/>
                    <a:pt x="76" y="55"/>
                  </a:cubicBezTo>
                  <a:cubicBezTo>
                    <a:pt x="72" y="54"/>
                    <a:pt x="68" y="53"/>
                    <a:pt x="65" y="52"/>
                  </a:cubicBezTo>
                  <a:moveTo>
                    <a:pt x="47" y="52"/>
                  </a:moveTo>
                  <a:cubicBezTo>
                    <a:pt x="47" y="52"/>
                    <a:pt x="47" y="52"/>
                    <a:pt x="46" y="52"/>
                  </a:cubicBezTo>
                  <a:cubicBezTo>
                    <a:pt x="46" y="55"/>
                    <a:pt x="46" y="55"/>
                    <a:pt x="46" y="55"/>
                  </a:cubicBezTo>
                  <a:cubicBezTo>
                    <a:pt x="47" y="55"/>
                    <a:pt x="47" y="55"/>
                    <a:pt x="47" y="55"/>
                  </a:cubicBezTo>
                  <a:cubicBezTo>
                    <a:pt x="48" y="55"/>
                    <a:pt x="49" y="55"/>
                    <a:pt x="50" y="55"/>
                  </a:cubicBezTo>
                  <a:cubicBezTo>
                    <a:pt x="50" y="52"/>
                    <a:pt x="50" y="52"/>
                    <a:pt x="50" y="52"/>
                  </a:cubicBezTo>
                  <a:cubicBezTo>
                    <a:pt x="49" y="52"/>
                    <a:pt x="48" y="52"/>
                    <a:pt x="47" y="52"/>
                  </a:cubicBezTo>
                  <a:moveTo>
                    <a:pt x="61" y="52"/>
                  </a:moveTo>
                  <a:cubicBezTo>
                    <a:pt x="60" y="52"/>
                    <a:pt x="59" y="52"/>
                    <a:pt x="58" y="52"/>
                  </a:cubicBezTo>
                  <a:cubicBezTo>
                    <a:pt x="58" y="55"/>
                    <a:pt x="58" y="55"/>
                    <a:pt x="58" y="55"/>
                  </a:cubicBezTo>
                  <a:cubicBezTo>
                    <a:pt x="59" y="55"/>
                    <a:pt x="60" y="55"/>
                    <a:pt x="62" y="55"/>
                  </a:cubicBezTo>
                  <a:cubicBezTo>
                    <a:pt x="62" y="55"/>
                    <a:pt x="62" y="55"/>
                    <a:pt x="63" y="55"/>
                  </a:cubicBezTo>
                  <a:cubicBezTo>
                    <a:pt x="63" y="52"/>
                    <a:pt x="63" y="52"/>
                    <a:pt x="63" y="52"/>
                  </a:cubicBezTo>
                  <a:cubicBezTo>
                    <a:pt x="62" y="52"/>
                    <a:pt x="62" y="52"/>
                    <a:pt x="61" y="52"/>
                  </a:cubicBezTo>
                  <a:moveTo>
                    <a:pt x="17" y="51"/>
                  </a:moveTo>
                  <a:cubicBezTo>
                    <a:pt x="14" y="51"/>
                    <a:pt x="12" y="51"/>
                    <a:pt x="10" y="51"/>
                  </a:cubicBezTo>
                  <a:cubicBezTo>
                    <a:pt x="10" y="54"/>
                    <a:pt x="10" y="54"/>
                    <a:pt x="10" y="54"/>
                  </a:cubicBezTo>
                  <a:cubicBezTo>
                    <a:pt x="12" y="54"/>
                    <a:pt x="14" y="54"/>
                    <a:pt x="17" y="54"/>
                  </a:cubicBezTo>
                  <a:cubicBezTo>
                    <a:pt x="17" y="51"/>
                    <a:pt x="17" y="51"/>
                    <a:pt x="17" y="51"/>
                  </a:cubicBezTo>
                  <a:moveTo>
                    <a:pt x="92" y="51"/>
                  </a:moveTo>
                  <a:cubicBezTo>
                    <a:pt x="92" y="54"/>
                    <a:pt x="92" y="54"/>
                    <a:pt x="92" y="54"/>
                  </a:cubicBezTo>
                  <a:cubicBezTo>
                    <a:pt x="94" y="54"/>
                    <a:pt x="97" y="54"/>
                    <a:pt x="98" y="54"/>
                  </a:cubicBezTo>
                  <a:cubicBezTo>
                    <a:pt x="98" y="51"/>
                    <a:pt x="98" y="51"/>
                    <a:pt x="98" y="51"/>
                  </a:cubicBezTo>
                  <a:cubicBezTo>
                    <a:pt x="97" y="51"/>
                    <a:pt x="94" y="51"/>
                    <a:pt x="92" y="51"/>
                  </a:cubicBezTo>
                  <a:moveTo>
                    <a:pt x="47" y="46"/>
                  </a:moveTo>
                  <a:cubicBezTo>
                    <a:pt x="42" y="46"/>
                    <a:pt x="35" y="49"/>
                    <a:pt x="28" y="50"/>
                  </a:cubicBezTo>
                  <a:cubicBezTo>
                    <a:pt x="27" y="50"/>
                    <a:pt x="27" y="50"/>
                    <a:pt x="27" y="50"/>
                  </a:cubicBezTo>
                  <a:cubicBezTo>
                    <a:pt x="27" y="53"/>
                    <a:pt x="27" y="53"/>
                    <a:pt x="27" y="53"/>
                  </a:cubicBezTo>
                  <a:cubicBezTo>
                    <a:pt x="28" y="53"/>
                    <a:pt x="28" y="53"/>
                    <a:pt x="28" y="53"/>
                  </a:cubicBezTo>
                  <a:cubicBezTo>
                    <a:pt x="35" y="52"/>
                    <a:pt x="42" y="49"/>
                    <a:pt x="47" y="49"/>
                  </a:cubicBezTo>
                  <a:cubicBezTo>
                    <a:pt x="48" y="49"/>
                    <a:pt x="49" y="49"/>
                    <a:pt x="50" y="49"/>
                  </a:cubicBezTo>
                  <a:cubicBezTo>
                    <a:pt x="50" y="46"/>
                    <a:pt x="50" y="46"/>
                    <a:pt x="50" y="46"/>
                  </a:cubicBezTo>
                  <a:cubicBezTo>
                    <a:pt x="49" y="46"/>
                    <a:pt x="48" y="46"/>
                    <a:pt x="47" y="46"/>
                  </a:cubicBezTo>
                  <a:moveTo>
                    <a:pt x="62" y="46"/>
                  </a:moveTo>
                  <a:cubicBezTo>
                    <a:pt x="60" y="46"/>
                    <a:pt x="59" y="46"/>
                    <a:pt x="58" y="46"/>
                  </a:cubicBezTo>
                  <a:cubicBezTo>
                    <a:pt x="58" y="49"/>
                    <a:pt x="58" y="49"/>
                    <a:pt x="58" y="49"/>
                  </a:cubicBezTo>
                  <a:cubicBezTo>
                    <a:pt x="59" y="49"/>
                    <a:pt x="60" y="49"/>
                    <a:pt x="62" y="49"/>
                  </a:cubicBezTo>
                  <a:cubicBezTo>
                    <a:pt x="67" y="49"/>
                    <a:pt x="74" y="52"/>
                    <a:pt x="81" y="53"/>
                  </a:cubicBezTo>
                  <a:cubicBezTo>
                    <a:pt x="81" y="53"/>
                    <a:pt x="81" y="53"/>
                    <a:pt x="81" y="53"/>
                  </a:cubicBezTo>
                  <a:cubicBezTo>
                    <a:pt x="81" y="50"/>
                    <a:pt x="81" y="50"/>
                    <a:pt x="81" y="50"/>
                  </a:cubicBezTo>
                  <a:cubicBezTo>
                    <a:pt x="81" y="50"/>
                    <a:pt x="81" y="50"/>
                    <a:pt x="81" y="50"/>
                  </a:cubicBezTo>
                  <a:cubicBezTo>
                    <a:pt x="74" y="49"/>
                    <a:pt x="67" y="46"/>
                    <a:pt x="62" y="46"/>
                  </a:cubicBezTo>
                  <a:moveTo>
                    <a:pt x="38" y="41"/>
                  </a:moveTo>
                  <a:cubicBezTo>
                    <a:pt x="35" y="42"/>
                    <a:pt x="31" y="43"/>
                    <a:pt x="28" y="43"/>
                  </a:cubicBezTo>
                  <a:cubicBezTo>
                    <a:pt x="22" y="44"/>
                    <a:pt x="15" y="44"/>
                    <a:pt x="10" y="44"/>
                  </a:cubicBezTo>
                  <a:cubicBezTo>
                    <a:pt x="10" y="47"/>
                    <a:pt x="10" y="47"/>
                    <a:pt x="10" y="47"/>
                  </a:cubicBezTo>
                  <a:cubicBezTo>
                    <a:pt x="15" y="47"/>
                    <a:pt x="22" y="47"/>
                    <a:pt x="28" y="46"/>
                  </a:cubicBezTo>
                  <a:cubicBezTo>
                    <a:pt x="31" y="46"/>
                    <a:pt x="35" y="45"/>
                    <a:pt x="38" y="44"/>
                  </a:cubicBezTo>
                  <a:cubicBezTo>
                    <a:pt x="38" y="41"/>
                    <a:pt x="38" y="41"/>
                    <a:pt x="38" y="41"/>
                  </a:cubicBezTo>
                  <a:moveTo>
                    <a:pt x="70" y="41"/>
                  </a:moveTo>
                  <a:cubicBezTo>
                    <a:pt x="70" y="44"/>
                    <a:pt x="70" y="44"/>
                    <a:pt x="70" y="44"/>
                  </a:cubicBezTo>
                  <a:cubicBezTo>
                    <a:pt x="74" y="45"/>
                    <a:pt x="77" y="46"/>
                    <a:pt x="81" y="46"/>
                  </a:cubicBezTo>
                  <a:cubicBezTo>
                    <a:pt x="87" y="47"/>
                    <a:pt x="94" y="47"/>
                    <a:pt x="98" y="47"/>
                  </a:cubicBezTo>
                  <a:cubicBezTo>
                    <a:pt x="98" y="44"/>
                    <a:pt x="98" y="44"/>
                    <a:pt x="98" y="44"/>
                  </a:cubicBezTo>
                  <a:cubicBezTo>
                    <a:pt x="94" y="44"/>
                    <a:pt x="87" y="44"/>
                    <a:pt x="81" y="43"/>
                  </a:cubicBezTo>
                  <a:cubicBezTo>
                    <a:pt x="77" y="43"/>
                    <a:pt x="74" y="42"/>
                    <a:pt x="70" y="41"/>
                  </a:cubicBezTo>
                  <a:moveTo>
                    <a:pt x="47" y="40"/>
                  </a:moveTo>
                  <a:cubicBezTo>
                    <a:pt x="46" y="40"/>
                    <a:pt x="44" y="40"/>
                    <a:pt x="42" y="40"/>
                  </a:cubicBezTo>
                  <a:cubicBezTo>
                    <a:pt x="42" y="43"/>
                    <a:pt x="42" y="43"/>
                    <a:pt x="42" y="43"/>
                  </a:cubicBezTo>
                  <a:cubicBezTo>
                    <a:pt x="44" y="43"/>
                    <a:pt x="46" y="42"/>
                    <a:pt x="47" y="42"/>
                  </a:cubicBezTo>
                  <a:cubicBezTo>
                    <a:pt x="48" y="42"/>
                    <a:pt x="49" y="43"/>
                    <a:pt x="50" y="43"/>
                  </a:cubicBezTo>
                  <a:cubicBezTo>
                    <a:pt x="50" y="40"/>
                    <a:pt x="50" y="40"/>
                    <a:pt x="50" y="40"/>
                  </a:cubicBezTo>
                  <a:cubicBezTo>
                    <a:pt x="49" y="40"/>
                    <a:pt x="48" y="40"/>
                    <a:pt x="47" y="40"/>
                  </a:cubicBezTo>
                  <a:moveTo>
                    <a:pt x="62" y="40"/>
                  </a:moveTo>
                  <a:cubicBezTo>
                    <a:pt x="60" y="40"/>
                    <a:pt x="59" y="40"/>
                    <a:pt x="58" y="40"/>
                  </a:cubicBezTo>
                  <a:cubicBezTo>
                    <a:pt x="58" y="43"/>
                    <a:pt x="58" y="43"/>
                    <a:pt x="58" y="43"/>
                  </a:cubicBezTo>
                  <a:cubicBezTo>
                    <a:pt x="59" y="43"/>
                    <a:pt x="60" y="42"/>
                    <a:pt x="62" y="42"/>
                  </a:cubicBezTo>
                  <a:cubicBezTo>
                    <a:pt x="63" y="42"/>
                    <a:pt x="65" y="43"/>
                    <a:pt x="67" y="43"/>
                  </a:cubicBezTo>
                  <a:cubicBezTo>
                    <a:pt x="67" y="40"/>
                    <a:pt x="67" y="40"/>
                    <a:pt x="67" y="40"/>
                  </a:cubicBezTo>
                  <a:cubicBezTo>
                    <a:pt x="65" y="40"/>
                    <a:pt x="63" y="40"/>
                    <a:pt x="62" y="40"/>
                  </a:cubicBezTo>
                  <a:moveTo>
                    <a:pt x="21" y="38"/>
                  </a:moveTo>
                  <a:cubicBezTo>
                    <a:pt x="17" y="38"/>
                    <a:pt x="13" y="38"/>
                    <a:pt x="10" y="38"/>
                  </a:cubicBezTo>
                  <a:cubicBezTo>
                    <a:pt x="10" y="41"/>
                    <a:pt x="10" y="41"/>
                    <a:pt x="10" y="41"/>
                  </a:cubicBezTo>
                  <a:cubicBezTo>
                    <a:pt x="13" y="41"/>
                    <a:pt x="17" y="41"/>
                    <a:pt x="21" y="41"/>
                  </a:cubicBezTo>
                  <a:cubicBezTo>
                    <a:pt x="21" y="38"/>
                    <a:pt x="21" y="38"/>
                    <a:pt x="21" y="38"/>
                  </a:cubicBezTo>
                  <a:moveTo>
                    <a:pt x="88" y="38"/>
                  </a:moveTo>
                  <a:cubicBezTo>
                    <a:pt x="88" y="41"/>
                    <a:pt x="88" y="41"/>
                    <a:pt x="88" y="41"/>
                  </a:cubicBezTo>
                  <a:cubicBezTo>
                    <a:pt x="92" y="41"/>
                    <a:pt x="96" y="41"/>
                    <a:pt x="98" y="41"/>
                  </a:cubicBezTo>
                  <a:cubicBezTo>
                    <a:pt x="98" y="38"/>
                    <a:pt x="98" y="38"/>
                    <a:pt x="98" y="38"/>
                  </a:cubicBezTo>
                  <a:cubicBezTo>
                    <a:pt x="96" y="38"/>
                    <a:pt x="92" y="38"/>
                    <a:pt x="88" y="38"/>
                  </a:cubicBezTo>
                  <a:moveTo>
                    <a:pt x="47" y="33"/>
                  </a:moveTo>
                  <a:cubicBezTo>
                    <a:pt x="44" y="33"/>
                    <a:pt x="40" y="34"/>
                    <a:pt x="37" y="35"/>
                  </a:cubicBezTo>
                  <a:cubicBezTo>
                    <a:pt x="34" y="36"/>
                    <a:pt x="31" y="37"/>
                    <a:pt x="28" y="37"/>
                  </a:cubicBezTo>
                  <a:cubicBezTo>
                    <a:pt x="27" y="37"/>
                    <a:pt x="26" y="37"/>
                    <a:pt x="24" y="38"/>
                  </a:cubicBezTo>
                  <a:cubicBezTo>
                    <a:pt x="24" y="40"/>
                    <a:pt x="24" y="40"/>
                    <a:pt x="24" y="40"/>
                  </a:cubicBezTo>
                  <a:cubicBezTo>
                    <a:pt x="26" y="40"/>
                    <a:pt x="27" y="40"/>
                    <a:pt x="28" y="40"/>
                  </a:cubicBezTo>
                  <a:cubicBezTo>
                    <a:pt x="35" y="39"/>
                    <a:pt x="42" y="36"/>
                    <a:pt x="47" y="36"/>
                  </a:cubicBezTo>
                  <a:cubicBezTo>
                    <a:pt x="48" y="36"/>
                    <a:pt x="49" y="36"/>
                    <a:pt x="50" y="36"/>
                  </a:cubicBezTo>
                  <a:cubicBezTo>
                    <a:pt x="50" y="34"/>
                    <a:pt x="50" y="34"/>
                    <a:pt x="50" y="34"/>
                  </a:cubicBezTo>
                  <a:cubicBezTo>
                    <a:pt x="49" y="33"/>
                    <a:pt x="48" y="33"/>
                    <a:pt x="47" y="33"/>
                  </a:cubicBezTo>
                  <a:moveTo>
                    <a:pt x="62" y="33"/>
                  </a:moveTo>
                  <a:cubicBezTo>
                    <a:pt x="60" y="33"/>
                    <a:pt x="59" y="33"/>
                    <a:pt x="58" y="34"/>
                  </a:cubicBezTo>
                  <a:cubicBezTo>
                    <a:pt x="58" y="36"/>
                    <a:pt x="58" y="36"/>
                    <a:pt x="58" y="36"/>
                  </a:cubicBezTo>
                  <a:cubicBezTo>
                    <a:pt x="59" y="36"/>
                    <a:pt x="60" y="36"/>
                    <a:pt x="62" y="36"/>
                  </a:cubicBezTo>
                  <a:cubicBezTo>
                    <a:pt x="67" y="36"/>
                    <a:pt x="74" y="39"/>
                    <a:pt x="81" y="40"/>
                  </a:cubicBezTo>
                  <a:cubicBezTo>
                    <a:pt x="82" y="40"/>
                    <a:pt x="83" y="40"/>
                    <a:pt x="84" y="40"/>
                  </a:cubicBezTo>
                  <a:cubicBezTo>
                    <a:pt x="84" y="38"/>
                    <a:pt x="84" y="38"/>
                    <a:pt x="84" y="38"/>
                  </a:cubicBezTo>
                  <a:cubicBezTo>
                    <a:pt x="83" y="37"/>
                    <a:pt x="82" y="37"/>
                    <a:pt x="81" y="37"/>
                  </a:cubicBezTo>
                  <a:cubicBezTo>
                    <a:pt x="78" y="37"/>
                    <a:pt x="75" y="36"/>
                    <a:pt x="72" y="35"/>
                  </a:cubicBezTo>
                  <a:cubicBezTo>
                    <a:pt x="68" y="34"/>
                    <a:pt x="65" y="33"/>
                    <a:pt x="62" y="33"/>
                  </a:cubicBezTo>
                  <a:moveTo>
                    <a:pt x="32" y="30"/>
                  </a:moveTo>
                  <a:cubicBezTo>
                    <a:pt x="31" y="30"/>
                    <a:pt x="29" y="31"/>
                    <a:pt x="28" y="31"/>
                  </a:cubicBezTo>
                  <a:cubicBezTo>
                    <a:pt x="23" y="32"/>
                    <a:pt x="17" y="32"/>
                    <a:pt x="13" y="32"/>
                  </a:cubicBezTo>
                  <a:cubicBezTo>
                    <a:pt x="13" y="35"/>
                    <a:pt x="13" y="35"/>
                    <a:pt x="13" y="35"/>
                  </a:cubicBezTo>
                  <a:cubicBezTo>
                    <a:pt x="17" y="35"/>
                    <a:pt x="23" y="34"/>
                    <a:pt x="28" y="34"/>
                  </a:cubicBezTo>
                  <a:cubicBezTo>
                    <a:pt x="29" y="33"/>
                    <a:pt x="31" y="33"/>
                    <a:pt x="32" y="33"/>
                  </a:cubicBezTo>
                  <a:cubicBezTo>
                    <a:pt x="32" y="30"/>
                    <a:pt x="32" y="30"/>
                    <a:pt x="32" y="30"/>
                  </a:cubicBezTo>
                  <a:moveTo>
                    <a:pt x="77" y="30"/>
                  </a:moveTo>
                  <a:cubicBezTo>
                    <a:pt x="77" y="33"/>
                    <a:pt x="77" y="33"/>
                    <a:pt x="77" y="33"/>
                  </a:cubicBezTo>
                  <a:cubicBezTo>
                    <a:pt x="78" y="33"/>
                    <a:pt x="79" y="33"/>
                    <a:pt x="81" y="34"/>
                  </a:cubicBezTo>
                  <a:cubicBezTo>
                    <a:pt x="86" y="34"/>
                    <a:pt x="92" y="35"/>
                    <a:pt x="96" y="35"/>
                  </a:cubicBezTo>
                  <a:cubicBezTo>
                    <a:pt x="96" y="32"/>
                    <a:pt x="96" y="32"/>
                    <a:pt x="96" y="32"/>
                  </a:cubicBezTo>
                  <a:cubicBezTo>
                    <a:pt x="92" y="32"/>
                    <a:pt x="86" y="32"/>
                    <a:pt x="81" y="31"/>
                  </a:cubicBezTo>
                  <a:cubicBezTo>
                    <a:pt x="79" y="31"/>
                    <a:pt x="78" y="30"/>
                    <a:pt x="77" y="30"/>
                  </a:cubicBezTo>
                  <a:moveTo>
                    <a:pt x="47" y="27"/>
                  </a:moveTo>
                  <a:cubicBezTo>
                    <a:pt x="44" y="27"/>
                    <a:pt x="40" y="28"/>
                    <a:pt x="37" y="29"/>
                  </a:cubicBezTo>
                  <a:cubicBezTo>
                    <a:pt x="37" y="32"/>
                    <a:pt x="37" y="32"/>
                    <a:pt x="37" y="32"/>
                  </a:cubicBezTo>
                  <a:cubicBezTo>
                    <a:pt x="40" y="31"/>
                    <a:pt x="44" y="30"/>
                    <a:pt x="47" y="30"/>
                  </a:cubicBezTo>
                  <a:cubicBezTo>
                    <a:pt x="48" y="30"/>
                    <a:pt x="49" y="30"/>
                    <a:pt x="50" y="30"/>
                  </a:cubicBezTo>
                  <a:cubicBezTo>
                    <a:pt x="50" y="27"/>
                    <a:pt x="50" y="27"/>
                    <a:pt x="50" y="27"/>
                  </a:cubicBezTo>
                  <a:cubicBezTo>
                    <a:pt x="49" y="27"/>
                    <a:pt x="48" y="27"/>
                    <a:pt x="47" y="27"/>
                  </a:cubicBezTo>
                  <a:moveTo>
                    <a:pt x="62" y="27"/>
                  </a:moveTo>
                  <a:cubicBezTo>
                    <a:pt x="60" y="27"/>
                    <a:pt x="59" y="27"/>
                    <a:pt x="58" y="27"/>
                  </a:cubicBezTo>
                  <a:cubicBezTo>
                    <a:pt x="58" y="30"/>
                    <a:pt x="58" y="30"/>
                    <a:pt x="58" y="30"/>
                  </a:cubicBezTo>
                  <a:cubicBezTo>
                    <a:pt x="59" y="30"/>
                    <a:pt x="60" y="30"/>
                    <a:pt x="62" y="30"/>
                  </a:cubicBezTo>
                  <a:cubicBezTo>
                    <a:pt x="65" y="30"/>
                    <a:pt x="68" y="31"/>
                    <a:pt x="72" y="32"/>
                  </a:cubicBezTo>
                  <a:cubicBezTo>
                    <a:pt x="72" y="29"/>
                    <a:pt x="72" y="29"/>
                    <a:pt x="72" y="29"/>
                  </a:cubicBezTo>
                  <a:cubicBezTo>
                    <a:pt x="68" y="28"/>
                    <a:pt x="65" y="27"/>
                    <a:pt x="62" y="27"/>
                  </a:cubicBezTo>
                  <a:moveTo>
                    <a:pt x="46" y="21"/>
                  </a:moveTo>
                  <a:cubicBezTo>
                    <a:pt x="40" y="21"/>
                    <a:pt x="34" y="24"/>
                    <a:pt x="28" y="24"/>
                  </a:cubicBezTo>
                  <a:cubicBezTo>
                    <a:pt x="22" y="25"/>
                    <a:pt x="15" y="26"/>
                    <a:pt x="10" y="26"/>
                  </a:cubicBezTo>
                  <a:cubicBezTo>
                    <a:pt x="10" y="28"/>
                    <a:pt x="10" y="28"/>
                    <a:pt x="10" y="28"/>
                  </a:cubicBezTo>
                  <a:cubicBezTo>
                    <a:pt x="15" y="28"/>
                    <a:pt x="22" y="28"/>
                    <a:pt x="28" y="27"/>
                  </a:cubicBezTo>
                  <a:cubicBezTo>
                    <a:pt x="34" y="26"/>
                    <a:pt x="40" y="24"/>
                    <a:pt x="46" y="24"/>
                  </a:cubicBezTo>
                  <a:cubicBezTo>
                    <a:pt x="46" y="21"/>
                    <a:pt x="46" y="21"/>
                    <a:pt x="46" y="21"/>
                  </a:cubicBezTo>
                  <a:moveTo>
                    <a:pt x="63" y="21"/>
                  </a:moveTo>
                  <a:cubicBezTo>
                    <a:pt x="63" y="24"/>
                    <a:pt x="63" y="24"/>
                    <a:pt x="63" y="24"/>
                  </a:cubicBezTo>
                  <a:cubicBezTo>
                    <a:pt x="69" y="24"/>
                    <a:pt x="75" y="26"/>
                    <a:pt x="81" y="27"/>
                  </a:cubicBezTo>
                  <a:cubicBezTo>
                    <a:pt x="87" y="28"/>
                    <a:pt x="94" y="28"/>
                    <a:pt x="98" y="28"/>
                  </a:cubicBezTo>
                  <a:cubicBezTo>
                    <a:pt x="98" y="26"/>
                    <a:pt x="98" y="26"/>
                    <a:pt x="98" y="26"/>
                  </a:cubicBezTo>
                  <a:cubicBezTo>
                    <a:pt x="94" y="26"/>
                    <a:pt x="87" y="25"/>
                    <a:pt x="81" y="24"/>
                  </a:cubicBezTo>
                  <a:cubicBezTo>
                    <a:pt x="75" y="24"/>
                    <a:pt x="69" y="21"/>
                    <a:pt x="63" y="21"/>
                  </a:cubicBezTo>
                  <a:moveTo>
                    <a:pt x="23" y="19"/>
                  </a:moveTo>
                  <a:cubicBezTo>
                    <a:pt x="18" y="19"/>
                    <a:pt x="14" y="19"/>
                    <a:pt x="10" y="19"/>
                  </a:cubicBezTo>
                  <a:cubicBezTo>
                    <a:pt x="10" y="22"/>
                    <a:pt x="10" y="22"/>
                    <a:pt x="10" y="22"/>
                  </a:cubicBezTo>
                  <a:cubicBezTo>
                    <a:pt x="14" y="22"/>
                    <a:pt x="18" y="22"/>
                    <a:pt x="23" y="22"/>
                  </a:cubicBezTo>
                  <a:cubicBezTo>
                    <a:pt x="23" y="19"/>
                    <a:pt x="23" y="19"/>
                    <a:pt x="23" y="19"/>
                  </a:cubicBezTo>
                  <a:moveTo>
                    <a:pt x="86" y="19"/>
                  </a:moveTo>
                  <a:cubicBezTo>
                    <a:pt x="86" y="22"/>
                    <a:pt x="86" y="22"/>
                    <a:pt x="86" y="22"/>
                  </a:cubicBezTo>
                  <a:cubicBezTo>
                    <a:pt x="91" y="22"/>
                    <a:pt x="95" y="22"/>
                    <a:pt x="98" y="22"/>
                  </a:cubicBezTo>
                  <a:cubicBezTo>
                    <a:pt x="98" y="19"/>
                    <a:pt x="98" y="19"/>
                    <a:pt x="98" y="19"/>
                  </a:cubicBezTo>
                  <a:cubicBezTo>
                    <a:pt x="95" y="19"/>
                    <a:pt x="91" y="19"/>
                    <a:pt x="86" y="19"/>
                  </a:cubicBezTo>
                  <a:moveTo>
                    <a:pt x="47" y="14"/>
                  </a:moveTo>
                  <a:cubicBezTo>
                    <a:pt x="42" y="14"/>
                    <a:pt x="35" y="17"/>
                    <a:pt x="28" y="18"/>
                  </a:cubicBezTo>
                  <a:cubicBezTo>
                    <a:pt x="28" y="21"/>
                    <a:pt x="28" y="21"/>
                    <a:pt x="28" y="21"/>
                  </a:cubicBezTo>
                  <a:cubicBezTo>
                    <a:pt x="35" y="20"/>
                    <a:pt x="42" y="17"/>
                    <a:pt x="47" y="17"/>
                  </a:cubicBezTo>
                  <a:cubicBezTo>
                    <a:pt x="48" y="17"/>
                    <a:pt x="49" y="17"/>
                    <a:pt x="50" y="17"/>
                  </a:cubicBezTo>
                  <a:cubicBezTo>
                    <a:pt x="50" y="15"/>
                    <a:pt x="50" y="15"/>
                    <a:pt x="50" y="15"/>
                  </a:cubicBezTo>
                  <a:cubicBezTo>
                    <a:pt x="49" y="14"/>
                    <a:pt x="48" y="14"/>
                    <a:pt x="47" y="14"/>
                  </a:cubicBezTo>
                  <a:moveTo>
                    <a:pt x="62" y="14"/>
                  </a:moveTo>
                  <a:cubicBezTo>
                    <a:pt x="60" y="14"/>
                    <a:pt x="59" y="14"/>
                    <a:pt x="58" y="15"/>
                  </a:cubicBezTo>
                  <a:cubicBezTo>
                    <a:pt x="58" y="17"/>
                    <a:pt x="58" y="17"/>
                    <a:pt x="58" y="17"/>
                  </a:cubicBezTo>
                  <a:cubicBezTo>
                    <a:pt x="59" y="17"/>
                    <a:pt x="60" y="17"/>
                    <a:pt x="62" y="17"/>
                  </a:cubicBezTo>
                  <a:cubicBezTo>
                    <a:pt x="67" y="17"/>
                    <a:pt x="74" y="20"/>
                    <a:pt x="81" y="21"/>
                  </a:cubicBezTo>
                  <a:cubicBezTo>
                    <a:pt x="81" y="18"/>
                    <a:pt x="81" y="18"/>
                    <a:pt x="81" y="18"/>
                  </a:cubicBezTo>
                  <a:cubicBezTo>
                    <a:pt x="74" y="17"/>
                    <a:pt x="67" y="14"/>
                    <a:pt x="62" y="14"/>
                  </a:cubicBezTo>
                  <a:moveTo>
                    <a:pt x="47" y="8"/>
                  </a:moveTo>
                  <a:cubicBezTo>
                    <a:pt x="42" y="8"/>
                    <a:pt x="35" y="11"/>
                    <a:pt x="28" y="12"/>
                  </a:cubicBezTo>
                  <a:cubicBezTo>
                    <a:pt x="22" y="13"/>
                    <a:pt x="15" y="13"/>
                    <a:pt x="10" y="13"/>
                  </a:cubicBezTo>
                  <a:cubicBezTo>
                    <a:pt x="10" y="16"/>
                    <a:pt x="10" y="16"/>
                    <a:pt x="10" y="16"/>
                  </a:cubicBezTo>
                  <a:cubicBezTo>
                    <a:pt x="15" y="16"/>
                    <a:pt x="22" y="16"/>
                    <a:pt x="28" y="15"/>
                  </a:cubicBezTo>
                  <a:cubicBezTo>
                    <a:pt x="35" y="14"/>
                    <a:pt x="42" y="11"/>
                    <a:pt x="47" y="11"/>
                  </a:cubicBezTo>
                  <a:cubicBezTo>
                    <a:pt x="48" y="11"/>
                    <a:pt x="49" y="11"/>
                    <a:pt x="50" y="11"/>
                  </a:cubicBezTo>
                  <a:cubicBezTo>
                    <a:pt x="50" y="8"/>
                    <a:pt x="50" y="8"/>
                    <a:pt x="50" y="8"/>
                  </a:cubicBezTo>
                  <a:cubicBezTo>
                    <a:pt x="49" y="8"/>
                    <a:pt x="48" y="8"/>
                    <a:pt x="47" y="8"/>
                  </a:cubicBezTo>
                  <a:moveTo>
                    <a:pt x="62" y="8"/>
                  </a:moveTo>
                  <a:cubicBezTo>
                    <a:pt x="60" y="8"/>
                    <a:pt x="59" y="8"/>
                    <a:pt x="58" y="8"/>
                  </a:cubicBezTo>
                  <a:cubicBezTo>
                    <a:pt x="58" y="11"/>
                    <a:pt x="58" y="11"/>
                    <a:pt x="58" y="11"/>
                  </a:cubicBezTo>
                  <a:cubicBezTo>
                    <a:pt x="59" y="11"/>
                    <a:pt x="60" y="11"/>
                    <a:pt x="62" y="11"/>
                  </a:cubicBezTo>
                  <a:cubicBezTo>
                    <a:pt x="67" y="11"/>
                    <a:pt x="74" y="14"/>
                    <a:pt x="81" y="15"/>
                  </a:cubicBezTo>
                  <a:cubicBezTo>
                    <a:pt x="87" y="16"/>
                    <a:pt x="94" y="16"/>
                    <a:pt x="98" y="16"/>
                  </a:cubicBezTo>
                  <a:cubicBezTo>
                    <a:pt x="98" y="13"/>
                    <a:pt x="98" y="13"/>
                    <a:pt x="98" y="13"/>
                  </a:cubicBezTo>
                  <a:cubicBezTo>
                    <a:pt x="94" y="13"/>
                    <a:pt x="87" y="13"/>
                    <a:pt x="81" y="12"/>
                  </a:cubicBezTo>
                  <a:cubicBezTo>
                    <a:pt x="74" y="11"/>
                    <a:pt x="67" y="8"/>
                    <a:pt x="62" y="8"/>
                  </a:cubicBezTo>
                  <a:moveTo>
                    <a:pt x="54" y="71"/>
                  </a:moveTo>
                  <a:cubicBezTo>
                    <a:pt x="56" y="70"/>
                    <a:pt x="56" y="70"/>
                    <a:pt x="56" y="70"/>
                  </a:cubicBezTo>
                  <a:cubicBezTo>
                    <a:pt x="57" y="68"/>
                    <a:pt x="59" y="68"/>
                    <a:pt x="62" y="68"/>
                  </a:cubicBezTo>
                  <a:cubicBezTo>
                    <a:pt x="65" y="68"/>
                    <a:pt x="68" y="69"/>
                    <a:pt x="72" y="70"/>
                  </a:cubicBezTo>
                  <a:cubicBezTo>
                    <a:pt x="75" y="71"/>
                    <a:pt x="78" y="71"/>
                    <a:pt x="81" y="72"/>
                  </a:cubicBezTo>
                  <a:cubicBezTo>
                    <a:pt x="87" y="73"/>
                    <a:pt x="94" y="73"/>
                    <a:pt x="99" y="73"/>
                  </a:cubicBezTo>
                  <a:cubicBezTo>
                    <a:pt x="100" y="73"/>
                    <a:pt x="101" y="73"/>
                    <a:pt x="101" y="73"/>
                  </a:cubicBezTo>
                  <a:cubicBezTo>
                    <a:pt x="102" y="73"/>
                    <a:pt x="102" y="73"/>
                    <a:pt x="102" y="73"/>
                  </a:cubicBezTo>
                  <a:cubicBezTo>
                    <a:pt x="102" y="76"/>
                    <a:pt x="102" y="76"/>
                    <a:pt x="102" y="76"/>
                  </a:cubicBezTo>
                  <a:cubicBezTo>
                    <a:pt x="7" y="76"/>
                    <a:pt x="7" y="76"/>
                    <a:pt x="7" y="76"/>
                  </a:cubicBezTo>
                  <a:cubicBezTo>
                    <a:pt x="7" y="73"/>
                    <a:pt x="7" y="73"/>
                    <a:pt x="7" y="73"/>
                  </a:cubicBezTo>
                  <a:cubicBezTo>
                    <a:pt x="7" y="73"/>
                    <a:pt x="7" y="73"/>
                    <a:pt x="7" y="73"/>
                  </a:cubicBezTo>
                  <a:cubicBezTo>
                    <a:pt x="8" y="73"/>
                    <a:pt x="9" y="73"/>
                    <a:pt x="10" y="73"/>
                  </a:cubicBezTo>
                  <a:cubicBezTo>
                    <a:pt x="15" y="73"/>
                    <a:pt x="22" y="73"/>
                    <a:pt x="28" y="72"/>
                  </a:cubicBezTo>
                  <a:cubicBezTo>
                    <a:pt x="31" y="71"/>
                    <a:pt x="34" y="71"/>
                    <a:pt x="36" y="70"/>
                  </a:cubicBezTo>
                  <a:cubicBezTo>
                    <a:pt x="40" y="69"/>
                    <a:pt x="44" y="68"/>
                    <a:pt x="47" y="68"/>
                  </a:cubicBezTo>
                  <a:cubicBezTo>
                    <a:pt x="49" y="68"/>
                    <a:pt x="51" y="68"/>
                    <a:pt x="53" y="70"/>
                  </a:cubicBezTo>
                  <a:cubicBezTo>
                    <a:pt x="54" y="71"/>
                    <a:pt x="54" y="71"/>
                    <a:pt x="54" y="71"/>
                  </a:cubicBezTo>
                  <a:moveTo>
                    <a:pt x="10" y="8"/>
                  </a:moveTo>
                  <a:cubicBezTo>
                    <a:pt x="15" y="8"/>
                    <a:pt x="22" y="8"/>
                    <a:pt x="28" y="7"/>
                  </a:cubicBezTo>
                  <a:cubicBezTo>
                    <a:pt x="31" y="7"/>
                    <a:pt x="34" y="6"/>
                    <a:pt x="36" y="5"/>
                  </a:cubicBezTo>
                  <a:cubicBezTo>
                    <a:pt x="40" y="4"/>
                    <a:pt x="44" y="3"/>
                    <a:pt x="47" y="3"/>
                  </a:cubicBezTo>
                  <a:cubicBezTo>
                    <a:pt x="49" y="3"/>
                    <a:pt x="51" y="4"/>
                    <a:pt x="53" y="5"/>
                  </a:cubicBezTo>
                  <a:cubicBezTo>
                    <a:pt x="53" y="66"/>
                    <a:pt x="53" y="66"/>
                    <a:pt x="53" y="66"/>
                  </a:cubicBezTo>
                  <a:cubicBezTo>
                    <a:pt x="51" y="66"/>
                    <a:pt x="49" y="65"/>
                    <a:pt x="47" y="65"/>
                  </a:cubicBezTo>
                  <a:cubicBezTo>
                    <a:pt x="44" y="65"/>
                    <a:pt x="40" y="66"/>
                    <a:pt x="36" y="67"/>
                  </a:cubicBezTo>
                  <a:cubicBezTo>
                    <a:pt x="33" y="68"/>
                    <a:pt x="30" y="69"/>
                    <a:pt x="28" y="69"/>
                  </a:cubicBezTo>
                  <a:cubicBezTo>
                    <a:pt x="22" y="70"/>
                    <a:pt x="15" y="70"/>
                    <a:pt x="10" y="70"/>
                  </a:cubicBezTo>
                  <a:cubicBezTo>
                    <a:pt x="9" y="70"/>
                    <a:pt x="8" y="70"/>
                    <a:pt x="7" y="70"/>
                  </a:cubicBezTo>
                  <a:cubicBezTo>
                    <a:pt x="7" y="70"/>
                    <a:pt x="7" y="70"/>
                    <a:pt x="7" y="70"/>
                  </a:cubicBezTo>
                  <a:cubicBezTo>
                    <a:pt x="7" y="8"/>
                    <a:pt x="7" y="8"/>
                    <a:pt x="7" y="8"/>
                  </a:cubicBezTo>
                  <a:cubicBezTo>
                    <a:pt x="7" y="8"/>
                    <a:pt x="7" y="8"/>
                    <a:pt x="7" y="8"/>
                  </a:cubicBezTo>
                  <a:cubicBezTo>
                    <a:pt x="8" y="8"/>
                    <a:pt x="9" y="8"/>
                    <a:pt x="10" y="8"/>
                  </a:cubicBezTo>
                  <a:moveTo>
                    <a:pt x="56" y="66"/>
                  </a:moveTo>
                  <a:cubicBezTo>
                    <a:pt x="56" y="5"/>
                    <a:pt x="56" y="5"/>
                    <a:pt x="56" y="5"/>
                  </a:cubicBezTo>
                  <a:cubicBezTo>
                    <a:pt x="57" y="4"/>
                    <a:pt x="59" y="3"/>
                    <a:pt x="62" y="3"/>
                  </a:cubicBezTo>
                  <a:cubicBezTo>
                    <a:pt x="65" y="3"/>
                    <a:pt x="68" y="4"/>
                    <a:pt x="72" y="5"/>
                  </a:cubicBezTo>
                  <a:cubicBezTo>
                    <a:pt x="75" y="6"/>
                    <a:pt x="78" y="7"/>
                    <a:pt x="81" y="7"/>
                  </a:cubicBezTo>
                  <a:cubicBezTo>
                    <a:pt x="87" y="8"/>
                    <a:pt x="94" y="8"/>
                    <a:pt x="99" y="8"/>
                  </a:cubicBezTo>
                  <a:cubicBezTo>
                    <a:pt x="100" y="8"/>
                    <a:pt x="101" y="8"/>
                    <a:pt x="101" y="8"/>
                  </a:cubicBezTo>
                  <a:cubicBezTo>
                    <a:pt x="102" y="8"/>
                    <a:pt x="102" y="8"/>
                    <a:pt x="102" y="8"/>
                  </a:cubicBezTo>
                  <a:cubicBezTo>
                    <a:pt x="102" y="70"/>
                    <a:pt x="102" y="70"/>
                    <a:pt x="102" y="70"/>
                  </a:cubicBezTo>
                  <a:cubicBezTo>
                    <a:pt x="101" y="70"/>
                    <a:pt x="101" y="70"/>
                    <a:pt x="101" y="70"/>
                  </a:cubicBezTo>
                  <a:cubicBezTo>
                    <a:pt x="101" y="70"/>
                    <a:pt x="100" y="70"/>
                    <a:pt x="99" y="70"/>
                  </a:cubicBezTo>
                  <a:cubicBezTo>
                    <a:pt x="94" y="70"/>
                    <a:pt x="87" y="70"/>
                    <a:pt x="81" y="69"/>
                  </a:cubicBezTo>
                  <a:cubicBezTo>
                    <a:pt x="78" y="69"/>
                    <a:pt x="76" y="68"/>
                    <a:pt x="73" y="67"/>
                  </a:cubicBezTo>
                  <a:cubicBezTo>
                    <a:pt x="69" y="66"/>
                    <a:pt x="65" y="65"/>
                    <a:pt x="62" y="65"/>
                  </a:cubicBezTo>
                  <a:cubicBezTo>
                    <a:pt x="59" y="65"/>
                    <a:pt x="58" y="66"/>
                    <a:pt x="56" y="66"/>
                  </a:cubicBezTo>
                  <a:moveTo>
                    <a:pt x="62" y="0"/>
                  </a:moveTo>
                  <a:cubicBezTo>
                    <a:pt x="59" y="0"/>
                    <a:pt x="56" y="1"/>
                    <a:pt x="54" y="2"/>
                  </a:cubicBezTo>
                  <a:cubicBezTo>
                    <a:pt x="52" y="1"/>
                    <a:pt x="50" y="0"/>
                    <a:pt x="47" y="0"/>
                  </a:cubicBezTo>
                  <a:cubicBezTo>
                    <a:pt x="44" y="0"/>
                    <a:pt x="40" y="1"/>
                    <a:pt x="36" y="2"/>
                  </a:cubicBezTo>
                  <a:cubicBezTo>
                    <a:pt x="33" y="3"/>
                    <a:pt x="30" y="4"/>
                    <a:pt x="28" y="4"/>
                  </a:cubicBezTo>
                  <a:cubicBezTo>
                    <a:pt x="22" y="5"/>
                    <a:pt x="15" y="5"/>
                    <a:pt x="10" y="5"/>
                  </a:cubicBezTo>
                  <a:cubicBezTo>
                    <a:pt x="9" y="5"/>
                    <a:pt x="8" y="5"/>
                    <a:pt x="7" y="5"/>
                  </a:cubicBezTo>
                  <a:cubicBezTo>
                    <a:pt x="6" y="5"/>
                    <a:pt x="6" y="5"/>
                    <a:pt x="6" y="5"/>
                  </a:cubicBezTo>
                  <a:cubicBezTo>
                    <a:pt x="4" y="5"/>
                    <a:pt x="4" y="5"/>
                    <a:pt x="4" y="5"/>
                  </a:cubicBezTo>
                  <a:cubicBezTo>
                    <a:pt x="4" y="7"/>
                    <a:pt x="4" y="7"/>
                    <a:pt x="4" y="7"/>
                  </a:cubicBezTo>
                  <a:cubicBezTo>
                    <a:pt x="4" y="12"/>
                    <a:pt x="4" y="12"/>
                    <a:pt x="4" y="12"/>
                  </a:cubicBezTo>
                  <a:cubicBezTo>
                    <a:pt x="0" y="12"/>
                    <a:pt x="0" y="12"/>
                    <a:pt x="0" y="12"/>
                  </a:cubicBezTo>
                  <a:cubicBezTo>
                    <a:pt x="0" y="83"/>
                    <a:pt x="0" y="83"/>
                    <a:pt x="0" y="83"/>
                  </a:cubicBezTo>
                  <a:cubicBezTo>
                    <a:pt x="109" y="83"/>
                    <a:pt x="109" y="83"/>
                    <a:pt x="109" y="83"/>
                  </a:cubicBezTo>
                  <a:cubicBezTo>
                    <a:pt x="109" y="12"/>
                    <a:pt x="109" y="12"/>
                    <a:pt x="109" y="12"/>
                  </a:cubicBezTo>
                  <a:cubicBezTo>
                    <a:pt x="104" y="12"/>
                    <a:pt x="104" y="12"/>
                    <a:pt x="104" y="12"/>
                  </a:cubicBezTo>
                  <a:cubicBezTo>
                    <a:pt x="104" y="5"/>
                    <a:pt x="104" y="5"/>
                    <a:pt x="104" y="5"/>
                  </a:cubicBezTo>
                  <a:cubicBezTo>
                    <a:pt x="103" y="5"/>
                    <a:pt x="103" y="5"/>
                    <a:pt x="103" y="5"/>
                  </a:cubicBezTo>
                  <a:cubicBezTo>
                    <a:pt x="101" y="5"/>
                    <a:pt x="101" y="5"/>
                    <a:pt x="101" y="5"/>
                  </a:cubicBezTo>
                  <a:cubicBezTo>
                    <a:pt x="101" y="5"/>
                    <a:pt x="100" y="5"/>
                    <a:pt x="99" y="5"/>
                  </a:cubicBezTo>
                  <a:cubicBezTo>
                    <a:pt x="94" y="5"/>
                    <a:pt x="87" y="5"/>
                    <a:pt x="81" y="4"/>
                  </a:cubicBezTo>
                  <a:cubicBezTo>
                    <a:pt x="78" y="4"/>
                    <a:pt x="76" y="3"/>
                    <a:pt x="73" y="2"/>
                  </a:cubicBezTo>
                  <a:cubicBezTo>
                    <a:pt x="69" y="1"/>
                    <a:pt x="65" y="0"/>
                    <a:pt x="62"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0" name="组合 29">
            <a:extLst>
              <a:ext uri="{FF2B5EF4-FFF2-40B4-BE49-F238E27FC236}">
                <a16:creationId xmlns:a16="http://schemas.microsoft.com/office/drawing/2014/main" id="{173004E7-2202-4B86-B246-D405E35A79A6}"/>
              </a:ext>
            </a:extLst>
          </p:cNvPr>
          <p:cNvGrpSpPr/>
          <p:nvPr/>
        </p:nvGrpSpPr>
        <p:grpSpPr bwMode="auto">
          <a:xfrm>
            <a:off x="2919412" y="1017587"/>
            <a:ext cx="1397000" cy="1408112"/>
            <a:chOff x="4160825" y="1367339"/>
            <a:chExt cx="1678299" cy="1691609"/>
          </a:xfrm>
          <a:solidFill>
            <a:srgbClr val="920000"/>
          </a:solidFill>
        </p:grpSpPr>
        <p:sp>
          <p:nvSpPr>
            <p:cNvPr id="31" name="Freeform 10">
              <a:extLst>
                <a:ext uri="{FF2B5EF4-FFF2-40B4-BE49-F238E27FC236}">
                  <a16:creationId xmlns:a16="http://schemas.microsoft.com/office/drawing/2014/main" id="{B9775A10-D716-4722-8FB7-E36951680B53}"/>
                </a:ext>
              </a:extLst>
            </p:cNvPr>
            <p:cNvSpPr/>
            <p:nvPr/>
          </p:nvSpPr>
          <p:spPr bwMode="auto">
            <a:xfrm>
              <a:off x="4160825" y="1367339"/>
              <a:ext cx="1678299" cy="1691609"/>
            </a:xfrm>
            <a:custGeom>
              <a:avLst/>
              <a:gdLst>
                <a:gd name="T0" fmla="*/ 0 w 335"/>
                <a:gd name="T1" fmla="*/ 98 h 335"/>
                <a:gd name="T2" fmla="*/ 0 w 335"/>
                <a:gd name="T3" fmla="*/ 237 h 335"/>
                <a:gd name="T4" fmla="*/ 98 w 335"/>
                <a:gd name="T5" fmla="*/ 335 h 335"/>
                <a:gd name="T6" fmla="*/ 237 w 335"/>
                <a:gd name="T7" fmla="*/ 335 h 335"/>
                <a:gd name="T8" fmla="*/ 335 w 335"/>
                <a:gd name="T9" fmla="*/ 237 h 335"/>
                <a:gd name="T10" fmla="*/ 335 w 335"/>
                <a:gd name="T11" fmla="*/ 98 h 335"/>
                <a:gd name="T12" fmla="*/ 237 w 335"/>
                <a:gd name="T13" fmla="*/ 0 h 335"/>
                <a:gd name="T14" fmla="*/ 98 w 335"/>
                <a:gd name="T15" fmla="*/ 0 h 335"/>
                <a:gd name="T16" fmla="*/ 0 w 335"/>
                <a:gd name="T17" fmla="*/ 9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5" h="335">
                  <a:moveTo>
                    <a:pt x="0" y="98"/>
                  </a:moveTo>
                  <a:cubicBezTo>
                    <a:pt x="0" y="116"/>
                    <a:pt x="0" y="219"/>
                    <a:pt x="0" y="237"/>
                  </a:cubicBezTo>
                  <a:cubicBezTo>
                    <a:pt x="13" y="249"/>
                    <a:pt x="86" y="322"/>
                    <a:pt x="98" y="335"/>
                  </a:cubicBezTo>
                  <a:cubicBezTo>
                    <a:pt x="116" y="335"/>
                    <a:pt x="219" y="335"/>
                    <a:pt x="237" y="335"/>
                  </a:cubicBezTo>
                  <a:cubicBezTo>
                    <a:pt x="249" y="322"/>
                    <a:pt x="322" y="249"/>
                    <a:pt x="335" y="237"/>
                  </a:cubicBezTo>
                  <a:cubicBezTo>
                    <a:pt x="335" y="228"/>
                    <a:pt x="335" y="100"/>
                    <a:pt x="335" y="98"/>
                  </a:cubicBezTo>
                  <a:cubicBezTo>
                    <a:pt x="322" y="86"/>
                    <a:pt x="249" y="13"/>
                    <a:pt x="237" y="0"/>
                  </a:cubicBezTo>
                  <a:cubicBezTo>
                    <a:pt x="219" y="0"/>
                    <a:pt x="116" y="0"/>
                    <a:pt x="98" y="0"/>
                  </a:cubicBezTo>
                  <a:cubicBezTo>
                    <a:pt x="86" y="13"/>
                    <a:pt x="13" y="86"/>
                    <a:pt x="0" y="98"/>
                  </a:cubicBezTo>
                  <a:close/>
                </a:path>
              </a:pathLst>
            </a:custGeom>
            <a:grpFill/>
            <a:ln w="3175">
              <a:solidFill>
                <a:schemeClr val="bg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noProof="1">
                <a:sym typeface="+mn-ea"/>
              </a:endParaRPr>
            </a:p>
          </p:txBody>
        </p:sp>
        <p:sp>
          <p:nvSpPr>
            <p:cNvPr id="21531" name="Freeform 13">
              <a:extLst>
                <a:ext uri="{FF2B5EF4-FFF2-40B4-BE49-F238E27FC236}">
                  <a16:creationId xmlns:a16="http://schemas.microsoft.com/office/drawing/2014/main" id="{A4FE664B-1634-480D-8F11-2967729890B7}"/>
                </a:ext>
              </a:extLst>
            </p:cNvPr>
            <p:cNvSpPr>
              <a:spLocks noEditPoints="1" noChangeArrowheads="1"/>
            </p:cNvSpPr>
            <p:nvPr/>
          </p:nvSpPr>
          <p:spPr bwMode="auto">
            <a:xfrm>
              <a:off x="4775240" y="1746360"/>
              <a:ext cx="495236" cy="298520"/>
            </a:xfrm>
            <a:custGeom>
              <a:avLst/>
              <a:gdLst>
                <a:gd name="T0" fmla="*/ 128842 w 123"/>
                <a:gd name="T1" fmla="*/ 254737 h 75"/>
                <a:gd name="T2" fmla="*/ 189237 w 123"/>
                <a:gd name="T3" fmla="*/ 278619 h 75"/>
                <a:gd name="T4" fmla="*/ 221447 w 123"/>
                <a:gd name="T5" fmla="*/ 270658 h 75"/>
                <a:gd name="T6" fmla="*/ 169105 w 123"/>
                <a:gd name="T7" fmla="*/ 214934 h 75"/>
                <a:gd name="T8" fmla="*/ 374447 w 123"/>
                <a:gd name="T9" fmla="*/ 47763 h 75"/>
                <a:gd name="T10" fmla="*/ 426789 w 123"/>
                <a:gd name="T11" fmla="*/ 183092 h 75"/>
                <a:gd name="T12" fmla="*/ 495236 w 123"/>
                <a:gd name="T13" fmla="*/ 191053 h 75"/>
                <a:gd name="T14" fmla="*/ 100658 w 123"/>
                <a:gd name="T15" fmla="*/ 179112 h 75"/>
                <a:gd name="T16" fmla="*/ 185210 w 123"/>
                <a:gd name="T17" fmla="*/ 222895 h 75"/>
                <a:gd name="T18" fmla="*/ 217421 w 123"/>
                <a:gd name="T19" fmla="*/ 246777 h 75"/>
                <a:gd name="T20" fmla="*/ 245605 w 123"/>
                <a:gd name="T21" fmla="*/ 290559 h 75"/>
                <a:gd name="T22" fmla="*/ 318078 w 123"/>
                <a:gd name="T23" fmla="*/ 278619 h 75"/>
                <a:gd name="T24" fmla="*/ 334184 w 123"/>
                <a:gd name="T25" fmla="*/ 274638 h 75"/>
                <a:gd name="T26" fmla="*/ 362368 w 123"/>
                <a:gd name="T27" fmla="*/ 250757 h 75"/>
                <a:gd name="T28" fmla="*/ 297947 w 123"/>
                <a:gd name="T29" fmla="*/ 131349 h 75"/>
                <a:gd name="T30" fmla="*/ 285868 w 123"/>
                <a:gd name="T31" fmla="*/ 123388 h 75"/>
                <a:gd name="T32" fmla="*/ 277815 w 123"/>
                <a:gd name="T33" fmla="*/ 119408 h 75"/>
                <a:gd name="T34" fmla="*/ 269763 w 123"/>
                <a:gd name="T35" fmla="*/ 111447 h 75"/>
                <a:gd name="T36" fmla="*/ 253657 w 123"/>
                <a:gd name="T37" fmla="*/ 99507 h 75"/>
                <a:gd name="T38" fmla="*/ 249631 w 123"/>
                <a:gd name="T39" fmla="*/ 99507 h 75"/>
                <a:gd name="T40" fmla="*/ 193263 w 123"/>
                <a:gd name="T41" fmla="*/ 147270 h 75"/>
                <a:gd name="T42" fmla="*/ 165079 w 123"/>
                <a:gd name="T43" fmla="*/ 131349 h 75"/>
                <a:gd name="T44" fmla="*/ 165079 w 123"/>
                <a:gd name="T45" fmla="*/ 119408 h 75"/>
                <a:gd name="T46" fmla="*/ 169105 w 123"/>
                <a:gd name="T47" fmla="*/ 115428 h 75"/>
                <a:gd name="T48" fmla="*/ 173131 w 123"/>
                <a:gd name="T49" fmla="*/ 103487 h 75"/>
                <a:gd name="T50" fmla="*/ 181184 w 123"/>
                <a:gd name="T51" fmla="*/ 75625 h 75"/>
                <a:gd name="T52" fmla="*/ 181184 w 123"/>
                <a:gd name="T53" fmla="*/ 67665 h 75"/>
                <a:gd name="T54" fmla="*/ 197289 w 123"/>
                <a:gd name="T55" fmla="*/ 47763 h 75"/>
                <a:gd name="T56" fmla="*/ 205342 w 123"/>
                <a:gd name="T57" fmla="*/ 43783 h 75"/>
                <a:gd name="T58" fmla="*/ 124816 w 123"/>
                <a:gd name="T59" fmla="*/ 35822 h 75"/>
                <a:gd name="T60" fmla="*/ 229500 w 123"/>
                <a:gd name="T61" fmla="*/ 43783 h 75"/>
                <a:gd name="T62" fmla="*/ 217421 w 123"/>
                <a:gd name="T63" fmla="*/ 43783 h 75"/>
                <a:gd name="T64" fmla="*/ 209368 w 123"/>
                <a:gd name="T65" fmla="*/ 47763 h 75"/>
                <a:gd name="T66" fmla="*/ 205342 w 123"/>
                <a:gd name="T67" fmla="*/ 47763 h 75"/>
                <a:gd name="T68" fmla="*/ 193263 w 123"/>
                <a:gd name="T69" fmla="*/ 63684 h 75"/>
                <a:gd name="T70" fmla="*/ 193263 w 123"/>
                <a:gd name="T71" fmla="*/ 67665 h 75"/>
                <a:gd name="T72" fmla="*/ 185210 w 123"/>
                <a:gd name="T73" fmla="*/ 95526 h 75"/>
                <a:gd name="T74" fmla="*/ 185210 w 123"/>
                <a:gd name="T75" fmla="*/ 99507 h 75"/>
                <a:gd name="T76" fmla="*/ 181184 w 123"/>
                <a:gd name="T77" fmla="*/ 111447 h 75"/>
                <a:gd name="T78" fmla="*/ 177158 w 123"/>
                <a:gd name="T79" fmla="*/ 115428 h 75"/>
                <a:gd name="T80" fmla="*/ 177158 w 123"/>
                <a:gd name="T81" fmla="*/ 115428 h 75"/>
                <a:gd name="T82" fmla="*/ 177158 w 123"/>
                <a:gd name="T83" fmla="*/ 119408 h 75"/>
                <a:gd name="T84" fmla="*/ 189237 w 123"/>
                <a:gd name="T85" fmla="*/ 135329 h 75"/>
                <a:gd name="T86" fmla="*/ 201315 w 123"/>
                <a:gd name="T87" fmla="*/ 135329 h 75"/>
                <a:gd name="T88" fmla="*/ 241579 w 123"/>
                <a:gd name="T89" fmla="*/ 91546 h 75"/>
                <a:gd name="T90" fmla="*/ 253657 w 123"/>
                <a:gd name="T91" fmla="*/ 87566 h 75"/>
                <a:gd name="T92" fmla="*/ 261710 w 123"/>
                <a:gd name="T93" fmla="*/ 87566 h 75"/>
                <a:gd name="T94" fmla="*/ 269763 w 123"/>
                <a:gd name="T95" fmla="*/ 91546 h 75"/>
                <a:gd name="T96" fmla="*/ 285868 w 123"/>
                <a:gd name="T97" fmla="*/ 103487 h 75"/>
                <a:gd name="T98" fmla="*/ 289894 w 123"/>
                <a:gd name="T99" fmla="*/ 107467 h 75"/>
                <a:gd name="T100" fmla="*/ 293921 w 123"/>
                <a:gd name="T101" fmla="*/ 111447 h 75"/>
                <a:gd name="T102" fmla="*/ 301973 w 123"/>
                <a:gd name="T103" fmla="*/ 119408 h 75"/>
                <a:gd name="T104" fmla="*/ 390552 w 123"/>
                <a:gd name="T105" fmla="*/ 206974 h 75"/>
                <a:gd name="T106" fmla="*/ 273789 w 123"/>
                <a:gd name="T107" fmla="*/ 27862 h 75"/>
                <a:gd name="T108" fmla="*/ 60395 w 123"/>
                <a:gd name="T109" fmla="*/ 0 h 7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3" h="75">
                  <a:moveTo>
                    <a:pt x="25" y="48"/>
                  </a:moveTo>
                  <a:cubicBezTo>
                    <a:pt x="23" y="51"/>
                    <a:pt x="24" y="54"/>
                    <a:pt x="26" y="56"/>
                  </a:cubicBezTo>
                  <a:cubicBezTo>
                    <a:pt x="27" y="57"/>
                    <a:pt x="28" y="58"/>
                    <a:pt x="29" y="58"/>
                  </a:cubicBezTo>
                  <a:cubicBezTo>
                    <a:pt x="29" y="58"/>
                    <a:pt x="30" y="57"/>
                    <a:pt x="30" y="57"/>
                  </a:cubicBezTo>
                  <a:cubicBezTo>
                    <a:pt x="30" y="58"/>
                    <a:pt x="30" y="61"/>
                    <a:pt x="32" y="64"/>
                  </a:cubicBezTo>
                  <a:cubicBezTo>
                    <a:pt x="33" y="65"/>
                    <a:pt x="34" y="66"/>
                    <a:pt x="35" y="66"/>
                  </a:cubicBezTo>
                  <a:cubicBezTo>
                    <a:pt x="36" y="66"/>
                    <a:pt x="38" y="65"/>
                    <a:pt x="39" y="64"/>
                  </a:cubicBezTo>
                  <a:cubicBezTo>
                    <a:pt x="39" y="65"/>
                    <a:pt x="39" y="67"/>
                    <a:pt x="41" y="69"/>
                  </a:cubicBezTo>
                  <a:cubicBezTo>
                    <a:pt x="42" y="70"/>
                    <a:pt x="43" y="70"/>
                    <a:pt x="45" y="70"/>
                  </a:cubicBezTo>
                  <a:cubicBezTo>
                    <a:pt x="46" y="70"/>
                    <a:pt x="46" y="70"/>
                    <a:pt x="47" y="70"/>
                  </a:cubicBezTo>
                  <a:cubicBezTo>
                    <a:pt x="46" y="71"/>
                    <a:pt x="47" y="72"/>
                    <a:pt x="48" y="74"/>
                  </a:cubicBezTo>
                  <a:cubicBezTo>
                    <a:pt x="49" y="75"/>
                    <a:pt x="50" y="75"/>
                    <a:pt x="51" y="75"/>
                  </a:cubicBezTo>
                  <a:cubicBezTo>
                    <a:pt x="53" y="75"/>
                    <a:pt x="56" y="74"/>
                    <a:pt x="58" y="73"/>
                  </a:cubicBezTo>
                  <a:cubicBezTo>
                    <a:pt x="58" y="73"/>
                    <a:pt x="56" y="71"/>
                    <a:pt x="55" y="71"/>
                  </a:cubicBezTo>
                  <a:cubicBezTo>
                    <a:pt x="55" y="71"/>
                    <a:pt x="55" y="70"/>
                    <a:pt x="55" y="68"/>
                  </a:cubicBezTo>
                  <a:cubicBezTo>
                    <a:pt x="55" y="65"/>
                    <a:pt x="53" y="64"/>
                    <a:pt x="52" y="64"/>
                  </a:cubicBezTo>
                  <a:cubicBezTo>
                    <a:pt x="52" y="64"/>
                    <a:pt x="53" y="61"/>
                    <a:pt x="51" y="58"/>
                  </a:cubicBezTo>
                  <a:cubicBezTo>
                    <a:pt x="50" y="57"/>
                    <a:pt x="49" y="57"/>
                    <a:pt x="48" y="57"/>
                  </a:cubicBezTo>
                  <a:cubicBezTo>
                    <a:pt x="46" y="57"/>
                    <a:pt x="44" y="59"/>
                    <a:pt x="43" y="60"/>
                  </a:cubicBezTo>
                  <a:cubicBezTo>
                    <a:pt x="44" y="58"/>
                    <a:pt x="44" y="56"/>
                    <a:pt x="42" y="54"/>
                  </a:cubicBezTo>
                  <a:cubicBezTo>
                    <a:pt x="41" y="53"/>
                    <a:pt x="39" y="52"/>
                    <a:pt x="38" y="52"/>
                  </a:cubicBezTo>
                  <a:cubicBezTo>
                    <a:pt x="36" y="52"/>
                    <a:pt x="34" y="53"/>
                    <a:pt x="33" y="54"/>
                  </a:cubicBezTo>
                  <a:cubicBezTo>
                    <a:pt x="32" y="52"/>
                    <a:pt x="27" y="49"/>
                    <a:pt x="25" y="48"/>
                  </a:cubicBezTo>
                  <a:moveTo>
                    <a:pt x="101" y="9"/>
                  </a:moveTo>
                  <a:cubicBezTo>
                    <a:pt x="98" y="10"/>
                    <a:pt x="96" y="11"/>
                    <a:pt x="93" y="12"/>
                  </a:cubicBezTo>
                  <a:cubicBezTo>
                    <a:pt x="94" y="13"/>
                    <a:pt x="96" y="15"/>
                    <a:pt x="97" y="17"/>
                  </a:cubicBezTo>
                  <a:cubicBezTo>
                    <a:pt x="97" y="18"/>
                    <a:pt x="97" y="18"/>
                    <a:pt x="97" y="18"/>
                  </a:cubicBezTo>
                  <a:cubicBezTo>
                    <a:pt x="99" y="21"/>
                    <a:pt x="100" y="25"/>
                    <a:pt x="101" y="28"/>
                  </a:cubicBezTo>
                  <a:cubicBezTo>
                    <a:pt x="102" y="31"/>
                    <a:pt x="102" y="31"/>
                    <a:pt x="102" y="31"/>
                  </a:cubicBezTo>
                  <a:cubicBezTo>
                    <a:pt x="105" y="38"/>
                    <a:pt x="106" y="44"/>
                    <a:pt x="106" y="46"/>
                  </a:cubicBezTo>
                  <a:cubicBezTo>
                    <a:pt x="106" y="47"/>
                    <a:pt x="106" y="47"/>
                    <a:pt x="106" y="47"/>
                  </a:cubicBezTo>
                  <a:cubicBezTo>
                    <a:pt x="106" y="48"/>
                    <a:pt x="106" y="48"/>
                    <a:pt x="106" y="48"/>
                  </a:cubicBezTo>
                  <a:cubicBezTo>
                    <a:pt x="105" y="48"/>
                    <a:pt x="105" y="49"/>
                    <a:pt x="103" y="50"/>
                  </a:cubicBezTo>
                  <a:cubicBezTo>
                    <a:pt x="105" y="52"/>
                    <a:pt x="107" y="53"/>
                    <a:pt x="109" y="53"/>
                  </a:cubicBezTo>
                  <a:cubicBezTo>
                    <a:pt x="114" y="53"/>
                    <a:pt x="119" y="50"/>
                    <a:pt x="123" y="48"/>
                  </a:cubicBezTo>
                  <a:cubicBezTo>
                    <a:pt x="122" y="40"/>
                    <a:pt x="104" y="11"/>
                    <a:pt x="101" y="9"/>
                  </a:cubicBezTo>
                  <a:moveTo>
                    <a:pt x="31" y="9"/>
                  </a:moveTo>
                  <a:cubicBezTo>
                    <a:pt x="31" y="17"/>
                    <a:pt x="25" y="32"/>
                    <a:pt x="19" y="41"/>
                  </a:cubicBezTo>
                  <a:cubicBezTo>
                    <a:pt x="20" y="43"/>
                    <a:pt x="22" y="44"/>
                    <a:pt x="24" y="46"/>
                  </a:cubicBezTo>
                  <a:cubicBezTo>
                    <a:pt x="25" y="45"/>
                    <a:pt x="25" y="45"/>
                    <a:pt x="25" y="45"/>
                  </a:cubicBezTo>
                  <a:cubicBezTo>
                    <a:pt x="26" y="46"/>
                    <a:pt x="26" y="46"/>
                    <a:pt x="26" y="46"/>
                  </a:cubicBezTo>
                  <a:cubicBezTo>
                    <a:pt x="27" y="46"/>
                    <a:pt x="32" y="49"/>
                    <a:pt x="34" y="51"/>
                  </a:cubicBezTo>
                  <a:cubicBezTo>
                    <a:pt x="35" y="51"/>
                    <a:pt x="37" y="50"/>
                    <a:pt x="39" y="50"/>
                  </a:cubicBezTo>
                  <a:cubicBezTo>
                    <a:pt x="41" y="50"/>
                    <a:pt x="42" y="51"/>
                    <a:pt x="44" y="52"/>
                  </a:cubicBezTo>
                  <a:cubicBezTo>
                    <a:pt x="45" y="53"/>
                    <a:pt x="46" y="54"/>
                    <a:pt x="46" y="56"/>
                  </a:cubicBezTo>
                  <a:cubicBezTo>
                    <a:pt x="47" y="55"/>
                    <a:pt x="47" y="55"/>
                    <a:pt x="48" y="55"/>
                  </a:cubicBezTo>
                  <a:cubicBezTo>
                    <a:pt x="48" y="55"/>
                    <a:pt x="49" y="55"/>
                    <a:pt x="49" y="55"/>
                  </a:cubicBezTo>
                  <a:cubicBezTo>
                    <a:pt x="50" y="55"/>
                    <a:pt x="51" y="55"/>
                    <a:pt x="52" y="57"/>
                  </a:cubicBezTo>
                  <a:cubicBezTo>
                    <a:pt x="54" y="58"/>
                    <a:pt x="54" y="60"/>
                    <a:pt x="54" y="61"/>
                  </a:cubicBezTo>
                  <a:cubicBezTo>
                    <a:pt x="54" y="62"/>
                    <a:pt x="54" y="62"/>
                    <a:pt x="54" y="62"/>
                  </a:cubicBezTo>
                  <a:cubicBezTo>
                    <a:pt x="56" y="63"/>
                    <a:pt x="58" y="64"/>
                    <a:pt x="58" y="67"/>
                  </a:cubicBezTo>
                  <a:cubicBezTo>
                    <a:pt x="58" y="68"/>
                    <a:pt x="58" y="69"/>
                    <a:pt x="58" y="69"/>
                  </a:cubicBezTo>
                  <a:cubicBezTo>
                    <a:pt x="58" y="70"/>
                    <a:pt x="59" y="71"/>
                    <a:pt x="60" y="71"/>
                  </a:cubicBezTo>
                  <a:cubicBezTo>
                    <a:pt x="62" y="72"/>
                    <a:pt x="62" y="72"/>
                    <a:pt x="62" y="72"/>
                  </a:cubicBezTo>
                  <a:cubicBezTo>
                    <a:pt x="61" y="73"/>
                    <a:pt x="61" y="73"/>
                    <a:pt x="61" y="73"/>
                  </a:cubicBezTo>
                  <a:cubicBezTo>
                    <a:pt x="63" y="73"/>
                    <a:pt x="64" y="73"/>
                    <a:pt x="66" y="73"/>
                  </a:cubicBezTo>
                  <a:cubicBezTo>
                    <a:pt x="67" y="73"/>
                    <a:pt x="67" y="73"/>
                    <a:pt x="68" y="73"/>
                  </a:cubicBezTo>
                  <a:cubicBezTo>
                    <a:pt x="64" y="71"/>
                    <a:pt x="61" y="67"/>
                    <a:pt x="58" y="64"/>
                  </a:cubicBezTo>
                  <a:cubicBezTo>
                    <a:pt x="62" y="67"/>
                    <a:pt x="66" y="70"/>
                    <a:pt x="70" y="72"/>
                  </a:cubicBezTo>
                  <a:cubicBezTo>
                    <a:pt x="75" y="72"/>
                    <a:pt x="76" y="72"/>
                    <a:pt x="79" y="70"/>
                  </a:cubicBezTo>
                  <a:cubicBezTo>
                    <a:pt x="76" y="68"/>
                    <a:pt x="74" y="67"/>
                    <a:pt x="72" y="64"/>
                  </a:cubicBezTo>
                  <a:cubicBezTo>
                    <a:pt x="69" y="61"/>
                    <a:pt x="66" y="58"/>
                    <a:pt x="64" y="55"/>
                  </a:cubicBezTo>
                  <a:cubicBezTo>
                    <a:pt x="67" y="58"/>
                    <a:pt x="70" y="61"/>
                    <a:pt x="73" y="64"/>
                  </a:cubicBezTo>
                  <a:cubicBezTo>
                    <a:pt x="75" y="66"/>
                    <a:pt x="77" y="67"/>
                    <a:pt x="80" y="69"/>
                  </a:cubicBezTo>
                  <a:cubicBezTo>
                    <a:pt x="81" y="69"/>
                    <a:pt x="82" y="69"/>
                    <a:pt x="83" y="69"/>
                  </a:cubicBezTo>
                  <a:cubicBezTo>
                    <a:pt x="87" y="69"/>
                    <a:pt x="88" y="66"/>
                    <a:pt x="88" y="64"/>
                  </a:cubicBezTo>
                  <a:cubicBezTo>
                    <a:pt x="85" y="61"/>
                    <a:pt x="82" y="59"/>
                    <a:pt x="79" y="56"/>
                  </a:cubicBezTo>
                  <a:cubicBezTo>
                    <a:pt x="76" y="52"/>
                    <a:pt x="73" y="48"/>
                    <a:pt x="71" y="44"/>
                  </a:cubicBezTo>
                  <a:cubicBezTo>
                    <a:pt x="73" y="48"/>
                    <a:pt x="77" y="51"/>
                    <a:pt x="80" y="55"/>
                  </a:cubicBezTo>
                  <a:cubicBezTo>
                    <a:pt x="83" y="58"/>
                    <a:pt x="87" y="61"/>
                    <a:pt x="90" y="63"/>
                  </a:cubicBezTo>
                  <a:cubicBezTo>
                    <a:pt x="90" y="63"/>
                    <a:pt x="90" y="63"/>
                    <a:pt x="90" y="63"/>
                  </a:cubicBezTo>
                  <a:cubicBezTo>
                    <a:pt x="94" y="63"/>
                    <a:pt x="96" y="59"/>
                    <a:pt x="96" y="55"/>
                  </a:cubicBezTo>
                  <a:cubicBezTo>
                    <a:pt x="95" y="55"/>
                    <a:pt x="95" y="55"/>
                    <a:pt x="95" y="55"/>
                  </a:cubicBezTo>
                  <a:cubicBezTo>
                    <a:pt x="92" y="54"/>
                    <a:pt x="79" y="40"/>
                    <a:pt x="75" y="33"/>
                  </a:cubicBezTo>
                  <a:cubicBezTo>
                    <a:pt x="74" y="33"/>
                    <a:pt x="74" y="33"/>
                    <a:pt x="74" y="33"/>
                  </a:cubicBezTo>
                  <a:cubicBezTo>
                    <a:pt x="73" y="32"/>
                    <a:pt x="73" y="32"/>
                    <a:pt x="73" y="32"/>
                  </a:cubicBezTo>
                  <a:cubicBezTo>
                    <a:pt x="73" y="32"/>
                    <a:pt x="73" y="32"/>
                    <a:pt x="73" y="32"/>
                  </a:cubicBezTo>
                  <a:cubicBezTo>
                    <a:pt x="72" y="32"/>
                    <a:pt x="72" y="32"/>
                    <a:pt x="72" y="32"/>
                  </a:cubicBezTo>
                  <a:cubicBezTo>
                    <a:pt x="71" y="31"/>
                    <a:pt x="71" y="31"/>
                    <a:pt x="71" y="31"/>
                  </a:cubicBezTo>
                  <a:cubicBezTo>
                    <a:pt x="71" y="31"/>
                    <a:pt x="71" y="31"/>
                    <a:pt x="71" y="31"/>
                  </a:cubicBezTo>
                  <a:cubicBezTo>
                    <a:pt x="71" y="31"/>
                    <a:pt x="71" y="31"/>
                    <a:pt x="71" y="31"/>
                  </a:cubicBezTo>
                  <a:cubicBezTo>
                    <a:pt x="71" y="31"/>
                    <a:pt x="71" y="31"/>
                    <a:pt x="71" y="31"/>
                  </a:cubicBezTo>
                  <a:cubicBezTo>
                    <a:pt x="70" y="30"/>
                    <a:pt x="70" y="30"/>
                    <a:pt x="70" y="30"/>
                  </a:cubicBezTo>
                  <a:cubicBezTo>
                    <a:pt x="70" y="30"/>
                    <a:pt x="70" y="30"/>
                    <a:pt x="70" y="30"/>
                  </a:cubicBezTo>
                  <a:cubicBezTo>
                    <a:pt x="69" y="30"/>
                    <a:pt x="69" y="30"/>
                    <a:pt x="69" y="30"/>
                  </a:cubicBezTo>
                  <a:cubicBezTo>
                    <a:pt x="69" y="29"/>
                    <a:pt x="69" y="29"/>
                    <a:pt x="69" y="29"/>
                  </a:cubicBezTo>
                  <a:cubicBezTo>
                    <a:pt x="69" y="29"/>
                    <a:pt x="69" y="29"/>
                    <a:pt x="69" y="29"/>
                  </a:cubicBezTo>
                  <a:cubicBezTo>
                    <a:pt x="68" y="29"/>
                    <a:pt x="68" y="29"/>
                    <a:pt x="68" y="29"/>
                  </a:cubicBezTo>
                  <a:cubicBezTo>
                    <a:pt x="68" y="28"/>
                    <a:pt x="68" y="28"/>
                    <a:pt x="68" y="28"/>
                  </a:cubicBezTo>
                  <a:cubicBezTo>
                    <a:pt x="67" y="28"/>
                    <a:pt x="67" y="28"/>
                    <a:pt x="67" y="28"/>
                  </a:cubicBezTo>
                  <a:cubicBezTo>
                    <a:pt x="66" y="27"/>
                    <a:pt x="65" y="26"/>
                    <a:pt x="65" y="26"/>
                  </a:cubicBezTo>
                  <a:cubicBezTo>
                    <a:pt x="65" y="25"/>
                    <a:pt x="65" y="25"/>
                    <a:pt x="65" y="25"/>
                  </a:cubicBezTo>
                  <a:cubicBezTo>
                    <a:pt x="64" y="25"/>
                    <a:pt x="64" y="25"/>
                    <a:pt x="64" y="25"/>
                  </a:cubicBezTo>
                  <a:cubicBezTo>
                    <a:pt x="64" y="25"/>
                    <a:pt x="63" y="25"/>
                    <a:pt x="63" y="25"/>
                  </a:cubicBezTo>
                  <a:cubicBezTo>
                    <a:pt x="63" y="25"/>
                    <a:pt x="63" y="25"/>
                    <a:pt x="63" y="25"/>
                  </a:cubicBezTo>
                  <a:cubicBezTo>
                    <a:pt x="63" y="25"/>
                    <a:pt x="63" y="25"/>
                    <a:pt x="63" y="25"/>
                  </a:cubicBezTo>
                  <a:cubicBezTo>
                    <a:pt x="63" y="25"/>
                    <a:pt x="63" y="25"/>
                    <a:pt x="63" y="25"/>
                  </a:cubicBezTo>
                  <a:cubicBezTo>
                    <a:pt x="62" y="25"/>
                    <a:pt x="62" y="25"/>
                    <a:pt x="62" y="25"/>
                  </a:cubicBezTo>
                  <a:cubicBezTo>
                    <a:pt x="62" y="25"/>
                    <a:pt x="62" y="25"/>
                    <a:pt x="62" y="25"/>
                  </a:cubicBezTo>
                  <a:cubicBezTo>
                    <a:pt x="62" y="25"/>
                    <a:pt x="62" y="25"/>
                    <a:pt x="62" y="25"/>
                  </a:cubicBezTo>
                  <a:cubicBezTo>
                    <a:pt x="61" y="26"/>
                    <a:pt x="61" y="26"/>
                    <a:pt x="61" y="26"/>
                  </a:cubicBezTo>
                  <a:cubicBezTo>
                    <a:pt x="61" y="26"/>
                    <a:pt x="60" y="26"/>
                    <a:pt x="59" y="26"/>
                  </a:cubicBezTo>
                  <a:cubicBezTo>
                    <a:pt x="58" y="29"/>
                    <a:pt x="54" y="37"/>
                    <a:pt x="49" y="37"/>
                  </a:cubicBezTo>
                  <a:cubicBezTo>
                    <a:pt x="48" y="37"/>
                    <a:pt x="48" y="37"/>
                    <a:pt x="48" y="37"/>
                  </a:cubicBezTo>
                  <a:cubicBezTo>
                    <a:pt x="48" y="37"/>
                    <a:pt x="48" y="37"/>
                    <a:pt x="48" y="37"/>
                  </a:cubicBezTo>
                  <a:cubicBezTo>
                    <a:pt x="47" y="37"/>
                    <a:pt x="47" y="37"/>
                    <a:pt x="47" y="37"/>
                  </a:cubicBezTo>
                  <a:cubicBezTo>
                    <a:pt x="46" y="37"/>
                    <a:pt x="46" y="37"/>
                    <a:pt x="46" y="37"/>
                  </a:cubicBezTo>
                  <a:cubicBezTo>
                    <a:pt x="46" y="37"/>
                    <a:pt x="46" y="37"/>
                    <a:pt x="46" y="37"/>
                  </a:cubicBezTo>
                  <a:cubicBezTo>
                    <a:pt x="45" y="37"/>
                    <a:pt x="45" y="37"/>
                    <a:pt x="45" y="37"/>
                  </a:cubicBezTo>
                  <a:cubicBezTo>
                    <a:pt x="43" y="36"/>
                    <a:pt x="41" y="35"/>
                    <a:pt x="41" y="33"/>
                  </a:cubicBezTo>
                  <a:cubicBezTo>
                    <a:pt x="41" y="32"/>
                    <a:pt x="41" y="32"/>
                    <a:pt x="41" y="31"/>
                  </a:cubicBezTo>
                  <a:cubicBezTo>
                    <a:pt x="41" y="31"/>
                    <a:pt x="41" y="31"/>
                    <a:pt x="41" y="31"/>
                  </a:cubicBezTo>
                  <a:cubicBezTo>
                    <a:pt x="41" y="30"/>
                    <a:pt x="41" y="30"/>
                    <a:pt x="41" y="30"/>
                  </a:cubicBezTo>
                  <a:cubicBezTo>
                    <a:pt x="41" y="30"/>
                    <a:pt x="41" y="30"/>
                    <a:pt x="41" y="30"/>
                  </a:cubicBezTo>
                  <a:cubicBezTo>
                    <a:pt x="41" y="30"/>
                    <a:pt x="41" y="30"/>
                    <a:pt x="41" y="30"/>
                  </a:cubicBezTo>
                  <a:cubicBezTo>
                    <a:pt x="41" y="30"/>
                    <a:pt x="41" y="30"/>
                    <a:pt x="41" y="30"/>
                  </a:cubicBezTo>
                  <a:cubicBezTo>
                    <a:pt x="41" y="30"/>
                    <a:pt x="41" y="30"/>
                    <a:pt x="41" y="30"/>
                  </a:cubicBezTo>
                  <a:cubicBezTo>
                    <a:pt x="41" y="29"/>
                    <a:pt x="41" y="29"/>
                    <a:pt x="41" y="29"/>
                  </a:cubicBezTo>
                  <a:cubicBezTo>
                    <a:pt x="41" y="29"/>
                    <a:pt x="41" y="29"/>
                    <a:pt x="41" y="29"/>
                  </a:cubicBezTo>
                  <a:cubicBezTo>
                    <a:pt x="42" y="29"/>
                    <a:pt x="42" y="29"/>
                    <a:pt x="42" y="29"/>
                  </a:cubicBezTo>
                  <a:cubicBezTo>
                    <a:pt x="42" y="29"/>
                    <a:pt x="42" y="29"/>
                    <a:pt x="42" y="29"/>
                  </a:cubicBezTo>
                  <a:cubicBezTo>
                    <a:pt x="42" y="29"/>
                    <a:pt x="42" y="29"/>
                    <a:pt x="42" y="29"/>
                  </a:cubicBezTo>
                  <a:cubicBezTo>
                    <a:pt x="42" y="28"/>
                    <a:pt x="42" y="28"/>
                    <a:pt x="42" y="28"/>
                  </a:cubicBezTo>
                  <a:cubicBezTo>
                    <a:pt x="43" y="26"/>
                    <a:pt x="43" y="26"/>
                    <a:pt x="43" y="26"/>
                  </a:cubicBezTo>
                  <a:cubicBezTo>
                    <a:pt x="43" y="26"/>
                    <a:pt x="43" y="26"/>
                    <a:pt x="43" y="26"/>
                  </a:cubicBezTo>
                  <a:cubicBezTo>
                    <a:pt x="43" y="25"/>
                    <a:pt x="43" y="25"/>
                    <a:pt x="43" y="25"/>
                  </a:cubicBezTo>
                  <a:cubicBezTo>
                    <a:pt x="44" y="23"/>
                    <a:pt x="44" y="22"/>
                    <a:pt x="44" y="21"/>
                  </a:cubicBezTo>
                  <a:cubicBezTo>
                    <a:pt x="44" y="21"/>
                    <a:pt x="44" y="21"/>
                    <a:pt x="44" y="21"/>
                  </a:cubicBezTo>
                  <a:cubicBezTo>
                    <a:pt x="44" y="21"/>
                    <a:pt x="44" y="21"/>
                    <a:pt x="44" y="21"/>
                  </a:cubicBezTo>
                  <a:cubicBezTo>
                    <a:pt x="45" y="19"/>
                    <a:pt x="45" y="19"/>
                    <a:pt x="45" y="19"/>
                  </a:cubicBezTo>
                  <a:cubicBezTo>
                    <a:pt x="45" y="18"/>
                    <a:pt x="45" y="18"/>
                    <a:pt x="45" y="18"/>
                  </a:cubicBezTo>
                  <a:cubicBezTo>
                    <a:pt x="45" y="18"/>
                    <a:pt x="45" y="18"/>
                    <a:pt x="45" y="18"/>
                  </a:cubicBezTo>
                  <a:cubicBezTo>
                    <a:pt x="45" y="18"/>
                    <a:pt x="45" y="18"/>
                    <a:pt x="45" y="18"/>
                  </a:cubicBezTo>
                  <a:cubicBezTo>
                    <a:pt x="45" y="17"/>
                    <a:pt x="45" y="17"/>
                    <a:pt x="45" y="17"/>
                  </a:cubicBezTo>
                  <a:cubicBezTo>
                    <a:pt x="45" y="17"/>
                    <a:pt x="45" y="17"/>
                    <a:pt x="45" y="17"/>
                  </a:cubicBezTo>
                  <a:cubicBezTo>
                    <a:pt x="45" y="17"/>
                    <a:pt x="45" y="17"/>
                    <a:pt x="45" y="17"/>
                  </a:cubicBezTo>
                  <a:cubicBezTo>
                    <a:pt x="45" y="17"/>
                    <a:pt x="45" y="17"/>
                    <a:pt x="45" y="17"/>
                  </a:cubicBezTo>
                  <a:cubicBezTo>
                    <a:pt x="45" y="17"/>
                    <a:pt x="45" y="17"/>
                    <a:pt x="45" y="17"/>
                  </a:cubicBezTo>
                  <a:cubicBezTo>
                    <a:pt x="46" y="14"/>
                    <a:pt x="47" y="13"/>
                    <a:pt x="49" y="12"/>
                  </a:cubicBezTo>
                  <a:cubicBezTo>
                    <a:pt x="49" y="12"/>
                    <a:pt x="49" y="12"/>
                    <a:pt x="49" y="12"/>
                  </a:cubicBezTo>
                  <a:cubicBezTo>
                    <a:pt x="50" y="12"/>
                    <a:pt x="50" y="12"/>
                    <a:pt x="50" y="12"/>
                  </a:cubicBezTo>
                  <a:cubicBezTo>
                    <a:pt x="50" y="12"/>
                    <a:pt x="50" y="12"/>
                    <a:pt x="50" y="12"/>
                  </a:cubicBezTo>
                  <a:cubicBezTo>
                    <a:pt x="51" y="11"/>
                    <a:pt x="51" y="11"/>
                    <a:pt x="51" y="11"/>
                  </a:cubicBezTo>
                  <a:cubicBezTo>
                    <a:pt x="51" y="11"/>
                    <a:pt x="51" y="11"/>
                    <a:pt x="51" y="11"/>
                  </a:cubicBezTo>
                  <a:cubicBezTo>
                    <a:pt x="51" y="11"/>
                    <a:pt x="51" y="11"/>
                    <a:pt x="51" y="11"/>
                  </a:cubicBezTo>
                  <a:cubicBezTo>
                    <a:pt x="52" y="11"/>
                    <a:pt x="52" y="11"/>
                    <a:pt x="52" y="11"/>
                  </a:cubicBezTo>
                  <a:cubicBezTo>
                    <a:pt x="52" y="11"/>
                    <a:pt x="52" y="11"/>
                    <a:pt x="52" y="11"/>
                  </a:cubicBezTo>
                  <a:cubicBezTo>
                    <a:pt x="53" y="11"/>
                    <a:pt x="53" y="11"/>
                    <a:pt x="53" y="11"/>
                  </a:cubicBezTo>
                  <a:cubicBezTo>
                    <a:pt x="53" y="10"/>
                    <a:pt x="53" y="10"/>
                    <a:pt x="53" y="10"/>
                  </a:cubicBezTo>
                  <a:cubicBezTo>
                    <a:pt x="47" y="10"/>
                    <a:pt x="37" y="10"/>
                    <a:pt x="31" y="9"/>
                  </a:cubicBezTo>
                  <a:moveTo>
                    <a:pt x="68" y="7"/>
                  </a:moveTo>
                  <a:cubicBezTo>
                    <a:pt x="67" y="7"/>
                    <a:pt x="67" y="7"/>
                    <a:pt x="66" y="7"/>
                  </a:cubicBezTo>
                  <a:cubicBezTo>
                    <a:pt x="63" y="7"/>
                    <a:pt x="60" y="10"/>
                    <a:pt x="58" y="10"/>
                  </a:cubicBezTo>
                  <a:cubicBezTo>
                    <a:pt x="58" y="10"/>
                    <a:pt x="57" y="10"/>
                    <a:pt x="57" y="11"/>
                  </a:cubicBezTo>
                  <a:cubicBezTo>
                    <a:pt x="57" y="11"/>
                    <a:pt x="57" y="11"/>
                    <a:pt x="57" y="11"/>
                  </a:cubicBezTo>
                  <a:cubicBezTo>
                    <a:pt x="56" y="11"/>
                    <a:pt x="56" y="11"/>
                    <a:pt x="55" y="11"/>
                  </a:cubicBezTo>
                  <a:cubicBezTo>
                    <a:pt x="55" y="11"/>
                    <a:pt x="55" y="11"/>
                    <a:pt x="55" y="11"/>
                  </a:cubicBezTo>
                  <a:cubicBezTo>
                    <a:pt x="54" y="11"/>
                    <a:pt x="54" y="11"/>
                    <a:pt x="54" y="11"/>
                  </a:cubicBezTo>
                  <a:cubicBezTo>
                    <a:pt x="54" y="11"/>
                    <a:pt x="54" y="11"/>
                    <a:pt x="54" y="11"/>
                  </a:cubicBezTo>
                  <a:cubicBezTo>
                    <a:pt x="54" y="11"/>
                    <a:pt x="54" y="11"/>
                    <a:pt x="54" y="11"/>
                  </a:cubicBezTo>
                  <a:cubicBezTo>
                    <a:pt x="54" y="12"/>
                    <a:pt x="54" y="12"/>
                    <a:pt x="54" y="12"/>
                  </a:cubicBezTo>
                  <a:cubicBezTo>
                    <a:pt x="53" y="12"/>
                    <a:pt x="53" y="12"/>
                    <a:pt x="53" y="12"/>
                  </a:cubicBezTo>
                  <a:cubicBezTo>
                    <a:pt x="53" y="12"/>
                    <a:pt x="53" y="12"/>
                    <a:pt x="53" y="12"/>
                  </a:cubicBezTo>
                  <a:cubicBezTo>
                    <a:pt x="53" y="12"/>
                    <a:pt x="53" y="12"/>
                    <a:pt x="53" y="12"/>
                  </a:cubicBezTo>
                  <a:cubicBezTo>
                    <a:pt x="52" y="12"/>
                    <a:pt x="52" y="12"/>
                    <a:pt x="52" y="12"/>
                  </a:cubicBezTo>
                  <a:cubicBezTo>
                    <a:pt x="52" y="12"/>
                    <a:pt x="52" y="12"/>
                    <a:pt x="52" y="12"/>
                  </a:cubicBezTo>
                  <a:cubicBezTo>
                    <a:pt x="52" y="12"/>
                    <a:pt x="52" y="12"/>
                    <a:pt x="52" y="12"/>
                  </a:cubicBezTo>
                  <a:cubicBezTo>
                    <a:pt x="52" y="12"/>
                    <a:pt x="52" y="12"/>
                    <a:pt x="52" y="12"/>
                  </a:cubicBezTo>
                  <a:cubicBezTo>
                    <a:pt x="52" y="12"/>
                    <a:pt x="52" y="12"/>
                    <a:pt x="52" y="12"/>
                  </a:cubicBezTo>
                  <a:cubicBezTo>
                    <a:pt x="51" y="12"/>
                    <a:pt x="51" y="12"/>
                    <a:pt x="51" y="12"/>
                  </a:cubicBezTo>
                  <a:cubicBezTo>
                    <a:pt x="51" y="12"/>
                    <a:pt x="51" y="12"/>
                    <a:pt x="51" y="12"/>
                  </a:cubicBezTo>
                  <a:cubicBezTo>
                    <a:pt x="51" y="13"/>
                    <a:pt x="51" y="13"/>
                    <a:pt x="51" y="13"/>
                  </a:cubicBezTo>
                  <a:cubicBezTo>
                    <a:pt x="50" y="13"/>
                    <a:pt x="49" y="14"/>
                    <a:pt x="48" y="16"/>
                  </a:cubicBezTo>
                  <a:cubicBezTo>
                    <a:pt x="48" y="16"/>
                    <a:pt x="48" y="16"/>
                    <a:pt x="48" y="16"/>
                  </a:cubicBezTo>
                  <a:cubicBezTo>
                    <a:pt x="48" y="16"/>
                    <a:pt x="48" y="16"/>
                    <a:pt x="48" y="16"/>
                  </a:cubicBezTo>
                  <a:cubicBezTo>
                    <a:pt x="48" y="16"/>
                    <a:pt x="48" y="16"/>
                    <a:pt x="48" y="16"/>
                  </a:cubicBezTo>
                  <a:cubicBezTo>
                    <a:pt x="48" y="17"/>
                    <a:pt x="48" y="17"/>
                    <a:pt x="48" y="17"/>
                  </a:cubicBezTo>
                  <a:cubicBezTo>
                    <a:pt x="48" y="17"/>
                    <a:pt x="48" y="17"/>
                    <a:pt x="48" y="17"/>
                  </a:cubicBezTo>
                  <a:cubicBezTo>
                    <a:pt x="48" y="17"/>
                    <a:pt x="48" y="17"/>
                    <a:pt x="48" y="17"/>
                  </a:cubicBezTo>
                  <a:cubicBezTo>
                    <a:pt x="48" y="17"/>
                    <a:pt x="48" y="17"/>
                    <a:pt x="48" y="17"/>
                  </a:cubicBezTo>
                  <a:cubicBezTo>
                    <a:pt x="48" y="18"/>
                    <a:pt x="48" y="18"/>
                    <a:pt x="48" y="18"/>
                  </a:cubicBezTo>
                  <a:cubicBezTo>
                    <a:pt x="48" y="18"/>
                    <a:pt x="48" y="19"/>
                    <a:pt x="47" y="20"/>
                  </a:cubicBezTo>
                  <a:cubicBezTo>
                    <a:pt x="47" y="20"/>
                    <a:pt x="47" y="20"/>
                    <a:pt x="47" y="20"/>
                  </a:cubicBezTo>
                  <a:cubicBezTo>
                    <a:pt x="47" y="21"/>
                    <a:pt x="47" y="21"/>
                    <a:pt x="47" y="21"/>
                  </a:cubicBezTo>
                  <a:cubicBezTo>
                    <a:pt x="47" y="22"/>
                    <a:pt x="46" y="23"/>
                    <a:pt x="46" y="24"/>
                  </a:cubicBezTo>
                  <a:cubicBezTo>
                    <a:pt x="46" y="24"/>
                    <a:pt x="46" y="24"/>
                    <a:pt x="46" y="24"/>
                  </a:cubicBezTo>
                  <a:cubicBezTo>
                    <a:pt x="46" y="25"/>
                    <a:pt x="46" y="25"/>
                    <a:pt x="46" y="25"/>
                  </a:cubicBezTo>
                  <a:cubicBezTo>
                    <a:pt x="46" y="25"/>
                    <a:pt x="46" y="25"/>
                    <a:pt x="46" y="25"/>
                  </a:cubicBezTo>
                  <a:cubicBezTo>
                    <a:pt x="46" y="25"/>
                    <a:pt x="46" y="25"/>
                    <a:pt x="46" y="25"/>
                  </a:cubicBezTo>
                  <a:cubicBezTo>
                    <a:pt x="46" y="25"/>
                    <a:pt x="46" y="25"/>
                    <a:pt x="46" y="25"/>
                  </a:cubicBezTo>
                  <a:cubicBezTo>
                    <a:pt x="46" y="25"/>
                    <a:pt x="46" y="25"/>
                    <a:pt x="46" y="25"/>
                  </a:cubicBezTo>
                  <a:cubicBezTo>
                    <a:pt x="45" y="26"/>
                    <a:pt x="45" y="26"/>
                    <a:pt x="45" y="26"/>
                  </a:cubicBezTo>
                  <a:cubicBezTo>
                    <a:pt x="45" y="26"/>
                    <a:pt x="45" y="26"/>
                    <a:pt x="45" y="26"/>
                  </a:cubicBezTo>
                  <a:cubicBezTo>
                    <a:pt x="45" y="26"/>
                    <a:pt x="45" y="27"/>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4" y="29"/>
                    <a:pt x="44" y="29"/>
                    <a:pt x="44" y="29"/>
                  </a:cubicBezTo>
                  <a:cubicBezTo>
                    <a:pt x="44" y="29"/>
                    <a:pt x="44" y="29"/>
                    <a:pt x="44" y="29"/>
                  </a:cubicBezTo>
                  <a:cubicBezTo>
                    <a:pt x="44" y="29"/>
                    <a:pt x="44" y="29"/>
                    <a:pt x="44" y="29"/>
                  </a:cubicBezTo>
                  <a:cubicBezTo>
                    <a:pt x="44" y="29"/>
                    <a:pt x="44" y="29"/>
                    <a:pt x="44" y="29"/>
                  </a:cubicBezTo>
                  <a:cubicBezTo>
                    <a:pt x="44" y="29"/>
                    <a:pt x="44" y="29"/>
                    <a:pt x="44" y="29"/>
                  </a:cubicBezTo>
                  <a:cubicBezTo>
                    <a:pt x="44" y="29"/>
                    <a:pt x="44" y="29"/>
                    <a:pt x="44" y="29"/>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3"/>
                    <a:pt x="44" y="33"/>
                    <a:pt x="47" y="34"/>
                  </a:cubicBezTo>
                  <a:cubicBezTo>
                    <a:pt x="47" y="34"/>
                    <a:pt x="47" y="34"/>
                    <a:pt x="47" y="34"/>
                  </a:cubicBezTo>
                  <a:cubicBezTo>
                    <a:pt x="47" y="34"/>
                    <a:pt x="47" y="34"/>
                    <a:pt x="47" y="34"/>
                  </a:cubicBezTo>
                  <a:cubicBezTo>
                    <a:pt x="47" y="34"/>
                    <a:pt x="47" y="34"/>
                    <a:pt x="47" y="34"/>
                  </a:cubicBezTo>
                  <a:cubicBezTo>
                    <a:pt x="47" y="34"/>
                    <a:pt x="47" y="34"/>
                    <a:pt x="47" y="34"/>
                  </a:cubicBezTo>
                  <a:cubicBezTo>
                    <a:pt x="48" y="34"/>
                    <a:pt x="48" y="34"/>
                    <a:pt x="48" y="34"/>
                  </a:cubicBezTo>
                  <a:cubicBezTo>
                    <a:pt x="48" y="34"/>
                    <a:pt x="49" y="34"/>
                    <a:pt x="49" y="34"/>
                  </a:cubicBezTo>
                  <a:cubicBezTo>
                    <a:pt x="49" y="34"/>
                    <a:pt x="49" y="34"/>
                    <a:pt x="49" y="34"/>
                  </a:cubicBezTo>
                  <a:cubicBezTo>
                    <a:pt x="49" y="34"/>
                    <a:pt x="49" y="34"/>
                    <a:pt x="49" y="34"/>
                  </a:cubicBezTo>
                  <a:cubicBezTo>
                    <a:pt x="49" y="34"/>
                    <a:pt x="50" y="34"/>
                    <a:pt x="50" y="34"/>
                  </a:cubicBezTo>
                  <a:cubicBezTo>
                    <a:pt x="53" y="34"/>
                    <a:pt x="57" y="29"/>
                    <a:pt x="59" y="24"/>
                  </a:cubicBezTo>
                  <a:cubicBezTo>
                    <a:pt x="59" y="23"/>
                    <a:pt x="59" y="23"/>
                    <a:pt x="59" y="23"/>
                  </a:cubicBezTo>
                  <a:cubicBezTo>
                    <a:pt x="59" y="23"/>
                    <a:pt x="59" y="23"/>
                    <a:pt x="59" y="23"/>
                  </a:cubicBezTo>
                  <a:cubicBezTo>
                    <a:pt x="60" y="23"/>
                    <a:pt x="60" y="23"/>
                    <a:pt x="60" y="23"/>
                  </a:cubicBezTo>
                  <a:cubicBezTo>
                    <a:pt x="60" y="23"/>
                    <a:pt x="60" y="23"/>
                    <a:pt x="60" y="23"/>
                  </a:cubicBezTo>
                  <a:cubicBezTo>
                    <a:pt x="60" y="23"/>
                    <a:pt x="61" y="23"/>
                    <a:pt x="62" y="23"/>
                  </a:cubicBezTo>
                  <a:cubicBezTo>
                    <a:pt x="62" y="22"/>
                    <a:pt x="62" y="22"/>
                    <a:pt x="62" y="22"/>
                  </a:cubicBezTo>
                  <a:cubicBezTo>
                    <a:pt x="62" y="22"/>
                    <a:pt x="62" y="22"/>
                    <a:pt x="62" y="22"/>
                  </a:cubicBezTo>
                  <a:cubicBezTo>
                    <a:pt x="63" y="22"/>
                    <a:pt x="63" y="22"/>
                    <a:pt x="63" y="22"/>
                  </a:cubicBezTo>
                  <a:cubicBezTo>
                    <a:pt x="63" y="22"/>
                    <a:pt x="63" y="22"/>
                    <a:pt x="63" y="22"/>
                  </a:cubicBezTo>
                  <a:cubicBezTo>
                    <a:pt x="63" y="22"/>
                    <a:pt x="63" y="22"/>
                    <a:pt x="63" y="22"/>
                  </a:cubicBezTo>
                  <a:cubicBezTo>
                    <a:pt x="64" y="22"/>
                    <a:pt x="64" y="22"/>
                    <a:pt x="64" y="22"/>
                  </a:cubicBezTo>
                  <a:cubicBezTo>
                    <a:pt x="64" y="22"/>
                    <a:pt x="64" y="22"/>
                    <a:pt x="64" y="22"/>
                  </a:cubicBezTo>
                  <a:cubicBezTo>
                    <a:pt x="64" y="22"/>
                    <a:pt x="64" y="22"/>
                    <a:pt x="64" y="22"/>
                  </a:cubicBezTo>
                  <a:cubicBezTo>
                    <a:pt x="65" y="22"/>
                    <a:pt x="65" y="22"/>
                    <a:pt x="65" y="22"/>
                  </a:cubicBezTo>
                  <a:cubicBezTo>
                    <a:pt x="65" y="22"/>
                    <a:pt x="65" y="22"/>
                    <a:pt x="65" y="22"/>
                  </a:cubicBezTo>
                  <a:cubicBezTo>
                    <a:pt x="65" y="22"/>
                    <a:pt x="65" y="22"/>
                    <a:pt x="65" y="22"/>
                  </a:cubicBezTo>
                  <a:cubicBezTo>
                    <a:pt x="65" y="22"/>
                    <a:pt x="66" y="22"/>
                    <a:pt x="67" y="23"/>
                  </a:cubicBezTo>
                  <a:cubicBezTo>
                    <a:pt x="67" y="23"/>
                    <a:pt x="67" y="23"/>
                    <a:pt x="67" y="23"/>
                  </a:cubicBezTo>
                  <a:cubicBezTo>
                    <a:pt x="67" y="23"/>
                    <a:pt x="67" y="23"/>
                    <a:pt x="67" y="23"/>
                  </a:cubicBezTo>
                  <a:cubicBezTo>
                    <a:pt x="68" y="23"/>
                    <a:pt x="69" y="24"/>
                    <a:pt x="70" y="25"/>
                  </a:cubicBezTo>
                  <a:cubicBezTo>
                    <a:pt x="70" y="25"/>
                    <a:pt x="70" y="25"/>
                    <a:pt x="70" y="25"/>
                  </a:cubicBezTo>
                  <a:cubicBezTo>
                    <a:pt x="70" y="26"/>
                    <a:pt x="70" y="26"/>
                    <a:pt x="70" y="26"/>
                  </a:cubicBezTo>
                  <a:cubicBezTo>
                    <a:pt x="70" y="26"/>
                    <a:pt x="70" y="26"/>
                    <a:pt x="70" y="26"/>
                  </a:cubicBezTo>
                  <a:cubicBezTo>
                    <a:pt x="71" y="26"/>
                    <a:pt x="71" y="26"/>
                    <a:pt x="71" y="26"/>
                  </a:cubicBezTo>
                  <a:cubicBezTo>
                    <a:pt x="71" y="26"/>
                    <a:pt x="71" y="26"/>
                    <a:pt x="71" y="26"/>
                  </a:cubicBezTo>
                  <a:cubicBezTo>
                    <a:pt x="71" y="27"/>
                    <a:pt x="71" y="27"/>
                    <a:pt x="71" y="27"/>
                  </a:cubicBezTo>
                  <a:cubicBezTo>
                    <a:pt x="71" y="27"/>
                    <a:pt x="71" y="27"/>
                    <a:pt x="71" y="27"/>
                  </a:cubicBezTo>
                  <a:cubicBezTo>
                    <a:pt x="72" y="27"/>
                    <a:pt x="72" y="27"/>
                    <a:pt x="72" y="27"/>
                  </a:cubicBezTo>
                  <a:cubicBezTo>
                    <a:pt x="72" y="27"/>
                    <a:pt x="72" y="27"/>
                    <a:pt x="72" y="27"/>
                  </a:cubicBezTo>
                  <a:cubicBezTo>
                    <a:pt x="72" y="27"/>
                    <a:pt x="72" y="27"/>
                    <a:pt x="72" y="27"/>
                  </a:cubicBezTo>
                  <a:cubicBezTo>
                    <a:pt x="73" y="28"/>
                    <a:pt x="73" y="28"/>
                    <a:pt x="73" y="28"/>
                  </a:cubicBezTo>
                  <a:cubicBezTo>
                    <a:pt x="73" y="28"/>
                    <a:pt x="73" y="28"/>
                    <a:pt x="73" y="28"/>
                  </a:cubicBezTo>
                  <a:cubicBezTo>
                    <a:pt x="73" y="28"/>
                    <a:pt x="73" y="28"/>
                    <a:pt x="73" y="28"/>
                  </a:cubicBezTo>
                  <a:cubicBezTo>
                    <a:pt x="73" y="28"/>
                    <a:pt x="73" y="28"/>
                    <a:pt x="73" y="28"/>
                  </a:cubicBezTo>
                  <a:cubicBezTo>
                    <a:pt x="74" y="28"/>
                    <a:pt x="74" y="28"/>
                    <a:pt x="74" y="28"/>
                  </a:cubicBezTo>
                  <a:cubicBezTo>
                    <a:pt x="74" y="29"/>
                    <a:pt x="74" y="29"/>
                    <a:pt x="74" y="29"/>
                  </a:cubicBezTo>
                  <a:cubicBezTo>
                    <a:pt x="74" y="29"/>
                    <a:pt x="74" y="29"/>
                    <a:pt x="74" y="29"/>
                  </a:cubicBezTo>
                  <a:cubicBezTo>
                    <a:pt x="75" y="30"/>
                    <a:pt x="75" y="30"/>
                    <a:pt x="75" y="30"/>
                  </a:cubicBezTo>
                  <a:cubicBezTo>
                    <a:pt x="75" y="30"/>
                    <a:pt x="75" y="30"/>
                    <a:pt x="75" y="30"/>
                  </a:cubicBezTo>
                  <a:cubicBezTo>
                    <a:pt x="76" y="30"/>
                    <a:pt x="76" y="30"/>
                    <a:pt x="76" y="30"/>
                  </a:cubicBezTo>
                  <a:cubicBezTo>
                    <a:pt x="77" y="31"/>
                    <a:pt x="77" y="31"/>
                    <a:pt x="77" y="31"/>
                  </a:cubicBezTo>
                  <a:cubicBezTo>
                    <a:pt x="77" y="31"/>
                    <a:pt x="77" y="31"/>
                    <a:pt x="77" y="31"/>
                  </a:cubicBezTo>
                  <a:cubicBezTo>
                    <a:pt x="77" y="31"/>
                    <a:pt x="77" y="31"/>
                    <a:pt x="77" y="31"/>
                  </a:cubicBezTo>
                  <a:cubicBezTo>
                    <a:pt x="82" y="38"/>
                    <a:pt x="95" y="51"/>
                    <a:pt x="97" y="52"/>
                  </a:cubicBezTo>
                  <a:cubicBezTo>
                    <a:pt x="100" y="51"/>
                    <a:pt x="102" y="49"/>
                    <a:pt x="104" y="47"/>
                  </a:cubicBezTo>
                  <a:cubicBezTo>
                    <a:pt x="104" y="44"/>
                    <a:pt x="100" y="34"/>
                    <a:pt x="99" y="29"/>
                  </a:cubicBezTo>
                  <a:cubicBezTo>
                    <a:pt x="98" y="26"/>
                    <a:pt x="95" y="21"/>
                    <a:pt x="94" y="18"/>
                  </a:cubicBezTo>
                  <a:cubicBezTo>
                    <a:pt x="93" y="15"/>
                    <a:pt x="90" y="14"/>
                    <a:pt x="83" y="12"/>
                  </a:cubicBezTo>
                  <a:cubicBezTo>
                    <a:pt x="77" y="10"/>
                    <a:pt x="72" y="7"/>
                    <a:pt x="68" y="7"/>
                  </a:cubicBezTo>
                  <a:moveTo>
                    <a:pt x="15" y="0"/>
                  </a:moveTo>
                  <a:cubicBezTo>
                    <a:pt x="0" y="41"/>
                    <a:pt x="0" y="41"/>
                    <a:pt x="0" y="41"/>
                  </a:cubicBezTo>
                  <a:cubicBezTo>
                    <a:pt x="0" y="41"/>
                    <a:pt x="6" y="43"/>
                    <a:pt x="14" y="46"/>
                  </a:cubicBezTo>
                  <a:cubicBezTo>
                    <a:pt x="21" y="36"/>
                    <a:pt x="31" y="13"/>
                    <a:pt x="29" y="6"/>
                  </a:cubicBezTo>
                  <a:cubicBezTo>
                    <a:pt x="28" y="5"/>
                    <a:pt x="17" y="1"/>
                    <a:pt x="15" y="0"/>
                  </a:cubicBez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buFontTx/>
                <a:buNone/>
                <a:defRPr/>
              </a:pPr>
              <a:endParaRPr lang="zh-CN" altLang="en-US"/>
            </a:p>
          </p:txBody>
        </p:sp>
      </p:grpSp>
      <p:grpSp>
        <p:nvGrpSpPr>
          <p:cNvPr id="33" name="组合 32">
            <a:extLst>
              <a:ext uri="{FF2B5EF4-FFF2-40B4-BE49-F238E27FC236}">
                <a16:creationId xmlns:a16="http://schemas.microsoft.com/office/drawing/2014/main" id="{7A7B64E4-05D6-4DD6-9D14-99D77CCBD023}"/>
              </a:ext>
            </a:extLst>
          </p:cNvPr>
          <p:cNvGrpSpPr>
            <a:grpSpLocks/>
          </p:cNvGrpSpPr>
          <p:nvPr/>
        </p:nvGrpSpPr>
        <p:grpSpPr bwMode="auto">
          <a:xfrm>
            <a:off x="4625975" y="1060450"/>
            <a:ext cx="1433513" cy="1449388"/>
            <a:chOff x="6105790" y="1367339"/>
            <a:chExt cx="1671949" cy="1691609"/>
          </a:xfrm>
        </p:grpSpPr>
        <p:sp>
          <p:nvSpPr>
            <p:cNvPr id="34" name="Freeform 8">
              <a:extLst>
                <a:ext uri="{FF2B5EF4-FFF2-40B4-BE49-F238E27FC236}">
                  <a16:creationId xmlns:a16="http://schemas.microsoft.com/office/drawing/2014/main" id="{5FB7AC52-67A1-4132-BB1F-B89FB464D7F1}"/>
                </a:ext>
              </a:extLst>
            </p:cNvPr>
            <p:cNvSpPr/>
            <p:nvPr/>
          </p:nvSpPr>
          <p:spPr bwMode="auto">
            <a:xfrm>
              <a:off x="6105790" y="1367339"/>
              <a:ext cx="1671949" cy="1691609"/>
            </a:xfrm>
            <a:custGeom>
              <a:avLst/>
              <a:gdLst>
                <a:gd name="T0" fmla="*/ 0 w 334"/>
                <a:gd name="T1" fmla="*/ 98 h 335"/>
                <a:gd name="T2" fmla="*/ 0 w 334"/>
                <a:gd name="T3" fmla="*/ 237 h 335"/>
                <a:gd name="T4" fmla="*/ 98 w 334"/>
                <a:gd name="T5" fmla="*/ 335 h 335"/>
                <a:gd name="T6" fmla="*/ 236 w 334"/>
                <a:gd name="T7" fmla="*/ 335 h 335"/>
                <a:gd name="T8" fmla="*/ 334 w 334"/>
                <a:gd name="T9" fmla="*/ 237 h 335"/>
                <a:gd name="T10" fmla="*/ 334 w 334"/>
                <a:gd name="T11" fmla="*/ 98 h 335"/>
                <a:gd name="T12" fmla="*/ 236 w 334"/>
                <a:gd name="T13" fmla="*/ 0 h 335"/>
                <a:gd name="T14" fmla="*/ 98 w 334"/>
                <a:gd name="T15" fmla="*/ 0 h 335"/>
                <a:gd name="T16" fmla="*/ 0 w 334"/>
                <a:gd name="T17" fmla="*/ 9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335">
                  <a:moveTo>
                    <a:pt x="0" y="98"/>
                  </a:moveTo>
                  <a:cubicBezTo>
                    <a:pt x="0" y="116"/>
                    <a:pt x="0" y="219"/>
                    <a:pt x="0" y="237"/>
                  </a:cubicBezTo>
                  <a:cubicBezTo>
                    <a:pt x="12" y="249"/>
                    <a:pt x="85" y="322"/>
                    <a:pt x="98" y="335"/>
                  </a:cubicBezTo>
                  <a:cubicBezTo>
                    <a:pt x="115" y="335"/>
                    <a:pt x="218" y="335"/>
                    <a:pt x="236" y="335"/>
                  </a:cubicBezTo>
                  <a:cubicBezTo>
                    <a:pt x="249" y="322"/>
                    <a:pt x="321" y="249"/>
                    <a:pt x="334" y="237"/>
                  </a:cubicBezTo>
                  <a:cubicBezTo>
                    <a:pt x="334" y="228"/>
                    <a:pt x="334" y="100"/>
                    <a:pt x="334" y="98"/>
                  </a:cubicBezTo>
                  <a:cubicBezTo>
                    <a:pt x="321" y="86"/>
                    <a:pt x="249" y="13"/>
                    <a:pt x="236" y="0"/>
                  </a:cubicBezTo>
                  <a:cubicBezTo>
                    <a:pt x="218" y="0"/>
                    <a:pt x="115" y="0"/>
                    <a:pt x="98" y="0"/>
                  </a:cubicBezTo>
                  <a:cubicBezTo>
                    <a:pt x="85" y="13"/>
                    <a:pt x="12" y="86"/>
                    <a:pt x="0" y="98"/>
                  </a:cubicBezTo>
                  <a:close/>
                </a:path>
              </a:pathLst>
            </a:custGeom>
            <a:solidFill>
              <a:srgbClr val="920000"/>
            </a:solidFill>
            <a:ln w="3175">
              <a:solidFill>
                <a:schemeClr val="bg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noProof="1">
                <a:sym typeface="+mn-ea"/>
              </a:endParaRPr>
            </a:p>
          </p:txBody>
        </p:sp>
        <p:sp>
          <p:nvSpPr>
            <p:cNvPr id="57378" name="Freeform 15">
              <a:extLst>
                <a:ext uri="{FF2B5EF4-FFF2-40B4-BE49-F238E27FC236}">
                  <a16:creationId xmlns:a16="http://schemas.microsoft.com/office/drawing/2014/main" id="{8F45C4A2-F691-42D5-8181-878B82161F45}"/>
                </a:ext>
              </a:extLst>
            </p:cNvPr>
            <p:cNvSpPr>
              <a:spLocks noEditPoints="1" noChangeArrowheads="1"/>
            </p:cNvSpPr>
            <p:nvPr/>
          </p:nvSpPr>
          <p:spPr bwMode="auto">
            <a:xfrm>
              <a:off x="6721132" y="1703099"/>
              <a:ext cx="440209" cy="364151"/>
            </a:xfrm>
            <a:custGeom>
              <a:avLst/>
              <a:gdLst>
                <a:gd name="T0" fmla="*/ 144068 w 110"/>
                <a:gd name="T1" fmla="*/ 312129 h 91"/>
                <a:gd name="T2" fmla="*/ 144068 w 110"/>
                <a:gd name="T3" fmla="*/ 132055 h 91"/>
                <a:gd name="T4" fmla="*/ 232110 w 110"/>
                <a:gd name="T5" fmla="*/ 224093 h 91"/>
                <a:gd name="T6" fmla="*/ 124059 w 110"/>
                <a:gd name="T7" fmla="*/ 80033 h 91"/>
                <a:gd name="T8" fmla="*/ 80038 w 110"/>
                <a:gd name="T9" fmla="*/ 124051 h 91"/>
                <a:gd name="T10" fmla="*/ 28013 w 110"/>
                <a:gd name="T11" fmla="*/ 136056 h 91"/>
                <a:gd name="T12" fmla="*/ 28013 w 110"/>
                <a:gd name="T13" fmla="*/ 196081 h 91"/>
                <a:gd name="T14" fmla="*/ 0 w 110"/>
                <a:gd name="T15" fmla="*/ 240100 h 91"/>
                <a:gd name="T16" fmla="*/ 44021 w 110"/>
                <a:gd name="T17" fmla="*/ 284118 h 91"/>
                <a:gd name="T18" fmla="*/ 56027 w 110"/>
                <a:gd name="T19" fmla="*/ 336139 h 91"/>
                <a:gd name="T20" fmla="*/ 120057 w 110"/>
                <a:gd name="T21" fmla="*/ 336139 h 91"/>
                <a:gd name="T22" fmla="*/ 164078 w 110"/>
                <a:gd name="T23" fmla="*/ 364151 h 91"/>
                <a:gd name="T24" fmla="*/ 208099 w 110"/>
                <a:gd name="T25" fmla="*/ 320133 h 91"/>
                <a:gd name="T26" fmla="*/ 260124 w 110"/>
                <a:gd name="T27" fmla="*/ 308128 h 91"/>
                <a:gd name="T28" fmla="*/ 260124 w 110"/>
                <a:gd name="T29" fmla="*/ 248103 h 91"/>
                <a:gd name="T30" fmla="*/ 288137 w 110"/>
                <a:gd name="T31" fmla="*/ 204085 h 91"/>
                <a:gd name="T32" fmla="*/ 244116 w 110"/>
                <a:gd name="T33" fmla="*/ 156065 h 91"/>
                <a:gd name="T34" fmla="*/ 232110 w 110"/>
                <a:gd name="T35" fmla="*/ 108045 h 91"/>
                <a:gd name="T36" fmla="*/ 168080 w 110"/>
                <a:gd name="T37" fmla="*/ 108045 h 91"/>
                <a:gd name="T38" fmla="*/ 124059 w 110"/>
                <a:gd name="T39" fmla="*/ 80033 h 91"/>
                <a:gd name="T40" fmla="*/ 340162 w 110"/>
                <a:gd name="T41" fmla="*/ 156065 h 91"/>
                <a:gd name="T42" fmla="*/ 340162 w 110"/>
                <a:gd name="T43" fmla="*/ 36015 h 91"/>
                <a:gd name="T44" fmla="*/ 404192 w 110"/>
                <a:gd name="T45" fmla="*/ 96040 h 91"/>
                <a:gd name="T46" fmla="*/ 328156 w 110"/>
                <a:gd name="T47" fmla="*/ 0 h 91"/>
                <a:gd name="T48" fmla="*/ 296141 w 110"/>
                <a:gd name="T49" fmla="*/ 28012 h 91"/>
                <a:gd name="T50" fmla="*/ 264125 w 110"/>
                <a:gd name="T51" fmla="*/ 36015 h 91"/>
                <a:gd name="T52" fmla="*/ 264125 w 110"/>
                <a:gd name="T53" fmla="*/ 80033 h 91"/>
                <a:gd name="T54" fmla="*/ 244116 w 110"/>
                <a:gd name="T55" fmla="*/ 108045 h 91"/>
                <a:gd name="T56" fmla="*/ 276131 w 110"/>
                <a:gd name="T57" fmla="*/ 140058 h 91"/>
                <a:gd name="T58" fmla="*/ 284135 w 110"/>
                <a:gd name="T59" fmla="*/ 172071 h 91"/>
                <a:gd name="T60" fmla="*/ 324154 w 110"/>
                <a:gd name="T61" fmla="*/ 176073 h 91"/>
                <a:gd name="T62" fmla="*/ 356169 w 110"/>
                <a:gd name="T63" fmla="*/ 192080 h 91"/>
                <a:gd name="T64" fmla="*/ 384182 w 110"/>
                <a:gd name="T65" fmla="*/ 164068 h 91"/>
                <a:gd name="T66" fmla="*/ 420200 w 110"/>
                <a:gd name="T67" fmla="*/ 156065 h 91"/>
                <a:gd name="T68" fmla="*/ 420200 w 110"/>
                <a:gd name="T69" fmla="*/ 112046 h 91"/>
                <a:gd name="T70" fmla="*/ 440209 w 110"/>
                <a:gd name="T71" fmla="*/ 84035 h 91"/>
                <a:gd name="T72" fmla="*/ 408194 w 110"/>
                <a:gd name="T73" fmla="*/ 52022 h 91"/>
                <a:gd name="T74" fmla="*/ 400190 w 110"/>
                <a:gd name="T75" fmla="*/ 20008 h 91"/>
                <a:gd name="T76" fmla="*/ 356169 w 110"/>
                <a:gd name="T77" fmla="*/ 16007 h 91"/>
                <a:gd name="T78" fmla="*/ 328156 w 110"/>
                <a:gd name="T79" fmla="*/ 0 h 9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10" h="91">
                  <a:moveTo>
                    <a:pt x="36" y="78"/>
                  </a:moveTo>
                  <a:cubicBezTo>
                    <a:pt x="36" y="78"/>
                    <a:pt x="36" y="78"/>
                    <a:pt x="36" y="78"/>
                  </a:cubicBezTo>
                  <a:cubicBezTo>
                    <a:pt x="23" y="78"/>
                    <a:pt x="13" y="67"/>
                    <a:pt x="13" y="55"/>
                  </a:cubicBezTo>
                  <a:cubicBezTo>
                    <a:pt x="14" y="43"/>
                    <a:pt x="24" y="33"/>
                    <a:pt x="36" y="33"/>
                  </a:cubicBezTo>
                  <a:cubicBezTo>
                    <a:pt x="36" y="33"/>
                    <a:pt x="36" y="33"/>
                    <a:pt x="36" y="33"/>
                  </a:cubicBezTo>
                  <a:cubicBezTo>
                    <a:pt x="49" y="33"/>
                    <a:pt x="59" y="43"/>
                    <a:pt x="58" y="56"/>
                  </a:cubicBezTo>
                  <a:cubicBezTo>
                    <a:pt x="58" y="68"/>
                    <a:pt x="48" y="78"/>
                    <a:pt x="36" y="78"/>
                  </a:cubicBezTo>
                  <a:moveTo>
                    <a:pt x="31" y="20"/>
                  </a:moveTo>
                  <a:cubicBezTo>
                    <a:pt x="31" y="26"/>
                    <a:pt x="31" y="26"/>
                    <a:pt x="31" y="26"/>
                  </a:cubicBezTo>
                  <a:cubicBezTo>
                    <a:pt x="27" y="27"/>
                    <a:pt x="23" y="29"/>
                    <a:pt x="20" y="31"/>
                  </a:cubicBezTo>
                  <a:cubicBezTo>
                    <a:pt x="15" y="26"/>
                    <a:pt x="15" y="26"/>
                    <a:pt x="15" y="26"/>
                  </a:cubicBezTo>
                  <a:cubicBezTo>
                    <a:pt x="7" y="34"/>
                    <a:pt x="7" y="34"/>
                    <a:pt x="7" y="34"/>
                  </a:cubicBezTo>
                  <a:cubicBezTo>
                    <a:pt x="12" y="38"/>
                    <a:pt x="12" y="38"/>
                    <a:pt x="12" y="38"/>
                  </a:cubicBezTo>
                  <a:cubicBezTo>
                    <a:pt x="10" y="42"/>
                    <a:pt x="8" y="45"/>
                    <a:pt x="7" y="49"/>
                  </a:cubicBezTo>
                  <a:cubicBezTo>
                    <a:pt x="1" y="49"/>
                    <a:pt x="1" y="49"/>
                    <a:pt x="1" y="49"/>
                  </a:cubicBezTo>
                  <a:cubicBezTo>
                    <a:pt x="0" y="60"/>
                    <a:pt x="0" y="60"/>
                    <a:pt x="0" y="60"/>
                  </a:cubicBezTo>
                  <a:cubicBezTo>
                    <a:pt x="7" y="60"/>
                    <a:pt x="7" y="60"/>
                    <a:pt x="7" y="60"/>
                  </a:cubicBezTo>
                  <a:cubicBezTo>
                    <a:pt x="8" y="64"/>
                    <a:pt x="9" y="68"/>
                    <a:pt x="11" y="71"/>
                  </a:cubicBezTo>
                  <a:cubicBezTo>
                    <a:pt x="6" y="76"/>
                    <a:pt x="6" y="76"/>
                    <a:pt x="6" y="76"/>
                  </a:cubicBezTo>
                  <a:cubicBezTo>
                    <a:pt x="14" y="84"/>
                    <a:pt x="14" y="84"/>
                    <a:pt x="14" y="84"/>
                  </a:cubicBezTo>
                  <a:cubicBezTo>
                    <a:pt x="19" y="79"/>
                    <a:pt x="19" y="79"/>
                    <a:pt x="19" y="79"/>
                  </a:cubicBezTo>
                  <a:cubicBezTo>
                    <a:pt x="22" y="82"/>
                    <a:pt x="26" y="83"/>
                    <a:pt x="30" y="84"/>
                  </a:cubicBezTo>
                  <a:cubicBezTo>
                    <a:pt x="30" y="91"/>
                    <a:pt x="30" y="91"/>
                    <a:pt x="30" y="91"/>
                  </a:cubicBezTo>
                  <a:cubicBezTo>
                    <a:pt x="41" y="91"/>
                    <a:pt x="41" y="91"/>
                    <a:pt x="41" y="91"/>
                  </a:cubicBezTo>
                  <a:cubicBezTo>
                    <a:pt x="41" y="84"/>
                    <a:pt x="41" y="84"/>
                    <a:pt x="41" y="84"/>
                  </a:cubicBezTo>
                  <a:cubicBezTo>
                    <a:pt x="45" y="84"/>
                    <a:pt x="49" y="82"/>
                    <a:pt x="52" y="80"/>
                  </a:cubicBezTo>
                  <a:cubicBezTo>
                    <a:pt x="57" y="85"/>
                    <a:pt x="57" y="85"/>
                    <a:pt x="57" y="85"/>
                  </a:cubicBezTo>
                  <a:cubicBezTo>
                    <a:pt x="65" y="77"/>
                    <a:pt x="65" y="77"/>
                    <a:pt x="65" y="77"/>
                  </a:cubicBezTo>
                  <a:cubicBezTo>
                    <a:pt x="60" y="72"/>
                    <a:pt x="60" y="72"/>
                    <a:pt x="60" y="72"/>
                  </a:cubicBezTo>
                  <a:cubicBezTo>
                    <a:pt x="62" y="69"/>
                    <a:pt x="64" y="65"/>
                    <a:pt x="65" y="62"/>
                  </a:cubicBezTo>
                  <a:cubicBezTo>
                    <a:pt x="71" y="62"/>
                    <a:pt x="71" y="62"/>
                    <a:pt x="71" y="62"/>
                  </a:cubicBezTo>
                  <a:cubicBezTo>
                    <a:pt x="72" y="51"/>
                    <a:pt x="72" y="51"/>
                    <a:pt x="72" y="51"/>
                  </a:cubicBezTo>
                  <a:cubicBezTo>
                    <a:pt x="65" y="50"/>
                    <a:pt x="65" y="50"/>
                    <a:pt x="65" y="50"/>
                  </a:cubicBezTo>
                  <a:cubicBezTo>
                    <a:pt x="64" y="46"/>
                    <a:pt x="63" y="43"/>
                    <a:pt x="61" y="39"/>
                  </a:cubicBezTo>
                  <a:cubicBezTo>
                    <a:pt x="65" y="35"/>
                    <a:pt x="65" y="35"/>
                    <a:pt x="65" y="35"/>
                  </a:cubicBezTo>
                  <a:cubicBezTo>
                    <a:pt x="58" y="27"/>
                    <a:pt x="58" y="27"/>
                    <a:pt x="58" y="27"/>
                  </a:cubicBezTo>
                  <a:cubicBezTo>
                    <a:pt x="53" y="31"/>
                    <a:pt x="53" y="31"/>
                    <a:pt x="53" y="31"/>
                  </a:cubicBezTo>
                  <a:cubicBezTo>
                    <a:pt x="50" y="29"/>
                    <a:pt x="46" y="27"/>
                    <a:pt x="42" y="27"/>
                  </a:cubicBezTo>
                  <a:cubicBezTo>
                    <a:pt x="42" y="20"/>
                    <a:pt x="42" y="20"/>
                    <a:pt x="42" y="20"/>
                  </a:cubicBezTo>
                  <a:cubicBezTo>
                    <a:pt x="31" y="20"/>
                    <a:pt x="31" y="20"/>
                    <a:pt x="31" y="20"/>
                  </a:cubicBezTo>
                  <a:moveTo>
                    <a:pt x="85" y="39"/>
                  </a:moveTo>
                  <a:cubicBezTo>
                    <a:pt x="85" y="39"/>
                    <a:pt x="85" y="39"/>
                    <a:pt x="85" y="39"/>
                  </a:cubicBezTo>
                  <a:cubicBezTo>
                    <a:pt x="77" y="39"/>
                    <a:pt x="70" y="32"/>
                    <a:pt x="70" y="24"/>
                  </a:cubicBezTo>
                  <a:cubicBezTo>
                    <a:pt x="70" y="15"/>
                    <a:pt x="77" y="9"/>
                    <a:pt x="85" y="9"/>
                  </a:cubicBezTo>
                  <a:cubicBezTo>
                    <a:pt x="85" y="9"/>
                    <a:pt x="86" y="9"/>
                    <a:pt x="86" y="9"/>
                  </a:cubicBezTo>
                  <a:cubicBezTo>
                    <a:pt x="94" y="9"/>
                    <a:pt x="101" y="16"/>
                    <a:pt x="101" y="24"/>
                  </a:cubicBezTo>
                  <a:cubicBezTo>
                    <a:pt x="100" y="33"/>
                    <a:pt x="94" y="39"/>
                    <a:pt x="85" y="39"/>
                  </a:cubicBezTo>
                  <a:moveTo>
                    <a:pt x="82" y="0"/>
                  </a:moveTo>
                  <a:cubicBezTo>
                    <a:pt x="82" y="4"/>
                    <a:pt x="82" y="4"/>
                    <a:pt x="82" y="4"/>
                  </a:cubicBezTo>
                  <a:cubicBezTo>
                    <a:pt x="79" y="5"/>
                    <a:pt x="77" y="6"/>
                    <a:pt x="74" y="7"/>
                  </a:cubicBezTo>
                  <a:cubicBezTo>
                    <a:pt x="71" y="4"/>
                    <a:pt x="71" y="4"/>
                    <a:pt x="71" y="4"/>
                  </a:cubicBezTo>
                  <a:cubicBezTo>
                    <a:pt x="66" y="9"/>
                    <a:pt x="66" y="9"/>
                    <a:pt x="66" y="9"/>
                  </a:cubicBezTo>
                  <a:cubicBezTo>
                    <a:pt x="69" y="12"/>
                    <a:pt x="69" y="12"/>
                    <a:pt x="69" y="12"/>
                  </a:cubicBezTo>
                  <a:cubicBezTo>
                    <a:pt x="67" y="15"/>
                    <a:pt x="66" y="17"/>
                    <a:pt x="66" y="20"/>
                  </a:cubicBezTo>
                  <a:cubicBezTo>
                    <a:pt x="61" y="20"/>
                    <a:pt x="61" y="20"/>
                    <a:pt x="61" y="20"/>
                  </a:cubicBezTo>
                  <a:cubicBezTo>
                    <a:pt x="61" y="27"/>
                    <a:pt x="61" y="27"/>
                    <a:pt x="61" y="27"/>
                  </a:cubicBezTo>
                  <a:cubicBezTo>
                    <a:pt x="66" y="27"/>
                    <a:pt x="66" y="27"/>
                    <a:pt x="66" y="27"/>
                  </a:cubicBezTo>
                  <a:cubicBezTo>
                    <a:pt x="66" y="30"/>
                    <a:pt x="67" y="33"/>
                    <a:pt x="69" y="35"/>
                  </a:cubicBezTo>
                  <a:cubicBezTo>
                    <a:pt x="65" y="38"/>
                    <a:pt x="65" y="38"/>
                    <a:pt x="65" y="38"/>
                  </a:cubicBezTo>
                  <a:cubicBezTo>
                    <a:pt x="71" y="43"/>
                    <a:pt x="71" y="43"/>
                    <a:pt x="71" y="43"/>
                  </a:cubicBezTo>
                  <a:cubicBezTo>
                    <a:pt x="74" y="40"/>
                    <a:pt x="74" y="40"/>
                    <a:pt x="74" y="40"/>
                  </a:cubicBezTo>
                  <a:cubicBezTo>
                    <a:pt x="76" y="42"/>
                    <a:pt x="78" y="43"/>
                    <a:pt x="81" y="44"/>
                  </a:cubicBezTo>
                  <a:cubicBezTo>
                    <a:pt x="81" y="48"/>
                    <a:pt x="81" y="48"/>
                    <a:pt x="81" y="48"/>
                  </a:cubicBezTo>
                  <a:cubicBezTo>
                    <a:pt x="89" y="48"/>
                    <a:pt x="89" y="48"/>
                    <a:pt x="89" y="48"/>
                  </a:cubicBezTo>
                  <a:cubicBezTo>
                    <a:pt x="89" y="44"/>
                    <a:pt x="89" y="44"/>
                    <a:pt x="89" y="44"/>
                  </a:cubicBezTo>
                  <a:cubicBezTo>
                    <a:pt x="91" y="43"/>
                    <a:pt x="94" y="42"/>
                    <a:pt x="96" y="41"/>
                  </a:cubicBezTo>
                  <a:cubicBezTo>
                    <a:pt x="99" y="44"/>
                    <a:pt x="99" y="44"/>
                    <a:pt x="99" y="44"/>
                  </a:cubicBezTo>
                  <a:cubicBezTo>
                    <a:pt x="105" y="39"/>
                    <a:pt x="105" y="39"/>
                    <a:pt x="105" y="39"/>
                  </a:cubicBezTo>
                  <a:cubicBezTo>
                    <a:pt x="102" y="36"/>
                    <a:pt x="102" y="36"/>
                    <a:pt x="102" y="36"/>
                  </a:cubicBezTo>
                  <a:cubicBezTo>
                    <a:pt x="103" y="33"/>
                    <a:pt x="104" y="31"/>
                    <a:pt x="105" y="28"/>
                  </a:cubicBezTo>
                  <a:cubicBezTo>
                    <a:pt x="109" y="28"/>
                    <a:pt x="109" y="28"/>
                    <a:pt x="109" y="28"/>
                  </a:cubicBezTo>
                  <a:cubicBezTo>
                    <a:pt x="110" y="21"/>
                    <a:pt x="110" y="21"/>
                    <a:pt x="110" y="21"/>
                  </a:cubicBezTo>
                  <a:cubicBezTo>
                    <a:pt x="105" y="21"/>
                    <a:pt x="105" y="21"/>
                    <a:pt x="105" y="21"/>
                  </a:cubicBezTo>
                  <a:cubicBezTo>
                    <a:pt x="105" y="18"/>
                    <a:pt x="104" y="15"/>
                    <a:pt x="102" y="13"/>
                  </a:cubicBezTo>
                  <a:cubicBezTo>
                    <a:pt x="105" y="10"/>
                    <a:pt x="105" y="10"/>
                    <a:pt x="105" y="10"/>
                  </a:cubicBezTo>
                  <a:cubicBezTo>
                    <a:pt x="100" y="5"/>
                    <a:pt x="100" y="5"/>
                    <a:pt x="100" y="5"/>
                  </a:cubicBezTo>
                  <a:cubicBezTo>
                    <a:pt x="97" y="8"/>
                    <a:pt x="97" y="8"/>
                    <a:pt x="97" y="8"/>
                  </a:cubicBezTo>
                  <a:cubicBezTo>
                    <a:pt x="95" y="6"/>
                    <a:pt x="92" y="5"/>
                    <a:pt x="89" y="4"/>
                  </a:cubicBezTo>
                  <a:cubicBezTo>
                    <a:pt x="90" y="0"/>
                    <a:pt x="90" y="0"/>
                    <a:pt x="90" y="0"/>
                  </a:cubicBezTo>
                  <a:cubicBezTo>
                    <a:pt x="82" y="0"/>
                    <a:pt x="82" y="0"/>
                    <a:pt x="82"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6" name="矩形 35">
            <a:extLst>
              <a:ext uri="{FF2B5EF4-FFF2-40B4-BE49-F238E27FC236}">
                <a16:creationId xmlns:a16="http://schemas.microsoft.com/office/drawing/2014/main" id="{4A474B9B-40A5-4523-8510-AEE553197633}"/>
              </a:ext>
            </a:extLst>
          </p:cNvPr>
          <p:cNvSpPr>
            <a:spLocks noChangeArrowheads="1"/>
          </p:cNvSpPr>
          <p:nvPr/>
        </p:nvSpPr>
        <p:spPr bwMode="auto">
          <a:xfrm>
            <a:off x="1254125" y="1865313"/>
            <a:ext cx="13319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a:solidFill>
                  <a:schemeClr val="bg1"/>
                </a:solidFill>
                <a:latin typeface="微软雅黑" panose="020B0503020204020204" pitchFamily="34" charset="-122"/>
                <a:ea typeface="微软雅黑" panose="020B0503020204020204" pitchFamily="34" charset="-122"/>
              </a:rPr>
              <a:t>过程一</a:t>
            </a:r>
          </a:p>
        </p:txBody>
      </p:sp>
      <p:sp>
        <p:nvSpPr>
          <p:cNvPr id="37" name="矩形 36">
            <a:extLst>
              <a:ext uri="{FF2B5EF4-FFF2-40B4-BE49-F238E27FC236}">
                <a16:creationId xmlns:a16="http://schemas.microsoft.com/office/drawing/2014/main" id="{1CEB0246-ADCB-4CD9-A568-84E9477D1A60}"/>
              </a:ext>
            </a:extLst>
          </p:cNvPr>
          <p:cNvSpPr>
            <a:spLocks noChangeArrowheads="1"/>
          </p:cNvSpPr>
          <p:nvPr/>
        </p:nvSpPr>
        <p:spPr bwMode="auto">
          <a:xfrm>
            <a:off x="990600" y="2809875"/>
            <a:ext cx="1560513"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35000"/>
              </a:lnSpc>
            </a:pPr>
            <a:r>
              <a:rPr lang="zh-CN" altLang="en-US" sz="1200">
                <a:solidFill>
                  <a:srgbClr val="404040"/>
                </a:solidFill>
                <a:latin typeface="微软雅黑" panose="020B0503020204020204" pitchFamily="34" charset="-122"/>
                <a:ea typeface="微软雅黑" panose="020B0503020204020204" pitchFamily="34" charset="-122"/>
                <a:sym typeface="Calibri" panose="020F0502020204030204" pitchFamily="34" charset="0"/>
              </a:rPr>
              <a:t>课前准备。确定课题和讲课时间；精选课教员，认真备课。</a:t>
            </a:r>
            <a:endParaRPr lang="zh-CN" altLang="en-US" sz="1200">
              <a:solidFill>
                <a:srgbClr val="404040"/>
              </a:solidFill>
              <a:latin typeface="微软雅黑" panose="020B0503020204020204" pitchFamily="34" charset="-122"/>
              <a:ea typeface="微软雅黑" panose="020B0503020204020204" pitchFamily="34" charset="-122"/>
            </a:endParaRPr>
          </a:p>
        </p:txBody>
      </p:sp>
      <p:sp>
        <p:nvSpPr>
          <p:cNvPr id="38" name="矩形 37">
            <a:extLst>
              <a:ext uri="{FF2B5EF4-FFF2-40B4-BE49-F238E27FC236}">
                <a16:creationId xmlns:a16="http://schemas.microsoft.com/office/drawing/2014/main" id="{BB8925C6-CF58-4406-85DD-725A0E6B6D18}"/>
              </a:ext>
            </a:extLst>
          </p:cNvPr>
          <p:cNvSpPr>
            <a:spLocks noChangeArrowheads="1"/>
          </p:cNvSpPr>
          <p:nvPr/>
        </p:nvSpPr>
        <p:spPr bwMode="auto">
          <a:xfrm>
            <a:off x="2819400" y="1816100"/>
            <a:ext cx="1635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a:solidFill>
                  <a:schemeClr val="bg1"/>
                </a:solidFill>
                <a:latin typeface="微软雅黑" panose="020B0503020204020204" pitchFamily="34" charset="-122"/>
                <a:ea typeface="微软雅黑" panose="020B0503020204020204" pitchFamily="34" charset="-122"/>
              </a:rPr>
              <a:t>过程二</a:t>
            </a:r>
          </a:p>
        </p:txBody>
      </p:sp>
      <p:sp>
        <p:nvSpPr>
          <p:cNvPr id="39" name="矩形 38">
            <a:extLst>
              <a:ext uri="{FF2B5EF4-FFF2-40B4-BE49-F238E27FC236}">
                <a16:creationId xmlns:a16="http://schemas.microsoft.com/office/drawing/2014/main" id="{2E0EAE5D-2AF7-4CCC-B653-4117E19B78C4}"/>
              </a:ext>
            </a:extLst>
          </p:cNvPr>
          <p:cNvSpPr>
            <a:spLocks noChangeArrowheads="1"/>
          </p:cNvSpPr>
          <p:nvPr/>
        </p:nvSpPr>
        <p:spPr bwMode="auto">
          <a:xfrm>
            <a:off x="2717800" y="2882900"/>
            <a:ext cx="167798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200">
                <a:solidFill>
                  <a:srgbClr val="404040"/>
                </a:solidFill>
                <a:latin typeface="微软雅黑" panose="020B0503020204020204" pitchFamily="34" charset="-122"/>
                <a:ea typeface="微软雅黑" panose="020B0503020204020204" pitchFamily="34" charset="-122"/>
                <a:sym typeface="Calibri" panose="020F0502020204030204" pitchFamily="34" charset="0"/>
              </a:rPr>
              <a:t>集中组织党员听课</a:t>
            </a:r>
            <a:endParaRPr lang="zh-CN" altLang="en-US" sz="1200">
              <a:solidFill>
                <a:srgbClr val="404040"/>
              </a:solidFill>
              <a:latin typeface="微软雅黑" panose="020B0503020204020204" pitchFamily="34" charset="-122"/>
              <a:ea typeface="微软雅黑" panose="020B0503020204020204" pitchFamily="34" charset="-122"/>
            </a:endParaRPr>
          </a:p>
        </p:txBody>
      </p:sp>
      <p:sp>
        <p:nvSpPr>
          <p:cNvPr id="40" name="矩形 39">
            <a:extLst>
              <a:ext uri="{FF2B5EF4-FFF2-40B4-BE49-F238E27FC236}">
                <a16:creationId xmlns:a16="http://schemas.microsoft.com/office/drawing/2014/main" id="{AE9941EA-0419-4E25-B2F0-F17DAD4AD1DF}"/>
              </a:ext>
            </a:extLst>
          </p:cNvPr>
          <p:cNvSpPr>
            <a:spLocks noChangeArrowheads="1"/>
          </p:cNvSpPr>
          <p:nvPr/>
        </p:nvSpPr>
        <p:spPr bwMode="auto">
          <a:xfrm>
            <a:off x="4525963" y="1835150"/>
            <a:ext cx="1635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a:solidFill>
                  <a:schemeClr val="bg1"/>
                </a:solidFill>
                <a:latin typeface="微软雅黑" panose="020B0503020204020204" pitchFamily="34" charset="-122"/>
                <a:ea typeface="微软雅黑" panose="020B0503020204020204" pitchFamily="34" charset="-122"/>
              </a:rPr>
              <a:t>过程三</a:t>
            </a:r>
          </a:p>
        </p:txBody>
      </p:sp>
      <p:sp>
        <p:nvSpPr>
          <p:cNvPr id="41" name="矩形 40">
            <a:extLst>
              <a:ext uri="{FF2B5EF4-FFF2-40B4-BE49-F238E27FC236}">
                <a16:creationId xmlns:a16="http://schemas.microsoft.com/office/drawing/2014/main" id="{224FAA70-8874-4410-B997-2ADC5027D13C}"/>
              </a:ext>
            </a:extLst>
          </p:cNvPr>
          <p:cNvSpPr>
            <a:spLocks noChangeArrowheads="1"/>
          </p:cNvSpPr>
          <p:nvPr/>
        </p:nvSpPr>
        <p:spPr bwMode="auto">
          <a:xfrm>
            <a:off x="4625975" y="2882900"/>
            <a:ext cx="1330325"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35000"/>
              </a:lnSpc>
            </a:pPr>
            <a:r>
              <a:rPr lang="zh-CN" altLang="en-US" sz="1200">
                <a:solidFill>
                  <a:srgbClr val="404040"/>
                </a:solidFill>
                <a:latin typeface="微软雅黑" panose="020B0503020204020204" pitchFamily="34" charset="-122"/>
                <a:ea typeface="微软雅黑" panose="020B0503020204020204" pitchFamily="34" charset="-122"/>
                <a:sym typeface="Calibri" panose="020F0502020204030204" pitchFamily="34" charset="0"/>
              </a:rPr>
              <a:t>课后消化，组织讨论或测试。</a:t>
            </a:r>
            <a:endParaRPr lang="zh-CN" altLang="en-US" sz="1200">
              <a:solidFill>
                <a:srgbClr val="404040"/>
              </a:solidFill>
              <a:latin typeface="微软雅黑" panose="020B0503020204020204" pitchFamily="34" charset="-122"/>
              <a:ea typeface="微软雅黑" panose="020B0503020204020204" pitchFamily="34" charset="-122"/>
            </a:endParaRPr>
          </a:p>
        </p:txBody>
      </p:sp>
      <p:sp>
        <p:nvSpPr>
          <p:cNvPr id="42" name="矩形 41">
            <a:extLst>
              <a:ext uri="{FF2B5EF4-FFF2-40B4-BE49-F238E27FC236}">
                <a16:creationId xmlns:a16="http://schemas.microsoft.com/office/drawing/2014/main" id="{928F4B60-1905-4CFB-9AF0-5852CBE2436B}"/>
              </a:ext>
            </a:extLst>
          </p:cNvPr>
          <p:cNvSpPr>
            <a:spLocks noChangeArrowheads="1"/>
          </p:cNvSpPr>
          <p:nvPr/>
        </p:nvSpPr>
        <p:spPr bwMode="auto">
          <a:xfrm>
            <a:off x="6430963" y="1835150"/>
            <a:ext cx="1635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a:solidFill>
                  <a:schemeClr val="bg1"/>
                </a:solidFill>
                <a:latin typeface="微软雅黑" panose="020B0503020204020204" pitchFamily="34" charset="-122"/>
                <a:ea typeface="微软雅黑" panose="020B0503020204020204" pitchFamily="34" charset="-122"/>
              </a:rPr>
              <a:t>过程四</a:t>
            </a:r>
          </a:p>
        </p:txBody>
      </p:sp>
      <p:sp>
        <p:nvSpPr>
          <p:cNvPr id="43" name="矩形 42">
            <a:extLst>
              <a:ext uri="{FF2B5EF4-FFF2-40B4-BE49-F238E27FC236}">
                <a16:creationId xmlns:a16="http://schemas.microsoft.com/office/drawing/2014/main" id="{B4CF0D1F-3ED3-40B5-9BEF-A68492C16AB3}"/>
              </a:ext>
            </a:extLst>
          </p:cNvPr>
          <p:cNvSpPr>
            <a:spLocks noChangeArrowheads="1"/>
          </p:cNvSpPr>
          <p:nvPr/>
        </p:nvSpPr>
        <p:spPr bwMode="auto">
          <a:xfrm>
            <a:off x="6280150" y="2882900"/>
            <a:ext cx="1625600"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200">
                <a:solidFill>
                  <a:srgbClr val="404040"/>
                </a:solidFill>
                <a:latin typeface="微软雅黑" panose="020B0503020204020204" pitchFamily="34" charset="-122"/>
                <a:ea typeface="微软雅黑" panose="020B0503020204020204" pitchFamily="34" charset="-122"/>
                <a:sym typeface="Calibri" panose="020F0502020204030204" pitchFamily="34" charset="0"/>
              </a:rPr>
              <a:t>课前准备。确定课题和讲课时间；精选课教员，认真备课</a:t>
            </a:r>
            <a:endParaRPr lang="zh-CN" altLang="en-US" sz="1200">
              <a:solidFill>
                <a:srgbClr val="404040"/>
              </a:solidFill>
              <a:latin typeface="微软雅黑" panose="020B0503020204020204" pitchFamily="34" charset="-122"/>
              <a:ea typeface="微软雅黑" panose="020B0503020204020204" pitchFamily="34" charset="-122"/>
            </a:endParaRPr>
          </a:p>
        </p:txBody>
      </p:sp>
      <p:cxnSp>
        <p:nvCxnSpPr>
          <p:cNvPr id="35" name="直接连接符 2">
            <a:extLst>
              <a:ext uri="{FF2B5EF4-FFF2-40B4-BE49-F238E27FC236}">
                <a16:creationId xmlns:a16="http://schemas.microsoft.com/office/drawing/2014/main" id="{E9EFDA6C-C144-4D0C-AFB6-12810466055B}"/>
              </a:ext>
            </a:extLst>
          </p:cNvPr>
          <p:cNvCxnSpPr>
            <a:cxnSpLocks noChangeShapeType="1"/>
          </p:cNvCxnSpPr>
          <p:nvPr/>
        </p:nvCxnSpPr>
        <p:spPr bwMode="auto">
          <a:xfrm>
            <a:off x="1233488" y="514350"/>
            <a:ext cx="7740650" cy="11113"/>
          </a:xfrm>
          <a:prstGeom prst="line">
            <a:avLst/>
          </a:prstGeom>
          <a:noFill/>
          <a:ln w="9525">
            <a:solidFill>
              <a:srgbClr val="8E1F0C"/>
            </a:solidFill>
            <a:round/>
            <a:headEnd/>
            <a:tailEnd/>
          </a:ln>
          <a:extLst>
            <a:ext uri="{909E8E84-426E-40DD-AFC4-6F175D3DCCD1}">
              <a14:hiddenFill xmlns:a14="http://schemas.microsoft.com/office/drawing/2010/main">
                <a:noFill/>
              </a14:hiddenFill>
            </a:ext>
          </a:extLst>
        </p:spPr>
      </p:cxnSp>
      <p:grpSp>
        <p:nvGrpSpPr>
          <p:cNvPr id="46" name="组合 45">
            <a:extLst>
              <a:ext uri="{FF2B5EF4-FFF2-40B4-BE49-F238E27FC236}">
                <a16:creationId xmlns:a16="http://schemas.microsoft.com/office/drawing/2014/main" id="{F8380968-0959-4584-A0A9-9DC49CCB07AC}"/>
              </a:ext>
            </a:extLst>
          </p:cNvPr>
          <p:cNvGrpSpPr>
            <a:grpSpLocks/>
          </p:cNvGrpSpPr>
          <p:nvPr/>
        </p:nvGrpSpPr>
        <p:grpSpPr bwMode="auto">
          <a:xfrm>
            <a:off x="60325" y="47625"/>
            <a:ext cx="1189038" cy="592138"/>
            <a:chOff x="1348" y="1356"/>
            <a:chExt cx="2960" cy="1620"/>
          </a:xfrm>
        </p:grpSpPr>
        <p:pic>
          <p:nvPicPr>
            <p:cNvPr id="57365" name="图片 46">
              <a:extLst>
                <a:ext uri="{FF2B5EF4-FFF2-40B4-BE49-F238E27FC236}">
                  <a16:creationId xmlns:a16="http://schemas.microsoft.com/office/drawing/2014/main" id="{8EEA1D88-A72B-4D9F-8E76-823634C0B58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8566" t="3773" r="84967" b="87161"/>
            <a:stretch>
              <a:fillRect/>
            </a:stretch>
          </p:blipFill>
          <p:spPr bwMode="auto">
            <a:xfrm>
              <a:off x="1713" y="1356"/>
              <a:ext cx="2054" cy="1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7366" name="组合 47">
              <a:extLst>
                <a:ext uri="{FF2B5EF4-FFF2-40B4-BE49-F238E27FC236}">
                  <a16:creationId xmlns:a16="http://schemas.microsoft.com/office/drawing/2014/main" id="{F3573267-30F3-4DEA-871B-EBD81FE139EE}"/>
                </a:ext>
              </a:extLst>
            </p:cNvPr>
            <p:cNvGrpSpPr>
              <a:grpSpLocks/>
            </p:cNvGrpSpPr>
            <p:nvPr/>
          </p:nvGrpSpPr>
          <p:grpSpPr bwMode="auto">
            <a:xfrm rot="-1140000">
              <a:off x="1348" y="2342"/>
              <a:ext cx="2960" cy="630"/>
              <a:chOff x="-4345" y="2576"/>
              <a:chExt cx="3946" cy="840"/>
            </a:xfrm>
          </p:grpSpPr>
          <p:pic>
            <p:nvPicPr>
              <p:cNvPr id="57367" name="Picture 428" descr="Untitled-2">
                <a:extLst>
                  <a:ext uri="{FF2B5EF4-FFF2-40B4-BE49-F238E27FC236}">
                    <a16:creationId xmlns:a16="http://schemas.microsoft.com/office/drawing/2014/main" id="{E24810A1-220B-4CE0-93DA-0F4C9C583AD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68" name="Picture 429" descr="Untitled-2">
                <a:extLst>
                  <a:ext uri="{FF2B5EF4-FFF2-40B4-BE49-F238E27FC236}">
                    <a16:creationId xmlns:a16="http://schemas.microsoft.com/office/drawing/2014/main" id="{26C69773-099D-498E-8FA1-A2A9BD8E002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69" name="Picture 430" descr="Untitled-2">
                <a:extLst>
                  <a:ext uri="{FF2B5EF4-FFF2-40B4-BE49-F238E27FC236}">
                    <a16:creationId xmlns:a16="http://schemas.microsoft.com/office/drawing/2014/main" id="{6790D4A3-91C2-45D7-BA9A-400BF4046DC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70" name="Picture 431" descr="Untitled-2">
                <a:extLst>
                  <a:ext uri="{FF2B5EF4-FFF2-40B4-BE49-F238E27FC236}">
                    <a16:creationId xmlns:a16="http://schemas.microsoft.com/office/drawing/2014/main" id="{FF05B2E3-0A00-4776-B0CC-DC1826D301E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71" name="Picture 432" descr="Untitled-2">
                <a:extLst>
                  <a:ext uri="{FF2B5EF4-FFF2-40B4-BE49-F238E27FC236}">
                    <a16:creationId xmlns:a16="http://schemas.microsoft.com/office/drawing/2014/main" id="{096E43FE-E72D-480C-8B9A-839DCDFE4CD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72" name="Picture 433" descr="Untitled-2">
                <a:extLst>
                  <a:ext uri="{FF2B5EF4-FFF2-40B4-BE49-F238E27FC236}">
                    <a16:creationId xmlns:a16="http://schemas.microsoft.com/office/drawing/2014/main" id="{5370C7D4-CD01-4612-8420-77B8230A685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73" name="Picture 434" descr="Untitled-2">
                <a:extLst>
                  <a:ext uri="{FF2B5EF4-FFF2-40B4-BE49-F238E27FC236}">
                    <a16:creationId xmlns:a16="http://schemas.microsoft.com/office/drawing/2014/main" id="{63878793-B947-4F7D-98EF-74B9615D445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74" name="Picture 435" descr="Untitled-2">
                <a:extLst>
                  <a:ext uri="{FF2B5EF4-FFF2-40B4-BE49-F238E27FC236}">
                    <a16:creationId xmlns:a16="http://schemas.microsoft.com/office/drawing/2014/main" id="{57886C6C-0D01-47AB-8FBD-3D42E5250C1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75" name="Picture 436" descr="Untitled-2">
                <a:extLst>
                  <a:ext uri="{FF2B5EF4-FFF2-40B4-BE49-F238E27FC236}">
                    <a16:creationId xmlns:a16="http://schemas.microsoft.com/office/drawing/2014/main" id="{87184414-A5BB-47F4-9D0D-1529F032775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76" name="Picture 437" descr="Untitled-2">
                <a:extLst>
                  <a:ext uri="{FF2B5EF4-FFF2-40B4-BE49-F238E27FC236}">
                    <a16:creationId xmlns:a16="http://schemas.microsoft.com/office/drawing/2014/main" id="{D30E0222-73C6-4F61-B676-950E89BFFAC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59" name="图片 58">
            <a:extLst>
              <a:ext uri="{FF2B5EF4-FFF2-40B4-BE49-F238E27FC236}">
                <a16:creationId xmlns:a16="http://schemas.microsoft.com/office/drawing/2014/main" id="{C57643F8-9A91-4A23-A0F9-92D77B2D8A6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84720"/>
          <a:stretch>
            <a:fillRect/>
          </a:stretch>
        </p:blipFill>
        <p:spPr bwMode="auto">
          <a:xfrm>
            <a:off x="-33338" y="3609975"/>
            <a:ext cx="9194801"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3000">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par>
                                <p:cTn id="8" presetID="31" presetClass="entr" presetSubtype="0" fill="hold" nodeType="withEffect">
                                  <p:stCondLst>
                                    <p:cond delay="0"/>
                                  </p:stCondLst>
                                  <p:childTnLst>
                                    <p:set>
                                      <p:cBhvr>
                                        <p:cTn id="9" dur="1" fill="hold">
                                          <p:stCondLst>
                                            <p:cond delay="0"/>
                                          </p:stCondLst>
                                        </p:cTn>
                                        <p:tgtEl>
                                          <p:spTgt spid="28676"/>
                                        </p:tgtEl>
                                        <p:attrNameLst>
                                          <p:attrName>style.visibility</p:attrName>
                                        </p:attrNameLst>
                                      </p:cBhvr>
                                      <p:to>
                                        <p:strVal val="visible"/>
                                      </p:to>
                                    </p:set>
                                    <p:anim calcmode="lin" valueType="num">
                                      <p:cBhvr>
                                        <p:cTn id="10" dur="1000" fill="hold"/>
                                        <p:tgtEl>
                                          <p:spTgt spid="28676"/>
                                        </p:tgtEl>
                                        <p:attrNameLst>
                                          <p:attrName>ppt_w</p:attrName>
                                        </p:attrNameLst>
                                      </p:cBhvr>
                                      <p:tavLst>
                                        <p:tav tm="0">
                                          <p:val>
                                            <p:fltVal val="0"/>
                                          </p:val>
                                        </p:tav>
                                        <p:tav tm="100000">
                                          <p:val>
                                            <p:strVal val="#ppt_w"/>
                                          </p:val>
                                        </p:tav>
                                      </p:tavLst>
                                    </p:anim>
                                    <p:anim calcmode="lin" valueType="num">
                                      <p:cBhvr>
                                        <p:cTn id="11" dur="1000" fill="hold"/>
                                        <p:tgtEl>
                                          <p:spTgt spid="28676"/>
                                        </p:tgtEl>
                                        <p:attrNameLst>
                                          <p:attrName>ppt_h</p:attrName>
                                        </p:attrNameLst>
                                      </p:cBhvr>
                                      <p:tavLst>
                                        <p:tav tm="0">
                                          <p:val>
                                            <p:fltVal val="0"/>
                                          </p:val>
                                        </p:tav>
                                        <p:tav tm="100000">
                                          <p:val>
                                            <p:strVal val="#ppt_h"/>
                                          </p:val>
                                        </p:tav>
                                      </p:tavLst>
                                    </p:anim>
                                    <p:anim calcmode="lin" valueType="num">
                                      <p:cBhvr>
                                        <p:cTn id="12" dur="1000" fill="hold"/>
                                        <p:tgtEl>
                                          <p:spTgt spid="28676"/>
                                        </p:tgtEl>
                                        <p:attrNameLst>
                                          <p:attrName>style.rotation</p:attrName>
                                        </p:attrNameLst>
                                      </p:cBhvr>
                                      <p:tavLst>
                                        <p:tav tm="0">
                                          <p:val>
                                            <p:fltVal val="90"/>
                                          </p:val>
                                        </p:tav>
                                        <p:tav tm="100000">
                                          <p:val>
                                            <p:fltVal val="0"/>
                                          </p:val>
                                        </p:tav>
                                      </p:tavLst>
                                    </p:anim>
                                    <p:animEffect transition="in" filter="fade">
                                      <p:cBhvr>
                                        <p:cTn id="13" dur="1000"/>
                                        <p:tgtEl>
                                          <p:spTgt spid="28676"/>
                                        </p:tgtEl>
                                      </p:cBhvr>
                                    </p:animEffect>
                                  </p:childTnLst>
                                </p:cTn>
                              </p:par>
                            </p:childTnLst>
                          </p:cTn>
                        </p:par>
                        <p:par>
                          <p:cTn id="14" fill="hold" nodeType="afterGroup">
                            <p:stCondLst>
                              <p:cond delay="1000"/>
                            </p:stCondLst>
                            <p:childTnLst>
                              <p:par>
                                <p:cTn id="15" presetID="1" presetClass="entr" presetSubtype="0"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childTnLst>
                                </p:cTn>
                              </p:par>
                              <p:par>
                                <p:cTn id="17" presetID="53" presetClass="entr" presetSubtype="16"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Effect transition="in" filter="fade">
                                      <p:cBhvr>
                                        <p:cTn id="21" dur="1000"/>
                                        <p:tgtEl>
                                          <p:spTgt spid="5"/>
                                        </p:tgtEl>
                                      </p:cBhvr>
                                    </p:animEffect>
                                  </p:childTnLst>
                                </p:cTn>
                              </p:par>
                              <p:par>
                                <p:cTn id="22" presetID="22" presetClass="entr" presetSubtype="8" fill="hold"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wipe(left)">
                                      <p:cBhvr>
                                        <p:cTn id="24" dur="1000"/>
                                        <p:tgtEl>
                                          <p:spTgt spid="35"/>
                                        </p:tgtEl>
                                      </p:cBhvr>
                                    </p:animEffect>
                                  </p:childTnLst>
                                </p:cTn>
                              </p:par>
                            </p:childTnLst>
                          </p:cTn>
                        </p:par>
                        <p:par>
                          <p:cTn id="25" fill="hold" nodeType="afterGroup">
                            <p:stCondLst>
                              <p:cond delay="2000"/>
                            </p:stCondLst>
                            <p:childTnLst>
                              <p:par>
                                <p:cTn id="26" presetID="16" presetClass="entr" presetSubtype="21"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barn(inVertical)">
                                      <p:cBhvr>
                                        <p:cTn id="28" dur="500"/>
                                        <p:tgtEl>
                                          <p:spTgt spid="25"/>
                                        </p:tgtEl>
                                      </p:cBhvr>
                                    </p:animEffect>
                                  </p:childTnLst>
                                </p:cTn>
                              </p:par>
                            </p:childTnLst>
                          </p:cTn>
                        </p:par>
                        <p:par>
                          <p:cTn id="29" fill="hold" nodeType="afterGroup">
                            <p:stCondLst>
                              <p:cond delay="2500"/>
                            </p:stCondLst>
                            <p:childTnLst>
                              <p:par>
                                <p:cTn id="30" presetID="16" presetClass="entr" presetSubtype="21" fill="hold" grpId="0" nodeType="after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barn(inVertical)">
                                      <p:cBhvr>
                                        <p:cTn id="32" dur="500"/>
                                        <p:tgtEl>
                                          <p:spTgt spid="36"/>
                                        </p:tgtEl>
                                      </p:cBhvr>
                                    </p:animEffect>
                                  </p:childTnLst>
                                </p:cTn>
                              </p:par>
                              <p:par>
                                <p:cTn id="33" presetID="2" presetClass="entr" presetSubtype="8" fill="hold" nodeType="with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p:cTn id="35" dur="500" fill="hold"/>
                                        <p:tgtEl>
                                          <p:spTgt spid="45"/>
                                        </p:tgtEl>
                                        <p:attrNameLst>
                                          <p:attrName>ppt_x</p:attrName>
                                        </p:attrNameLst>
                                      </p:cBhvr>
                                      <p:tavLst>
                                        <p:tav tm="0">
                                          <p:val>
                                            <p:strVal val="0-#ppt_w/2"/>
                                          </p:val>
                                        </p:tav>
                                        <p:tav tm="100000">
                                          <p:val>
                                            <p:strVal val="#ppt_x"/>
                                          </p:val>
                                        </p:tav>
                                      </p:tavLst>
                                    </p:anim>
                                    <p:anim calcmode="lin" valueType="num">
                                      <p:cBhvr>
                                        <p:cTn id="36" dur="500" fill="hold"/>
                                        <p:tgtEl>
                                          <p:spTgt spid="45"/>
                                        </p:tgtEl>
                                        <p:attrNameLst>
                                          <p:attrName>ppt_y</p:attrName>
                                        </p:attrNameLst>
                                      </p:cBhvr>
                                      <p:tavLst>
                                        <p:tav tm="0">
                                          <p:val>
                                            <p:strVal val="#ppt_y"/>
                                          </p:val>
                                        </p:tav>
                                        <p:tav tm="100000">
                                          <p:val>
                                            <p:strVal val="#ppt_y"/>
                                          </p:val>
                                        </p:tav>
                                      </p:tavLst>
                                    </p:anim>
                                  </p:childTnLst>
                                </p:cTn>
                              </p:par>
                            </p:childTnLst>
                          </p:cTn>
                        </p:par>
                        <p:par>
                          <p:cTn id="37" fill="hold" nodeType="afterGroup">
                            <p:stCondLst>
                              <p:cond delay="3000"/>
                            </p:stCondLst>
                            <p:childTnLst>
                              <p:par>
                                <p:cTn id="38" presetID="53" presetClass="entr" presetSubtype="16" fill="hold" grpId="0" nodeType="afterEffect">
                                  <p:stCondLst>
                                    <p:cond delay="0"/>
                                  </p:stCondLst>
                                  <p:iterate type="lt">
                                    <p:tmPct val="10000"/>
                                  </p:iterate>
                                  <p:childTnLst>
                                    <p:set>
                                      <p:cBhvr>
                                        <p:cTn id="39" dur="1" fill="hold">
                                          <p:stCondLst>
                                            <p:cond delay="0"/>
                                          </p:stCondLst>
                                        </p:cTn>
                                        <p:tgtEl>
                                          <p:spTgt spid="37"/>
                                        </p:tgtEl>
                                        <p:attrNameLst>
                                          <p:attrName>style.visibility</p:attrName>
                                        </p:attrNameLst>
                                      </p:cBhvr>
                                      <p:to>
                                        <p:strVal val="visible"/>
                                      </p:to>
                                    </p:set>
                                    <p:anim calcmode="lin" valueType="num">
                                      <p:cBhvr>
                                        <p:cTn id="40" dur="500" fill="hold"/>
                                        <p:tgtEl>
                                          <p:spTgt spid="37"/>
                                        </p:tgtEl>
                                        <p:attrNameLst>
                                          <p:attrName>ppt_w</p:attrName>
                                        </p:attrNameLst>
                                      </p:cBhvr>
                                      <p:tavLst>
                                        <p:tav tm="0">
                                          <p:val>
                                            <p:fltVal val="0"/>
                                          </p:val>
                                        </p:tav>
                                        <p:tav tm="100000">
                                          <p:val>
                                            <p:strVal val="#ppt_w"/>
                                          </p:val>
                                        </p:tav>
                                      </p:tavLst>
                                    </p:anim>
                                    <p:anim calcmode="lin" valueType="num">
                                      <p:cBhvr>
                                        <p:cTn id="41" dur="500" fill="hold"/>
                                        <p:tgtEl>
                                          <p:spTgt spid="37"/>
                                        </p:tgtEl>
                                        <p:attrNameLst>
                                          <p:attrName>ppt_h</p:attrName>
                                        </p:attrNameLst>
                                      </p:cBhvr>
                                      <p:tavLst>
                                        <p:tav tm="0">
                                          <p:val>
                                            <p:fltVal val="0"/>
                                          </p:val>
                                        </p:tav>
                                        <p:tav tm="100000">
                                          <p:val>
                                            <p:strVal val="#ppt_h"/>
                                          </p:val>
                                        </p:tav>
                                      </p:tavLst>
                                    </p:anim>
                                    <p:animEffect transition="in" filter="fade">
                                      <p:cBhvr>
                                        <p:cTn id="42" dur="500"/>
                                        <p:tgtEl>
                                          <p:spTgt spid="37"/>
                                        </p:tgtEl>
                                      </p:cBhvr>
                                    </p:animEffect>
                                  </p:childTnLst>
                                </p:cTn>
                              </p:par>
                            </p:childTnLst>
                          </p:cTn>
                        </p:par>
                        <p:par>
                          <p:cTn id="43" fill="hold" nodeType="afterGroup">
                            <p:stCondLst>
                              <p:cond delay="4750"/>
                            </p:stCondLst>
                            <p:childTnLst>
                              <p:par>
                                <p:cTn id="44" presetID="16" presetClass="entr" presetSubtype="21" fill="hold"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barn(inVertical)">
                                      <p:cBhvr>
                                        <p:cTn id="46" dur="500"/>
                                        <p:tgtEl>
                                          <p:spTgt spid="30"/>
                                        </p:tgtEl>
                                      </p:cBhvr>
                                    </p:animEffect>
                                  </p:childTnLst>
                                </p:cTn>
                              </p:par>
                            </p:childTnLst>
                          </p:cTn>
                        </p:par>
                        <p:par>
                          <p:cTn id="47" fill="hold" nodeType="afterGroup">
                            <p:stCondLst>
                              <p:cond delay="5250"/>
                            </p:stCondLst>
                            <p:childTnLst>
                              <p:par>
                                <p:cTn id="48" presetID="16" presetClass="entr" presetSubtype="21" fill="hold" grpId="0" nodeType="after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barn(inVertical)">
                                      <p:cBhvr>
                                        <p:cTn id="50" dur="500"/>
                                        <p:tgtEl>
                                          <p:spTgt spid="38"/>
                                        </p:tgtEl>
                                      </p:cBhvr>
                                    </p:animEffect>
                                  </p:childTnLst>
                                </p:cTn>
                              </p:par>
                            </p:childTnLst>
                          </p:cTn>
                        </p:par>
                        <p:par>
                          <p:cTn id="51" fill="hold" nodeType="afterGroup">
                            <p:stCondLst>
                              <p:cond delay="5750"/>
                            </p:stCondLst>
                            <p:childTnLst>
                              <p:par>
                                <p:cTn id="52" presetID="53" presetClass="entr" presetSubtype="16" fill="hold" grpId="0" nodeType="afterEffect">
                                  <p:stCondLst>
                                    <p:cond delay="0"/>
                                  </p:stCondLst>
                                  <p:iterate type="lt">
                                    <p:tmPct val="10000"/>
                                  </p:iterate>
                                  <p:childTnLst>
                                    <p:set>
                                      <p:cBhvr>
                                        <p:cTn id="53" dur="1" fill="hold">
                                          <p:stCondLst>
                                            <p:cond delay="0"/>
                                          </p:stCondLst>
                                        </p:cTn>
                                        <p:tgtEl>
                                          <p:spTgt spid="39"/>
                                        </p:tgtEl>
                                        <p:attrNameLst>
                                          <p:attrName>style.visibility</p:attrName>
                                        </p:attrNameLst>
                                      </p:cBhvr>
                                      <p:to>
                                        <p:strVal val="visible"/>
                                      </p:to>
                                    </p:set>
                                    <p:anim calcmode="lin" valueType="num">
                                      <p:cBhvr>
                                        <p:cTn id="54" dur="500" fill="hold"/>
                                        <p:tgtEl>
                                          <p:spTgt spid="39"/>
                                        </p:tgtEl>
                                        <p:attrNameLst>
                                          <p:attrName>ppt_w</p:attrName>
                                        </p:attrNameLst>
                                      </p:cBhvr>
                                      <p:tavLst>
                                        <p:tav tm="0">
                                          <p:val>
                                            <p:fltVal val="0"/>
                                          </p:val>
                                        </p:tav>
                                        <p:tav tm="100000">
                                          <p:val>
                                            <p:strVal val="#ppt_w"/>
                                          </p:val>
                                        </p:tav>
                                      </p:tavLst>
                                    </p:anim>
                                    <p:anim calcmode="lin" valueType="num">
                                      <p:cBhvr>
                                        <p:cTn id="55" dur="500" fill="hold"/>
                                        <p:tgtEl>
                                          <p:spTgt spid="39"/>
                                        </p:tgtEl>
                                        <p:attrNameLst>
                                          <p:attrName>ppt_h</p:attrName>
                                        </p:attrNameLst>
                                      </p:cBhvr>
                                      <p:tavLst>
                                        <p:tav tm="0">
                                          <p:val>
                                            <p:fltVal val="0"/>
                                          </p:val>
                                        </p:tav>
                                        <p:tav tm="100000">
                                          <p:val>
                                            <p:strVal val="#ppt_h"/>
                                          </p:val>
                                        </p:tav>
                                      </p:tavLst>
                                    </p:anim>
                                    <p:animEffect transition="in" filter="fade">
                                      <p:cBhvr>
                                        <p:cTn id="56" dur="500"/>
                                        <p:tgtEl>
                                          <p:spTgt spid="39"/>
                                        </p:tgtEl>
                                      </p:cBhvr>
                                    </p:animEffect>
                                  </p:childTnLst>
                                </p:cTn>
                              </p:par>
                            </p:childTnLst>
                          </p:cTn>
                        </p:par>
                        <p:par>
                          <p:cTn id="57" fill="hold" nodeType="afterGroup">
                            <p:stCondLst>
                              <p:cond delay="6600"/>
                            </p:stCondLst>
                            <p:childTnLst>
                              <p:par>
                                <p:cTn id="58" presetID="16" presetClass="entr" presetSubtype="21" fill="hold" nodeType="after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barn(inVertical)">
                                      <p:cBhvr>
                                        <p:cTn id="60" dur="500"/>
                                        <p:tgtEl>
                                          <p:spTgt spid="33"/>
                                        </p:tgtEl>
                                      </p:cBhvr>
                                    </p:animEffect>
                                  </p:childTnLst>
                                </p:cTn>
                              </p:par>
                            </p:childTnLst>
                          </p:cTn>
                        </p:par>
                        <p:par>
                          <p:cTn id="61" fill="hold" nodeType="afterGroup">
                            <p:stCondLst>
                              <p:cond delay="7100"/>
                            </p:stCondLst>
                            <p:childTnLst>
                              <p:par>
                                <p:cTn id="62" presetID="16" presetClass="entr" presetSubtype="21" fill="hold" grpId="0" nodeType="after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barn(inVertical)">
                                      <p:cBhvr>
                                        <p:cTn id="64" dur="500"/>
                                        <p:tgtEl>
                                          <p:spTgt spid="40"/>
                                        </p:tgtEl>
                                      </p:cBhvr>
                                    </p:animEffect>
                                  </p:childTnLst>
                                </p:cTn>
                              </p:par>
                            </p:childTnLst>
                          </p:cTn>
                        </p:par>
                        <p:par>
                          <p:cTn id="65" fill="hold" nodeType="afterGroup">
                            <p:stCondLst>
                              <p:cond delay="7600"/>
                            </p:stCondLst>
                            <p:childTnLst>
                              <p:par>
                                <p:cTn id="66" presetID="53" presetClass="entr" presetSubtype="16" fill="hold" grpId="0" nodeType="afterEffect">
                                  <p:stCondLst>
                                    <p:cond delay="0"/>
                                  </p:stCondLst>
                                  <p:iterate type="lt">
                                    <p:tmPct val="10000"/>
                                  </p:iterate>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childTnLst>
                          </p:cTn>
                        </p:par>
                        <p:par>
                          <p:cTn id="71" fill="hold" nodeType="afterGroup">
                            <p:stCondLst>
                              <p:cond delay="8700"/>
                            </p:stCondLst>
                            <p:childTnLst>
                              <p:par>
                                <p:cTn id="72" presetID="16" presetClass="entr" presetSubtype="21" fill="hold" nodeType="after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barn(inVertical)">
                                      <p:cBhvr>
                                        <p:cTn id="74" dur="500"/>
                                        <p:tgtEl>
                                          <p:spTgt spid="22"/>
                                        </p:tgtEl>
                                      </p:cBhvr>
                                    </p:animEffect>
                                  </p:childTnLst>
                                </p:cTn>
                              </p:par>
                            </p:childTnLst>
                          </p:cTn>
                        </p:par>
                        <p:par>
                          <p:cTn id="75" fill="hold" nodeType="afterGroup">
                            <p:stCondLst>
                              <p:cond delay="9200"/>
                            </p:stCondLst>
                            <p:childTnLst>
                              <p:par>
                                <p:cTn id="76" presetID="16" presetClass="entr" presetSubtype="21" fill="hold" grpId="0" nodeType="afterEffect">
                                  <p:stCondLst>
                                    <p:cond delay="0"/>
                                  </p:stCondLst>
                                  <p:childTnLst>
                                    <p:set>
                                      <p:cBhvr>
                                        <p:cTn id="77" dur="1" fill="hold">
                                          <p:stCondLst>
                                            <p:cond delay="0"/>
                                          </p:stCondLst>
                                        </p:cTn>
                                        <p:tgtEl>
                                          <p:spTgt spid="42"/>
                                        </p:tgtEl>
                                        <p:attrNameLst>
                                          <p:attrName>style.visibility</p:attrName>
                                        </p:attrNameLst>
                                      </p:cBhvr>
                                      <p:to>
                                        <p:strVal val="visible"/>
                                      </p:to>
                                    </p:set>
                                    <p:animEffect transition="in" filter="barn(inVertical)">
                                      <p:cBhvr>
                                        <p:cTn id="78" dur="500"/>
                                        <p:tgtEl>
                                          <p:spTgt spid="42"/>
                                        </p:tgtEl>
                                      </p:cBhvr>
                                    </p:animEffect>
                                  </p:childTnLst>
                                </p:cTn>
                              </p:par>
                              <p:par>
                                <p:cTn id="79" presetID="2" presetClass="entr" presetSubtype="2" fill="hold" nodeType="withEffect">
                                  <p:stCondLst>
                                    <p:cond delay="0"/>
                                  </p:stCondLst>
                                  <p:childTnLst>
                                    <p:set>
                                      <p:cBhvr>
                                        <p:cTn id="80" dur="1" fill="hold">
                                          <p:stCondLst>
                                            <p:cond delay="0"/>
                                          </p:stCondLst>
                                        </p:cTn>
                                        <p:tgtEl>
                                          <p:spTgt spid="44"/>
                                        </p:tgtEl>
                                        <p:attrNameLst>
                                          <p:attrName>style.visibility</p:attrName>
                                        </p:attrNameLst>
                                      </p:cBhvr>
                                      <p:to>
                                        <p:strVal val="visible"/>
                                      </p:to>
                                    </p:set>
                                    <p:anim calcmode="lin" valueType="num">
                                      <p:cBhvr>
                                        <p:cTn id="81" dur="500" fill="hold"/>
                                        <p:tgtEl>
                                          <p:spTgt spid="44"/>
                                        </p:tgtEl>
                                        <p:attrNameLst>
                                          <p:attrName>ppt_x</p:attrName>
                                        </p:attrNameLst>
                                      </p:cBhvr>
                                      <p:tavLst>
                                        <p:tav tm="0">
                                          <p:val>
                                            <p:strVal val="1+#ppt_w/2"/>
                                          </p:val>
                                        </p:tav>
                                        <p:tav tm="100000">
                                          <p:val>
                                            <p:strVal val="#ppt_x"/>
                                          </p:val>
                                        </p:tav>
                                      </p:tavLst>
                                    </p:anim>
                                    <p:anim calcmode="lin" valueType="num">
                                      <p:cBhvr>
                                        <p:cTn id="82" dur="500" fill="hold"/>
                                        <p:tgtEl>
                                          <p:spTgt spid="44"/>
                                        </p:tgtEl>
                                        <p:attrNameLst>
                                          <p:attrName>ppt_y</p:attrName>
                                        </p:attrNameLst>
                                      </p:cBhvr>
                                      <p:tavLst>
                                        <p:tav tm="0">
                                          <p:val>
                                            <p:strVal val="#ppt_y"/>
                                          </p:val>
                                        </p:tav>
                                        <p:tav tm="100000">
                                          <p:val>
                                            <p:strVal val="#ppt_y"/>
                                          </p:val>
                                        </p:tav>
                                      </p:tavLst>
                                    </p:anim>
                                  </p:childTnLst>
                                </p:cTn>
                              </p:par>
                            </p:childTnLst>
                          </p:cTn>
                        </p:par>
                        <p:par>
                          <p:cTn id="83" fill="hold" nodeType="afterGroup">
                            <p:stCondLst>
                              <p:cond delay="9700"/>
                            </p:stCondLst>
                            <p:childTnLst>
                              <p:par>
                                <p:cTn id="84" presetID="53" presetClass="entr" presetSubtype="16" fill="hold" grpId="0" nodeType="afterEffect">
                                  <p:stCondLst>
                                    <p:cond delay="0"/>
                                  </p:stCondLst>
                                  <p:iterate type="lt">
                                    <p:tmPct val="10000"/>
                                  </p:iterate>
                                  <p:childTnLst>
                                    <p:set>
                                      <p:cBhvr>
                                        <p:cTn id="85" dur="1" fill="hold">
                                          <p:stCondLst>
                                            <p:cond delay="0"/>
                                          </p:stCondLst>
                                        </p:cTn>
                                        <p:tgtEl>
                                          <p:spTgt spid="43"/>
                                        </p:tgtEl>
                                        <p:attrNameLst>
                                          <p:attrName>style.visibility</p:attrName>
                                        </p:attrNameLst>
                                      </p:cBhvr>
                                      <p:to>
                                        <p:strVal val="visible"/>
                                      </p:to>
                                    </p:set>
                                    <p:anim calcmode="lin" valueType="num">
                                      <p:cBhvr>
                                        <p:cTn id="86" dur="500" fill="hold"/>
                                        <p:tgtEl>
                                          <p:spTgt spid="43"/>
                                        </p:tgtEl>
                                        <p:attrNameLst>
                                          <p:attrName>ppt_w</p:attrName>
                                        </p:attrNameLst>
                                      </p:cBhvr>
                                      <p:tavLst>
                                        <p:tav tm="0">
                                          <p:val>
                                            <p:fltVal val="0"/>
                                          </p:val>
                                        </p:tav>
                                        <p:tav tm="100000">
                                          <p:val>
                                            <p:strVal val="#ppt_w"/>
                                          </p:val>
                                        </p:tav>
                                      </p:tavLst>
                                    </p:anim>
                                    <p:anim calcmode="lin" valueType="num">
                                      <p:cBhvr>
                                        <p:cTn id="87" dur="500" fill="hold"/>
                                        <p:tgtEl>
                                          <p:spTgt spid="43"/>
                                        </p:tgtEl>
                                        <p:attrNameLst>
                                          <p:attrName>ppt_h</p:attrName>
                                        </p:attrNameLst>
                                      </p:cBhvr>
                                      <p:tavLst>
                                        <p:tav tm="0">
                                          <p:val>
                                            <p:fltVal val="0"/>
                                          </p:val>
                                        </p:tav>
                                        <p:tav tm="100000">
                                          <p:val>
                                            <p:strVal val="#ppt_h"/>
                                          </p:val>
                                        </p:tav>
                                      </p:tavLst>
                                    </p:anim>
                                    <p:animEffect transition="in" filter="fade">
                                      <p:cBhvr>
                                        <p:cTn id="8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6" grpId="0"/>
      <p:bldP spid="37" grpId="0"/>
      <p:bldP spid="38" grpId="0" bldLvl="0" animBg="1"/>
      <p:bldP spid="39" grpId="0"/>
      <p:bldP spid="40" grpId="0"/>
      <p:bldP spid="41" grpId="0"/>
      <p:bldP spid="42" grpId="0"/>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676" name="Picture 6" descr="C:\Users\PC\Desktop\zqq\20158_0011_7.png">
            <a:extLst>
              <a:ext uri="{FF2B5EF4-FFF2-40B4-BE49-F238E27FC236}">
                <a16:creationId xmlns:a16="http://schemas.microsoft.com/office/drawing/2014/main" id="{ACCCA91E-E31A-4D5B-8D6F-EE8111FF66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13" y="3071813"/>
            <a:ext cx="1812926" cy="187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1" name="矩形 5">
            <a:extLst>
              <a:ext uri="{FF2B5EF4-FFF2-40B4-BE49-F238E27FC236}">
                <a16:creationId xmlns:a16="http://schemas.microsoft.com/office/drawing/2014/main" id="{F7A57661-0B9F-441E-82B9-A58E54444A9C}"/>
              </a:ext>
            </a:extLst>
          </p:cNvPr>
          <p:cNvSpPr>
            <a:spLocks noChangeArrowheads="1"/>
          </p:cNvSpPr>
          <p:nvPr/>
        </p:nvSpPr>
        <p:spPr bwMode="auto">
          <a:xfrm>
            <a:off x="3292475" y="990600"/>
            <a:ext cx="5284788" cy="316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en-US">
              <a:solidFill>
                <a:srgbClr val="FFFFFF"/>
              </a:solidFill>
              <a:latin typeface="Calibri" panose="020F0502020204030204" pitchFamily="34" charset="0"/>
            </a:endParaRPr>
          </a:p>
        </p:txBody>
      </p:sp>
      <p:cxnSp>
        <p:nvCxnSpPr>
          <p:cNvPr id="32770" name="直接连接符 33">
            <a:extLst>
              <a:ext uri="{FF2B5EF4-FFF2-40B4-BE49-F238E27FC236}">
                <a16:creationId xmlns:a16="http://schemas.microsoft.com/office/drawing/2014/main" id="{67850676-4881-4D83-A220-03A37D8D5751}"/>
              </a:ext>
            </a:extLst>
          </p:cNvPr>
          <p:cNvCxnSpPr>
            <a:cxnSpLocks noChangeShapeType="1"/>
          </p:cNvCxnSpPr>
          <p:nvPr/>
        </p:nvCxnSpPr>
        <p:spPr bwMode="auto">
          <a:xfrm>
            <a:off x="1081088" y="2919413"/>
            <a:ext cx="6965950" cy="0"/>
          </a:xfrm>
          <a:prstGeom prst="line">
            <a:avLst/>
          </a:prstGeom>
          <a:noFill/>
          <a:ln w="19050">
            <a:solidFill>
              <a:srgbClr val="C00000"/>
            </a:solidFill>
            <a:round/>
            <a:headEnd/>
            <a:tailEnd/>
          </a:ln>
          <a:extLst>
            <a:ext uri="{909E8E84-426E-40DD-AFC4-6F175D3DCCD1}">
              <a14:hiddenFill xmlns:a14="http://schemas.microsoft.com/office/drawing/2010/main">
                <a:noFill/>
              </a14:hiddenFill>
            </a:ext>
          </a:extLst>
        </p:spPr>
      </p:cxnSp>
      <p:sp>
        <p:nvSpPr>
          <p:cNvPr id="32772" name="圆角矩形标注 1">
            <a:extLst>
              <a:ext uri="{FF2B5EF4-FFF2-40B4-BE49-F238E27FC236}">
                <a16:creationId xmlns:a16="http://schemas.microsoft.com/office/drawing/2014/main" id="{BC0D5879-C1DB-4376-8B46-B301FB0E7DE8}"/>
              </a:ext>
            </a:extLst>
          </p:cNvPr>
          <p:cNvSpPr>
            <a:spLocks noChangeArrowheads="1"/>
          </p:cNvSpPr>
          <p:nvPr/>
        </p:nvSpPr>
        <p:spPr bwMode="auto">
          <a:xfrm>
            <a:off x="733425" y="1687513"/>
            <a:ext cx="1519238" cy="652462"/>
          </a:xfrm>
          <a:prstGeom prst="wedgeRoundRectCallout">
            <a:avLst>
              <a:gd name="adj1" fmla="val -12579"/>
              <a:gd name="adj2" fmla="val 66713"/>
              <a:gd name="adj3" fmla="val 16667"/>
            </a:avLst>
          </a:prstGeom>
          <a:noFill/>
          <a:ln>
            <a:solidFill>
              <a:srgbClr val="C00000"/>
            </a:solid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Aft>
                <a:spcPts val="1800"/>
              </a:spcAft>
              <a:defRPr/>
            </a:pPr>
            <a:r>
              <a:rPr lang="zh-CN" altLang="en-US" sz="1080" noProof="1">
                <a:solidFill>
                  <a:srgbClr val="C00000"/>
                </a:solidFill>
                <a:latin typeface="微软雅黑" panose="020B0503020204020204" pitchFamily="34" charset="-122"/>
                <a:ea typeface="微软雅黑" panose="020B0503020204020204" pitchFamily="34" charset="-122"/>
                <a:sym typeface="+mn-ea"/>
              </a:rPr>
              <a:t>输入标题输入标题输入标题输入标题输入标题。</a:t>
            </a:r>
          </a:p>
        </p:txBody>
      </p:sp>
      <p:sp>
        <p:nvSpPr>
          <p:cNvPr id="32775" name="矩形 9">
            <a:extLst>
              <a:ext uri="{FF2B5EF4-FFF2-40B4-BE49-F238E27FC236}">
                <a16:creationId xmlns:a16="http://schemas.microsoft.com/office/drawing/2014/main" id="{2D5272AD-EE1B-4958-8AA0-B11B3E5E91AF}"/>
              </a:ext>
            </a:extLst>
          </p:cNvPr>
          <p:cNvSpPr>
            <a:spLocks noChangeArrowheads="1"/>
          </p:cNvSpPr>
          <p:nvPr/>
        </p:nvSpPr>
        <p:spPr bwMode="auto">
          <a:xfrm>
            <a:off x="4795838" y="2781300"/>
            <a:ext cx="777875" cy="284163"/>
          </a:xfrm>
          <a:prstGeom prst="rect">
            <a:avLst/>
          </a:prstGeom>
          <a:solidFill>
            <a:srgbClr val="92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Aft>
                <a:spcPts val="1800"/>
              </a:spcAft>
              <a:defRPr/>
            </a:pPr>
            <a:r>
              <a:rPr lang="en-US" altLang="zh-CN" sz="1260" b="1" noProof="1">
                <a:solidFill>
                  <a:schemeClr val="bg1"/>
                </a:solidFill>
                <a:latin typeface="微软雅黑" panose="020B0503020204020204" pitchFamily="34" charset="-122"/>
                <a:ea typeface="微软雅黑" panose="020B0503020204020204" pitchFamily="34" charset="-122"/>
                <a:sym typeface="+mn-ea"/>
              </a:rPr>
              <a:t>2015</a:t>
            </a:r>
            <a:r>
              <a:rPr lang="zh-CN" altLang="en-US" sz="1260" b="1" noProof="1">
                <a:solidFill>
                  <a:schemeClr val="bg1"/>
                </a:solidFill>
                <a:latin typeface="微软雅黑" panose="020B0503020204020204" pitchFamily="34" charset="-122"/>
                <a:ea typeface="微软雅黑" panose="020B0503020204020204" pitchFamily="34" charset="-122"/>
                <a:sym typeface="+mn-ea"/>
              </a:rPr>
              <a:t>年   </a:t>
            </a:r>
            <a:endParaRPr lang="zh-CN" altLang="en-US" sz="1260" noProof="1">
              <a:solidFill>
                <a:schemeClr val="bg1"/>
              </a:solidFill>
              <a:latin typeface="微软雅黑" panose="020B0503020204020204" pitchFamily="34" charset="-122"/>
              <a:ea typeface="微软雅黑" panose="020B0503020204020204" pitchFamily="34" charset="-122"/>
              <a:sym typeface="+mn-ea"/>
            </a:endParaRPr>
          </a:p>
        </p:txBody>
      </p:sp>
      <p:sp>
        <p:nvSpPr>
          <p:cNvPr id="32776" name="矩形 10">
            <a:extLst>
              <a:ext uri="{FF2B5EF4-FFF2-40B4-BE49-F238E27FC236}">
                <a16:creationId xmlns:a16="http://schemas.microsoft.com/office/drawing/2014/main" id="{334D3938-E759-47BF-9CB3-C6DEFC26FFDB}"/>
              </a:ext>
            </a:extLst>
          </p:cNvPr>
          <p:cNvSpPr>
            <a:spLocks noChangeArrowheads="1"/>
          </p:cNvSpPr>
          <p:nvPr/>
        </p:nvSpPr>
        <p:spPr bwMode="auto">
          <a:xfrm>
            <a:off x="982663" y="2781300"/>
            <a:ext cx="801687" cy="284163"/>
          </a:xfrm>
          <a:prstGeom prst="rect">
            <a:avLst/>
          </a:prstGeom>
          <a:solidFill>
            <a:srgbClr val="92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Aft>
                <a:spcPts val="1800"/>
              </a:spcAft>
              <a:defRPr/>
            </a:pPr>
            <a:r>
              <a:rPr lang="en-US" altLang="zh-CN" sz="1260" b="1" noProof="1">
                <a:solidFill>
                  <a:schemeClr val="bg1"/>
                </a:solidFill>
                <a:latin typeface="微软雅黑" panose="020B0503020204020204" pitchFamily="34" charset="-122"/>
                <a:ea typeface="微软雅黑" panose="020B0503020204020204" pitchFamily="34" charset="-122"/>
                <a:sym typeface="+mn-ea"/>
              </a:rPr>
              <a:t>2012</a:t>
            </a:r>
            <a:r>
              <a:rPr lang="zh-CN" altLang="en-US" sz="1260" b="1" noProof="1">
                <a:solidFill>
                  <a:schemeClr val="bg1"/>
                </a:solidFill>
                <a:latin typeface="微软雅黑" panose="020B0503020204020204" pitchFamily="34" charset="-122"/>
                <a:ea typeface="微软雅黑" panose="020B0503020204020204" pitchFamily="34" charset="-122"/>
                <a:sym typeface="+mn-ea"/>
              </a:rPr>
              <a:t>年  </a:t>
            </a:r>
            <a:endParaRPr lang="en-US" altLang="zh-CN" sz="1260" b="1" noProof="1">
              <a:solidFill>
                <a:schemeClr val="bg1"/>
              </a:solidFill>
              <a:latin typeface="微软雅黑" panose="020B0503020204020204" pitchFamily="34" charset="-122"/>
              <a:ea typeface="微软雅黑" panose="020B0503020204020204" pitchFamily="34" charset="-122"/>
              <a:sym typeface="+mn-ea"/>
            </a:endParaRPr>
          </a:p>
        </p:txBody>
      </p:sp>
      <p:sp>
        <p:nvSpPr>
          <p:cNvPr id="32777" name="矩形 11">
            <a:extLst>
              <a:ext uri="{FF2B5EF4-FFF2-40B4-BE49-F238E27FC236}">
                <a16:creationId xmlns:a16="http://schemas.microsoft.com/office/drawing/2014/main" id="{019891F8-F09D-4592-BCB1-07CE1396C74A}"/>
              </a:ext>
            </a:extLst>
          </p:cNvPr>
          <p:cNvSpPr>
            <a:spLocks noChangeArrowheads="1"/>
          </p:cNvSpPr>
          <p:nvPr/>
        </p:nvSpPr>
        <p:spPr bwMode="auto">
          <a:xfrm>
            <a:off x="2252663" y="2781300"/>
            <a:ext cx="801687" cy="284163"/>
          </a:xfrm>
          <a:prstGeom prst="rect">
            <a:avLst/>
          </a:prstGeom>
          <a:solidFill>
            <a:srgbClr val="92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Aft>
                <a:spcPts val="1800"/>
              </a:spcAft>
              <a:defRPr/>
            </a:pPr>
            <a:r>
              <a:rPr lang="en-US" altLang="zh-CN" sz="1260" b="1" noProof="1">
                <a:solidFill>
                  <a:schemeClr val="bg1"/>
                </a:solidFill>
                <a:latin typeface="微软雅黑" panose="020B0503020204020204" pitchFamily="34" charset="-122"/>
                <a:ea typeface="微软雅黑" panose="020B0503020204020204" pitchFamily="34" charset="-122"/>
                <a:sym typeface="+mn-ea"/>
              </a:rPr>
              <a:t>2013</a:t>
            </a:r>
            <a:r>
              <a:rPr lang="zh-CN" altLang="en-US" sz="1260" b="1" noProof="1">
                <a:solidFill>
                  <a:schemeClr val="bg1"/>
                </a:solidFill>
                <a:latin typeface="微软雅黑" panose="020B0503020204020204" pitchFamily="34" charset="-122"/>
                <a:ea typeface="微软雅黑" panose="020B0503020204020204" pitchFamily="34" charset="-122"/>
                <a:sym typeface="+mn-ea"/>
              </a:rPr>
              <a:t>年   </a:t>
            </a:r>
            <a:endParaRPr lang="zh-CN" altLang="en-US" sz="1260" noProof="1">
              <a:solidFill>
                <a:schemeClr val="bg1"/>
              </a:solidFill>
              <a:latin typeface="微软雅黑" panose="020B0503020204020204" pitchFamily="34" charset="-122"/>
              <a:ea typeface="微软雅黑" panose="020B0503020204020204" pitchFamily="34" charset="-122"/>
              <a:sym typeface="+mn-ea"/>
            </a:endParaRPr>
          </a:p>
        </p:txBody>
      </p:sp>
      <p:sp>
        <p:nvSpPr>
          <p:cNvPr id="32778" name="矩形 12">
            <a:extLst>
              <a:ext uri="{FF2B5EF4-FFF2-40B4-BE49-F238E27FC236}">
                <a16:creationId xmlns:a16="http://schemas.microsoft.com/office/drawing/2014/main" id="{FC224EC8-CB3A-48D2-BC95-AF3B4AD05B02}"/>
              </a:ext>
            </a:extLst>
          </p:cNvPr>
          <p:cNvSpPr>
            <a:spLocks noChangeArrowheads="1"/>
          </p:cNvSpPr>
          <p:nvPr/>
        </p:nvSpPr>
        <p:spPr bwMode="auto">
          <a:xfrm>
            <a:off x="3524250" y="2781300"/>
            <a:ext cx="801688" cy="284163"/>
          </a:xfrm>
          <a:prstGeom prst="rect">
            <a:avLst/>
          </a:prstGeom>
          <a:solidFill>
            <a:srgbClr val="92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Aft>
                <a:spcPts val="1800"/>
              </a:spcAft>
              <a:defRPr/>
            </a:pPr>
            <a:r>
              <a:rPr lang="en-US" altLang="zh-CN" sz="1260" b="1" noProof="1">
                <a:solidFill>
                  <a:schemeClr val="bg1"/>
                </a:solidFill>
                <a:latin typeface="微软雅黑" panose="020B0503020204020204" pitchFamily="34" charset="-122"/>
                <a:ea typeface="微软雅黑" panose="020B0503020204020204" pitchFamily="34" charset="-122"/>
                <a:sym typeface="+mn-ea"/>
              </a:rPr>
              <a:t>2014</a:t>
            </a:r>
            <a:r>
              <a:rPr lang="zh-CN" altLang="en-US" sz="1260" b="1" noProof="1">
                <a:solidFill>
                  <a:schemeClr val="bg1"/>
                </a:solidFill>
                <a:latin typeface="微软雅黑" panose="020B0503020204020204" pitchFamily="34" charset="-122"/>
                <a:ea typeface="微软雅黑" panose="020B0503020204020204" pitchFamily="34" charset="-122"/>
                <a:sym typeface="+mn-ea"/>
              </a:rPr>
              <a:t>年</a:t>
            </a:r>
            <a:endParaRPr lang="zh-CN" altLang="en-US" sz="1260" noProof="1">
              <a:solidFill>
                <a:schemeClr val="bg1"/>
              </a:solidFill>
              <a:latin typeface="微软雅黑" panose="020B0503020204020204" pitchFamily="34" charset="-122"/>
              <a:ea typeface="微软雅黑" panose="020B0503020204020204" pitchFamily="34" charset="-122"/>
              <a:sym typeface="+mn-ea"/>
            </a:endParaRPr>
          </a:p>
        </p:txBody>
      </p:sp>
      <p:sp>
        <p:nvSpPr>
          <p:cNvPr id="32779" name="圆角矩形标注 13">
            <a:extLst>
              <a:ext uri="{FF2B5EF4-FFF2-40B4-BE49-F238E27FC236}">
                <a16:creationId xmlns:a16="http://schemas.microsoft.com/office/drawing/2014/main" id="{490DC7D6-EC07-4F6E-9BB4-ED53641412B4}"/>
              </a:ext>
            </a:extLst>
          </p:cNvPr>
          <p:cNvSpPr>
            <a:spLocks noChangeArrowheads="1"/>
          </p:cNvSpPr>
          <p:nvPr/>
        </p:nvSpPr>
        <p:spPr bwMode="auto">
          <a:xfrm>
            <a:off x="2066925" y="3308350"/>
            <a:ext cx="1173163" cy="654050"/>
          </a:xfrm>
          <a:prstGeom prst="wedgeRoundRectCallout">
            <a:avLst>
              <a:gd name="adj1" fmla="val 14833"/>
              <a:gd name="adj2" fmla="val -69708"/>
              <a:gd name="adj3" fmla="val 16667"/>
            </a:avLst>
          </a:prstGeom>
          <a:noFill/>
          <a:ln w="15875">
            <a:solidFill>
              <a:srgbClr val="A6240E"/>
            </a:solid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Aft>
                <a:spcPts val="1800"/>
              </a:spcAft>
              <a:defRPr/>
            </a:pPr>
            <a:r>
              <a:rPr lang="zh-CN" altLang="en-US" sz="1080" noProof="1">
                <a:solidFill>
                  <a:srgbClr val="C00000"/>
                </a:solidFill>
                <a:latin typeface="微软雅黑" panose="020B0503020204020204" pitchFamily="34" charset="-122"/>
                <a:ea typeface="微软雅黑" panose="020B0503020204020204" pitchFamily="34" charset="-122"/>
                <a:sym typeface="+mn-ea"/>
              </a:rPr>
              <a:t>输入标题输入标题输入标题输入标题</a:t>
            </a:r>
          </a:p>
        </p:txBody>
      </p:sp>
      <p:sp>
        <p:nvSpPr>
          <p:cNvPr id="32780" name="圆角矩形标注 14">
            <a:extLst>
              <a:ext uri="{FF2B5EF4-FFF2-40B4-BE49-F238E27FC236}">
                <a16:creationId xmlns:a16="http://schemas.microsoft.com/office/drawing/2014/main" id="{3C1982B3-D252-43DF-803E-CB8B00A84785}"/>
              </a:ext>
            </a:extLst>
          </p:cNvPr>
          <p:cNvSpPr>
            <a:spLocks noChangeArrowheads="1"/>
          </p:cNvSpPr>
          <p:nvPr/>
        </p:nvSpPr>
        <p:spPr bwMode="auto">
          <a:xfrm>
            <a:off x="3292475" y="1687513"/>
            <a:ext cx="1503363" cy="879475"/>
          </a:xfrm>
          <a:prstGeom prst="wedgeRoundRectCallout">
            <a:avLst>
              <a:gd name="adj1" fmla="val 8426"/>
              <a:gd name="adj2" fmla="val 69241"/>
              <a:gd name="adj3" fmla="val 16667"/>
            </a:avLst>
          </a:prstGeom>
          <a:noFill/>
          <a:ln w="15875">
            <a:solidFill>
              <a:srgbClr val="C00000"/>
            </a:solid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Aft>
                <a:spcPts val="1800"/>
              </a:spcAft>
              <a:defRPr/>
            </a:pPr>
            <a:r>
              <a:rPr lang="zh-CN" altLang="en-US" sz="1080" noProof="1">
                <a:solidFill>
                  <a:srgbClr val="C00000"/>
                </a:solidFill>
                <a:latin typeface="微软雅黑" panose="020B0503020204020204" pitchFamily="34" charset="-122"/>
                <a:ea typeface="微软雅黑" panose="020B0503020204020204" pitchFamily="34" charset="-122"/>
                <a:sym typeface="+mn-ea"/>
              </a:rPr>
              <a:t>输入标题输入标题输入标题输入标题输入标题输入标题输入标题输入标题</a:t>
            </a:r>
            <a:endParaRPr lang="zh-CN" altLang="en-US" sz="1080" noProof="1">
              <a:solidFill>
                <a:schemeClr val="bg1"/>
              </a:solidFill>
              <a:latin typeface="微软雅黑" panose="020B0503020204020204" pitchFamily="34" charset="-122"/>
              <a:ea typeface="微软雅黑" panose="020B0503020204020204" pitchFamily="34" charset="-122"/>
              <a:sym typeface="+mn-ea"/>
            </a:endParaRPr>
          </a:p>
        </p:txBody>
      </p:sp>
      <p:sp>
        <p:nvSpPr>
          <p:cNvPr id="32781" name="圆角矩形标注 15">
            <a:extLst>
              <a:ext uri="{FF2B5EF4-FFF2-40B4-BE49-F238E27FC236}">
                <a16:creationId xmlns:a16="http://schemas.microsoft.com/office/drawing/2014/main" id="{DD0D4855-550C-45D2-9550-B86843B80C4C}"/>
              </a:ext>
            </a:extLst>
          </p:cNvPr>
          <p:cNvSpPr>
            <a:spLocks noChangeArrowheads="1"/>
          </p:cNvSpPr>
          <p:nvPr/>
        </p:nvSpPr>
        <p:spPr bwMode="auto">
          <a:xfrm>
            <a:off x="4586288" y="3308350"/>
            <a:ext cx="1335087" cy="839788"/>
          </a:xfrm>
          <a:prstGeom prst="wedgeRoundRectCallout">
            <a:avLst>
              <a:gd name="adj1" fmla="val -10889"/>
              <a:gd name="adj2" fmla="val -68625"/>
              <a:gd name="adj3" fmla="val 16667"/>
            </a:avLst>
          </a:prstGeom>
          <a:noFill/>
          <a:ln w="15875">
            <a:solidFill>
              <a:srgbClr val="A6240E"/>
            </a:solid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Aft>
                <a:spcPts val="1800"/>
              </a:spcAft>
              <a:defRPr/>
            </a:pPr>
            <a:r>
              <a:rPr lang="zh-CN" altLang="en-US" sz="1080" noProof="1">
                <a:solidFill>
                  <a:srgbClr val="C00000"/>
                </a:solidFill>
                <a:latin typeface="微软雅黑" panose="020B0503020204020204" pitchFamily="34" charset="-122"/>
                <a:ea typeface="微软雅黑" panose="020B0503020204020204" pitchFamily="34" charset="-122"/>
                <a:sym typeface="+mn-ea"/>
              </a:rPr>
              <a:t>输入标题输入标题输入标题输入标题输入标题输入标题输入标题</a:t>
            </a:r>
            <a:endParaRPr lang="zh-CN" altLang="en-US" sz="1080" noProof="1">
              <a:solidFill>
                <a:schemeClr val="bg1"/>
              </a:solidFill>
              <a:latin typeface="微软雅黑" panose="020B0503020204020204" pitchFamily="34" charset="-122"/>
              <a:ea typeface="微软雅黑" panose="020B0503020204020204" pitchFamily="34" charset="-122"/>
              <a:sym typeface="+mn-ea"/>
            </a:endParaRPr>
          </a:p>
        </p:txBody>
      </p:sp>
      <p:sp>
        <p:nvSpPr>
          <p:cNvPr id="32782" name="矩形 16">
            <a:extLst>
              <a:ext uri="{FF2B5EF4-FFF2-40B4-BE49-F238E27FC236}">
                <a16:creationId xmlns:a16="http://schemas.microsoft.com/office/drawing/2014/main" id="{66D6ABA5-38B6-4ED3-88AA-CE485E0AC097}"/>
              </a:ext>
            </a:extLst>
          </p:cNvPr>
          <p:cNvSpPr>
            <a:spLocks noChangeArrowheads="1"/>
          </p:cNvSpPr>
          <p:nvPr/>
        </p:nvSpPr>
        <p:spPr bwMode="auto">
          <a:xfrm>
            <a:off x="6043613" y="2781300"/>
            <a:ext cx="779462" cy="284163"/>
          </a:xfrm>
          <a:prstGeom prst="rect">
            <a:avLst/>
          </a:prstGeom>
          <a:solidFill>
            <a:srgbClr val="92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Aft>
                <a:spcPts val="1800"/>
              </a:spcAft>
              <a:defRPr/>
            </a:pPr>
            <a:r>
              <a:rPr lang="en-US" altLang="zh-CN" sz="1260" b="1" noProof="1">
                <a:solidFill>
                  <a:schemeClr val="bg1"/>
                </a:solidFill>
                <a:latin typeface="微软雅黑" panose="020B0503020204020204" pitchFamily="34" charset="-122"/>
                <a:ea typeface="微软雅黑" panose="020B0503020204020204" pitchFamily="34" charset="-122"/>
                <a:sym typeface="+mn-ea"/>
              </a:rPr>
              <a:t>2016</a:t>
            </a:r>
            <a:r>
              <a:rPr lang="zh-CN" altLang="en-US" sz="1260" b="1" noProof="1">
                <a:solidFill>
                  <a:schemeClr val="bg1"/>
                </a:solidFill>
                <a:latin typeface="微软雅黑" panose="020B0503020204020204" pitchFamily="34" charset="-122"/>
                <a:ea typeface="微软雅黑" panose="020B0503020204020204" pitchFamily="34" charset="-122"/>
                <a:sym typeface="+mn-ea"/>
              </a:rPr>
              <a:t>年   </a:t>
            </a:r>
            <a:endParaRPr lang="en-US" altLang="zh-CN" sz="1260" b="1" noProof="1">
              <a:solidFill>
                <a:schemeClr val="bg1"/>
              </a:solidFill>
              <a:latin typeface="微软雅黑" panose="020B0503020204020204" pitchFamily="34" charset="-122"/>
              <a:ea typeface="微软雅黑" panose="020B0503020204020204" pitchFamily="34" charset="-122"/>
              <a:sym typeface="+mn-ea"/>
            </a:endParaRPr>
          </a:p>
        </p:txBody>
      </p:sp>
      <p:sp>
        <p:nvSpPr>
          <p:cNvPr id="32783" name="矩形 17">
            <a:extLst>
              <a:ext uri="{FF2B5EF4-FFF2-40B4-BE49-F238E27FC236}">
                <a16:creationId xmlns:a16="http://schemas.microsoft.com/office/drawing/2014/main" id="{6AC708C8-2CD4-40DD-A9E8-19F6A315517B}"/>
              </a:ext>
            </a:extLst>
          </p:cNvPr>
          <p:cNvSpPr>
            <a:spLocks noChangeArrowheads="1"/>
          </p:cNvSpPr>
          <p:nvPr/>
        </p:nvSpPr>
        <p:spPr bwMode="auto">
          <a:xfrm>
            <a:off x="7291388" y="2781300"/>
            <a:ext cx="781050" cy="284163"/>
          </a:xfrm>
          <a:prstGeom prst="rect">
            <a:avLst/>
          </a:prstGeom>
          <a:solidFill>
            <a:srgbClr val="92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Aft>
                <a:spcPts val="1800"/>
              </a:spcAft>
              <a:defRPr/>
            </a:pPr>
            <a:r>
              <a:rPr lang="en-US" altLang="zh-CN" sz="1260" b="1" noProof="1">
                <a:solidFill>
                  <a:schemeClr val="bg1"/>
                </a:solidFill>
                <a:latin typeface="微软雅黑" panose="020B0503020204020204" pitchFamily="34" charset="-122"/>
                <a:ea typeface="微软雅黑" panose="020B0503020204020204" pitchFamily="34" charset="-122"/>
                <a:sym typeface="+mn-ea"/>
              </a:rPr>
              <a:t>2017</a:t>
            </a:r>
            <a:r>
              <a:rPr lang="zh-CN" altLang="en-US" sz="1260" b="1" noProof="1">
                <a:solidFill>
                  <a:schemeClr val="bg1"/>
                </a:solidFill>
                <a:latin typeface="微软雅黑" panose="020B0503020204020204" pitchFamily="34" charset="-122"/>
                <a:ea typeface="微软雅黑" panose="020B0503020204020204" pitchFamily="34" charset="-122"/>
                <a:sym typeface="+mn-ea"/>
              </a:rPr>
              <a:t>年</a:t>
            </a:r>
            <a:endParaRPr lang="zh-CN" altLang="en-US" sz="1260" noProof="1">
              <a:solidFill>
                <a:schemeClr val="bg1"/>
              </a:solidFill>
              <a:latin typeface="微软雅黑" panose="020B0503020204020204" pitchFamily="34" charset="-122"/>
              <a:ea typeface="微软雅黑" panose="020B0503020204020204" pitchFamily="34" charset="-122"/>
              <a:sym typeface="+mn-ea"/>
            </a:endParaRPr>
          </a:p>
        </p:txBody>
      </p:sp>
      <p:sp>
        <p:nvSpPr>
          <p:cNvPr id="32784" name="圆角矩形标注 18">
            <a:extLst>
              <a:ext uri="{FF2B5EF4-FFF2-40B4-BE49-F238E27FC236}">
                <a16:creationId xmlns:a16="http://schemas.microsoft.com/office/drawing/2014/main" id="{5687BA17-A2E4-48CD-919F-E4CF075CC049}"/>
              </a:ext>
            </a:extLst>
          </p:cNvPr>
          <p:cNvSpPr>
            <a:spLocks noChangeArrowheads="1"/>
          </p:cNvSpPr>
          <p:nvPr/>
        </p:nvSpPr>
        <p:spPr bwMode="auto">
          <a:xfrm>
            <a:off x="6699250" y="3308350"/>
            <a:ext cx="1231900" cy="855663"/>
          </a:xfrm>
          <a:prstGeom prst="wedgeRoundRectCallout">
            <a:avLst>
              <a:gd name="adj1" fmla="val 12028"/>
              <a:gd name="adj2" fmla="val -65370"/>
              <a:gd name="adj3" fmla="val 16667"/>
            </a:avLst>
          </a:prstGeom>
          <a:noFill/>
          <a:ln w="15875">
            <a:solidFill>
              <a:srgbClr val="A6240E"/>
            </a:solid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Aft>
                <a:spcPts val="1800"/>
              </a:spcAft>
              <a:defRPr/>
            </a:pPr>
            <a:r>
              <a:rPr lang="zh-CN" altLang="en-US" sz="1080" noProof="1">
                <a:solidFill>
                  <a:srgbClr val="C00000"/>
                </a:solidFill>
                <a:latin typeface="微软雅黑" panose="020B0503020204020204" pitchFamily="34" charset="-122"/>
                <a:ea typeface="微软雅黑" panose="020B0503020204020204" pitchFamily="34" charset="-122"/>
                <a:sym typeface="+mn-ea"/>
              </a:rPr>
              <a:t>输入标题输入标题输入标题输入标题输入标题输入</a:t>
            </a:r>
            <a:endParaRPr lang="zh-CN" altLang="en-US" sz="1080" noProof="1">
              <a:solidFill>
                <a:schemeClr val="bg1"/>
              </a:solidFill>
              <a:latin typeface="微软雅黑" panose="020B0503020204020204" pitchFamily="34" charset="-122"/>
              <a:ea typeface="微软雅黑" panose="020B0503020204020204" pitchFamily="34" charset="-122"/>
              <a:sym typeface="+mn-ea"/>
            </a:endParaRPr>
          </a:p>
        </p:txBody>
      </p:sp>
      <p:sp>
        <p:nvSpPr>
          <p:cNvPr id="32785" name="圆角矩形标注 19">
            <a:extLst>
              <a:ext uri="{FF2B5EF4-FFF2-40B4-BE49-F238E27FC236}">
                <a16:creationId xmlns:a16="http://schemas.microsoft.com/office/drawing/2014/main" id="{74A8E11C-4EF5-4972-A791-FA96FB863E9A}"/>
              </a:ext>
            </a:extLst>
          </p:cNvPr>
          <p:cNvSpPr>
            <a:spLocks noChangeArrowheads="1"/>
          </p:cNvSpPr>
          <p:nvPr/>
        </p:nvSpPr>
        <p:spPr bwMode="auto">
          <a:xfrm>
            <a:off x="5919788" y="1687513"/>
            <a:ext cx="1371600" cy="833437"/>
          </a:xfrm>
          <a:prstGeom prst="wedgeRoundRectCallout">
            <a:avLst>
              <a:gd name="adj1" fmla="val 5611"/>
              <a:gd name="adj2" fmla="val 69241"/>
              <a:gd name="adj3" fmla="val 16667"/>
            </a:avLst>
          </a:prstGeom>
          <a:noFill/>
          <a:ln w="15875">
            <a:solidFill>
              <a:srgbClr val="C00000"/>
            </a:solid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Aft>
                <a:spcPts val="1800"/>
              </a:spcAft>
              <a:defRPr/>
            </a:pPr>
            <a:r>
              <a:rPr lang="zh-CN" altLang="en-US" sz="1080" noProof="1">
                <a:solidFill>
                  <a:srgbClr val="C00000"/>
                </a:solidFill>
                <a:latin typeface="微软雅黑" panose="020B0503020204020204" pitchFamily="34" charset="-122"/>
                <a:ea typeface="微软雅黑" panose="020B0503020204020204" pitchFamily="34" charset="-122"/>
                <a:sym typeface="+mn-ea"/>
              </a:rPr>
              <a:t>输入标题输入标题输入标题输入标题输入标题输入标题输入标题</a:t>
            </a:r>
            <a:endParaRPr lang="zh-CN" altLang="en-US" sz="1080" noProof="1">
              <a:solidFill>
                <a:schemeClr val="bg1"/>
              </a:solidFill>
              <a:latin typeface="微软雅黑" panose="020B0503020204020204" pitchFamily="34" charset="-122"/>
              <a:ea typeface="微软雅黑" panose="020B0503020204020204" pitchFamily="34" charset="-122"/>
              <a:sym typeface="+mn-ea"/>
            </a:endParaRPr>
          </a:p>
        </p:txBody>
      </p:sp>
      <p:sp>
        <p:nvSpPr>
          <p:cNvPr id="24" name="文本框 4">
            <a:extLst>
              <a:ext uri="{FF2B5EF4-FFF2-40B4-BE49-F238E27FC236}">
                <a16:creationId xmlns:a16="http://schemas.microsoft.com/office/drawing/2014/main" id="{740C089C-2A38-4C6D-B432-02E6BFABB1E5}"/>
              </a:ext>
            </a:extLst>
          </p:cNvPr>
          <p:cNvSpPr txBox="1">
            <a:spLocks noChangeArrowheads="1"/>
          </p:cNvSpPr>
          <p:nvPr/>
        </p:nvSpPr>
        <p:spPr bwMode="auto">
          <a:xfrm>
            <a:off x="1258888" y="98425"/>
            <a:ext cx="27892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党课基本程序</a:t>
            </a:r>
          </a:p>
        </p:txBody>
      </p:sp>
      <p:cxnSp>
        <p:nvCxnSpPr>
          <p:cNvPr id="28" name="直接连接符 2">
            <a:extLst>
              <a:ext uri="{FF2B5EF4-FFF2-40B4-BE49-F238E27FC236}">
                <a16:creationId xmlns:a16="http://schemas.microsoft.com/office/drawing/2014/main" id="{EA9510CB-9F24-4B0E-9AF6-40D0683226EA}"/>
              </a:ext>
            </a:extLst>
          </p:cNvPr>
          <p:cNvCxnSpPr>
            <a:cxnSpLocks noChangeShapeType="1"/>
          </p:cNvCxnSpPr>
          <p:nvPr/>
        </p:nvCxnSpPr>
        <p:spPr bwMode="auto">
          <a:xfrm>
            <a:off x="1233488" y="514350"/>
            <a:ext cx="7740650" cy="11113"/>
          </a:xfrm>
          <a:prstGeom prst="line">
            <a:avLst/>
          </a:prstGeom>
          <a:noFill/>
          <a:ln w="9525">
            <a:solidFill>
              <a:srgbClr val="8E1F0C"/>
            </a:solidFill>
            <a:round/>
            <a:headEnd/>
            <a:tailEnd/>
          </a:ln>
          <a:extLst>
            <a:ext uri="{909E8E84-426E-40DD-AFC4-6F175D3DCCD1}">
              <a14:hiddenFill xmlns:a14="http://schemas.microsoft.com/office/drawing/2010/main">
                <a:noFill/>
              </a14:hiddenFill>
            </a:ext>
          </a:extLst>
        </p:spPr>
      </p:cxnSp>
      <p:grpSp>
        <p:nvGrpSpPr>
          <p:cNvPr id="29" name="组合 28">
            <a:extLst>
              <a:ext uri="{FF2B5EF4-FFF2-40B4-BE49-F238E27FC236}">
                <a16:creationId xmlns:a16="http://schemas.microsoft.com/office/drawing/2014/main" id="{FE4A3EC0-8FBA-436C-B837-65B53A8F32D5}"/>
              </a:ext>
            </a:extLst>
          </p:cNvPr>
          <p:cNvGrpSpPr>
            <a:grpSpLocks/>
          </p:cNvGrpSpPr>
          <p:nvPr/>
        </p:nvGrpSpPr>
        <p:grpSpPr bwMode="auto">
          <a:xfrm>
            <a:off x="60325" y="47625"/>
            <a:ext cx="1189038" cy="592138"/>
            <a:chOff x="1348" y="1356"/>
            <a:chExt cx="2960" cy="1620"/>
          </a:xfrm>
        </p:grpSpPr>
        <p:pic>
          <p:nvPicPr>
            <p:cNvPr id="58389" name="图片 29">
              <a:extLst>
                <a:ext uri="{FF2B5EF4-FFF2-40B4-BE49-F238E27FC236}">
                  <a16:creationId xmlns:a16="http://schemas.microsoft.com/office/drawing/2014/main" id="{63CA49A1-5B6C-487A-B0F3-2765C6BEC64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8566" t="3773" r="84967" b="87161"/>
            <a:stretch>
              <a:fillRect/>
            </a:stretch>
          </p:blipFill>
          <p:spPr bwMode="auto">
            <a:xfrm>
              <a:off x="1713" y="1356"/>
              <a:ext cx="2054" cy="1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8390" name="组合 30">
              <a:extLst>
                <a:ext uri="{FF2B5EF4-FFF2-40B4-BE49-F238E27FC236}">
                  <a16:creationId xmlns:a16="http://schemas.microsoft.com/office/drawing/2014/main" id="{1B831BC5-4C68-4E4E-8209-F61EF043989F}"/>
                </a:ext>
              </a:extLst>
            </p:cNvPr>
            <p:cNvGrpSpPr>
              <a:grpSpLocks/>
            </p:cNvGrpSpPr>
            <p:nvPr/>
          </p:nvGrpSpPr>
          <p:grpSpPr bwMode="auto">
            <a:xfrm rot="-1140000">
              <a:off x="1348" y="2342"/>
              <a:ext cx="2960" cy="630"/>
              <a:chOff x="-4345" y="2576"/>
              <a:chExt cx="3946" cy="840"/>
            </a:xfrm>
          </p:grpSpPr>
          <p:pic>
            <p:nvPicPr>
              <p:cNvPr id="58391" name="Picture 428" descr="Untitled-2">
                <a:extLst>
                  <a:ext uri="{FF2B5EF4-FFF2-40B4-BE49-F238E27FC236}">
                    <a16:creationId xmlns:a16="http://schemas.microsoft.com/office/drawing/2014/main" id="{4B8C1500-AAB5-4832-9F02-5651EEAFC6D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92" name="Picture 429" descr="Untitled-2">
                <a:extLst>
                  <a:ext uri="{FF2B5EF4-FFF2-40B4-BE49-F238E27FC236}">
                    <a16:creationId xmlns:a16="http://schemas.microsoft.com/office/drawing/2014/main" id="{4D77D15F-8264-4E4A-9F6C-26171138CDA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93" name="Picture 430" descr="Untitled-2">
                <a:extLst>
                  <a:ext uri="{FF2B5EF4-FFF2-40B4-BE49-F238E27FC236}">
                    <a16:creationId xmlns:a16="http://schemas.microsoft.com/office/drawing/2014/main" id="{B348FED3-4AD9-47C1-92FD-7B4E242EEEC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94" name="Picture 431" descr="Untitled-2">
                <a:extLst>
                  <a:ext uri="{FF2B5EF4-FFF2-40B4-BE49-F238E27FC236}">
                    <a16:creationId xmlns:a16="http://schemas.microsoft.com/office/drawing/2014/main" id="{8EC82679-59C4-4EFB-8D4D-D598059C08B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95" name="Picture 432" descr="Untitled-2">
                <a:extLst>
                  <a:ext uri="{FF2B5EF4-FFF2-40B4-BE49-F238E27FC236}">
                    <a16:creationId xmlns:a16="http://schemas.microsoft.com/office/drawing/2014/main" id="{B4655C8D-9160-4F28-8A8E-CC188B3AF4C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96" name="Picture 433" descr="Untitled-2">
                <a:extLst>
                  <a:ext uri="{FF2B5EF4-FFF2-40B4-BE49-F238E27FC236}">
                    <a16:creationId xmlns:a16="http://schemas.microsoft.com/office/drawing/2014/main" id="{BADAEBB7-1D60-4802-AB28-7EF974AA0D3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97" name="Picture 434" descr="Untitled-2">
                <a:extLst>
                  <a:ext uri="{FF2B5EF4-FFF2-40B4-BE49-F238E27FC236}">
                    <a16:creationId xmlns:a16="http://schemas.microsoft.com/office/drawing/2014/main" id="{A293E6D9-B149-4515-B23D-3DB628254FA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98" name="Picture 435" descr="Untitled-2">
                <a:extLst>
                  <a:ext uri="{FF2B5EF4-FFF2-40B4-BE49-F238E27FC236}">
                    <a16:creationId xmlns:a16="http://schemas.microsoft.com/office/drawing/2014/main" id="{01ED9992-4DEC-4E6A-B692-93DF38B7145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99" name="Picture 436" descr="Untitled-2">
                <a:extLst>
                  <a:ext uri="{FF2B5EF4-FFF2-40B4-BE49-F238E27FC236}">
                    <a16:creationId xmlns:a16="http://schemas.microsoft.com/office/drawing/2014/main" id="{32E307AA-51C4-4718-8D3A-AC9591AB159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400" name="Picture 437" descr="Untitled-2">
                <a:extLst>
                  <a:ext uri="{FF2B5EF4-FFF2-40B4-BE49-F238E27FC236}">
                    <a16:creationId xmlns:a16="http://schemas.microsoft.com/office/drawing/2014/main" id="{AB8491C5-F2B4-4076-A773-9A05677F32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42" name="图片 41">
            <a:extLst>
              <a:ext uri="{FF2B5EF4-FFF2-40B4-BE49-F238E27FC236}">
                <a16:creationId xmlns:a16="http://schemas.microsoft.com/office/drawing/2014/main" id="{D7F8E9CA-DE09-475D-9924-8A4E5C4ECE6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84720"/>
          <a:stretch>
            <a:fillRect/>
          </a:stretch>
        </p:blipFill>
        <p:spPr bwMode="auto">
          <a:xfrm>
            <a:off x="-33338" y="3609975"/>
            <a:ext cx="9194801"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3000">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par>
                                <p:cTn id="8" presetID="31" presetClass="entr" presetSubtype="0" fill="hold" nodeType="withEffect">
                                  <p:stCondLst>
                                    <p:cond delay="0"/>
                                  </p:stCondLst>
                                  <p:childTnLst>
                                    <p:set>
                                      <p:cBhvr>
                                        <p:cTn id="9" dur="1" fill="hold">
                                          <p:stCondLst>
                                            <p:cond delay="0"/>
                                          </p:stCondLst>
                                        </p:cTn>
                                        <p:tgtEl>
                                          <p:spTgt spid="28676"/>
                                        </p:tgtEl>
                                        <p:attrNameLst>
                                          <p:attrName>style.visibility</p:attrName>
                                        </p:attrNameLst>
                                      </p:cBhvr>
                                      <p:to>
                                        <p:strVal val="visible"/>
                                      </p:to>
                                    </p:set>
                                    <p:anim calcmode="lin" valueType="num">
                                      <p:cBhvr>
                                        <p:cTn id="10" dur="1000" fill="hold"/>
                                        <p:tgtEl>
                                          <p:spTgt spid="28676"/>
                                        </p:tgtEl>
                                        <p:attrNameLst>
                                          <p:attrName>ppt_w</p:attrName>
                                        </p:attrNameLst>
                                      </p:cBhvr>
                                      <p:tavLst>
                                        <p:tav tm="0">
                                          <p:val>
                                            <p:fltVal val="0"/>
                                          </p:val>
                                        </p:tav>
                                        <p:tav tm="100000">
                                          <p:val>
                                            <p:strVal val="#ppt_w"/>
                                          </p:val>
                                        </p:tav>
                                      </p:tavLst>
                                    </p:anim>
                                    <p:anim calcmode="lin" valueType="num">
                                      <p:cBhvr>
                                        <p:cTn id="11" dur="1000" fill="hold"/>
                                        <p:tgtEl>
                                          <p:spTgt spid="28676"/>
                                        </p:tgtEl>
                                        <p:attrNameLst>
                                          <p:attrName>ppt_h</p:attrName>
                                        </p:attrNameLst>
                                      </p:cBhvr>
                                      <p:tavLst>
                                        <p:tav tm="0">
                                          <p:val>
                                            <p:fltVal val="0"/>
                                          </p:val>
                                        </p:tav>
                                        <p:tav tm="100000">
                                          <p:val>
                                            <p:strVal val="#ppt_h"/>
                                          </p:val>
                                        </p:tav>
                                      </p:tavLst>
                                    </p:anim>
                                    <p:anim calcmode="lin" valueType="num">
                                      <p:cBhvr>
                                        <p:cTn id="12" dur="1000" fill="hold"/>
                                        <p:tgtEl>
                                          <p:spTgt spid="28676"/>
                                        </p:tgtEl>
                                        <p:attrNameLst>
                                          <p:attrName>style.rotation</p:attrName>
                                        </p:attrNameLst>
                                      </p:cBhvr>
                                      <p:tavLst>
                                        <p:tav tm="0">
                                          <p:val>
                                            <p:fltVal val="90"/>
                                          </p:val>
                                        </p:tav>
                                        <p:tav tm="100000">
                                          <p:val>
                                            <p:fltVal val="0"/>
                                          </p:val>
                                        </p:tav>
                                      </p:tavLst>
                                    </p:anim>
                                    <p:animEffect transition="in" filter="fade">
                                      <p:cBhvr>
                                        <p:cTn id="13" dur="1000"/>
                                        <p:tgtEl>
                                          <p:spTgt spid="28676"/>
                                        </p:tgtEl>
                                      </p:cBhvr>
                                    </p:animEffect>
                                  </p:childTnLst>
                                </p:cTn>
                              </p:par>
                            </p:childTnLst>
                          </p:cTn>
                        </p:par>
                        <p:par>
                          <p:cTn id="14" fill="hold" nodeType="afterGroup">
                            <p:stCondLst>
                              <p:cond delay="1000"/>
                            </p:stCondLst>
                            <p:childTnLst>
                              <p:par>
                                <p:cTn id="15" presetID="1" presetClass="entr" presetSubtype="0" fill="hold" nodeType="after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par>
                                <p:cTn id="17" presetID="53" presetClass="entr" presetSubtype="16"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Effect transition="in" filter="fade">
                                      <p:cBhvr>
                                        <p:cTn id="21" dur="1000"/>
                                        <p:tgtEl>
                                          <p:spTgt spid="24"/>
                                        </p:tgtEl>
                                      </p:cBhvr>
                                    </p:animEffect>
                                  </p:childTnLst>
                                </p:cTn>
                              </p:par>
                              <p:par>
                                <p:cTn id="22" presetID="22" presetClass="entr" presetSubtype="8"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wipe(left)">
                                      <p:cBhvr>
                                        <p:cTn id="24" dur="1000"/>
                                        <p:tgtEl>
                                          <p:spTgt spid="28"/>
                                        </p:tgtEl>
                                      </p:cBhvr>
                                    </p:animEffect>
                                  </p:childTnLst>
                                </p:cTn>
                              </p:par>
                            </p:childTnLst>
                          </p:cTn>
                        </p:par>
                        <p:par>
                          <p:cTn id="25" fill="hold" nodeType="afterGroup">
                            <p:stCondLst>
                              <p:cond delay="2000"/>
                            </p:stCondLst>
                            <p:childTnLst>
                              <p:par>
                                <p:cTn id="26" presetID="22" presetClass="entr" presetSubtype="8" fill="hold" nodeType="afterEffect">
                                  <p:stCondLst>
                                    <p:cond delay="0"/>
                                  </p:stCondLst>
                                  <p:childTnLst>
                                    <p:set>
                                      <p:cBhvr>
                                        <p:cTn id="27" dur="1" fill="hold">
                                          <p:stCondLst>
                                            <p:cond delay="0"/>
                                          </p:stCondLst>
                                        </p:cTn>
                                        <p:tgtEl>
                                          <p:spTgt spid="32770"/>
                                        </p:tgtEl>
                                        <p:attrNameLst>
                                          <p:attrName>style.visibility</p:attrName>
                                        </p:attrNameLst>
                                      </p:cBhvr>
                                      <p:to>
                                        <p:strVal val="visible"/>
                                      </p:to>
                                    </p:set>
                                    <p:animEffect transition="in" filter="wipe(left)">
                                      <p:cBhvr>
                                        <p:cTn id="28" dur="500"/>
                                        <p:tgtEl>
                                          <p:spTgt spid="32770"/>
                                        </p:tgtEl>
                                      </p:cBhvr>
                                    </p:animEffect>
                                  </p:childTnLst>
                                </p:cTn>
                              </p:par>
                            </p:childTnLst>
                          </p:cTn>
                        </p:par>
                        <p:par>
                          <p:cTn id="29" fill="hold" nodeType="afterGroup">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32776"/>
                                        </p:tgtEl>
                                        <p:attrNameLst>
                                          <p:attrName>style.visibility</p:attrName>
                                        </p:attrNameLst>
                                      </p:cBhvr>
                                      <p:to>
                                        <p:strVal val="visible"/>
                                      </p:to>
                                    </p:set>
                                    <p:animEffect transition="in" filter="fade">
                                      <p:cBhvr>
                                        <p:cTn id="32" dur="500"/>
                                        <p:tgtEl>
                                          <p:spTgt spid="3277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2777"/>
                                        </p:tgtEl>
                                        <p:attrNameLst>
                                          <p:attrName>style.visibility</p:attrName>
                                        </p:attrNameLst>
                                      </p:cBhvr>
                                      <p:to>
                                        <p:strVal val="visible"/>
                                      </p:to>
                                    </p:set>
                                    <p:animEffect transition="in" filter="fade">
                                      <p:cBhvr>
                                        <p:cTn id="35" dur="500"/>
                                        <p:tgtEl>
                                          <p:spTgt spid="3277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2778"/>
                                        </p:tgtEl>
                                        <p:attrNameLst>
                                          <p:attrName>style.visibility</p:attrName>
                                        </p:attrNameLst>
                                      </p:cBhvr>
                                      <p:to>
                                        <p:strVal val="visible"/>
                                      </p:to>
                                    </p:set>
                                    <p:animEffect transition="in" filter="fade">
                                      <p:cBhvr>
                                        <p:cTn id="38" dur="500"/>
                                        <p:tgtEl>
                                          <p:spTgt spid="3277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2775"/>
                                        </p:tgtEl>
                                        <p:attrNameLst>
                                          <p:attrName>style.visibility</p:attrName>
                                        </p:attrNameLst>
                                      </p:cBhvr>
                                      <p:to>
                                        <p:strVal val="visible"/>
                                      </p:to>
                                    </p:set>
                                    <p:animEffect transition="in" filter="fade">
                                      <p:cBhvr>
                                        <p:cTn id="41" dur="500"/>
                                        <p:tgtEl>
                                          <p:spTgt spid="3277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2782"/>
                                        </p:tgtEl>
                                        <p:attrNameLst>
                                          <p:attrName>style.visibility</p:attrName>
                                        </p:attrNameLst>
                                      </p:cBhvr>
                                      <p:to>
                                        <p:strVal val="visible"/>
                                      </p:to>
                                    </p:set>
                                    <p:animEffect transition="in" filter="fade">
                                      <p:cBhvr>
                                        <p:cTn id="44" dur="500"/>
                                        <p:tgtEl>
                                          <p:spTgt spid="3278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2783"/>
                                        </p:tgtEl>
                                        <p:attrNameLst>
                                          <p:attrName>style.visibility</p:attrName>
                                        </p:attrNameLst>
                                      </p:cBhvr>
                                      <p:to>
                                        <p:strVal val="visible"/>
                                      </p:to>
                                    </p:set>
                                    <p:animEffect transition="in" filter="fade">
                                      <p:cBhvr>
                                        <p:cTn id="47" dur="500"/>
                                        <p:tgtEl>
                                          <p:spTgt spid="32783"/>
                                        </p:tgtEl>
                                      </p:cBhvr>
                                    </p:animEffect>
                                  </p:childTnLst>
                                </p:cTn>
                              </p:par>
                            </p:childTnLst>
                          </p:cTn>
                        </p:par>
                        <p:par>
                          <p:cTn id="48" fill="hold" nodeType="afterGroup">
                            <p:stCondLst>
                              <p:cond delay="3000"/>
                            </p:stCondLst>
                            <p:childTnLst>
                              <p:par>
                                <p:cTn id="49" presetID="16" presetClass="entr" presetSubtype="21" fill="hold" grpId="0" nodeType="afterEffect">
                                  <p:stCondLst>
                                    <p:cond delay="0"/>
                                  </p:stCondLst>
                                  <p:childTnLst>
                                    <p:set>
                                      <p:cBhvr>
                                        <p:cTn id="50" dur="1" fill="hold">
                                          <p:stCondLst>
                                            <p:cond delay="0"/>
                                          </p:stCondLst>
                                        </p:cTn>
                                        <p:tgtEl>
                                          <p:spTgt spid="32772"/>
                                        </p:tgtEl>
                                        <p:attrNameLst>
                                          <p:attrName>style.visibility</p:attrName>
                                        </p:attrNameLst>
                                      </p:cBhvr>
                                      <p:to>
                                        <p:strVal val="visible"/>
                                      </p:to>
                                    </p:set>
                                    <p:animEffect transition="in" filter="barn(inVertical)">
                                      <p:cBhvr>
                                        <p:cTn id="51" dur="500"/>
                                        <p:tgtEl>
                                          <p:spTgt spid="32772"/>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32779"/>
                                        </p:tgtEl>
                                        <p:attrNameLst>
                                          <p:attrName>style.visibility</p:attrName>
                                        </p:attrNameLst>
                                      </p:cBhvr>
                                      <p:to>
                                        <p:strVal val="visible"/>
                                      </p:to>
                                    </p:set>
                                    <p:animEffect transition="in" filter="barn(inVertical)">
                                      <p:cBhvr>
                                        <p:cTn id="54" dur="500"/>
                                        <p:tgtEl>
                                          <p:spTgt spid="32779"/>
                                        </p:tgtEl>
                                      </p:cBhvr>
                                    </p:animEffect>
                                  </p:childTnLst>
                                </p:cTn>
                              </p:par>
                              <p:par>
                                <p:cTn id="55" presetID="16" presetClass="entr" presetSubtype="21" fill="hold" grpId="0" nodeType="withEffect">
                                  <p:stCondLst>
                                    <p:cond delay="0"/>
                                  </p:stCondLst>
                                  <p:childTnLst>
                                    <p:set>
                                      <p:cBhvr>
                                        <p:cTn id="56" dur="1" fill="hold">
                                          <p:stCondLst>
                                            <p:cond delay="0"/>
                                          </p:stCondLst>
                                        </p:cTn>
                                        <p:tgtEl>
                                          <p:spTgt spid="32780"/>
                                        </p:tgtEl>
                                        <p:attrNameLst>
                                          <p:attrName>style.visibility</p:attrName>
                                        </p:attrNameLst>
                                      </p:cBhvr>
                                      <p:to>
                                        <p:strVal val="visible"/>
                                      </p:to>
                                    </p:set>
                                    <p:animEffect transition="in" filter="barn(inVertical)">
                                      <p:cBhvr>
                                        <p:cTn id="57" dur="500"/>
                                        <p:tgtEl>
                                          <p:spTgt spid="32780"/>
                                        </p:tgtEl>
                                      </p:cBhvr>
                                    </p:animEffect>
                                  </p:childTnLst>
                                </p:cTn>
                              </p:par>
                              <p:par>
                                <p:cTn id="58" presetID="16" presetClass="entr" presetSubtype="21" fill="hold" grpId="0" nodeType="withEffect">
                                  <p:stCondLst>
                                    <p:cond delay="0"/>
                                  </p:stCondLst>
                                  <p:childTnLst>
                                    <p:set>
                                      <p:cBhvr>
                                        <p:cTn id="59" dur="1" fill="hold">
                                          <p:stCondLst>
                                            <p:cond delay="0"/>
                                          </p:stCondLst>
                                        </p:cTn>
                                        <p:tgtEl>
                                          <p:spTgt spid="32781"/>
                                        </p:tgtEl>
                                        <p:attrNameLst>
                                          <p:attrName>style.visibility</p:attrName>
                                        </p:attrNameLst>
                                      </p:cBhvr>
                                      <p:to>
                                        <p:strVal val="visible"/>
                                      </p:to>
                                    </p:set>
                                    <p:animEffect transition="in" filter="barn(inVertical)">
                                      <p:cBhvr>
                                        <p:cTn id="60" dur="500"/>
                                        <p:tgtEl>
                                          <p:spTgt spid="32781"/>
                                        </p:tgtEl>
                                      </p:cBhvr>
                                    </p:animEffect>
                                  </p:childTnLst>
                                </p:cTn>
                              </p:par>
                              <p:par>
                                <p:cTn id="61" presetID="16" presetClass="entr" presetSubtype="21" fill="hold" grpId="0" nodeType="withEffect">
                                  <p:stCondLst>
                                    <p:cond delay="0"/>
                                  </p:stCondLst>
                                  <p:childTnLst>
                                    <p:set>
                                      <p:cBhvr>
                                        <p:cTn id="62" dur="1" fill="hold">
                                          <p:stCondLst>
                                            <p:cond delay="0"/>
                                          </p:stCondLst>
                                        </p:cTn>
                                        <p:tgtEl>
                                          <p:spTgt spid="32784"/>
                                        </p:tgtEl>
                                        <p:attrNameLst>
                                          <p:attrName>style.visibility</p:attrName>
                                        </p:attrNameLst>
                                      </p:cBhvr>
                                      <p:to>
                                        <p:strVal val="visible"/>
                                      </p:to>
                                    </p:set>
                                    <p:animEffect transition="in" filter="barn(inVertical)">
                                      <p:cBhvr>
                                        <p:cTn id="63" dur="500"/>
                                        <p:tgtEl>
                                          <p:spTgt spid="32784"/>
                                        </p:tgtEl>
                                      </p:cBhvr>
                                    </p:animEffect>
                                  </p:childTnLst>
                                </p:cTn>
                              </p:par>
                              <p:par>
                                <p:cTn id="64" presetID="16" presetClass="entr" presetSubtype="21" fill="hold" grpId="0" nodeType="withEffect">
                                  <p:stCondLst>
                                    <p:cond delay="0"/>
                                  </p:stCondLst>
                                  <p:childTnLst>
                                    <p:set>
                                      <p:cBhvr>
                                        <p:cTn id="65" dur="1" fill="hold">
                                          <p:stCondLst>
                                            <p:cond delay="0"/>
                                          </p:stCondLst>
                                        </p:cTn>
                                        <p:tgtEl>
                                          <p:spTgt spid="32785"/>
                                        </p:tgtEl>
                                        <p:attrNameLst>
                                          <p:attrName>style.visibility</p:attrName>
                                        </p:attrNameLst>
                                      </p:cBhvr>
                                      <p:to>
                                        <p:strVal val="visible"/>
                                      </p:to>
                                    </p:set>
                                    <p:animEffect transition="in" filter="barn(inVertical)">
                                      <p:cBhvr>
                                        <p:cTn id="66" dur="500"/>
                                        <p:tgtEl>
                                          <p:spTgt spid="327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bldLvl="0" animBg="1"/>
      <p:bldP spid="32775" grpId="0" bldLvl="0" animBg="1"/>
      <p:bldP spid="32776" grpId="0" bldLvl="0" animBg="1"/>
      <p:bldP spid="32777" grpId="0" bldLvl="0" animBg="1"/>
      <p:bldP spid="32778" grpId="0" bldLvl="0" animBg="1"/>
      <p:bldP spid="32779" grpId="0" bldLvl="0" animBg="1"/>
      <p:bldP spid="32780" grpId="0" bldLvl="0" animBg="1"/>
      <p:bldP spid="32781" grpId="0" bldLvl="0" animBg="1"/>
      <p:bldP spid="32782" grpId="0" bldLvl="0" animBg="1"/>
      <p:bldP spid="32783" grpId="0" bldLvl="0" animBg="1"/>
      <p:bldP spid="32784" grpId="0" bldLvl="0" animBg="1"/>
      <p:bldP spid="32785" grpId="0" bldLvl="0" animBg="1"/>
      <p:bldP spid="24"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676" name="Picture 6" descr="C:\Users\PC\Desktop\zqq\20158_0011_7.png">
            <a:extLst>
              <a:ext uri="{FF2B5EF4-FFF2-40B4-BE49-F238E27FC236}">
                <a16:creationId xmlns:a16="http://schemas.microsoft.com/office/drawing/2014/main" id="{FC95C443-52E1-49F6-B445-75B0BB35FB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13" y="3071813"/>
            <a:ext cx="1812926" cy="187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5" name="Rectangle 3">
            <a:extLst>
              <a:ext uri="{FF2B5EF4-FFF2-40B4-BE49-F238E27FC236}">
                <a16:creationId xmlns:a16="http://schemas.microsoft.com/office/drawing/2014/main" id="{A960054E-DBDB-49B4-8786-E7FB83767C08}"/>
              </a:ext>
            </a:extLst>
          </p:cNvPr>
          <p:cNvSpPr txBox="1">
            <a:spLocks noChangeArrowheads="1"/>
          </p:cNvSpPr>
          <p:nvPr/>
        </p:nvSpPr>
        <p:spPr bwMode="auto">
          <a:xfrm>
            <a:off x="3460750" y="1589088"/>
            <a:ext cx="5969000"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endParaRPr lang="zh-CN" altLang="en-US" sz="2800" b="1">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a:p>
            <a:pPr algn="ctr" eaLnBrk="1" hangingPunct="1">
              <a:lnSpc>
                <a:spcPct val="120000"/>
              </a:lnSpc>
            </a:pPr>
            <a:endParaRPr lang="zh-CN" altLang="en-US" sz="2800" b="1">
              <a:solidFill>
                <a:srgbClr val="C00000"/>
              </a:solidFill>
              <a:latin typeface="Calibri" panose="020F0502020204030204" pitchFamily="34" charset="0"/>
              <a:sym typeface="Calibri" panose="020F0502020204030204" pitchFamily="34" charset="0"/>
            </a:endParaRPr>
          </a:p>
        </p:txBody>
      </p:sp>
      <p:sp>
        <p:nvSpPr>
          <p:cNvPr id="5" name="文本框 4">
            <a:extLst>
              <a:ext uri="{FF2B5EF4-FFF2-40B4-BE49-F238E27FC236}">
                <a16:creationId xmlns:a16="http://schemas.microsoft.com/office/drawing/2014/main" id="{E4AAEB4D-70DA-4762-89F6-3AB01B0CDCDE}"/>
              </a:ext>
            </a:extLst>
          </p:cNvPr>
          <p:cNvSpPr txBox="1">
            <a:spLocks noChangeArrowheads="1"/>
          </p:cNvSpPr>
          <p:nvPr/>
        </p:nvSpPr>
        <p:spPr bwMode="auto">
          <a:xfrm>
            <a:off x="1358900" y="107950"/>
            <a:ext cx="27892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支部委员会基本程序</a:t>
            </a:r>
          </a:p>
        </p:txBody>
      </p:sp>
      <p:sp>
        <p:nvSpPr>
          <p:cNvPr id="59397" name="矩形 5">
            <a:extLst>
              <a:ext uri="{FF2B5EF4-FFF2-40B4-BE49-F238E27FC236}">
                <a16:creationId xmlns:a16="http://schemas.microsoft.com/office/drawing/2014/main" id="{2EB70DC0-7C75-45C3-9D17-79249C389F61}"/>
              </a:ext>
            </a:extLst>
          </p:cNvPr>
          <p:cNvSpPr>
            <a:spLocks noChangeArrowheads="1"/>
          </p:cNvSpPr>
          <p:nvPr/>
        </p:nvSpPr>
        <p:spPr bwMode="auto">
          <a:xfrm>
            <a:off x="3292475" y="990600"/>
            <a:ext cx="5284788" cy="316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en-US">
              <a:solidFill>
                <a:srgbClr val="FFFFFF"/>
              </a:solidFill>
              <a:latin typeface="Calibri" panose="020F0502020204030204" pitchFamily="34" charset="0"/>
            </a:endParaRPr>
          </a:p>
        </p:txBody>
      </p:sp>
      <p:grpSp>
        <p:nvGrpSpPr>
          <p:cNvPr id="31747" name="组合 8">
            <a:extLst>
              <a:ext uri="{FF2B5EF4-FFF2-40B4-BE49-F238E27FC236}">
                <a16:creationId xmlns:a16="http://schemas.microsoft.com/office/drawing/2014/main" id="{04CFBE27-EBF5-4D72-9AB1-2F8A17FDEA97}"/>
              </a:ext>
            </a:extLst>
          </p:cNvPr>
          <p:cNvGrpSpPr>
            <a:grpSpLocks/>
          </p:cNvGrpSpPr>
          <p:nvPr/>
        </p:nvGrpSpPr>
        <p:grpSpPr bwMode="auto">
          <a:xfrm>
            <a:off x="2025650" y="1235075"/>
            <a:ext cx="887413" cy="781050"/>
            <a:chOff x="-86178" y="0"/>
            <a:chExt cx="987518" cy="867600"/>
          </a:xfrm>
        </p:grpSpPr>
        <p:sp>
          <p:nvSpPr>
            <p:cNvPr id="59424" name="椭圆形标注 2">
              <a:extLst>
                <a:ext uri="{FF2B5EF4-FFF2-40B4-BE49-F238E27FC236}">
                  <a16:creationId xmlns:a16="http://schemas.microsoft.com/office/drawing/2014/main" id="{D95DD866-AD45-4148-B5F8-8813D88D4F4A}"/>
                </a:ext>
              </a:extLst>
            </p:cNvPr>
            <p:cNvSpPr>
              <a:spLocks noChangeArrowheads="1"/>
            </p:cNvSpPr>
            <p:nvPr/>
          </p:nvSpPr>
          <p:spPr bwMode="auto">
            <a:xfrm>
              <a:off x="11128" y="0"/>
              <a:ext cx="791637" cy="792088"/>
            </a:xfrm>
            <a:prstGeom prst="wedgeEllipseCallout">
              <a:avLst>
                <a:gd name="adj1" fmla="val -20833"/>
                <a:gd name="adj2" fmla="val 62500"/>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00">
                <a:solidFill>
                  <a:srgbClr val="FFFF00"/>
                </a:solidFill>
                <a:latin typeface="Calibri" panose="020F0502020204030204" pitchFamily="34" charset="0"/>
              </a:endParaRPr>
            </a:p>
          </p:txBody>
        </p:sp>
        <p:sp>
          <p:nvSpPr>
            <p:cNvPr id="59425" name="TextBox 7">
              <a:extLst>
                <a:ext uri="{FF2B5EF4-FFF2-40B4-BE49-F238E27FC236}">
                  <a16:creationId xmlns:a16="http://schemas.microsoft.com/office/drawing/2014/main" id="{F65BB96B-7F85-4A70-B0D0-7A4A481D28F9}"/>
                </a:ext>
              </a:extLst>
            </p:cNvPr>
            <p:cNvSpPr txBox="1">
              <a:spLocks noChangeArrowheads="1"/>
            </p:cNvSpPr>
            <p:nvPr/>
          </p:nvSpPr>
          <p:spPr bwMode="auto">
            <a:xfrm>
              <a:off x="-86178" y="14107"/>
              <a:ext cx="987518" cy="853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4400" b="1">
                  <a:solidFill>
                    <a:srgbClr val="FFC000"/>
                  </a:solidFill>
                  <a:latin typeface="微软雅黑" panose="020B0503020204020204" pitchFamily="34" charset="-122"/>
                  <a:ea typeface="微软雅黑" panose="020B0503020204020204" pitchFamily="34" charset="-122"/>
                </a:rPr>
                <a:t>1</a:t>
              </a:r>
            </a:p>
          </p:txBody>
        </p:sp>
      </p:grpSp>
      <p:grpSp>
        <p:nvGrpSpPr>
          <p:cNvPr id="2" name="组合 8">
            <a:extLst>
              <a:ext uri="{FF2B5EF4-FFF2-40B4-BE49-F238E27FC236}">
                <a16:creationId xmlns:a16="http://schemas.microsoft.com/office/drawing/2014/main" id="{07567F7B-5354-4141-9AAC-FE1240D8322D}"/>
              </a:ext>
            </a:extLst>
          </p:cNvPr>
          <p:cNvGrpSpPr>
            <a:grpSpLocks/>
          </p:cNvGrpSpPr>
          <p:nvPr/>
        </p:nvGrpSpPr>
        <p:grpSpPr bwMode="auto">
          <a:xfrm>
            <a:off x="6294438" y="1166813"/>
            <a:ext cx="887412" cy="781050"/>
            <a:chOff x="-86178" y="0"/>
            <a:chExt cx="987518" cy="867600"/>
          </a:xfrm>
        </p:grpSpPr>
        <p:sp>
          <p:nvSpPr>
            <p:cNvPr id="59422" name="椭圆形标注 2">
              <a:extLst>
                <a:ext uri="{FF2B5EF4-FFF2-40B4-BE49-F238E27FC236}">
                  <a16:creationId xmlns:a16="http://schemas.microsoft.com/office/drawing/2014/main" id="{CBBF1535-BDED-4543-9CC5-56332F9839A7}"/>
                </a:ext>
              </a:extLst>
            </p:cNvPr>
            <p:cNvSpPr>
              <a:spLocks noChangeArrowheads="1"/>
            </p:cNvSpPr>
            <p:nvPr/>
          </p:nvSpPr>
          <p:spPr bwMode="auto">
            <a:xfrm>
              <a:off x="11128" y="0"/>
              <a:ext cx="791637" cy="792088"/>
            </a:xfrm>
            <a:prstGeom prst="wedgeEllipseCallout">
              <a:avLst>
                <a:gd name="adj1" fmla="val -20833"/>
                <a:gd name="adj2" fmla="val 62500"/>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00">
                <a:solidFill>
                  <a:srgbClr val="FFFF00"/>
                </a:solidFill>
                <a:latin typeface="Calibri" panose="020F0502020204030204" pitchFamily="34" charset="0"/>
              </a:endParaRPr>
            </a:p>
          </p:txBody>
        </p:sp>
        <p:sp>
          <p:nvSpPr>
            <p:cNvPr id="59423" name="TextBox 7">
              <a:extLst>
                <a:ext uri="{FF2B5EF4-FFF2-40B4-BE49-F238E27FC236}">
                  <a16:creationId xmlns:a16="http://schemas.microsoft.com/office/drawing/2014/main" id="{E9E257A6-21CB-4BB4-83BE-06CFD1150310}"/>
                </a:ext>
              </a:extLst>
            </p:cNvPr>
            <p:cNvSpPr txBox="1">
              <a:spLocks noChangeArrowheads="1"/>
            </p:cNvSpPr>
            <p:nvPr/>
          </p:nvSpPr>
          <p:spPr bwMode="auto">
            <a:xfrm>
              <a:off x="-86178" y="14107"/>
              <a:ext cx="987518" cy="853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4400" b="1">
                  <a:solidFill>
                    <a:srgbClr val="FFC000"/>
                  </a:solidFill>
                  <a:latin typeface="微软雅黑" panose="020B0503020204020204" pitchFamily="34" charset="-122"/>
                  <a:ea typeface="微软雅黑" panose="020B0503020204020204" pitchFamily="34" charset="-122"/>
                </a:rPr>
                <a:t>2</a:t>
              </a:r>
            </a:p>
          </p:txBody>
        </p:sp>
      </p:grpSp>
      <p:sp>
        <p:nvSpPr>
          <p:cNvPr id="8202" name="Rectangle 10">
            <a:extLst>
              <a:ext uri="{FF2B5EF4-FFF2-40B4-BE49-F238E27FC236}">
                <a16:creationId xmlns:a16="http://schemas.microsoft.com/office/drawing/2014/main" id="{00E8470B-900B-4E19-98DC-21F8B368B589}"/>
              </a:ext>
            </a:extLst>
          </p:cNvPr>
          <p:cNvSpPr>
            <a:spLocks noChangeArrowheads="1"/>
          </p:cNvSpPr>
          <p:nvPr/>
        </p:nvSpPr>
        <p:spPr bwMode="auto">
          <a:xfrm>
            <a:off x="1368425" y="2119313"/>
            <a:ext cx="1985963" cy="183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35000"/>
              </a:lnSpc>
            </a:pPr>
            <a:r>
              <a:rPr lang="zh-CN" altLang="en-US" sz="1400">
                <a:solidFill>
                  <a:srgbClr val="404040"/>
                </a:solidFill>
                <a:latin typeface="微软雅黑" panose="020B0503020204020204" pitchFamily="34" charset="-122"/>
                <a:ea typeface="微软雅黑" panose="020B0503020204020204" pitchFamily="34" charset="-122"/>
                <a:sym typeface="Calibri" panose="020F0502020204030204" pitchFamily="34" charset="0"/>
              </a:rPr>
              <a:t>党课必须定期进行，一般情况下，</a:t>
            </a:r>
            <a:r>
              <a:rPr lang="zh-CN" altLang="en-US" sz="14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每两个月上一次党课</a:t>
            </a:r>
            <a:r>
              <a:rPr lang="zh-CN" altLang="en-US" sz="1400">
                <a:solidFill>
                  <a:srgbClr val="404040"/>
                </a:solidFill>
                <a:latin typeface="微软雅黑" panose="020B0503020204020204" pitchFamily="34" charset="-122"/>
                <a:ea typeface="微软雅黑" panose="020B0503020204020204" pitchFamily="34" charset="-122"/>
                <a:sym typeface="Calibri" panose="020F0502020204030204" pitchFamily="34" charset="0"/>
              </a:rPr>
              <a:t>。如果有特殊情况，可适当增减上课次数。不过，</a:t>
            </a:r>
            <a:r>
              <a:rPr lang="zh-CN" altLang="en-US" sz="14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至少每个季度一次</a:t>
            </a:r>
            <a:endParaRPr lang="zh-CN" altLang="en-US" sz="1400">
              <a:solidFill>
                <a:srgbClr val="404040"/>
              </a:solidFill>
              <a:latin typeface="微软雅黑" panose="020B0503020204020204" pitchFamily="34" charset="-122"/>
              <a:ea typeface="微软雅黑" panose="020B0503020204020204" pitchFamily="34" charset="-122"/>
              <a:sym typeface="Calibri" panose="020F0502020204030204" pitchFamily="34" charset="0"/>
            </a:endParaRPr>
          </a:p>
        </p:txBody>
      </p:sp>
      <p:cxnSp>
        <p:nvCxnSpPr>
          <p:cNvPr id="31768" name="直接连接符 29">
            <a:extLst>
              <a:ext uri="{FF2B5EF4-FFF2-40B4-BE49-F238E27FC236}">
                <a16:creationId xmlns:a16="http://schemas.microsoft.com/office/drawing/2014/main" id="{9010C4B1-B3DF-4EEF-97B8-A791C29F511F}"/>
              </a:ext>
            </a:extLst>
          </p:cNvPr>
          <p:cNvCxnSpPr>
            <a:cxnSpLocks noChangeShapeType="1"/>
          </p:cNvCxnSpPr>
          <p:nvPr/>
        </p:nvCxnSpPr>
        <p:spPr bwMode="auto">
          <a:xfrm>
            <a:off x="1238250" y="4273550"/>
            <a:ext cx="6667500" cy="0"/>
          </a:xfrm>
          <a:prstGeom prst="line">
            <a:avLst/>
          </a:prstGeom>
          <a:noFill/>
          <a:ln w="9525">
            <a:solidFill>
              <a:srgbClr val="C00000"/>
            </a:solidFill>
            <a:prstDash val="sysDash"/>
            <a:round/>
            <a:headEnd/>
            <a:tailEnd/>
          </a:ln>
          <a:extLst>
            <a:ext uri="{909E8E84-426E-40DD-AFC4-6F175D3DCCD1}">
              <a14:hiddenFill xmlns:a14="http://schemas.microsoft.com/office/drawing/2010/main">
                <a:noFill/>
              </a14:hiddenFill>
            </a:ext>
          </a:extLst>
        </p:spPr>
      </p:cxnSp>
      <p:cxnSp>
        <p:nvCxnSpPr>
          <p:cNvPr id="31765" name="直接连接符 25">
            <a:extLst>
              <a:ext uri="{FF2B5EF4-FFF2-40B4-BE49-F238E27FC236}">
                <a16:creationId xmlns:a16="http://schemas.microsoft.com/office/drawing/2014/main" id="{98A8B53C-BD00-45C7-B5C3-29D53D297331}"/>
              </a:ext>
            </a:extLst>
          </p:cNvPr>
          <p:cNvCxnSpPr>
            <a:cxnSpLocks noChangeShapeType="1"/>
          </p:cNvCxnSpPr>
          <p:nvPr/>
        </p:nvCxnSpPr>
        <p:spPr bwMode="auto">
          <a:xfrm>
            <a:off x="4546600" y="2119313"/>
            <a:ext cx="0" cy="1978025"/>
          </a:xfrm>
          <a:prstGeom prst="line">
            <a:avLst/>
          </a:prstGeom>
          <a:noFill/>
          <a:ln w="9525">
            <a:solidFill>
              <a:srgbClr val="C00000"/>
            </a:solidFill>
            <a:prstDash val="sysDash"/>
            <a:round/>
            <a:headEnd/>
            <a:tailEnd/>
          </a:ln>
          <a:extLst>
            <a:ext uri="{909E8E84-426E-40DD-AFC4-6F175D3DCCD1}">
              <a14:hiddenFill xmlns:a14="http://schemas.microsoft.com/office/drawing/2010/main">
                <a:noFill/>
              </a14:hiddenFill>
            </a:ext>
          </a:extLst>
        </p:spPr>
      </p:cxnSp>
      <p:sp>
        <p:nvSpPr>
          <p:cNvPr id="8198" name="Rectangle 6">
            <a:extLst>
              <a:ext uri="{FF2B5EF4-FFF2-40B4-BE49-F238E27FC236}">
                <a16:creationId xmlns:a16="http://schemas.microsoft.com/office/drawing/2014/main" id="{31358745-A79B-4957-B002-AE6AAA49BD58}"/>
              </a:ext>
            </a:extLst>
          </p:cNvPr>
          <p:cNvSpPr>
            <a:spLocks noChangeArrowheads="1"/>
          </p:cNvSpPr>
          <p:nvPr/>
        </p:nvSpPr>
        <p:spPr bwMode="auto">
          <a:xfrm>
            <a:off x="5643563" y="1900238"/>
            <a:ext cx="1993900" cy="183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35000"/>
              </a:lnSpc>
            </a:pPr>
            <a:r>
              <a:rPr lang="zh-CN" altLang="en-US" sz="1400">
                <a:solidFill>
                  <a:srgbClr val="404040"/>
                </a:solidFill>
                <a:latin typeface="微软雅黑" panose="020B0503020204020204" pitchFamily="34" charset="-122"/>
                <a:ea typeface="微软雅黑" panose="020B0503020204020204" pitchFamily="34" charset="-122"/>
                <a:sym typeface="Calibri" panose="020F0502020204030204" pitchFamily="34" charset="0"/>
              </a:rPr>
              <a:t>党课必须定期进行，一般情况下，</a:t>
            </a:r>
            <a:r>
              <a:rPr lang="zh-CN" altLang="en-US" sz="14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每两个月上一次党课</a:t>
            </a:r>
            <a:r>
              <a:rPr lang="zh-CN" altLang="en-US" sz="1400">
                <a:solidFill>
                  <a:srgbClr val="404040"/>
                </a:solidFill>
                <a:latin typeface="微软雅黑" panose="020B0503020204020204" pitchFamily="34" charset="-122"/>
                <a:ea typeface="微软雅黑" panose="020B0503020204020204" pitchFamily="34" charset="-122"/>
                <a:sym typeface="Calibri" panose="020F0502020204030204" pitchFamily="34" charset="0"/>
              </a:rPr>
              <a:t>。如果有特殊情况，可适当增减上课次数。不过，</a:t>
            </a:r>
            <a:r>
              <a:rPr lang="zh-CN" altLang="en-US" sz="14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至少每个季度一次</a:t>
            </a:r>
            <a:endParaRPr lang="zh-CN" altLang="en-US" sz="1400">
              <a:solidFill>
                <a:srgbClr val="404040"/>
              </a:solidFill>
              <a:latin typeface="微软雅黑" panose="020B0503020204020204" pitchFamily="34" charset="-122"/>
              <a:ea typeface="微软雅黑" panose="020B0503020204020204" pitchFamily="34" charset="-122"/>
              <a:sym typeface="Calibri" panose="020F0502020204030204" pitchFamily="34" charset="0"/>
            </a:endParaRPr>
          </a:p>
        </p:txBody>
      </p:sp>
      <p:grpSp>
        <p:nvGrpSpPr>
          <p:cNvPr id="31761" name="组合 23">
            <a:extLst>
              <a:ext uri="{FF2B5EF4-FFF2-40B4-BE49-F238E27FC236}">
                <a16:creationId xmlns:a16="http://schemas.microsoft.com/office/drawing/2014/main" id="{5FC4E823-0935-45C6-9FA9-9ABF752588CC}"/>
              </a:ext>
            </a:extLst>
          </p:cNvPr>
          <p:cNvGrpSpPr>
            <a:grpSpLocks/>
          </p:cNvGrpSpPr>
          <p:nvPr/>
        </p:nvGrpSpPr>
        <p:grpSpPr bwMode="auto">
          <a:xfrm>
            <a:off x="2738438" y="752475"/>
            <a:ext cx="3719512" cy="536575"/>
            <a:chOff x="0" y="0"/>
            <a:chExt cx="2690572" cy="540889"/>
          </a:xfrm>
        </p:grpSpPr>
        <p:sp>
          <p:nvSpPr>
            <p:cNvPr id="59420" name="上凸带形 20">
              <a:extLst>
                <a:ext uri="{FF2B5EF4-FFF2-40B4-BE49-F238E27FC236}">
                  <a16:creationId xmlns:a16="http://schemas.microsoft.com/office/drawing/2014/main" id="{6E53C861-1E5A-4EB5-A494-34D344FC0B6B}"/>
                </a:ext>
              </a:extLst>
            </p:cNvPr>
            <p:cNvSpPr>
              <a:spLocks noChangeArrowheads="1"/>
            </p:cNvSpPr>
            <p:nvPr/>
          </p:nvSpPr>
          <p:spPr bwMode="auto">
            <a:xfrm>
              <a:off x="0" y="38944"/>
              <a:ext cx="2690572" cy="501945"/>
            </a:xfrm>
            <a:prstGeom prst="ribbon2">
              <a:avLst>
                <a:gd name="adj1" fmla="val 15509"/>
                <a:gd name="adj2" fmla="val 55611"/>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00">
                <a:solidFill>
                  <a:srgbClr val="FFFFFF"/>
                </a:solidFill>
                <a:latin typeface="Calibri" panose="020F0502020204030204" pitchFamily="34" charset="0"/>
              </a:endParaRPr>
            </a:p>
          </p:txBody>
        </p:sp>
        <p:sp>
          <p:nvSpPr>
            <p:cNvPr id="36884" name="TextBox 21">
              <a:extLst>
                <a:ext uri="{FF2B5EF4-FFF2-40B4-BE49-F238E27FC236}">
                  <a16:creationId xmlns:a16="http://schemas.microsoft.com/office/drawing/2014/main" id="{4F235CEE-0673-4A9F-A8BC-A38392020120}"/>
                </a:ext>
              </a:extLst>
            </p:cNvPr>
            <p:cNvSpPr txBox="1">
              <a:spLocks noChangeArrowheads="1"/>
            </p:cNvSpPr>
            <p:nvPr/>
          </p:nvSpPr>
          <p:spPr bwMode="auto">
            <a:xfrm>
              <a:off x="385844" y="0"/>
              <a:ext cx="1891324" cy="427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2160" b="1" noProof="1">
                  <a:solidFill>
                    <a:srgbClr val="FFC000"/>
                  </a:solidFill>
                  <a:latin typeface="微软雅黑" panose="020B0503020204020204" pitchFamily="34" charset="-122"/>
                  <a:ea typeface="微软雅黑" panose="020B0503020204020204" pitchFamily="34" charset="-122"/>
                  <a:sym typeface="+mn-ea"/>
                </a:rPr>
                <a:t>三课一会</a:t>
              </a:r>
            </a:p>
          </p:txBody>
        </p:sp>
      </p:grpSp>
      <p:cxnSp>
        <p:nvCxnSpPr>
          <p:cNvPr id="26" name="直接连接符 2">
            <a:extLst>
              <a:ext uri="{FF2B5EF4-FFF2-40B4-BE49-F238E27FC236}">
                <a16:creationId xmlns:a16="http://schemas.microsoft.com/office/drawing/2014/main" id="{B2EA5C23-F1E6-4D17-A3A2-801383B0EE5B}"/>
              </a:ext>
            </a:extLst>
          </p:cNvPr>
          <p:cNvCxnSpPr>
            <a:cxnSpLocks noChangeShapeType="1"/>
          </p:cNvCxnSpPr>
          <p:nvPr/>
        </p:nvCxnSpPr>
        <p:spPr bwMode="auto">
          <a:xfrm>
            <a:off x="1233488" y="514350"/>
            <a:ext cx="7740650" cy="11113"/>
          </a:xfrm>
          <a:prstGeom prst="line">
            <a:avLst/>
          </a:prstGeom>
          <a:noFill/>
          <a:ln w="9525">
            <a:solidFill>
              <a:srgbClr val="8E1F0C"/>
            </a:solidFill>
            <a:round/>
            <a:headEnd/>
            <a:tailEnd/>
          </a:ln>
          <a:extLst>
            <a:ext uri="{909E8E84-426E-40DD-AFC4-6F175D3DCCD1}">
              <a14:hiddenFill xmlns:a14="http://schemas.microsoft.com/office/drawing/2010/main">
                <a:noFill/>
              </a14:hiddenFill>
            </a:ext>
          </a:extLst>
        </p:spPr>
      </p:cxnSp>
      <p:grpSp>
        <p:nvGrpSpPr>
          <p:cNvPr id="27" name="组合 26">
            <a:extLst>
              <a:ext uri="{FF2B5EF4-FFF2-40B4-BE49-F238E27FC236}">
                <a16:creationId xmlns:a16="http://schemas.microsoft.com/office/drawing/2014/main" id="{635B1320-B81E-44B2-87A4-E8CD118E265A}"/>
              </a:ext>
            </a:extLst>
          </p:cNvPr>
          <p:cNvGrpSpPr>
            <a:grpSpLocks/>
          </p:cNvGrpSpPr>
          <p:nvPr/>
        </p:nvGrpSpPr>
        <p:grpSpPr bwMode="auto">
          <a:xfrm>
            <a:off x="60325" y="47625"/>
            <a:ext cx="1189038" cy="592138"/>
            <a:chOff x="1348" y="1356"/>
            <a:chExt cx="2960" cy="1620"/>
          </a:xfrm>
        </p:grpSpPr>
        <p:pic>
          <p:nvPicPr>
            <p:cNvPr id="59408" name="图片 27">
              <a:extLst>
                <a:ext uri="{FF2B5EF4-FFF2-40B4-BE49-F238E27FC236}">
                  <a16:creationId xmlns:a16="http://schemas.microsoft.com/office/drawing/2014/main" id="{E428F074-A98D-4952-A10B-940445428A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8566" t="3773" r="84967" b="87161"/>
            <a:stretch>
              <a:fillRect/>
            </a:stretch>
          </p:blipFill>
          <p:spPr bwMode="auto">
            <a:xfrm>
              <a:off x="1713" y="1356"/>
              <a:ext cx="2054" cy="1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9409" name="组合 28">
              <a:extLst>
                <a:ext uri="{FF2B5EF4-FFF2-40B4-BE49-F238E27FC236}">
                  <a16:creationId xmlns:a16="http://schemas.microsoft.com/office/drawing/2014/main" id="{3E5C71AD-0190-4D49-8779-6AF7F3339457}"/>
                </a:ext>
              </a:extLst>
            </p:cNvPr>
            <p:cNvGrpSpPr>
              <a:grpSpLocks/>
            </p:cNvGrpSpPr>
            <p:nvPr/>
          </p:nvGrpSpPr>
          <p:grpSpPr bwMode="auto">
            <a:xfrm rot="-1140000">
              <a:off x="1348" y="2342"/>
              <a:ext cx="2960" cy="630"/>
              <a:chOff x="-4345" y="2576"/>
              <a:chExt cx="3946" cy="840"/>
            </a:xfrm>
          </p:grpSpPr>
          <p:pic>
            <p:nvPicPr>
              <p:cNvPr id="59410" name="Picture 428" descr="Untitled-2">
                <a:extLst>
                  <a:ext uri="{FF2B5EF4-FFF2-40B4-BE49-F238E27FC236}">
                    <a16:creationId xmlns:a16="http://schemas.microsoft.com/office/drawing/2014/main" id="{1C609546-6B16-43D7-83D5-38FB9A354B0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11" name="Picture 429" descr="Untitled-2">
                <a:extLst>
                  <a:ext uri="{FF2B5EF4-FFF2-40B4-BE49-F238E27FC236}">
                    <a16:creationId xmlns:a16="http://schemas.microsoft.com/office/drawing/2014/main" id="{2F9B7536-0B15-4852-B96D-4B9613E5AA5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12" name="Picture 430" descr="Untitled-2">
                <a:extLst>
                  <a:ext uri="{FF2B5EF4-FFF2-40B4-BE49-F238E27FC236}">
                    <a16:creationId xmlns:a16="http://schemas.microsoft.com/office/drawing/2014/main" id="{95D06463-8F30-47A9-8476-8B8BB58FAAE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13" name="Picture 431" descr="Untitled-2">
                <a:extLst>
                  <a:ext uri="{FF2B5EF4-FFF2-40B4-BE49-F238E27FC236}">
                    <a16:creationId xmlns:a16="http://schemas.microsoft.com/office/drawing/2014/main" id="{1897C08B-7F76-411A-9D2C-3BBAC2764CC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14" name="Picture 432" descr="Untitled-2">
                <a:extLst>
                  <a:ext uri="{FF2B5EF4-FFF2-40B4-BE49-F238E27FC236}">
                    <a16:creationId xmlns:a16="http://schemas.microsoft.com/office/drawing/2014/main" id="{594CAA85-D614-4D3F-9FEF-758DC62DCEF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15" name="Picture 433" descr="Untitled-2">
                <a:extLst>
                  <a:ext uri="{FF2B5EF4-FFF2-40B4-BE49-F238E27FC236}">
                    <a16:creationId xmlns:a16="http://schemas.microsoft.com/office/drawing/2014/main" id="{2F4B313D-337E-4794-90EB-3D32C53DAE6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16" name="Picture 434" descr="Untitled-2">
                <a:extLst>
                  <a:ext uri="{FF2B5EF4-FFF2-40B4-BE49-F238E27FC236}">
                    <a16:creationId xmlns:a16="http://schemas.microsoft.com/office/drawing/2014/main" id="{73FAA2BA-04DF-408F-9BC8-BFC419E8404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17" name="Picture 435" descr="Untitled-2">
                <a:extLst>
                  <a:ext uri="{FF2B5EF4-FFF2-40B4-BE49-F238E27FC236}">
                    <a16:creationId xmlns:a16="http://schemas.microsoft.com/office/drawing/2014/main" id="{9D161BAF-38FB-4754-BB1A-2650DC34E0D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18" name="Picture 436" descr="Untitled-2">
                <a:extLst>
                  <a:ext uri="{FF2B5EF4-FFF2-40B4-BE49-F238E27FC236}">
                    <a16:creationId xmlns:a16="http://schemas.microsoft.com/office/drawing/2014/main" id="{89508F75-0CE9-4D9D-9065-5C5A67DFF3D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19" name="Picture 437" descr="Untitled-2">
                <a:extLst>
                  <a:ext uri="{FF2B5EF4-FFF2-40B4-BE49-F238E27FC236}">
                    <a16:creationId xmlns:a16="http://schemas.microsoft.com/office/drawing/2014/main" id="{63E64628-C52A-463F-921C-856506002B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40" name="图片 39">
            <a:extLst>
              <a:ext uri="{FF2B5EF4-FFF2-40B4-BE49-F238E27FC236}">
                <a16:creationId xmlns:a16="http://schemas.microsoft.com/office/drawing/2014/main" id="{65DF96E5-F0C3-454B-82E2-5468839A608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84720"/>
          <a:stretch>
            <a:fillRect/>
          </a:stretch>
        </p:blipFill>
        <p:spPr bwMode="auto">
          <a:xfrm>
            <a:off x="-107950" y="3621088"/>
            <a:ext cx="9194800" cy="152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3000">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par>
                                <p:cTn id="8" presetID="31" presetClass="entr" presetSubtype="0" fill="hold" nodeType="withEffect">
                                  <p:stCondLst>
                                    <p:cond delay="0"/>
                                  </p:stCondLst>
                                  <p:childTnLst>
                                    <p:set>
                                      <p:cBhvr>
                                        <p:cTn id="9" dur="1" fill="hold">
                                          <p:stCondLst>
                                            <p:cond delay="0"/>
                                          </p:stCondLst>
                                        </p:cTn>
                                        <p:tgtEl>
                                          <p:spTgt spid="28676"/>
                                        </p:tgtEl>
                                        <p:attrNameLst>
                                          <p:attrName>style.visibility</p:attrName>
                                        </p:attrNameLst>
                                      </p:cBhvr>
                                      <p:to>
                                        <p:strVal val="visible"/>
                                      </p:to>
                                    </p:set>
                                    <p:anim calcmode="lin" valueType="num">
                                      <p:cBhvr>
                                        <p:cTn id="10" dur="1000" fill="hold"/>
                                        <p:tgtEl>
                                          <p:spTgt spid="28676"/>
                                        </p:tgtEl>
                                        <p:attrNameLst>
                                          <p:attrName>ppt_w</p:attrName>
                                        </p:attrNameLst>
                                      </p:cBhvr>
                                      <p:tavLst>
                                        <p:tav tm="0">
                                          <p:val>
                                            <p:fltVal val="0"/>
                                          </p:val>
                                        </p:tav>
                                        <p:tav tm="100000">
                                          <p:val>
                                            <p:strVal val="#ppt_w"/>
                                          </p:val>
                                        </p:tav>
                                      </p:tavLst>
                                    </p:anim>
                                    <p:anim calcmode="lin" valueType="num">
                                      <p:cBhvr>
                                        <p:cTn id="11" dur="1000" fill="hold"/>
                                        <p:tgtEl>
                                          <p:spTgt spid="28676"/>
                                        </p:tgtEl>
                                        <p:attrNameLst>
                                          <p:attrName>ppt_h</p:attrName>
                                        </p:attrNameLst>
                                      </p:cBhvr>
                                      <p:tavLst>
                                        <p:tav tm="0">
                                          <p:val>
                                            <p:fltVal val="0"/>
                                          </p:val>
                                        </p:tav>
                                        <p:tav tm="100000">
                                          <p:val>
                                            <p:strVal val="#ppt_h"/>
                                          </p:val>
                                        </p:tav>
                                      </p:tavLst>
                                    </p:anim>
                                    <p:anim calcmode="lin" valueType="num">
                                      <p:cBhvr>
                                        <p:cTn id="12" dur="1000" fill="hold"/>
                                        <p:tgtEl>
                                          <p:spTgt spid="28676"/>
                                        </p:tgtEl>
                                        <p:attrNameLst>
                                          <p:attrName>style.rotation</p:attrName>
                                        </p:attrNameLst>
                                      </p:cBhvr>
                                      <p:tavLst>
                                        <p:tav tm="0">
                                          <p:val>
                                            <p:fltVal val="90"/>
                                          </p:val>
                                        </p:tav>
                                        <p:tav tm="100000">
                                          <p:val>
                                            <p:fltVal val="0"/>
                                          </p:val>
                                        </p:tav>
                                      </p:tavLst>
                                    </p:anim>
                                    <p:animEffect transition="in" filter="fade">
                                      <p:cBhvr>
                                        <p:cTn id="13" dur="1000"/>
                                        <p:tgtEl>
                                          <p:spTgt spid="28676"/>
                                        </p:tgtEl>
                                      </p:cBhvr>
                                    </p:animEffect>
                                  </p:childTnLst>
                                </p:cTn>
                              </p:par>
                            </p:childTnLst>
                          </p:cTn>
                        </p:par>
                        <p:par>
                          <p:cTn id="14" fill="hold" nodeType="afterGroup">
                            <p:stCondLst>
                              <p:cond delay="1000"/>
                            </p:stCondLst>
                            <p:childTnLst>
                              <p:par>
                                <p:cTn id="15" presetID="1" presetClass="entr" presetSubtype="0"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53" presetClass="entr" presetSubtype="16"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Effect transition="in" filter="fade">
                                      <p:cBhvr>
                                        <p:cTn id="21" dur="1000"/>
                                        <p:tgtEl>
                                          <p:spTgt spid="5"/>
                                        </p:tgtEl>
                                      </p:cBhvr>
                                    </p:animEffect>
                                  </p:childTnLst>
                                </p:cTn>
                              </p:par>
                              <p:par>
                                <p:cTn id="22" presetID="22" presetClass="entr" presetSubtype="8" fill="hold"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left)">
                                      <p:cBhvr>
                                        <p:cTn id="24" dur="1000"/>
                                        <p:tgtEl>
                                          <p:spTgt spid="26"/>
                                        </p:tgtEl>
                                      </p:cBhvr>
                                    </p:animEffect>
                                  </p:childTnLst>
                                </p:cTn>
                              </p:par>
                            </p:childTnLst>
                          </p:cTn>
                        </p:par>
                        <p:par>
                          <p:cTn id="25" fill="hold" nodeType="afterGroup">
                            <p:stCondLst>
                              <p:cond delay="2000"/>
                            </p:stCondLst>
                            <p:childTnLst>
                              <p:par>
                                <p:cTn id="26" presetID="42" presetClass="entr" presetSubtype="0" fill="hold" nodeType="afterEffect">
                                  <p:stCondLst>
                                    <p:cond delay="0"/>
                                  </p:stCondLst>
                                  <p:childTnLst>
                                    <p:set>
                                      <p:cBhvr>
                                        <p:cTn id="27" dur="1" fill="hold">
                                          <p:stCondLst>
                                            <p:cond delay="0"/>
                                          </p:stCondLst>
                                        </p:cTn>
                                        <p:tgtEl>
                                          <p:spTgt spid="31761"/>
                                        </p:tgtEl>
                                        <p:attrNameLst>
                                          <p:attrName>style.visibility</p:attrName>
                                        </p:attrNameLst>
                                      </p:cBhvr>
                                      <p:to>
                                        <p:strVal val="visible"/>
                                      </p:to>
                                    </p:set>
                                    <p:animEffect transition="in" filter="fade">
                                      <p:cBhvr>
                                        <p:cTn id="28" dur="1000"/>
                                        <p:tgtEl>
                                          <p:spTgt spid="31761"/>
                                        </p:tgtEl>
                                      </p:cBhvr>
                                    </p:animEffect>
                                    <p:anim calcmode="lin" valueType="num">
                                      <p:cBhvr>
                                        <p:cTn id="29" dur="1000" fill="hold"/>
                                        <p:tgtEl>
                                          <p:spTgt spid="31761"/>
                                        </p:tgtEl>
                                        <p:attrNameLst>
                                          <p:attrName>ppt_x</p:attrName>
                                        </p:attrNameLst>
                                      </p:cBhvr>
                                      <p:tavLst>
                                        <p:tav tm="0">
                                          <p:val>
                                            <p:strVal val="#ppt_x"/>
                                          </p:val>
                                        </p:tav>
                                        <p:tav tm="100000">
                                          <p:val>
                                            <p:strVal val="#ppt_x"/>
                                          </p:val>
                                        </p:tav>
                                      </p:tavLst>
                                    </p:anim>
                                    <p:anim calcmode="lin" valueType="num">
                                      <p:cBhvr>
                                        <p:cTn id="30" dur="1000" fill="hold"/>
                                        <p:tgtEl>
                                          <p:spTgt spid="31761"/>
                                        </p:tgtEl>
                                        <p:attrNameLst>
                                          <p:attrName>ppt_y</p:attrName>
                                        </p:attrNameLst>
                                      </p:cBhvr>
                                      <p:tavLst>
                                        <p:tav tm="0">
                                          <p:val>
                                            <p:strVal val="#ppt_y+.1"/>
                                          </p:val>
                                        </p:tav>
                                        <p:tav tm="100000">
                                          <p:val>
                                            <p:strVal val="#ppt_y"/>
                                          </p:val>
                                        </p:tav>
                                      </p:tavLst>
                                    </p:anim>
                                  </p:childTnLst>
                                </p:cTn>
                              </p:par>
                            </p:childTnLst>
                          </p:cTn>
                        </p:par>
                        <p:par>
                          <p:cTn id="31" fill="hold" nodeType="afterGroup">
                            <p:stCondLst>
                              <p:cond delay="3000"/>
                            </p:stCondLst>
                            <p:childTnLst>
                              <p:par>
                                <p:cTn id="32" presetID="47" presetClass="entr" presetSubtype="0" fill="hold" nodeType="afterEffect">
                                  <p:stCondLst>
                                    <p:cond delay="0"/>
                                  </p:stCondLst>
                                  <p:childTnLst>
                                    <p:set>
                                      <p:cBhvr>
                                        <p:cTn id="33" dur="1" fill="hold">
                                          <p:stCondLst>
                                            <p:cond delay="0"/>
                                          </p:stCondLst>
                                        </p:cTn>
                                        <p:tgtEl>
                                          <p:spTgt spid="31747"/>
                                        </p:tgtEl>
                                        <p:attrNameLst>
                                          <p:attrName>style.visibility</p:attrName>
                                        </p:attrNameLst>
                                      </p:cBhvr>
                                      <p:to>
                                        <p:strVal val="visible"/>
                                      </p:to>
                                    </p:set>
                                    <p:animEffect transition="in" filter="fade">
                                      <p:cBhvr>
                                        <p:cTn id="34" dur="1000"/>
                                        <p:tgtEl>
                                          <p:spTgt spid="31747"/>
                                        </p:tgtEl>
                                      </p:cBhvr>
                                    </p:animEffect>
                                    <p:anim calcmode="lin" valueType="num">
                                      <p:cBhvr>
                                        <p:cTn id="35" dur="1000" fill="hold"/>
                                        <p:tgtEl>
                                          <p:spTgt spid="31747"/>
                                        </p:tgtEl>
                                        <p:attrNameLst>
                                          <p:attrName>ppt_x</p:attrName>
                                        </p:attrNameLst>
                                      </p:cBhvr>
                                      <p:tavLst>
                                        <p:tav tm="0">
                                          <p:val>
                                            <p:strVal val="#ppt_x"/>
                                          </p:val>
                                        </p:tav>
                                        <p:tav tm="100000">
                                          <p:val>
                                            <p:strVal val="#ppt_x"/>
                                          </p:val>
                                        </p:tav>
                                      </p:tavLst>
                                    </p:anim>
                                    <p:anim calcmode="lin" valueType="num">
                                      <p:cBhvr>
                                        <p:cTn id="36" dur="1000" fill="hold"/>
                                        <p:tgtEl>
                                          <p:spTgt spid="31747"/>
                                        </p:tgtEl>
                                        <p:attrNameLst>
                                          <p:attrName>ppt_y</p:attrName>
                                        </p:attrNameLst>
                                      </p:cBhvr>
                                      <p:tavLst>
                                        <p:tav tm="0">
                                          <p:val>
                                            <p:strVal val="#ppt_y-.1"/>
                                          </p:val>
                                        </p:tav>
                                        <p:tav tm="100000">
                                          <p:val>
                                            <p:strVal val="#ppt_y"/>
                                          </p:val>
                                        </p:tav>
                                      </p:tavLst>
                                    </p:anim>
                                  </p:childTnLst>
                                </p:cTn>
                              </p:par>
                            </p:childTnLst>
                          </p:cTn>
                        </p:par>
                        <p:par>
                          <p:cTn id="37" fill="hold" nodeType="afterGroup">
                            <p:stCondLst>
                              <p:cond delay="4000"/>
                            </p:stCondLst>
                            <p:childTnLst>
                              <p:par>
                                <p:cTn id="38" presetID="47" presetClass="entr" presetSubtype="0" fill="hold" nodeType="after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fade">
                                      <p:cBhvr>
                                        <p:cTn id="40" dur="1000"/>
                                        <p:tgtEl>
                                          <p:spTgt spid="2"/>
                                        </p:tgtEl>
                                      </p:cBhvr>
                                    </p:animEffect>
                                    <p:anim calcmode="lin" valueType="num">
                                      <p:cBhvr>
                                        <p:cTn id="41" dur="1000" fill="hold"/>
                                        <p:tgtEl>
                                          <p:spTgt spid="2"/>
                                        </p:tgtEl>
                                        <p:attrNameLst>
                                          <p:attrName>ppt_x</p:attrName>
                                        </p:attrNameLst>
                                      </p:cBhvr>
                                      <p:tavLst>
                                        <p:tav tm="0">
                                          <p:val>
                                            <p:strVal val="#ppt_x"/>
                                          </p:val>
                                        </p:tav>
                                        <p:tav tm="100000">
                                          <p:val>
                                            <p:strVal val="#ppt_x"/>
                                          </p:val>
                                        </p:tav>
                                      </p:tavLst>
                                    </p:anim>
                                    <p:anim calcmode="lin" valueType="num">
                                      <p:cBhvr>
                                        <p:cTn id="42" dur="1000" fill="hold"/>
                                        <p:tgtEl>
                                          <p:spTgt spid="2"/>
                                        </p:tgtEl>
                                        <p:attrNameLst>
                                          <p:attrName>ppt_y</p:attrName>
                                        </p:attrNameLst>
                                      </p:cBhvr>
                                      <p:tavLst>
                                        <p:tav tm="0">
                                          <p:val>
                                            <p:strVal val="#ppt_y-.1"/>
                                          </p:val>
                                        </p:tav>
                                        <p:tav tm="100000">
                                          <p:val>
                                            <p:strVal val="#ppt_y"/>
                                          </p:val>
                                        </p:tav>
                                      </p:tavLst>
                                    </p:anim>
                                  </p:childTnLst>
                                </p:cTn>
                              </p:par>
                            </p:childTnLst>
                          </p:cTn>
                        </p:par>
                        <p:par>
                          <p:cTn id="43" fill="hold" nodeType="afterGroup">
                            <p:stCondLst>
                              <p:cond delay="5000"/>
                            </p:stCondLst>
                            <p:childTnLst>
                              <p:par>
                                <p:cTn id="44" presetID="42" presetClass="entr" presetSubtype="0" fill="hold" grpId="0" nodeType="afterEffect">
                                  <p:stCondLst>
                                    <p:cond delay="0"/>
                                  </p:stCondLst>
                                  <p:childTnLst>
                                    <p:set>
                                      <p:cBhvr>
                                        <p:cTn id="45" dur="1" fill="hold">
                                          <p:stCondLst>
                                            <p:cond delay="0"/>
                                          </p:stCondLst>
                                        </p:cTn>
                                        <p:tgtEl>
                                          <p:spTgt spid="8202"/>
                                        </p:tgtEl>
                                        <p:attrNameLst>
                                          <p:attrName>style.visibility</p:attrName>
                                        </p:attrNameLst>
                                      </p:cBhvr>
                                      <p:to>
                                        <p:strVal val="visible"/>
                                      </p:to>
                                    </p:set>
                                    <p:animEffect transition="in" filter="fade">
                                      <p:cBhvr>
                                        <p:cTn id="46" dur="1000"/>
                                        <p:tgtEl>
                                          <p:spTgt spid="8202"/>
                                        </p:tgtEl>
                                      </p:cBhvr>
                                    </p:animEffect>
                                    <p:anim calcmode="lin" valueType="num">
                                      <p:cBhvr>
                                        <p:cTn id="47" dur="1000" fill="hold"/>
                                        <p:tgtEl>
                                          <p:spTgt spid="8202"/>
                                        </p:tgtEl>
                                        <p:attrNameLst>
                                          <p:attrName>ppt_x</p:attrName>
                                        </p:attrNameLst>
                                      </p:cBhvr>
                                      <p:tavLst>
                                        <p:tav tm="0">
                                          <p:val>
                                            <p:strVal val="#ppt_x"/>
                                          </p:val>
                                        </p:tav>
                                        <p:tav tm="100000">
                                          <p:val>
                                            <p:strVal val="#ppt_x"/>
                                          </p:val>
                                        </p:tav>
                                      </p:tavLst>
                                    </p:anim>
                                    <p:anim calcmode="lin" valueType="num">
                                      <p:cBhvr>
                                        <p:cTn id="48" dur="1000" fill="hold"/>
                                        <p:tgtEl>
                                          <p:spTgt spid="8202"/>
                                        </p:tgtEl>
                                        <p:attrNameLst>
                                          <p:attrName>ppt_y</p:attrName>
                                        </p:attrNameLst>
                                      </p:cBhvr>
                                      <p:tavLst>
                                        <p:tav tm="0">
                                          <p:val>
                                            <p:strVal val="#ppt_y+.1"/>
                                          </p:val>
                                        </p:tav>
                                        <p:tav tm="100000">
                                          <p:val>
                                            <p:strVal val="#ppt_y"/>
                                          </p:val>
                                        </p:tav>
                                      </p:tavLst>
                                    </p:anim>
                                  </p:childTnLst>
                                </p:cTn>
                              </p:par>
                            </p:childTnLst>
                          </p:cTn>
                        </p:par>
                        <p:par>
                          <p:cTn id="49" fill="hold" nodeType="afterGroup">
                            <p:stCondLst>
                              <p:cond delay="6000"/>
                            </p:stCondLst>
                            <p:childTnLst>
                              <p:par>
                                <p:cTn id="50" presetID="16" presetClass="entr" presetSubtype="21" fill="hold" nodeType="afterEffect">
                                  <p:stCondLst>
                                    <p:cond delay="0"/>
                                  </p:stCondLst>
                                  <p:childTnLst>
                                    <p:set>
                                      <p:cBhvr>
                                        <p:cTn id="51" dur="1" fill="hold">
                                          <p:stCondLst>
                                            <p:cond delay="0"/>
                                          </p:stCondLst>
                                        </p:cTn>
                                        <p:tgtEl>
                                          <p:spTgt spid="31768"/>
                                        </p:tgtEl>
                                        <p:attrNameLst>
                                          <p:attrName>style.visibility</p:attrName>
                                        </p:attrNameLst>
                                      </p:cBhvr>
                                      <p:to>
                                        <p:strVal val="visible"/>
                                      </p:to>
                                    </p:set>
                                    <p:animEffect transition="in" filter="barn(inVertical)">
                                      <p:cBhvr>
                                        <p:cTn id="52" dur="500"/>
                                        <p:tgtEl>
                                          <p:spTgt spid="31768"/>
                                        </p:tgtEl>
                                      </p:cBhvr>
                                    </p:animEffect>
                                  </p:childTnLst>
                                </p:cTn>
                              </p:par>
                            </p:childTnLst>
                          </p:cTn>
                        </p:par>
                        <p:par>
                          <p:cTn id="53" fill="hold" nodeType="afterGroup">
                            <p:stCondLst>
                              <p:cond delay="6500"/>
                            </p:stCondLst>
                            <p:childTnLst>
                              <p:par>
                                <p:cTn id="54" presetID="22" presetClass="entr" presetSubtype="1" fill="hold" nodeType="afterEffect">
                                  <p:stCondLst>
                                    <p:cond delay="0"/>
                                  </p:stCondLst>
                                  <p:childTnLst>
                                    <p:set>
                                      <p:cBhvr>
                                        <p:cTn id="55" dur="1" fill="hold">
                                          <p:stCondLst>
                                            <p:cond delay="0"/>
                                          </p:stCondLst>
                                        </p:cTn>
                                        <p:tgtEl>
                                          <p:spTgt spid="31765"/>
                                        </p:tgtEl>
                                        <p:attrNameLst>
                                          <p:attrName>style.visibility</p:attrName>
                                        </p:attrNameLst>
                                      </p:cBhvr>
                                      <p:to>
                                        <p:strVal val="visible"/>
                                      </p:to>
                                    </p:set>
                                    <p:animEffect transition="in" filter="wipe(up)">
                                      <p:cBhvr>
                                        <p:cTn id="56" dur="500"/>
                                        <p:tgtEl>
                                          <p:spTgt spid="31765"/>
                                        </p:tgtEl>
                                      </p:cBhvr>
                                    </p:animEffect>
                                  </p:childTnLst>
                                </p:cTn>
                              </p:par>
                            </p:childTnLst>
                          </p:cTn>
                        </p:par>
                        <p:par>
                          <p:cTn id="57" fill="hold" nodeType="afterGroup">
                            <p:stCondLst>
                              <p:cond delay="7000"/>
                            </p:stCondLst>
                            <p:childTnLst>
                              <p:par>
                                <p:cTn id="58" presetID="42" presetClass="entr" presetSubtype="0" fill="hold" grpId="0" nodeType="afterEffect">
                                  <p:stCondLst>
                                    <p:cond delay="0"/>
                                  </p:stCondLst>
                                  <p:childTnLst>
                                    <p:set>
                                      <p:cBhvr>
                                        <p:cTn id="59" dur="1" fill="hold">
                                          <p:stCondLst>
                                            <p:cond delay="0"/>
                                          </p:stCondLst>
                                        </p:cTn>
                                        <p:tgtEl>
                                          <p:spTgt spid="8198"/>
                                        </p:tgtEl>
                                        <p:attrNameLst>
                                          <p:attrName>style.visibility</p:attrName>
                                        </p:attrNameLst>
                                      </p:cBhvr>
                                      <p:to>
                                        <p:strVal val="visible"/>
                                      </p:to>
                                    </p:set>
                                    <p:animEffect transition="in" filter="fade">
                                      <p:cBhvr>
                                        <p:cTn id="60" dur="1000"/>
                                        <p:tgtEl>
                                          <p:spTgt spid="8198"/>
                                        </p:tgtEl>
                                      </p:cBhvr>
                                    </p:animEffect>
                                    <p:anim calcmode="lin" valueType="num">
                                      <p:cBhvr>
                                        <p:cTn id="61" dur="1000" fill="hold"/>
                                        <p:tgtEl>
                                          <p:spTgt spid="8198"/>
                                        </p:tgtEl>
                                        <p:attrNameLst>
                                          <p:attrName>ppt_x</p:attrName>
                                        </p:attrNameLst>
                                      </p:cBhvr>
                                      <p:tavLst>
                                        <p:tav tm="0">
                                          <p:val>
                                            <p:strVal val="#ppt_x"/>
                                          </p:val>
                                        </p:tav>
                                        <p:tav tm="100000">
                                          <p:val>
                                            <p:strVal val="#ppt_x"/>
                                          </p:val>
                                        </p:tav>
                                      </p:tavLst>
                                    </p:anim>
                                    <p:anim calcmode="lin" valueType="num">
                                      <p:cBhvr>
                                        <p:cTn id="62" dur="1000" fill="hold"/>
                                        <p:tgtEl>
                                          <p:spTgt spid="81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202" grpId="0" bldLvl="0" animBg="1"/>
      <p:bldP spid="8198"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676" name="Picture 6" descr="C:\Users\PC\Desktop\zqq\20158_0011_7.png">
            <a:extLst>
              <a:ext uri="{FF2B5EF4-FFF2-40B4-BE49-F238E27FC236}">
                <a16:creationId xmlns:a16="http://schemas.microsoft.com/office/drawing/2014/main" id="{B9940AD5-E728-4FEB-BFB9-589577806F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13" y="3071813"/>
            <a:ext cx="1812926" cy="187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文本框 4">
            <a:extLst>
              <a:ext uri="{FF2B5EF4-FFF2-40B4-BE49-F238E27FC236}">
                <a16:creationId xmlns:a16="http://schemas.microsoft.com/office/drawing/2014/main" id="{076B5D61-E938-4533-B354-77F71CC640EE}"/>
              </a:ext>
            </a:extLst>
          </p:cNvPr>
          <p:cNvSpPr txBox="1">
            <a:spLocks noChangeArrowheads="1"/>
          </p:cNvSpPr>
          <p:nvPr/>
        </p:nvSpPr>
        <p:spPr bwMode="auto">
          <a:xfrm>
            <a:off x="1255713" y="93663"/>
            <a:ext cx="27892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支部委员会基本程序</a:t>
            </a:r>
          </a:p>
        </p:txBody>
      </p:sp>
      <p:sp>
        <p:nvSpPr>
          <p:cNvPr id="60420" name="矩形 5">
            <a:extLst>
              <a:ext uri="{FF2B5EF4-FFF2-40B4-BE49-F238E27FC236}">
                <a16:creationId xmlns:a16="http://schemas.microsoft.com/office/drawing/2014/main" id="{C77FC5FB-EDA6-47B2-B48D-467A7F5E6D06}"/>
              </a:ext>
            </a:extLst>
          </p:cNvPr>
          <p:cNvSpPr>
            <a:spLocks noChangeArrowheads="1"/>
          </p:cNvSpPr>
          <p:nvPr/>
        </p:nvSpPr>
        <p:spPr bwMode="auto">
          <a:xfrm>
            <a:off x="593725" y="842963"/>
            <a:ext cx="5284788" cy="316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en-US">
              <a:solidFill>
                <a:srgbClr val="FFFFFF"/>
              </a:solidFill>
              <a:latin typeface="Calibri" panose="020F0502020204030204" pitchFamily="34" charset="0"/>
            </a:endParaRPr>
          </a:p>
        </p:txBody>
      </p:sp>
      <p:sp>
        <p:nvSpPr>
          <p:cNvPr id="16" name="Rectangle 3">
            <a:extLst>
              <a:ext uri="{FF2B5EF4-FFF2-40B4-BE49-F238E27FC236}">
                <a16:creationId xmlns:a16="http://schemas.microsoft.com/office/drawing/2014/main" id="{C667ACD9-1F5E-410F-9C53-2DF66003F640}"/>
              </a:ext>
            </a:extLst>
          </p:cNvPr>
          <p:cNvSpPr txBox="1">
            <a:spLocks noChangeArrowheads="1"/>
          </p:cNvSpPr>
          <p:nvPr/>
        </p:nvSpPr>
        <p:spPr bwMode="auto">
          <a:xfrm>
            <a:off x="965200" y="1131888"/>
            <a:ext cx="1014413"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主体：</a:t>
            </a:r>
          </a:p>
        </p:txBody>
      </p:sp>
      <p:sp>
        <p:nvSpPr>
          <p:cNvPr id="18" name="Rectangle 3">
            <a:extLst>
              <a:ext uri="{FF2B5EF4-FFF2-40B4-BE49-F238E27FC236}">
                <a16:creationId xmlns:a16="http://schemas.microsoft.com/office/drawing/2014/main" id="{524D0E5A-B33E-4EDE-9FF1-7951C273EF61}"/>
              </a:ext>
            </a:extLst>
          </p:cNvPr>
          <p:cNvSpPr txBox="1">
            <a:spLocks noChangeArrowheads="1"/>
          </p:cNvSpPr>
          <p:nvPr/>
        </p:nvSpPr>
        <p:spPr bwMode="auto">
          <a:xfrm>
            <a:off x="1058863" y="1555750"/>
            <a:ext cx="3457575" cy="468313"/>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党员和入党积极分子</a:t>
            </a:r>
          </a:p>
        </p:txBody>
      </p:sp>
      <p:sp>
        <p:nvSpPr>
          <p:cNvPr id="7" name="Rectangle 3">
            <a:extLst>
              <a:ext uri="{FF2B5EF4-FFF2-40B4-BE49-F238E27FC236}">
                <a16:creationId xmlns:a16="http://schemas.microsoft.com/office/drawing/2014/main" id="{AD3F4665-17C9-4117-8E3A-0A24AC6FF123}"/>
              </a:ext>
            </a:extLst>
          </p:cNvPr>
          <p:cNvSpPr txBox="1">
            <a:spLocks noChangeArrowheads="1"/>
          </p:cNvSpPr>
          <p:nvPr/>
        </p:nvSpPr>
        <p:spPr bwMode="auto">
          <a:xfrm>
            <a:off x="1058863" y="2782888"/>
            <a:ext cx="1709737" cy="469900"/>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上课讲授</a:t>
            </a:r>
          </a:p>
        </p:txBody>
      </p:sp>
      <p:sp>
        <p:nvSpPr>
          <p:cNvPr id="20" name="Rectangle 3">
            <a:extLst>
              <a:ext uri="{FF2B5EF4-FFF2-40B4-BE49-F238E27FC236}">
                <a16:creationId xmlns:a16="http://schemas.microsoft.com/office/drawing/2014/main" id="{D4D20554-6CFF-4616-81FE-2CBC4A3FF04A}"/>
              </a:ext>
            </a:extLst>
          </p:cNvPr>
          <p:cNvSpPr txBox="1">
            <a:spLocks noChangeArrowheads="1"/>
          </p:cNvSpPr>
          <p:nvPr/>
        </p:nvSpPr>
        <p:spPr bwMode="auto">
          <a:xfrm>
            <a:off x="1058863" y="2205038"/>
            <a:ext cx="1063625"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形式：</a:t>
            </a:r>
          </a:p>
        </p:txBody>
      </p:sp>
      <p:sp>
        <p:nvSpPr>
          <p:cNvPr id="9220" name="Rectangle 4">
            <a:extLst>
              <a:ext uri="{FF2B5EF4-FFF2-40B4-BE49-F238E27FC236}">
                <a16:creationId xmlns:a16="http://schemas.microsoft.com/office/drawing/2014/main" id="{76E8BBC9-ADFA-48DB-A8AD-7832C688EF26}"/>
              </a:ext>
            </a:extLst>
          </p:cNvPr>
          <p:cNvSpPr>
            <a:spLocks noChangeArrowheads="1"/>
          </p:cNvSpPr>
          <p:nvPr/>
        </p:nvSpPr>
        <p:spPr bwMode="auto">
          <a:xfrm>
            <a:off x="5108575" y="5699125"/>
            <a:ext cx="2979738"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buFont typeface="Wingdings" panose="05000000000000000000" pitchFamily="2" charset="2"/>
              <a:buNone/>
            </a:pPr>
            <a:r>
              <a:rPr lang="zh-CN" altLang="en-US" sz="1600">
                <a:solidFill>
                  <a:srgbClr val="404040"/>
                </a:solidFill>
                <a:latin typeface="微软雅黑" panose="020B0503020204020204" pitchFamily="34" charset="-122"/>
                <a:ea typeface="微软雅黑" panose="020B0503020204020204" pitchFamily="34" charset="-122"/>
                <a:sym typeface="Calibri" panose="020F0502020204030204" pitchFamily="34" charset="0"/>
              </a:rPr>
              <a:t>党的精神内涵及其先进性</a:t>
            </a:r>
          </a:p>
        </p:txBody>
      </p:sp>
      <p:sp>
        <p:nvSpPr>
          <p:cNvPr id="9" name="Rectangle 4">
            <a:extLst>
              <a:ext uri="{FF2B5EF4-FFF2-40B4-BE49-F238E27FC236}">
                <a16:creationId xmlns:a16="http://schemas.microsoft.com/office/drawing/2014/main" id="{E796047B-2289-45A1-81B9-13944FA21B08}"/>
              </a:ext>
            </a:extLst>
          </p:cNvPr>
          <p:cNvSpPr>
            <a:spLocks noChangeArrowheads="1"/>
          </p:cNvSpPr>
          <p:nvPr/>
        </p:nvSpPr>
        <p:spPr bwMode="auto">
          <a:xfrm>
            <a:off x="5068888" y="1789113"/>
            <a:ext cx="2716212" cy="35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buFont typeface="Wingdings" panose="05000000000000000000" pitchFamily="2" charset="2"/>
              <a:buNone/>
            </a:pPr>
            <a:r>
              <a:rPr lang="zh-CN" altLang="en-US" sz="1600">
                <a:solidFill>
                  <a:srgbClr val="404040"/>
                </a:solidFill>
                <a:latin typeface="微软雅黑" panose="020B0503020204020204" pitchFamily="34" charset="-122"/>
                <a:ea typeface="微软雅黑" panose="020B0503020204020204" pitchFamily="34" charset="-122"/>
                <a:sym typeface="Calibri" panose="020F0502020204030204" pitchFamily="34" charset="0"/>
              </a:rPr>
              <a:t>党史、党纪、党的基本知识</a:t>
            </a:r>
          </a:p>
        </p:txBody>
      </p:sp>
      <p:sp>
        <p:nvSpPr>
          <p:cNvPr id="10" name="Rectangle 4">
            <a:extLst>
              <a:ext uri="{FF2B5EF4-FFF2-40B4-BE49-F238E27FC236}">
                <a16:creationId xmlns:a16="http://schemas.microsoft.com/office/drawing/2014/main" id="{B5E64229-911A-4478-8642-72814F7CF725}"/>
              </a:ext>
            </a:extLst>
          </p:cNvPr>
          <p:cNvSpPr>
            <a:spLocks noChangeArrowheads="1"/>
          </p:cNvSpPr>
          <p:nvPr/>
        </p:nvSpPr>
        <p:spPr bwMode="auto">
          <a:xfrm>
            <a:off x="5151438" y="2530475"/>
            <a:ext cx="2990850"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buFont typeface="Wingdings" panose="05000000000000000000" pitchFamily="2" charset="2"/>
              <a:buNone/>
            </a:pPr>
            <a:r>
              <a:rPr lang="zh-CN" altLang="en-US" sz="1600">
                <a:solidFill>
                  <a:srgbClr val="404040"/>
                </a:solidFill>
                <a:latin typeface="微软雅黑" panose="020B0503020204020204" pitchFamily="34" charset="-122"/>
                <a:ea typeface="微软雅黑" panose="020B0503020204020204" pitchFamily="34" charset="-122"/>
                <a:sym typeface="Calibri" panose="020F0502020204030204" pitchFamily="34" charset="0"/>
              </a:rPr>
              <a:t>党的路线、方针、政策</a:t>
            </a:r>
          </a:p>
        </p:txBody>
      </p:sp>
      <p:sp>
        <p:nvSpPr>
          <p:cNvPr id="11" name="矩形 10">
            <a:extLst>
              <a:ext uri="{FF2B5EF4-FFF2-40B4-BE49-F238E27FC236}">
                <a16:creationId xmlns:a16="http://schemas.microsoft.com/office/drawing/2014/main" id="{04665D08-20F9-4221-BD93-AD1CAA784F6B}"/>
              </a:ext>
            </a:extLst>
          </p:cNvPr>
          <p:cNvSpPr>
            <a:spLocks noChangeArrowheads="1"/>
          </p:cNvSpPr>
          <p:nvPr/>
        </p:nvSpPr>
        <p:spPr bwMode="auto">
          <a:xfrm>
            <a:off x="4573588" y="1252538"/>
            <a:ext cx="3238500" cy="2471737"/>
          </a:xfrm>
          <a:prstGeom prst="rect">
            <a:avLst/>
          </a:prstGeom>
          <a:noFill/>
          <a:ln w="25400">
            <a:solidFill>
              <a:srgbClr val="C00000"/>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en-US">
              <a:solidFill>
                <a:srgbClr val="FFFFFF"/>
              </a:solidFill>
              <a:latin typeface="Calibri" panose="020F0502020204030204" pitchFamily="34" charset="0"/>
            </a:endParaRPr>
          </a:p>
        </p:txBody>
      </p:sp>
      <p:sp>
        <p:nvSpPr>
          <p:cNvPr id="12" name="Rectangle 3">
            <a:extLst>
              <a:ext uri="{FF2B5EF4-FFF2-40B4-BE49-F238E27FC236}">
                <a16:creationId xmlns:a16="http://schemas.microsoft.com/office/drawing/2014/main" id="{13384EE1-4062-4787-9588-3D7BBB0CD5E5}"/>
              </a:ext>
            </a:extLst>
          </p:cNvPr>
          <p:cNvSpPr txBox="1">
            <a:spLocks noChangeArrowheads="1"/>
          </p:cNvSpPr>
          <p:nvPr/>
        </p:nvSpPr>
        <p:spPr bwMode="auto">
          <a:xfrm>
            <a:off x="4957763" y="1016000"/>
            <a:ext cx="2601912" cy="474663"/>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微软雅黑" panose="020B0503020204020204" pitchFamily="34" charset="-122"/>
                <a:ea typeface="微软雅黑" panose="020B0503020204020204" pitchFamily="34" charset="-122"/>
                <a:sym typeface="Calibri" panose="020F0502020204030204" pitchFamily="34" charset="0"/>
              </a:rPr>
              <a:t>党课的主要内容</a:t>
            </a:r>
          </a:p>
        </p:txBody>
      </p:sp>
      <p:sp>
        <p:nvSpPr>
          <p:cNvPr id="13" name="矩形: 圆角 8">
            <a:extLst>
              <a:ext uri="{FF2B5EF4-FFF2-40B4-BE49-F238E27FC236}">
                <a16:creationId xmlns:a16="http://schemas.microsoft.com/office/drawing/2014/main" id="{B702AAAA-CEB0-44CE-A714-B257CC65D04A}"/>
              </a:ext>
            </a:extLst>
          </p:cNvPr>
          <p:cNvSpPr/>
          <p:nvPr/>
        </p:nvSpPr>
        <p:spPr>
          <a:xfrm>
            <a:off x="4787900" y="1795463"/>
            <a:ext cx="276225" cy="28575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en-US" altLang="zh-CN" sz="2400" b="1" noProof="1">
                <a:solidFill>
                  <a:schemeClr val="bg1"/>
                </a:solidFill>
                <a:latin typeface="微软雅黑" panose="020B0503020204020204" pitchFamily="34" charset="-122"/>
                <a:ea typeface="微软雅黑" panose="020B0503020204020204" pitchFamily="34" charset="-122"/>
                <a:cs typeface="+mn-ea"/>
                <a:sym typeface="+mn-lt"/>
              </a:rPr>
              <a:t>1</a:t>
            </a:r>
          </a:p>
        </p:txBody>
      </p:sp>
      <p:sp>
        <p:nvSpPr>
          <p:cNvPr id="14" name="矩形: 圆角 9">
            <a:extLst>
              <a:ext uri="{FF2B5EF4-FFF2-40B4-BE49-F238E27FC236}">
                <a16:creationId xmlns:a16="http://schemas.microsoft.com/office/drawing/2014/main" id="{3FB55191-DD4C-45B4-B981-DCB3E2A716FD}"/>
              </a:ext>
            </a:extLst>
          </p:cNvPr>
          <p:cNvSpPr/>
          <p:nvPr/>
        </p:nvSpPr>
        <p:spPr>
          <a:xfrm>
            <a:off x="4857750" y="2538413"/>
            <a:ext cx="276225" cy="28575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en-US" altLang="zh-CN" sz="2400" b="1" noProof="1">
                <a:solidFill>
                  <a:schemeClr val="bg1"/>
                </a:solidFill>
                <a:latin typeface="微软雅黑" panose="020B0503020204020204" pitchFamily="34" charset="-122"/>
                <a:ea typeface="微软雅黑" panose="020B0503020204020204" pitchFamily="34" charset="-122"/>
                <a:cs typeface="+mn-ea"/>
                <a:sym typeface="+mn-lt"/>
              </a:rPr>
              <a:t>2</a:t>
            </a:r>
          </a:p>
        </p:txBody>
      </p:sp>
      <p:sp>
        <p:nvSpPr>
          <p:cNvPr id="15" name="矩形: 圆角 10">
            <a:extLst>
              <a:ext uri="{FF2B5EF4-FFF2-40B4-BE49-F238E27FC236}">
                <a16:creationId xmlns:a16="http://schemas.microsoft.com/office/drawing/2014/main" id="{06086D2B-2878-47C0-A6DB-4E5D5330A2C8}"/>
              </a:ext>
            </a:extLst>
          </p:cNvPr>
          <p:cNvSpPr/>
          <p:nvPr/>
        </p:nvSpPr>
        <p:spPr>
          <a:xfrm>
            <a:off x="4857750" y="5699125"/>
            <a:ext cx="276225" cy="284163"/>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en-US" altLang="zh-CN" sz="2400" b="1" noProof="1">
                <a:solidFill>
                  <a:schemeClr val="bg1"/>
                </a:solidFill>
                <a:latin typeface="微软雅黑" panose="020B0503020204020204" pitchFamily="34" charset="-122"/>
                <a:ea typeface="微软雅黑" panose="020B0503020204020204" pitchFamily="34" charset="-122"/>
                <a:cs typeface="+mn-ea"/>
                <a:sym typeface="+mn-lt"/>
              </a:rPr>
              <a:t>3</a:t>
            </a:r>
          </a:p>
        </p:txBody>
      </p:sp>
      <p:cxnSp>
        <p:nvCxnSpPr>
          <p:cNvPr id="24" name="直接连接符 2">
            <a:extLst>
              <a:ext uri="{FF2B5EF4-FFF2-40B4-BE49-F238E27FC236}">
                <a16:creationId xmlns:a16="http://schemas.microsoft.com/office/drawing/2014/main" id="{DA884870-CEE9-41B1-94EC-556414E7058E}"/>
              </a:ext>
            </a:extLst>
          </p:cNvPr>
          <p:cNvCxnSpPr>
            <a:cxnSpLocks noChangeShapeType="1"/>
          </p:cNvCxnSpPr>
          <p:nvPr/>
        </p:nvCxnSpPr>
        <p:spPr bwMode="auto">
          <a:xfrm>
            <a:off x="1233488" y="514350"/>
            <a:ext cx="7740650" cy="11113"/>
          </a:xfrm>
          <a:prstGeom prst="line">
            <a:avLst/>
          </a:prstGeom>
          <a:noFill/>
          <a:ln w="9525">
            <a:solidFill>
              <a:srgbClr val="8E1F0C"/>
            </a:solidFill>
            <a:round/>
            <a:headEnd/>
            <a:tailEnd/>
          </a:ln>
          <a:extLst>
            <a:ext uri="{909E8E84-426E-40DD-AFC4-6F175D3DCCD1}">
              <a14:hiddenFill xmlns:a14="http://schemas.microsoft.com/office/drawing/2010/main">
                <a:noFill/>
              </a14:hiddenFill>
            </a:ext>
          </a:extLst>
        </p:spPr>
      </p:cxnSp>
      <p:grpSp>
        <p:nvGrpSpPr>
          <p:cNvPr id="25" name="组合 24">
            <a:extLst>
              <a:ext uri="{FF2B5EF4-FFF2-40B4-BE49-F238E27FC236}">
                <a16:creationId xmlns:a16="http://schemas.microsoft.com/office/drawing/2014/main" id="{A420FDF4-3872-411C-AAD0-9080823DE9D6}"/>
              </a:ext>
            </a:extLst>
          </p:cNvPr>
          <p:cNvGrpSpPr>
            <a:grpSpLocks/>
          </p:cNvGrpSpPr>
          <p:nvPr/>
        </p:nvGrpSpPr>
        <p:grpSpPr bwMode="auto">
          <a:xfrm>
            <a:off x="60325" y="47625"/>
            <a:ext cx="1189038" cy="592138"/>
            <a:chOff x="1348" y="1356"/>
            <a:chExt cx="2960" cy="1620"/>
          </a:xfrm>
        </p:grpSpPr>
        <p:pic>
          <p:nvPicPr>
            <p:cNvPr id="60436" name="图片 25">
              <a:extLst>
                <a:ext uri="{FF2B5EF4-FFF2-40B4-BE49-F238E27FC236}">
                  <a16:creationId xmlns:a16="http://schemas.microsoft.com/office/drawing/2014/main" id="{40F54F2B-779E-44D3-A86C-A704A5F81DD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8566" t="3773" r="84967" b="87161"/>
            <a:stretch>
              <a:fillRect/>
            </a:stretch>
          </p:blipFill>
          <p:spPr bwMode="auto">
            <a:xfrm>
              <a:off x="1713" y="1356"/>
              <a:ext cx="2054" cy="1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0437" name="组合 26">
              <a:extLst>
                <a:ext uri="{FF2B5EF4-FFF2-40B4-BE49-F238E27FC236}">
                  <a16:creationId xmlns:a16="http://schemas.microsoft.com/office/drawing/2014/main" id="{75D9C051-11DF-4BCB-9045-CF94ED338601}"/>
                </a:ext>
              </a:extLst>
            </p:cNvPr>
            <p:cNvGrpSpPr>
              <a:grpSpLocks/>
            </p:cNvGrpSpPr>
            <p:nvPr/>
          </p:nvGrpSpPr>
          <p:grpSpPr bwMode="auto">
            <a:xfrm rot="-1140000">
              <a:off x="1348" y="2342"/>
              <a:ext cx="2960" cy="630"/>
              <a:chOff x="-4345" y="2576"/>
              <a:chExt cx="3946" cy="840"/>
            </a:xfrm>
          </p:grpSpPr>
          <p:pic>
            <p:nvPicPr>
              <p:cNvPr id="60438" name="Picture 428" descr="Untitled-2">
                <a:extLst>
                  <a:ext uri="{FF2B5EF4-FFF2-40B4-BE49-F238E27FC236}">
                    <a16:creationId xmlns:a16="http://schemas.microsoft.com/office/drawing/2014/main" id="{E3CAA123-F67C-46B6-85EB-581A6085C30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39" name="Picture 429" descr="Untitled-2">
                <a:extLst>
                  <a:ext uri="{FF2B5EF4-FFF2-40B4-BE49-F238E27FC236}">
                    <a16:creationId xmlns:a16="http://schemas.microsoft.com/office/drawing/2014/main" id="{2CF88197-3E7A-4FBE-AE9A-A89FBD2BB1C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40" name="Picture 430" descr="Untitled-2">
                <a:extLst>
                  <a:ext uri="{FF2B5EF4-FFF2-40B4-BE49-F238E27FC236}">
                    <a16:creationId xmlns:a16="http://schemas.microsoft.com/office/drawing/2014/main" id="{ACD6CD6B-8A66-4AEA-8FA7-04DBFAD1D09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41" name="Picture 431" descr="Untitled-2">
                <a:extLst>
                  <a:ext uri="{FF2B5EF4-FFF2-40B4-BE49-F238E27FC236}">
                    <a16:creationId xmlns:a16="http://schemas.microsoft.com/office/drawing/2014/main" id="{C8C5308C-7B40-4D32-BF39-F676A2E9A55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42" name="Picture 432" descr="Untitled-2">
                <a:extLst>
                  <a:ext uri="{FF2B5EF4-FFF2-40B4-BE49-F238E27FC236}">
                    <a16:creationId xmlns:a16="http://schemas.microsoft.com/office/drawing/2014/main" id="{AA5C6A88-A80D-4F04-B7F7-7F65EB9A64B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43" name="Picture 433" descr="Untitled-2">
                <a:extLst>
                  <a:ext uri="{FF2B5EF4-FFF2-40B4-BE49-F238E27FC236}">
                    <a16:creationId xmlns:a16="http://schemas.microsoft.com/office/drawing/2014/main" id="{A32455D4-492C-49FA-B508-03DF9391BEE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44" name="Picture 434" descr="Untitled-2">
                <a:extLst>
                  <a:ext uri="{FF2B5EF4-FFF2-40B4-BE49-F238E27FC236}">
                    <a16:creationId xmlns:a16="http://schemas.microsoft.com/office/drawing/2014/main" id="{D7483616-7384-430D-BE69-B76B8F35DE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45" name="Picture 435" descr="Untitled-2">
                <a:extLst>
                  <a:ext uri="{FF2B5EF4-FFF2-40B4-BE49-F238E27FC236}">
                    <a16:creationId xmlns:a16="http://schemas.microsoft.com/office/drawing/2014/main" id="{08CB2644-1CD8-4F88-A6D7-89187FA7AFB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46" name="Picture 436" descr="Untitled-2">
                <a:extLst>
                  <a:ext uri="{FF2B5EF4-FFF2-40B4-BE49-F238E27FC236}">
                    <a16:creationId xmlns:a16="http://schemas.microsoft.com/office/drawing/2014/main" id="{9980D2AD-C0FA-4F21-8E61-D96C9F790D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47" name="Picture 437" descr="Untitled-2">
                <a:extLst>
                  <a:ext uri="{FF2B5EF4-FFF2-40B4-BE49-F238E27FC236}">
                    <a16:creationId xmlns:a16="http://schemas.microsoft.com/office/drawing/2014/main" id="{42ECB8F4-6FED-4BD8-A5B4-D9E67BC4F5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38" name="图片 37">
            <a:extLst>
              <a:ext uri="{FF2B5EF4-FFF2-40B4-BE49-F238E27FC236}">
                <a16:creationId xmlns:a16="http://schemas.microsoft.com/office/drawing/2014/main" id="{1C174097-B6DB-4709-846F-BD66EA4799C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84720"/>
          <a:stretch>
            <a:fillRect/>
          </a:stretch>
        </p:blipFill>
        <p:spPr bwMode="auto">
          <a:xfrm>
            <a:off x="-33338" y="3609975"/>
            <a:ext cx="9194801"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3000">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par>
                                <p:cTn id="8" presetID="31" presetClass="entr" presetSubtype="0" fill="hold" nodeType="withEffect">
                                  <p:stCondLst>
                                    <p:cond delay="0"/>
                                  </p:stCondLst>
                                  <p:childTnLst>
                                    <p:set>
                                      <p:cBhvr>
                                        <p:cTn id="9" dur="1" fill="hold">
                                          <p:stCondLst>
                                            <p:cond delay="0"/>
                                          </p:stCondLst>
                                        </p:cTn>
                                        <p:tgtEl>
                                          <p:spTgt spid="28676"/>
                                        </p:tgtEl>
                                        <p:attrNameLst>
                                          <p:attrName>style.visibility</p:attrName>
                                        </p:attrNameLst>
                                      </p:cBhvr>
                                      <p:to>
                                        <p:strVal val="visible"/>
                                      </p:to>
                                    </p:set>
                                    <p:anim calcmode="lin" valueType="num">
                                      <p:cBhvr>
                                        <p:cTn id="10" dur="1000" fill="hold"/>
                                        <p:tgtEl>
                                          <p:spTgt spid="28676"/>
                                        </p:tgtEl>
                                        <p:attrNameLst>
                                          <p:attrName>ppt_w</p:attrName>
                                        </p:attrNameLst>
                                      </p:cBhvr>
                                      <p:tavLst>
                                        <p:tav tm="0">
                                          <p:val>
                                            <p:fltVal val="0"/>
                                          </p:val>
                                        </p:tav>
                                        <p:tav tm="100000">
                                          <p:val>
                                            <p:strVal val="#ppt_w"/>
                                          </p:val>
                                        </p:tav>
                                      </p:tavLst>
                                    </p:anim>
                                    <p:anim calcmode="lin" valueType="num">
                                      <p:cBhvr>
                                        <p:cTn id="11" dur="1000" fill="hold"/>
                                        <p:tgtEl>
                                          <p:spTgt spid="28676"/>
                                        </p:tgtEl>
                                        <p:attrNameLst>
                                          <p:attrName>ppt_h</p:attrName>
                                        </p:attrNameLst>
                                      </p:cBhvr>
                                      <p:tavLst>
                                        <p:tav tm="0">
                                          <p:val>
                                            <p:fltVal val="0"/>
                                          </p:val>
                                        </p:tav>
                                        <p:tav tm="100000">
                                          <p:val>
                                            <p:strVal val="#ppt_h"/>
                                          </p:val>
                                        </p:tav>
                                      </p:tavLst>
                                    </p:anim>
                                    <p:anim calcmode="lin" valueType="num">
                                      <p:cBhvr>
                                        <p:cTn id="12" dur="1000" fill="hold"/>
                                        <p:tgtEl>
                                          <p:spTgt spid="28676"/>
                                        </p:tgtEl>
                                        <p:attrNameLst>
                                          <p:attrName>style.rotation</p:attrName>
                                        </p:attrNameLst>
                                      </p:cBhvr>
                                      <p:tavLst>
                                        <p:tav tm="0">
                                          <p:val>
                                            <p:fltVal val="90"/>
                                          </p:val>
                                        </p:tav>
                                        <p:tav tm="100000">
                                          <p:val>
                                            <p:fltVal val="0"/>
                                          </p:val>
                                        </p:tav>
                                      </p:tavLst>
                                    </p:anim>
                                    <p:animEffect transition="in" filter="fade">
                                      <p:cBhvr>
                                        <p:cTn id="13" dur="1000"/>
                                        <p:tgtEl>
                                          <p:spTgt spid="28676"/>
                                        </p:tgtEl>
                                      </p:cBhvr>
                                    </p:animEffect>
                                  </p:childTnLst>
                                </p:cTn>
                              </p:par>
                            </p:childTnLst>
                          </p:cTn>
                        </p:par>
                        <p:par>
                          <p:cTn id="14" fill="hold" nodeType="afterGroup">
                            <p:stCondLst>
                              <p:cond delay="1000"/>
                            </p:stCondLst>
                            <p:childTnLst>
                              <p:par>
                                <p:cTn id="15" presetID="1" presetClass="entr" presetSubtype="0"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53" presetClass="entr" presetSubtype="16"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Effect transition="in" filter="fade">
                                      <p:cBhvr>
                                        <p:cTn id="21" dur="1000"/>
                                        <p:tgtEl>
                                          <p:spTgt spid="5"/>
                                        </p:tgtEl>
                                      </p:cBhvr>
                                    </p:animEffect>
                                  </p:childTnLst>
                                </p:cTn>
                              </p:par>
                              <p:par>
                                <p:cTn id="22" presetID="22" presetClass="entr" presetSubtype="8" fill="hold"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ipe(left)">
                                      <p:cBhvr>
                                        <p:cTn id="24" dur="1000"/>
                                        <p:tgtEl>
                                          <p:spTgt spid="24"/>
                                        </p:tgtEl>
                                      </p:cBhvr>
                                    </p:animEffect>
                                  </p:childTnLst>
                                </p:cTn>
                              </p:par>
                            </p:childTnLst>
                          </p:cTn>
                        </p:par>
                        <p:par>
                          <p:cTn id="25" fill="hold" nodeType="afterGroup">
                            <p:stCondLst>
                              <p:cond delay="2000"/>
                            </p:stCondLst>
                            <p:childTnLst>
                              <p:par>
                                <p:cTn id="26" presetID="16" presetClass="entr" presetSubtype="21"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barn(inVertical)">
                                      <p:cBhvr>
                                        <p:cTn id="28" dur="500"/>
                                        <p:tgtEl>
                                          <p:spTgt spid="16"/>
                                        </p:tgtEl>
                                      </p:cBhvr>
                                    </p:animEffect>
                                  </p:childTnLst>
                                </p:cTn>
                              </p:par>
                            </p:childTnLst>
                          </p:cTn>
                        </p:par>
                        <p:par>
                          <p:cTn id="29" fill="hold" nodeType="afterGroup">
                            <p:stCondLst>
                              <p:cond delay="2500"/>
                            </p:stCondLst>
                            <p:childTnLst>
                              <p:par>
                                <p:cTn id="30" presetID="16" presetClass="entr" presetSubtype="21"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barn(inVertical)">
                                      <p:cBhvr>
                                        <p:cTn id="32" dur="500"/>
                                        <p:tgtEl>
                                          <p:spTgt spid="18"/>
                                        </p:tgtEl>
                                      </p:cBhvr>
                                    </p:animEffect>
                                  </p:childTnLst>
                                </p:cTn>
                              </p:par>
                            </p:childTnLst>
                          </p:cTn>
                        </p:par>
                        <p:par>
                          <p:cTn id="33" fill="hold" nodeType="afterGroup">
                            <p:stCondLst>
                              <p:cond delay="3000"/>
                            </p:stCondLst>
                            <p:childTnLst>
                              <p:par>
                                <p:cTn id="34" presetID="16" presetClass="entr" presetSubtype="21"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barn(inVertical)">
                                      <p:cBhvr>
                                        <p:cTn id="36" dur="500"/>
                                        <p:tgtEl>
                                          <p:spTgt spid="7"/>
                                        </p:tgtEl>
                                      </p:cBhvr>
                                    </p:animEffect>
                                  </p:childTnLst>
                                </p:cTn>
                              </p:par>
                            </p:childTnLst>
                          </p:cTn>
                        </p:par>
                        <p:par>
                          <p:cTn id="37" fill="hold" nodeType="afterGroup">
                            <p:stCondLst>
                              <p:cond delay="3500"/>
                            </p:stCondLst>
                            <p:childTnLst>
                              <p:par>
                                <p:cTn id="38" presetID="16" presetClass="entr" presetSubtype="21"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barn(inVertical)">
                                      <p:cBhvr>
                                        <p:cTn id="40" dur="500"/>
                                        <p:tgtEl>
                                          <p:spTgt spid="20"/>
                                        </p:tgtEl>
                                      </p:cBhvr>
                                    </p:animEffect>
                                  </p:childTnLst>
                                </p:cTn>
                              </p:par>
                            </p:childTnLst>
                          </p:cTn>
                        </p:par>
                        <p:par>
                          <p:cTn id="41" fill="hold" nodeType="afterGroup">
                            <p:stCondLst>
                              <p:cond delay="4000"/>
                            </p:stCondLst>
                            <p:childTnLst>
                              <p:par>
                                <p:cTn id="42" presetID="16" presetClass="entr" presetSubtype="21"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barn(inVertical)">
                                      <p:cBhvr>
                                        <p:cTn id="44" dur="500"/>
                                        <p:tgtEl>
                                          <p:spTgt spid="12"/>
                                        </p:tgtEl>
                                      </p:cBhvr>
                                    </p:animEffect>
                                  </p:childTnLst>
                                </p:cTn>
                              </p:par>
                            </p:childTnLst>
                          </p:cTn>
                        </p:par>
                        <p:par>
                          <p:cTn id="45" fill="hold" nodeType="afterGroup">
                            <p:stCondLst>
                              <p:cond delay="4500"/>
                            </p:stCondLst>
                            <p:childTnLst>
                              <p:par>
                                <p:cTn id="46" presetID="21" presetClass="entr" presetSubtype="1"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heel(1)">
                                      <p:cBhvr>
                                        <p:cTn id="48" dur="500"/>
                                        <p:tgtEl>
                                          <p:spTgt spid="11"/>
                                        </p:tgtEl>
                                      </p:cBhvr>
                                    </p:animEffect>
                                  </p:childTnLst>
                                </p:cTn>
                              </p:par>
                            </p:childTnLst>
                          </p:cTn>
                        </p:par>
                        <p:par>
                          <p:cTn id="49" fill="hold" nodeType="afterGroup">
                            <p:stCondLst>
                              <p:cond delay="5000"/>
                            </p:stCondLst>
                            <p:childTnLst>
                              <p:par>
                                <p:cTn id="50" presetID="53" presetClass="entr" presetSubtype="16"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Effect transition="in" filter="fade">
                                      <p:cBhvr>
                                        <p:cTn id="54" dur="500"/>
                                        <p:tgtEl>
                                          <p:spTgt spid="13"/>
                                        </p:tgtEl>
                                      </p:cBhvr>
                                    </p:animEffect>
                                  </p:childTnLst>
                                </p:cTn>
                              </p:par>
                            </p:childTnLst>
                          </p:cTn>
                        </p:par>
                        <p:par>
                          <p:cTn id="55" fill="hold" nodeType="afterGroup">
                            <p:stCondLst>
                              <p:cond delay="5500"/>
                            </p:stCondLst>
                            <p:childTnLst>
                              <p:par>
                                <p:cTn id="56" presetID="42" presetClass="entr" presetSubtype="0" fill="hold" grpId="0" nodeType="after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fade">
                                      <p:cBhvr>
                                        <p:cTn id="58" dur="1000"/>
                                        <p:tgtEl>
                                          <p:spTgt spid="9"/>
                                        </p:tgtEl>
                                      </p:cBhvr>
                                    </p:animEffect>
                                    <p:anim calcmode="lin" valueType="num">
                                      <p:cBhvr>
                                        <p:cTn id="59" dur="1000" fill="hold"/>
                                        <p:tgtEl>
                                          <p:spTgt spid="9"/>
                                        </p:tgtEl>
                                        <p:attrNameLst>
                                          <p:attrName>ppt_x</p:attrName>
                                        </p:attrNameLst>
                                      </p:cBhvr>
                                      <p:tavLst>
                                        <p:tav tm="0">
                                          <p:val>
                                            <p:strVal val="#ppt_x"/>
                                          </p:val>
                                        </p:tav>
                                        <p:tav tm="100000">
                                          <p:val>
                                            <p:strVal val="#ppt_x"/>
                                          </p:val>
                                        </p:tav>
                                      </p:tavLst>
                                    </p:anim>
                                    <p:anim calcmode="lin" valueType="num">
                                      <p:cBhvr>
                                        <p:cTn id="60" dur="1000" fill="hold"/>
                                        <p:tgtEl>
                                          <p:spTgt spid="9"/>
                                        </p:tgtEl>
                                        <p:attrNameLst>
                                          <p:attrName>ppt_y</p:attrName>
                                        </p:attrNameLst>
                                      </p:cBhvr>
                                      <p:tavLst>
                                        <p:tav tm="0">
                                          <p:val>
                                            <p:strVal val="#ppt_y+.1"/>
                                          </p:val>
                                        </p:tav>
                                        <p:tav tm="100000">
                                          <p:val>
                                            <p:strVal val="#ppt_y"/>
                                          </p:val>
                                        </p:tav>
                                      </p:tavLst>
                                    </p:anim>
                                  </p:childTnLst>
                                </p:cTn>
                              </p:par>
                            </p:childTnLst>
                          </p:cTn>
                        </p:par>
                        <p:par>
                          <p:cTn id="61" fill="hold" nodeType="afterGroup">
                            <p:stCondLst>
                              <p:cond delay="6500"/>
                            </p:stCondLst>
                            <p:childTnLst>
                              <p:par>
                                <p:cTn id="62" presetID="53" presetClass="entr" presetSubtype="16"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 calcmode="lin" valueType="num">
                                      <p:cBhvr>
                                        <p:cTn id="64" dur="500" fill="hold"/>
                                        <p:tgtEl>
                                          <p:spTgt spid="14"/>
                                        </p:tgtEl>
                                        <p:attrNameLst>
                                          <p:attrName>ppt_w</p:attrName>
                                        </p:attrNameLst>
                                      </p:cBhvr>
                                      <p:tavLst>
                                        <p:tav tm="0">
                                          <p:val>
                                            <p:fltVal val="0"/>
                                          </p:val>
                                        </p:tav>
                                        <p:tav tm="100000">
                                          <p:val>
                                            <p:strVal val="#ppt_w"/>
                                          </p:val>
                                        </p:tav>
                                      </p:tavLst>
                                    </p:anim>
                                    <p:anim calcmode="lin" valueType="num">
                                      <p:cBhvr>
                                        <p:cTn id="65" dur="500" fill="hold"/>
                                        <p:tgtEl>
                                          <p:spTgt spid="14"/>
                                        </p:tgtEl>
                                        <p:attrNameLst>
                                          <p:attrName>ppt_h</p:attrName>
                                        </p:attrNameLst>
                                      </p:cBhvr>
                                      <p:tavLst>
                                        <p:tav tm="0">
                                          <p:val>
                                            <p:fltVal val="0"/>
                                          </p:val>
                                        </p:tav>
                                        <p:tav tm="100000">
                                          <p:val>
                                            <p:strVal val="#ppt_h"/>
                                          </p:val>
                                        </p:tav>
                                      </p:tavLst>
                                    </p:anim>
                                    <p:animEffect transition="in" filter="fade">
                                      <p:cBhvr>
                                        <p:cTn id="66" dur="500"/>
                                        <p:tgtEl>
                                          <p:spTgt spid="14"/>
                                        </p:tgtEl>
                                      </p:cBhvr>
                                    </p:animEffect>
                                  </p:childTnLst>
                                </p:cTn>
                              </p:par>
                            </p:childTnLst>
                          </p:cTn>
                        </p:par>
                        <p:par>
                          <p:cTn id="67" fill="hold" nodeType="afterGroup">
                            <p:stCondLst>
                              <p:cond delay="7000"/>
                            </p:stCondLst>
                            <p:childTnLst>
                              <p:par>
                                <p:cTn id="68" presetID="42" presetClass="entr" presetSubtype="0" fill="hold" grpId="0" nodeType="after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fade">
                                      <p:cBhvr>
                                        <p:cTn id="70" dur="1000"/>
                                        <p:tgtEl>
                                          <p:spTgt spid="10"/>
                                        </p:tgtEl>
                                      </p:cBhvr>
                                    </p:animEffect>
                                    <p:anim calcmode="lin" valueType="num">
                                      <p:cBhvr>
                                        <p:cTn id="71" dur="1000" fill="hold"/>
                                        <p:tgtEl>
                                          <p:spTgt spid="10"/>
                                        </p:tgtEl>
                                        <p:attrNameLst>
                                          <p:attrName>ppt_x</p:attrName>
                                        </p:attrNameLst>
                                      </p:cBhvr>
                                      <p:tavLst>
                                        <p:tav tm="0">
                                          <p:val>
                                            <p:strVal val="#ppt_x"/>
                                          </p:val>
                                        </p:tav>
                                        <p:tav tm="100000">
                                          <p:val>
                                            <p:strVal val="#ppt_x"/>
                                          </p:val>
                                        </p:tav>
                                      </p:tavLst>
                                    </p:anim>
                                    <p:anim calcmode="lin" valueType="num">
                                      <p:cBhvr>
                                        <p:cTn id="72" dur="1000" fill="hold"/>
                                        <p:tgtEl>
                                          <p:spTgt spid="10"/>
                                        </p:tgtEl>
                                        <p:attrNameLst>
                                          <p:attrName>ppt_y</p:attrName>
                                        </p:attrNameLst>
                                      </p:cBhvr>
                                      <p:tavLst>
                                        <p:tav tm="0">
                                          <p:val>
                                            <p:strVal val="#ppt_y+.1"/>
                                          </p:val>
                                        </p:tav>
                                        <p:tav tm="100000">
                                          <p:val>
                                            <p:strVal val="#ppt_y"/>
                                          </p:val>
                                        </p:tav>
                                      </p:tavLst>
                                    </p:anim>
                                  </p:childTnLst>
                                </p:cTn>
                              </p:par>
                            </p:childTnLst>
                          </p:cTn>
                        </p:par>
                        <p:par>
                          <p:cTn id="73" fill="hold" nodeType="afterGroup">
                            <p:stCondLst>
                              <p:cond delay="8000"/>
                            </p:stCondLst>
                            <p:childTnLst>
                              <p:par>
                                <p:cTn id="74" presetID="53" presetClass="entr" presetSubtype="16" fill="hold" grpId="0" nodeType="afterEffect">
                                  <p:stCondLst>
                                    <p:cond delay="0"/>
                                  </p:stCondLst>
                                  <p:childTnLst>
                                    <p:set>
                                      <p:cBhvr>
                                        <p:cTn id="75" dur="1" fill="hold">
                                          <p:stCondLst>
                                            <p:cond delay="0"/>
                                          </p:stCondLst>
                                        </p:cTn>
                                        <p:tgtEl>
                                          <p:spTgt spid="15"/>
                                        </p:tgtEl>
                                        <p:attrNameLst>
                                          <p:attrName>style.visibility</p:attrName>
                                        </p:attrNameLst>
                                      </p:cBhvr>
                                      <p:to>
                                        <p:strVal val="visible"/>
                                      </p:to>
                                    </p:set>
                                    <p:anim calcmode="lin" valueType="num">
                                      <p:cBhvr>
                                        <p:cTn id="76" dur="500" fill="hold"/>
                                        <p:tgtEl>
                                          <p:spTgt spid="15"/>
                                        </p:tgtEl>
                                        <p:attrNameLst>
                                          <p:attrName>ppt_w</p:attrName>
                                        </p:attrNameLst>
                                      </p:cBhvr>
                                      <p:tavLst>
                                        <p:tav tm="0">
                                          <p:val>
                                            <p:fltVal val="0"/>
                                          </p:val>
                                        </p:tav>
                                        <p:tav tm="100000">
                                          <p:val>
                                            <p:strVal val="#ppt_w"/>
                                          </p:val>
                                        </p:tav>
                                      </p:tavLst>
                                    </p:anim>
                                    <p:anim calcmode="lin" valueType="num">
                                      <p:cBhvr>
                                        <p:cTn id="77" dur="500" fill="hold"/>
                                        <p:tgtEl>
                                          <p:spTgt spid="15"/>
                                        </p:tgtEl>
                                        <p:attrNameLst>
                                          <p:attrName>ppt_h</p:attrName>
                                        </p:attrNameLst>
                                      </p:cBhvr>
                                      <p:tavLst>
                                        <p:tav tm="0">
                                          <p:val>
                                            <p:fltVal val="0"/>
                                          </p:val>
                                        </p:tav>
                                        <p:tav tm="100000">
                                          <p:val>
                                            <p:strVal val="#ppt_h"/>
                                          </p:val>
                                        </p:tav>
                                      </p:tavLst>
                                    </p:anim>
                                    <p:animEffect transition="in" filter="fade">
                                      <p:cBhvr>
                                        <p:cTn id="78" dur="500"/>
                                        <p:tgtEl>
                                          <p:spTgt spid="15"/>
                                        </p:tgtEl>
                                      </p:cBhvr>
                                    </p:animEffect>
                                  </p:childTnLst>
                                </p:cTn>
                              </p:par>
                            </p:childTnLst>
                          </p:cTn>
                        </p:par>
                        <p:par>
                          <p:cTn id="79" fill="hold" nodeType="afterGroup">
                            <p:stCondLst>
                              <p:cond delay="8500"/>
                            </p:stCondLst>
                            <p:childTnLst>
                              <p:par>
                                <p:cTn id="80" presetID="42" presetClass="entr" presetSubtype="0" fill="hold" grpId="0" nodeType="afterEffect">
                                  <p:stCondLst>
                                    <p:cond delay="0"/>
                                  </p:stCondLst>
                                  <p:childTnLst>
                                    <p:set>
                                      <p:cBhvr>
                                        <p:cTn id="81" dur="1" fill="hold">
                                          <p:stCondLst>
                                            <p:cond delay="0"/>
                                          </p:stCondLst>
                                        </p:cTn>
                                        <p:tgtEl>
                                          <p:spTgt spid="9220"/>
                                        </p:tgtEl>
                                        <p:attrNameLst>
                                          <p:attrName>style.visibility</p:attrName>
                                        </p:attrNameLst>
                                      </p:cBhvr>
                                      <p:to>
                                        <p:strVal val="visible"/>
                                      </p:to>
                                    </p:set>
                                    <p:animEffect transition="in" filter="fade">
                                      <p:cBhvr>
                                        <p:cTn id="82" dur="1000"/>
                                        <p:tgtEl>
                                          <p:spTgt spid="9220"/>
                                        </p:tgtEl>
                                      </p:cBhvr>
                                    </p:animEffect>
                                    <p:anim calcmode="lin" valueType="num">
                                      <p:cBhvr>
                                        <p:cTn id="83" dur="1000" fill="hold"/>
                                        <p:tgtEl>
                                          <p:spTgt spid="9220"/>
                                        </p:tgtEl>
                                        <p:attrNameLst>
                                          <p:attrName>ppt_x</p:attrName>
                                        </p:attrNameLst>
                                      </p:cBhvr>
                                      <p:tavLst>
                                        <p:tav tm="0">
                                          <p:val>
                                            <p:strVal val="#ppt_x"/>
                                          </p:val>
                                        </p:tav>
                                        <p:tav tm="100000">
                                          <p:val>
                                            <p:strVal val="#ppt_x"/>
                                          </p:val>
                                        </p:tav>
                                      </p:tavLst>
                                    </p:anim>
                                    <p:anim calcmode="lin" valueType="num">
                                      <p:cBhvr>
                                        <p:cTn id="84" dur="1000" fill="hold"/>
                                        <p:tgtEl>
                                          <p:spTgt spid="92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6" grpId="0" bldLvl="0" animBg="1"/>
      <p:bldP spid="18" grpId="0" bldLvl="0" animBg="1"/>
      <p:bldP spid="7" grpId="0" bldLvl="0" animBg="1"/>
      <p:bldP spid="20" grpId="0" bldLvl="0" animBg="1"/>
      <p:bldP spid="9220" grpId="0" bldLvl="0" animBg="1"/>
      <p:bldP spid="9" grpId="0" bldLvl="0" animBg="1"/>
      <p:bldP spid="10" grpId="0" bldLvl="0" animBg="1"/>
      <p:bldP spid="11" grpId="0" bldLvl="0" animBg="1"/>
      <p:bldP spid="12" grpId="0" bldLvl="0" animBg="1"/>
      <p:bldP spid="13" grpId="0" bldLvl="0" animBg="1"/>
      <p:bldP spid="14" grpId="0" bldLvl="0" animBg="1"/>
      <p:bldP spid="15"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676" name="Picture 6" descr="C:\Users\PC\Desktop\zqq\20158_0011_7.png">
            <a:extLst>
              <a:ext uri="{FF2B5EF4-FFF2-40B4-BE49-F238E27FC236}">
                <a16:creationId xmlns:a16="http://schemas.microsoft.com/office/drawing/2014/main" id="{27A42ECD-BB73-405A-91B2-0C1AEE425B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13" y="3071813"/>
            <a:ext cx="1812926" cy="187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3" name="Rectangle 3">
            <a:extLst>
              <a:ext uri="{FF2B5EF4-FFF2-40B4-BE49-F238E27FC236}">
                <a16:creationId xmlns:a16="http://schemas.microsoft.com/office/drawing/2014/main" id="{5BC94A99-4338-41BB-AF76-7387A3E6F392}"/>
              </a:ext>
            </a:extLst>
          </p:cNvPr>
          <p:cNvSpPr txBox="1">
            <a:spLocks noChangeArrowheads="1"/>
          </p:cNvSpPr>
          <p:nvPr/>
        </p:nvSpPr>
        <p:spPr bwMode="auto">
          <a:xfrm>
            <a:off x="3460750" y="1589088"/>
            <a:ext cx="5969000"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endParaRPr lang="zh-CN" altLang="en-US" sz="2800" b="1">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a:p>
            <a:pPr algn="ctr" eaLnBrk="1" hangingPunct="1">
              <a:lnSpc>
                <a:spcPct val="120000"/>
              </a:lnSpc>
            </a:pPr>
            <a:endParaRPr lang="zh-CN" altLang="en-US" sz="2800" b="1">
              <a:solidFill>
                <a:srgbClr val="C00000"/>
              </a:solidFill>
              <a:latin typeface="Calibri" panose="020F0502020204030204" pitchFamily="34" charset="0"/>
              <a:sym typeface="Calibri" panose="020F0502020204030204" pitchFamily="34" charset="0"/>
            </a:endParaRPr>
          </a:p>
        </p:txBody>
      </p:sp>
      <p:sp>
        <p:nvSpPr>
          <p:cNvPr id="5" name="文本框 4">
            <a:extLst>
              <a:ext uri="{FF2B5EF4-FFF2-40B4-BE49-F238E27FC236}">
                <a16:creationId xmlns:a16="http://schemas.microsoft.com/office/drawing/2014/main" id="{FE29C31F-D315-4FC4-AE0E-BC3532A17FF1}"/>
              </a:ext>
            </a:extLst>
          </p:cNvPr>
          <p:cNvSpPr txBox="1">
            <a:spLocks noChangeArrowheads="1"/>
          </p:cNvSpPr>
          <p:nvPr/>
        </p:nvSpPr>
        <p:spPr bwMode="auto">
          <a:xfrm>
            <a:off x="1271588" y="146050"/>
            <a:ext cx="50323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6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总结经验，寻找差距，进一步做好</a:t>
            </a:r>
            <a:r>
              <a:rPr lang="en-US" altLang="zh-CN" sz="16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a:t>
            </a:r>
            <a:r>
              <a:rPr lang="zh-CN" altLang="en-US" sz="16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三会一课“工作</a:t>
            </a:r>
          </a:p>
        </p:txBody>
      </p:sp>
      <p:sp>
        <p:nvSpPr>
          <p:cNvPr id="61445" name="矩形 5">
            <a:extLst>
              <a:ext uri="{FF2B5EF4-FFF2-40B4-BE49-F238E27FC236}">
                <a16:creationId xmlns:a16="http://schemas.microsoft.com/office/drawing/2014/main" id="{136B2E29-AB4D-4122-A4CA-A9003578D5F2}"/>
              </a:ext>
            </a:extLst>
          </p:cNvPr>
          <p:cNvSpPr>
            <a:spLocks noChangeArrowheads="1"/>
          </p:cNvSpPr>
          <p:nvPr/>
        </p:nvSpPr>
        <p:spPr bwMode="auto">
          <a:xfrm>
            <a:off x="3292475" y="990600"/>
            <a:ext cx="5284788" cy="316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en-US">
              <a:solidFill>
                <a:srgbClr val="FFFFFF"/>
              </a:solidFill>
              <a:latin typeface="Calibri" panose="020F0502020204030204" pitchFamily="34" charset="0"/>
            </a:endParaRPr>
          </a:p>
        </p:txBody>
      </p:sp>
      <p:sp>
        <p:nvSpPr>
          <p:cNvPr id="38914" name="对角圆角矩形 30">
            <a:extLst>
              <a:ext uri="{FF2B5EF4-FFF2-40B4-BE49-F238E27FC236}">
                <a16:creationId xmlns:a16="http://schemas.microsoft.com/office/drawing/2014/main" id="{1BE8BC84-0123-43C8-A618-9735F1D0CBAB}"/>
              </a:ext>
            </a:extLst>
          </p:cNvPr>
          <p:cNvSpPr>
            <a:spLocks noChangeArrowheads="1"/>
          </p:cNvSpPr>
          <p:nvPr/>
        </p:nvSpPr>
        <p:spPr bwMode="auto">
          <a:xfrm>
            <a:off x="1417638" y="1533525"/>
            <a:ext cx="5918200" cy="1812925"/>
          </a:xfrm>
          <a:custGeom>
            <a:avLst/>
            <a:gdLst>
              <a:gd name="T0" fmla="*/ 382310 w 6573838"/>
              <a:gd name="T1" fmla="*/ 0 h 2014537"/>
              <a:gd name="T2" fmla="*/ 5918200 w 6573838"/>
              <a:gd name="T3" fmla="*/ 0 h 2014537"/>
              <a:gd name="T4" fmla="*/ 5918200 w 6573838"/>
              <a:gd name="T5" fmla="*/ 1430761 h 2014537"/>
              <a:gd name="T6" fmla="*/ 5535890 w 6573838"/>
              <a:gd name="T7" fmla="*/ 1812925 h 2014537"/>
              <a:gd name="T8" fmla="*/ 0 w 6573838"/>
              <a:gd name="T9" fmla="*/ 1812925 h 2014537"/>
              <a:gd name="T10" fmla="*/ 0 w 6573838"/>
              <a:gd name="T11" fmla="*/ 382164 h 2014537"/>
              <a:gd name="T12" fmla="*/ 382310 w 6573838"/>
              <a:gd name="T13" fmla="*/ 0 h 2014537"/>
              <a:gd name="T14" fmla="*/ 382310 w 6573838"/>
              <a:gd name="T15" fmla="*/ 0 h 201453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573838" h="2014537">
                <a:moveTo>
                  <a:pt x="424664" y="0"/>
                </a:moveTo>
                <a:lnTo>
                  <a:pt x="6573838" y="0"/>
                </a:lnTo>
                <a:lnTo>
                  <a:pt x="6573838" y="1589873"/>
                </a:lnTo>
                <a:cubicBezTo>
                  <a:pt x="6573838" y="1824408"/>
                  <a:pt x="6383709" y="2014536"/>
                  <a:pt x="6149174" y="2014537"/>
                </a:cubicBezTo>
                <a:lnTo>
                  <a:pt x="0" y="2014537"/>
                </a:lnTo>
                <a:lnTo>
                  <a:pt x="0" y="424664"/>
                </a:lnTo>
                <a:cubicBezTo>
                  <a:pt x="0" y="190128"/>
                  <a:pt x="190128" y="0"/>
                  <a:pt x="424664" y="0"/>
                </a:cubicBezTo>
                <a:cubicBezTo>
                  <a:pt x="424664" y="0"/>
                  <a:pt x="424664" y="0"/>
                  <a:pt x="424664" y="0"/>
                </a:cubicBezTo>
                <a:close/>
              </a:path>
            </a:pathLst>
          </a:custGeom>
          <a:noFill/>
          <a:ln w="12700">
            <a:solidFill>
              <a:srgbClr val="C000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8935" name="Rectangle 3">
            <a:extLst>
              <a:ext uri="{FF2B5EF4-FFF2-40B4-BE49-F238E27FC236}">
                <a16:creationId xmlns:a16="http://schemas.microsoft.com/office/drawing/2014/main" id="{5773DC94-FE80-4EB6-8360-BF29B0625BED}"/>
              </a:ext>
            </a:extLst>
          </p:cNvPr>
          <p:cNvSpPr txBox="1">
            <a:spLocks noChangeArrowheads="1"/>
          </p:cNvSpPr>
          <p:nvPr/>
        </p:nvSpPr>
        <p:spPr bwMode="auto">
          <a:xfrm>
            <a:off x="1722438" y="1646238"/>
            <a:ext cx="5613400" cy="158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400">
                <a:solidFill>
                  <a:srgbClr val="404040"/>
                </a:solidFill>
                <a:sym typeface="宋体" panose="02010600030101010101" pitchFamily="2" charset="-122"/>
              </a:rPr>
              <a:t> </a:t>
            </a:r>
            <a:r>
              <a:rPr lang="zh-CN" altLang="en-US" sz="1200">
                <a:solidFill>
                  <a:srgbClr val="404040"/>
                </a:solidFill>
                <a:latin typeface="微软雅黑" panose="020B0503020204020204" pitchFamily="34" charset="-122"/>
                <a:ea typeface="微软雅黑" panose="020B0503020204020204" pitchFamily="34" charset="-122"/>
                <a:sym typeface="宋体" panose="02010600030101010101" pitchFamily="2" charset="-122"/>
              </a:rPr>
              <a:t>通过此次“三会一课”精神的学习和廉政党课活动的开展，全体党员干部要对“三会一课”制度的重要性有新的认识和提高。</a:t>
            </a:r>
            <a:endParaRPr lang="zh-CN" altLang="en-US" sz="1200">
              <a:solidFill>
                <a:srgbClr val="404040"/>
              </a:solidFill>
              <a:latin typeface="微软雅黑" panose="020B0503020204020204" pitchFamily="34" charset="-122"/>
              <a:ea typeface="微软雅黑" panose="020B0503020204020204" pitchFamily="34" charset="-122"/>
            </a:endParaRPr>
          </a:p>
          <a:p>
            <a:pPr>
              <a:lnSpc>
                <a:spcPct val="150000"/>
              </a:lnSpc>
            </a:pPr>
            <a:r>
              <a:rPr lang="zh-CN" altLang="en-US" sz="1200">
                <a:solidFill>
                  <a:srgbClr val="404040"/>
                </a:solidFill>
                <a:latin typeface="微软雅黑" panose="020B0503020204020204" pitchFamily="34" charset="-122"/>
                <a:ea typeface="微软雅黑" panose="020B0503020204020204" pitchFamily="34" charset="-122"/>
                <a:sym typeface="宋体" panose="02010600030101010101" pitchFamily="2" charset="-122"/>
              </a:rPr>
              <a:t>    在今后的工作中，将从加强组织领导，强化责任落实；领导率先垂范，层层示范带动；健全相关制度，强化日常管理；强化宣传引导，创新活动形式四个方面确保“三会一课”制度的落实，以制度的落实促党建工作取得新成效。</a:t>
            </a:r>
            <a:endParaRPr lang="zh-CN" altLang="en-US" sz="1200">
              <a:solidFill>
                <a:srgbClr val="404040"/>
              </a:solidFill>
              <a:latin typeface="微软雅黑" panose="020B0503020204020204" pitchFamily="34" charset="-122"/>
              <a:ea typeface="微软雅黑" panose="020B0503020204020204" pitchFamily="34" charset="-122"/>
            </a:endParaRPr>
          </a:p>
        </p:txBody>
      </p:sp>
      <p:sp>
        <p:nvSpPr>
          <p:cNvPr id="38937" name="五角星 53">
            <a:extLst>
              <a:ext uri="{FF2B5EF4-FFF2-40B4-BE49-F238E27FC236}">
                <a16:creationId xmlns:a16="http://schemas.microsoft.com/office/drawing/2014/main" id="{2D886801-7F29-428B-843C-56DB68F3CF2B}"/>
              </a:ext>
            </a:extLst>
          </p:cNvPr>
          <p:cNvSpPr>
            <a:spLocks noChangeArrowheads="1"/>
          </p:cNvSpPr>
          <p:nvPr/>
        </p:nvSpPr>
        <p:spPr bwMode="auto">
          <a:xfrm>
            <a:off x="1055688" y="3014663"/>
            <a:ext cx="708025" cy="711200"/>
          </a:xfrm>
          <a:custGeom>
            <a:avLst/>
            <a:gdLst>
              <a:gd name="T0" fmla="*/ 1 w 787400"/>
              <a:gd name="T1" fmla="*/ 271654 h 788988"/>
              <a:gd name="T2" fmla="*/ 270443 w 787400"/>
              <a:gd name="T3" fmla="*/ 271655 h 788988"/>
              <a:gd name="T4" fmla="*/ 354013 w 787400"/>
              <a:gd name="T5" fmla="*/ 0 h 788988"/>
              <a:gd name="T6" fmla="*/ 437582 w 787400"/>
              <a:gd name="T7" fmla="*/ 271655 h 788988"/>
              <a:gd name="T8" fmla="*/ 708024 w 787400"/>
              <a:gd name="T9" fmla="*/ 271654 h 788988"/>
              <a:gd name="T10" fmla="*/ 489231 w 787400"/>
              <a:gd name="T11" fmla="*/ 439544 h 788988"/>
              <a:gd name="T12" fmla="*/ 572804 w 787400"/>
              <a:gd name="T13" fmla="*/ 711197 h 788988"/>
              <a:gd name="T14" fmla="*/ 354013 w 787400"/>
              <a:gd name="T15" fmla="*/ 543305 h 788988"/>
              <a:gd name="T16" fmla="*/ 135221 w 787400"/>
              <a:gd name="T17" fmla="*/ 711197 h 788988"/>
              <a:gd name="T18" fmla="*/ 218794 w 787400"/>
              <a:gd name="T19" fmla="*/ 439544 h 788988"/>
              <a:gd name="T20" fmla="*/ 1 w 787400"/>
              <a:gd name="T21" fmla="*/ 271654 h 78898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87400" h="788988">
                <a:moveTo>
                  <a:pt x="1" y="301366"/>
                </a:moveTo>
                <a:lnTo>
                  <a:pt x="300762" y="301368"/>
                </a:lnTo>
                <a:lnTo>
                  <a:pt x="393700" y="0"/>
                </a:lnTo>
                <a:lnTo>
                  <a:pt x="486638" y="301368"/>
                </a:lnTo>
                <a:lnTo>
                  <a:pt x="787399" y="301366"/>
                </a:lnTo>
                <a:lnTo>
                  <a:pt x="544077" y="487619"/>
                </a:lnTo>
                <a:lnTo>
                  <a:pt x="637020" y="788985"/>
                </a:lnTo>
                <a:lnTo>
                  <a:pt x="393700" y="602729"/>
                </a:lnTo>
                <a:lnTo>
                  <a:pt x="150380" y="788985"/>
                </a:lnTo>
                <a:lnTo>
                  <a:pt x="243323" y="487619"/>
                </a:lnTo>
                <a:lnTo>
                  <a:pt x="1" y="301366"/>
                </a:lnTo>
                <a:close/>
              </a:path>
            </a:pathLst>
          </a:custGeom>
          <a:solidFill>
            <a:srgbClr val="FFC000"/>
          </a:solidFill>
          <a:ln w="22225">
            <a:solidFill>
              <a:srgbClr val="A6240E">
                <a:alpha val="98038"/>
              </a:srgbClr>
            </a:solidFill>
            <a:round/>
            <a:headEnd/>
            <a:tailEnd/>
          </a:ln>
        </p:spPr>
        <p:txBody>
          <a:bodyPr/>
          <a:lstStyle/>
          <a:p>
            <a:endParaRPr lang="zh-CN" altLang="en-US"/>
          </a:p>
        </p:txBody>
      </p:sp>
      <p:cxnSp>
        <p:nvCxnSpPr>
          <p:cNvPr id="16" name="直接连接符 2">
            <a:extLst>
              <a:ext uri="{FF2B5EF4-FFF2-40B4-BE49-F238E27FC236}">
                <a16:creationId xmlns:a16="http://schemas.microsoft.com/office/drawing/2014/main" id="{5660E855-5CC1-4F27-9F48-D3DAE2F34B35}"/>
              </a:ext>
            </a:extLst>
          </p:cNvPr>
          <p:cNvCxnSpPr>
            <a:cxnSpLocks noChangeShapeType="1"/>
          </p:cNvCxnSpPr>
          <p:nvPr/>
        </p:nvCxnSpPr>
        <p:spPr bwMode="auto">
          <a:xfrm>
            <a:off x="1233488" y="514350"/>
            <a:ext cx="7740650" cy="11113"/>
          </a:xfrm>
          <a:prstGeom prst="line">
            <a:avLst/>
          </a:prstGeom>
          <a:noFill/>
          <a:ln w="9525">
            <a:solidFill>
              <a:srgbClr val="8E1F0C"/>
            </a:solidFill>
            <a:round/>
            <a:headEnd/>
            <a:tailEnd/>
          </a:ln>
          <a:extLst>
            <a:ext uri="{909E8E84-426E-40DD-AFC4-6F175D3DCCD1}">
              <a14:hiddenFill xmlns:a14="http://schemas.microsoft.com/office/drawing/2010/main">
                <a:noFill/>
              </a14:hiddenFill>
            </a:ext>
          </a:extLst>
        </p:spPr>
      </p:cxnSp>
      <p:grpSp>
        <p:nvGrpSpPr>
          <p:cNvPr id="17" name="组合 16">
            <a:extLst>
              <a:ext uri="{FF2B5EF4-FFF2-40B4-BE49-F238E27FC236}">
                <a16:creationId xmlns:a16="http://schemas.microsoft.com/office/drawing/2014/main" id="{5187F570-57E1-40EF-882D-A6649935FBA1}"/>
              </a:ext>
            </a:extLst>
          </p:cNvPr>
          <p:cNvGrpSpPr>
            <a:grpSpLocks/>
          </p:cNvGrpSpPr>
          <p:nvPr/>
        </p:nvGrpSpPr>
        <p:grpSpPr bwMode="auto">
          <a:xfrm>
            <a:off x="60325" y="47625"/>
            <a:ext cx="1189038" cy="592138"/>
            <a:chOff x="1348" y="1356"/>
            <a:chExt cx="2960" cy="1620"/>
          </a:xfrm>
        </p:grpSpPr>
        <p:pic>
          <p:nvPicPr>
            <p:cNvPr id="61452" name="图片 17">
              <a:extLst>
                <a:ext uri="{FF2B5EF4-FFF2-40B4-BE49-F238E27FC236}">
                  <a16:creationId xmlns:a16="http://schemas.microsoft.com/office/drawing/2014/main" id="{45866DA0-8B1C-4880-A46E-5A002003A8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8566" t="3773" r="84967" b="87161"/>
            <a:stretch>
              <a:fillRect/>
            </a:stretch>
          </p:blipFill>
          <p:spPr bwMode="auto">
            <a:xfrm>
              <a:off x="1713" y="1356"/>
              <a:ext cx="2054" cy="1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1453" name="组合 18">
              <a:extLst>
                <a:ext uri="{FF2B5EF4-FFF2-40B4-BE49-F238E27FC236}">
                  <a16:creationId xmlns:a16="http://schemas.microsoft.com/office/drawing/2014/main" id="{6ACA2A8A-DE9A-485F-AB27-9614F8BDAFA1}"/>
                </a:ext>
              </a:extLst>
            </p:cNvPr>
            <p:cNvGrpSpPr>
              <a:grpSpLocks/>
            </p:cNvGrpSpPr>
            <p:nvPr/>
          </p:nvGrpSpPr>
          <p:grpSpPr bwMode="auto">
            <a:xfrm rot="-1140000">
              <a:off x="1348" y="2342"/>
              <a:ext cx="2960" cy="630"/>
              <a:chOff x="-4345" y="2576"/>
              <a:chExt cx="3946" cy="840"/>
            </a:xfrm>
          </p:grpSpPr>
          <p:pic>
            <p:nvPicPr>
              <p:cNvPr id="61454" name="Picture 428" descr="Untitled-2">
                <a:extLst>
                  <a:ext uri="{FF2B5EF4-FFF2-40B4-BE49-F238E27FC236}">
                    <a16:creationId xmlns:a16="http://schemas.microsoft.com/office/drawing/2014/main" id="{CB2B24CE-2724-4EC1-B628-10DA2B50BD8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55" name="Picture 429" descr="Untitled-2">
                <a:extLst>
                  <a:ext uri="{FF2B5EF4-FFF2-40B4-BE49-F238E27FC236}">
                    <a16:creationId xmlns:a16="http://schemas.microsoft.com/office/drawing/2014/main" id="{DC33A33B-1BF8-4C7D-8B76-A15AECAD77F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56" name="Picture 430" descr="Untitled-2">
                <a:extLst>
                  <a:ext uri="{FF2B5EF4-FFF2-40B4-BE49-F238E27FC236}">
                    <a16:creationId xmlns:a16="http://schemas.microsoft.com/office/drawing/2014/main" id="{4C5E679F-30DA-4D87-B99D-431810971E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57" name="Picture 431" descr="Untitled-2">
                <a:extLst>
                  <a:ext uri="{FF2B5EF4-FFF2-40B4-BE49-F238E27FC236}">
                    <a16:creationId xmlns:a16="http://schemas.microsoft.com/office/drawing/2014/main" id="{908E51CB-F186-43D9-9560-7F0D2EF732E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58" name="Picture 432" descr="Untitled-2">
                <a:extLst>
                  <a:ext uri="{FF2B5EF4-FFF2-40B4-BE49-F238E27FC236}">
                    <a16:creationId xmlns:a16="http://schemas.microsoft.com/office/drawing/2014/main" id="{A83F269A-FF34-4D4A-B820-110251276AD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59" name="Picture 433" descr="Untitled-2">
                <a:extLst>
                  <a:ext uri="{FF2B5EF4-FFF2-40B4-BE49-F238E27FC236}">
                    <a16:creationId xmlns:a16="http://schemas.microsoft.com/office/drawing/2014/main" id="{79000A90-7AC1-421C-9ABB-0DF7529F590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60" name="Picture 434" descr="Untitled-2">
                <a:extLst>
                  <a:ext uri="{FF2B5EF4-FFF2-40B4-BE49-F238E27FC236}">
                    <a16:creationId xmlns:a16="http://schemas.microsoft.com/office/drawing/2014/main" id="{188243CB-C4C4-4959-97F5-D696DE5B292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61" name="Picture 435" descr="Untitled-2">
                <a:extLst>
                  <a:ext uri="{FF2B5EF4-FFF2-40B4-BE49-F238E27FC236}">
                    <a16:creationId xmlns:a16="http://schemas.microsoft.com/office/drawing/2014/main" id="{F0CAF671-9231-4EBD-82F5-884085B9C6A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62" name="Picture 436" descr="Untitled-2">
                <a:extLst>
                  <a:ext uri="{FF2B5EF4-FFF2-40B4-BE49-F238E27FC236}">
                    <a16:creationId xmlns:a16="http://schemas.microsoft.com/office/drawing/2014/main" id="{EFDEDF1A-5EC1-4C05-974C-DDAC754C0D7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63" name="Picture 437" descr="Untitled-2">
                <a:extLst>
                  <a:ext uri="{FF2B5EF4-FFF2-40B4-BE49-F238E27FC236}">
                    <a16:creationId xmlns:a16="http://schemas.microsoft.com/office/drawing/2014/main" id="{ACE2EC00-05BF-46EC-B57A-F7C1628A7D1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30" name="图片 29">
            <a:extLst>
              <a:ext uri="{FF2B5EF4-FFF2-40B4-BE49-F238E27FC236}">
                <a16:creationId xmlns:a16="http://schemas.microsoft.com/office/drawing/2014/main" id="{4018611B-2FD5-4550-AAE5-2861ADCC012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84720"/>
          <a:stretch>
            <a:fillRect/>
          </a:stretch>
        </p:blipFill>
        <p:spPr bwMode="auto">
          <a:xfrm>
            <a:off x="-33338" y="3621088"/>
            <a:ext cx="9194801" cy="152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3000">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par>
                                <p:cTn id="8" presetID="31" presetClass="entr" presetSubtype="0" fill="hold" nodeType="withEffect">
                                  <p:stCondLst>
                                    <p:cond delay="0"/>
                                  </p:stCondLst>
                                  <p:childTnLst>
                                    <p:set>
                                      <p:cBhvr>
                                        <p:cTn id="9" dur="1" fill="hold">
                                          <p:stCondLst>
                                            <p:cond delay="0"/>
                                          </p:stCondLst>
                                        </p:cTn>
                                        <p:tgtEl>
                                          <p:spTgt spid="28676"/>
                                        </p:tgtEl>
                                        <p:attrNameLst>
                                          <p:attrName>style.visibility</p:attrName>
                                        </p:attrNameLst>
                                      </p:cBhvr>
                                      <p:to>
                                        <p:strVal val="visible"/>
                                      </p:to>
                                    </p:set>
                                    <p:anim calcmode="lin" valueType="num">
                                      <p:cBhvr>
                                        <p:cTn id="10" dur="1000" fill="hold"/>
                                        <p:tgtEl>
                                          <p:spTgt spid="28676"/>
                                        </p:tgtEl>
                                        <p:attrNameLst>
                                          <p:attrName>ppt_w</p:attrName>
                                        </p:attrNameLst>
                                      </p:cBhvr>
                                      <p:tavLst>
                                        <p:tav tm="0">
                                          <p:val>
                                            <p:fltVal val="0"/>
                                          </p:val>
                                        </p:tav>
                                        <p:tav tm="100000">
                                          <p:val>
                                            <p:strVal val="#ppt_w"/>
                                          </p:val>
                                        </p:tav>
                                      </p:tavLst>
                                    </p:anim>
                                    <p:anim calcmode="lin" valueType="num">
                                      <p:cBhvr>
                                        <p:cTn id="11" dur="1000" fill="hold"/>
                                        <p:tgtEl>
                                          <p:spTgt spid="28676"/>
                                        </p:tgtEl>
                                        <p:attrNameLst>
                                          <p:attrName>ppt_h</p:attrName>
                                        </p:attrNameLst>
                                      </p:cBhvr>
                                      <p:tavLst>
                                        <p:tav tm="0">
                                          <p:val>
                                            <p:fltVal val="0"/>
                                          </p:val>
                                        </p:tav>
                                        <p:tav tm="100000">
                                          <p:val>
                                            <p:strVal val="#ppt_h"/>
                                          </p:val>
                                        </p:tav>
                                      </p:tavLst>
                                    </p:anim>
                                    <p:anim calcmode="lin" valueType="num">
                                      <p:cBhvr>
                                        <p:cTn id="12" dur="1000" fill="hold"/>
                                        <p:tgtEl>
                                          <p:spTgt spid="28676"/>
                                        </p:tgtEl>
                                        <p:attrNameLst>
                                          <p:attrName>style.rotation</p:attrName>
                                        </p:attrNameLst>
                                      </p:cBhvr>
                                      <p:tavLst>
                                        <p:tav tm="0">
                                          <p:val>
                                            <p:fltVal val="90"/>
                                          </p:val>
                                        </p:tav>
                                        <p:tav tm="100000">
                                          <p:val>
                                            <p:fltVal val="0"/>
                                          </p:val>
                                        </p:tav>
                                      </p:tavLst>
                                    </p:anim>
                                    <p:animEffect transition="in" filter="fade">
                                      <p:cBhvr>
                                        <p:cTn id="13" dur="1000"/>
                                        <p:tgtEl>
                                          <p:spTgt spid="28676"/>
                                        </p:tgtEl>
                                      </p:cBhvr>
                                    </p:animEffect>
                                  </p:childTnLst>
                                </p:cTn>
                              </p:par>
                            </p:childTnLst>
                          </p:cTn>
                        </p:par>
                        <p:par>
                          <p:cTn id="14" fill="hold" nodeType="afterGroup">
                            <p:stCondLst>
                              <p:cond delay="1000"/>
                            </p:stCondLst>
                            <p:childTnLst>
                              <p:par>
                                <p:cTn id="15" presetID="1" presetClass="entr" presetSubtype="0"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53" presetClass="entr" presetSubtype="16"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Effect transition="in" filter="fade">
                                      <p:cBhvr>
                                        <p:cTn id="21" dur="1000"/>
                                        <p:tgtEl>
                                          <p:spTgt spid="5"/>
                                        </p:tgtEl>
                                      </p:cBhvr>
                                    </p:animEffect>
                                  </p:childTnLst>
                                </p:cTn>
                              </p:par>
                            </p:childTnLst>
                          </p:cTn>
                        </p:par>
                        <p:par>
                          <p:cTn id="22" fill="hold" nodeType="afterGroup">
                            <p:stCondLst>
                              <p:cond delay="2000"/>
                            </p:stCondLst>
                            <p:childTnLst>
                              <p:par>
                                <p:cTn id="23" presetID="49" presetClass="entr" presetSubtype="0" decel="100000" fill="hold" nodeType="afterEffect">
                                  <p:stCondLst>
                                    <p:cond delay="0"/>
                                  </p:stCondLst>
                                  <p:childTnLst>
                                    <p:set>
                                      <p:cBhvr>
                                        <p:cTn id="24" dur="1" fill="hold">
                                          <p:stCondLst>
                                            <p:cond delay="0"/>
                                          </p:stCondLst>
                                        </p:cTn>
                                        <p:tgtEl>
                                          <p:spTgt spid="38937"/>
                                        </p:tgtEl>
                                        <p:attrNameLst>
                                          <p:attrName>style.visibility</p:attrName>
                                        </p:attrNameLst>
                                      </p:cBhvr>
                                      <p:to>
                                        <p:strVal val="visible"/>
                                      </p:to>
                                    </p:set>
                                    <p:anim calcmode="lin" valueType="num">
                                      <p:cBhvr>
                                        <p:cTn id="25" dur="500" fill="hold"/>
                                        <p:tgtEl>
                                          <p:spTgt spid="38937"/>
                                        </p:tgtEl>
                                        <p:attrNameLst>
                                          <p:attrName>ppt_w</p:attrName>
                                        </p:attrNameLst>
                                      </p:cBhvr>
                                      <p:tavLst>
                                        <p:tav tm="0">
                                          <p:val>
                                            <p:fltVal val="0"/>
                                          </p:val>
                                        </p:tav>
                                        <p:tav tm="100000">
                                          <p:val>
                                            <p:strVal val="#ppt_w"/>
                                          </p:val>
                                        </p:tav>
                                      </p:tavLst>
                                    </p:anim>
                                    <p:anim calcmode="lin" valueType="num">
                                      <p:cBhvr>
                                        <p:cTn id="26" dur="500" fill="hold"/>
                                        <p:tgtEl>
                                          <p:spTgt spid="38937"/>
                                        </p:tgtEl>
                                        <p:attrNameLst>
                                          <p:attrName>ppt_h</p:attrName>
                                        </p:attrNameLst>
                                      </p:cBhvr>
                                      <p:tavLst>
                                        <p:tav tm="0">
                                          <p:val>
                                            <p:fltVal val="0"/>
                                          </p:val>
                                        </p:tav>
                                        <p:tav tm="100000">
                                          <p:val>
                                            <p:strVal val="#ppt_h"/>
                                          </p:val>
                                        </p:tav>
                                      </p:tavLst>
                                    </p:anim>
                                    <p:anim calcmode="lin" valueType="num">
                                      <p:cBhvr>
                                        <p:cTn id="27" dur="500" fill="hold"/>
                                        <p:tgtEl>
                                          <p:spTgt spid="38937"/>
                                        </p:tgtEl>
                                        <p:attrNameLst>
                                          <p:attrName>style.rotation</p:attrName>
                                        </p:attrNameLst>
                                      </p:cBhvr>
                                      <p:tavLst>
                                        <p:tav tm="0">
                                          <p:val>
                                            <p:fltVal val="360"/>
                                          </p:val>
                                        </p:tav>
                                        <p:tav tm="100000">
                                          <p:val>
                                            <p:fltVal val="0"/>
                                          </p:val>
                                        </p:tav>
                                      </p:tavLst>
                                    </p:anim>
                                    <p:animEffect transition="in" filter="fade">
                                      <p:cBhvr>
                                        <p:cTn id="28" dur="500"/>
                                        <p:tgtEl>
                                          <p:spTgt spid="38937"/>
                                        </p:tgtEl>
                                      </p:cBhvr>
                                    </p:animEffect>
                                  </p:childTnLst>
                                </p:cTn>
                              </p:par>
                            </p:childTnLst>
                          </p:cTn>
                        </p:par>
                        <p:par>
                          <p:cTn id="29" fill="hold" nodeType="afterGroup">
                            <p:stCondLst>
                              <p:cond delay="2500"/>
                            </p:stCondLst>
                            <p:childTnLst>
                              <p:par>
                                <p:cTn id="30" presetID="22" presetClass="entr" presetSubtype="2" fill="hold" nodeType="afterEffect">
                                  <p:stCondLst>
                                    <p:cond delay="0"/>
                                  </p:stCondLst>
                                  <p:childTnLst>
                                    <p:set>
                                      <p:cBhvr>
                                        <p:cTn id="31" dur="1" fill="hold">
                                          <p:stCondLst>
                                            <p:cond delay="0"/>
                                          </p:stCondLst>
                                        </p:cTn>
                                        <p:tgtEl>
                                          <p:spTgt spid="38914"/>
                                        </p:tgtEl>
                                        <p:attrNameLst>
                                          <p:attrName>style.visibility</p:attrName>
                                        </p:attrNameLst>
                                      </p:cBhvr>
                                      <p:to>
                                        <p:strVal val="visible"/>
                                      </p:to>
                                    </p:set>
                                    <p:animEffect transition="in" filter="wipe(right)">
                                      <p:cBhvr>
                                        <p:cTn id="32" dur="500"/>
                                        <p:tgtEl>
                                          <p:spTgt spid="38914"/>
                                        </p:tgtEl>
                                      </p:cBhvr>
                                    </p:animEffect>
                                  </p:childTnLst>
                                </p:cTn>
                              </p:par>
                            </p:childTnLst>
                          </p:cTn>
                        </p:par>
                        <p:par>
                          <p:cTn id="33" fill="hold" nodeType="afterGroup">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38935"/>
                                        </p:tgtEl>
                                        <p:attrNameLst>
                                          <p:attrName>style.visibility</p:attrName>
                                        </p:attrNameLst>
                                      </p:cBhvr>
                                      <p:to>
                                        <p:strVal val="visible"/>
                                      </p:to>
                                    </p:set>
                                    <p:animEffect transition="in" filter="wipe(up)">
                                      <p:cBhvr>
                                        <p:cTn id="36" dur="500"/>
                                        <p:tgtEl>
                                          <p:spTgt spid="38935"/>
                                        </p:tgtEl>
                                      </p:cBhvr>
                                    </p:animEffect>
                                  </p:childTnLst>
                                </p:cTn>
                              </p:par>
                              <p:par>
                                <p:cTn id="37" presetID="22" presetClass="entr" presetSubtype="8" fill="hold"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893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53D74AF1-F6EB-4C99-87A8-7D3E957E59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 y="1447800"/>
            <a:ext cx="2611438" cy="322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3">
            <a:extLst>
              <a:ext uri="{FF2B5EF4-FFF2-40B4-BE49-F238E27FC236}">
                <a16:creationId xmlns:a16="http://schemas.microsoft.com/office/drawing/2014/main" id="{5FC9DAF9-5A04-4227-B92D-070B48705E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84720"/>
          <a:stretch>
            <a:fillRect/>
          </a:stretch>
        </p:blipFill>
        <p:spPr bwMode="auto">
          <a:xfrm>
            <a:off x="-25400" y="3622675"/>
            <a:ext cx="9194800"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图片 34" descr="aa3efe408258947c912ea52e5ccc8836">
            <a:extLst>
              <a:ext uri="{FF2B5EF4-FFF2-40B4-BE49-F238E27FC236}">
                <a16:creationId xmlns:a16="http://schemas.microsoft.com/office/drawing/2014/main" id="{A8F2A991-3A21-4E4F-93E3-A09B10DD3A1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89863" y="1487488"/>
            <a:ext cx="1290637"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图片 68">
            <a:extLst>
              <a:ext uri="{FF2B5EF4-FFF2-40B4-BE49-F238E27FC236}">
                <a16:creationId xmlns:a16="http://schemas.microsoft.com/office/drawing/2014/main" id="{06FCA541-4412-425C-8801-83399779AE2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91375" y="-104775"/>
            <a:ext cx="1978025" cy="188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0" name="图片 14">
            <a:extLst>
              <a:ext uri="{FF2B5EF4-FFF2-40B4-BE49-F238E27FC236}">
                <a16:creationId xmlns:a16="http://schemas.microsoft.com/office/drawing/2014/main" id="{FF678249-778C-40F0-99C7-72302502009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8566" t="3773" r="84967" b="87161"/>
          <a:stretch>
            <a:fillRect/>
          </a:stretch>
        </p:blipFill>
        <p:spPr bwMode="auto">
          <a:xfrm>
            <a:off x="1087438" y="868363"/>
            <a:ext cx="1304925"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2471" name="组合 5">
            <a:extLst>
              <a:ext uri="{FF2B5EF4-FFF2-40B4-BE49-F238E27FC236}">
                <a16:creationId xmlns:a16="http://schemas.microsoft.com/office/drawing/2014/main" id="{EAED51E8-6A05-44D4-BBC7-2476129B44A6}"/>
              </a:ext>
            </a:extLst>
          </p:cNvPr>
          <p:cNvGrpSpPr>
            <a:grpSpLocks/>
          </p:cNvGrpSpPr>
          <p:nvPr/>
        </p:nvGrpSpPr>
        <p:grpSpPr bwMode="auto">
          <a:xfrm rot="-1140000">
            <a:off x="855663" y="1493838"/>
            <a:ext cx="1879600" cy="400050"/>
            <a:chOff x="-4345" y="2576"/>
            <a:chExt cx="3946" cy="840"/>
          </a:xfrm>
        </p:grpSpPr>
        <p:pic>
          <p:nvPicPr>
            <p:cNvPr id="62487" name="Picture 428" descr="Untitled-2">
              <a:extLst>
                <a:ext uri="{FF2B5EF4-FFF2-40B4-BE49-F238E27FC236}">
                  <a16:creationId xmlns:a16="http://schemas.microsoft.com/office/drawing/2014/main" id="{384C0DA7-4501-467A-8193-10C9A29BC8E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88" name="Picture 429" descr="Untitled-2">
              <a:extLst>
                <a:ext uri="{FF2B5EF4-FFF2-40B4-BE49-F238E27FC236}">
                  <a16:creationId xmlns:a16="http://schemas.microsoft.com/office/drawing/2014/main" id="{81B4933A-669E-4587-A21D-BB58683C6CC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89" name="Picture 430" descr="Untitled-2">
              <a:extLst>
                <a:ext uri="{FF2B5EF4-FFF2-40B4-BE49-F238E27FC236}">
                  <a16:creationId xmlns:a16="http://schemas.microsoft.com/office/drawing/2014/main" id="{89849AD7-F5D8-4536-B4E3-828AD835819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90" name="Picture 431" descr="Untitled-2">
              <a:extLst>
                <a:ext uri="{FF2B5EF4-FFF2-40B4-BE49-F238E27FC236}">
                  <a16:creationId xmlns:a16="http://schemas.microsoft.com/office/drawing/2014/main" id="{7D70320B-A5DC-46E5-87E0-4CB367131F9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91" name="Picture 432" descr="Untitled-2">
              <a:extLst>
                <a:ext uri="{FF2B5EF4-FFF2-40B4-BE49-F238E27FC236}">
                  <a16:creationId xmlns:a16="http://schemas.microsoft.com/office/drawing/2014/main" id="{53EC4B91-C9E4-47A1-9233-A7A0392DFDA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92" name="Picture 433" descr="Untitled-2">
              <a:extLst>
                <a:ext uri="{FF2B5EF4-FFF2-40B4-BE49-F238E27FC236}">
                  <a16:creationId xmlns:a16="http://schemas.microsoft.com/office/drawing/2014/main" id="{7224673C-F7D6-4429-B88A-92AC3C0C59B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93" name="Picture 434" descr="Untitled-2">
              <a:extLst>
                <a:ext uri="{FF2B5EF4-FFF2-40B4-BE49-F238E27FC236}">
                  <a16:creationId xmlns:a16="http://schemas.microsoft.com/office/drawing/2014/main" id="{735695E9-B320-4288-A0D1-B2A762E2193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94" name="Picture 435" descr="Untitled-2">
              <a:extLst>
                <a:ext uri="{FF2B5EF4-FFF2-40B4-BE49-F238E27FC236}">
                  <a16:creationId xmlns:a16="http://schemas.microsoft.com/office/drawing/2014/main" id="{80F96BB4-9673-451A-B0B0-0503454CF8A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95" name="Picture 436" descr="Untitled-2">
              <a:extLst>
                <a:ext uri="{FF2B5EF4-FFF2-40B4-BE49-F238E27FC236}">
                  <a16:creationId xmlns:a16="http://schemas.microsoft.com/office/drawing/2014/main" id="{C9FB373E-BF39-4A84-8512-5D19CEAD05E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96" name="Picture 437" descr="Untitled-2">
              <a:extLst>
                <a:ext uri="{FF2B5EF4-FFF2-40B4-BE49-F238E27FC236}">
                  <a16:creationId xmlns:a16="http://schemas.microsoft.com/office/drawing/2014/main" id="{9E87EAD5-65C0-4B41-8E75-F5D54683CE1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文本框 7">
            <a:extLst>
              <a:ext uri="{FF2B5EF4-FFF2-40B4-BE49-F238E27FC236}">
                <a16:creationId xmlns:a16="http://schemas.microsoft.com/office/drawing/2014/main" id="{9A2AC15B-7FE0-44A8-BDE8-710EEE41C1B6}"/>
              </a:ext>
            </a:extLst>
          </p:cNvPr>
          <p:cNvSpPr txBox="1">
            <a:spLocks noChangeArrowheads="1"/>
          </p:cNvSpPr>
          <p:nvPr/>
        </p:nvSpPr>
        <p:spPr bwMode="auto">
          <a:xfrm>
            <a:off x="2711450" y="1136650"/>
            <a:ext cx="4022725"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6600">
                <a:solidFill>
                  <a:srgbClr val="C81A20"/>
                </a:solidFill>
                <a:latin typeface="华文行楷" panose="02010800040101010101" pitchFamily="2" charset="-122"/>
                <a:ea typeface="华文行楷" panose="02010800040101010101" pitchFamily="2" charset="-122"/>
                <a:sym typeface="+mn-ea"/>
              </a:rPr>
              <a:t>三课一会</a:t>
            </a:r>
          </a:p>
        </p:txBody>
      </p:sp>
      <p:grpSp>
        <p:nvGrpSpPr>
          <p:cNvPr id="32" name="组合 31">
            <a:extLst>
              <a:ext uri="{FF2B5EF4-FFF2-40B4-BE49-F238E27FC236}">
                <a16:creationId xmlns:a16="http://schemas.microsoft.com/office/drawing/2014/main" id="{8DBA80E7-0977-4646-AA2B-ECDAF44804C8}"/>
              </a:ext>
            </a:extLst>
          </p:cNvPr>
          <p:cNvGrpSpPr>
            <a:grpSpLocks/>
          </p:cNvGrpSpPr>
          <p:nvPr/>
        </p:nvGrpSpPr>
        <p:grpSpPr bwMode="auto">
          <a:xfrm>
            <a:off x="855663" y="860425"/>
            <a:ext cx="1879600" cy="1028700"/>
            <a:chOff x="1348" y="1356"/>
            <a:chExt cx="2960" cy="1620"/>
          </a:xfrm>
        </p:grpSpPr>
        <p:pic>
          <p:nvPicPr>
            <p:cNvPr id="62475" name="图片 8">
              <a:extLst>
                <a:ext uri="{FF2B5EF4-FFF2-40B4-BE49-F238E27FC236}">
                  <a16:creationId xmlns:a16="http://schemas.microsoft.com/office/drawing/2014/main" id="{24F51965-2E67-4231-85CD-8CA2B0FA9C6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8566" t="3773" r="84967" b="87161"/>
            <a:stretch>
              <a:fillRect/>
            </a:stretch>
          </p:blipFill>
          <p:spPr bwMode="auto">
            <a:xfrm>
              <a:off x="1713" y="1356"/>
              <a:ext cx="2054" cy="1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2476" name="组合 9">
              <a:extLst>
                <a:ext uri="{FF2B5EF4-FFF2-40B4-BE49-F238E27FC236}">
                  <a16:creationId xmlns:a16="http://schemas.microsoft.com/office/drawing/2014/main" id="{B6958FEE-63EF-46AA-B683-D3F8DBE42A22}"/>
                </a:ext>
              </a:extLst>
            </p:cNvPr>
            <p:cNvGrpSpPr>
              <a:grpSpLocks/>
            </p:cNvGrpSpPr>
            <p:nvPr/>
          </p:nvGrpSpPr>
          <p:grpSpPr bwMode="auto">
            <a:xfrm rot="-1140000">
              <a:off x="1348" y="2342"/>
              <a:ext cx="2960" cy="630"/>
              <a:chOff x="-4345" y="2576"/>
              <a:chExt cx="3946" cy="840"/>
            </a:xfrm>
          </p:grpSpPr>
          <p:pic>
            <p:nvPicPr>
              <p:cNvPr id="62477" name="Picture 428" descr="Untitled-2">
                <a:extLst>
                  <a:ext uri="{FF2B5EF4-FFF2-40B4-BE49-F238E27FC236}">
                    <a16:creationId xmlns:a16="http://schemas.microsoft.com/office/drawing/2014/main" id="{8ABCE378-585A-4196-90AD-8D812404569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8" name="Picture 429" descr="Untitled-2">
                <a:extLst>
                  <a:ext uri="{FF2B5EF4-FFF2-40B4-BE49-F238E27FC236}">
                    <a16:creationId xmlns:a16="http://schemas.microsoft.com/office/drawing/2014/main" id="{DDE0CC6C-2162-4B6E-BA74-BE1A76FB840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9" name="Picture 430" descr="Untitled-2">
                <a:extLst>
                  <a:ext uri="{FF2B5EF4-FFF2-40B4-BE49-F238E27FC236}">
                    <a16:creationId xmlns:a16="http://schemas.microsoft.com/office/drawing/2014/main" id="{1203923D-2926-43E2-A767-F7A8FE380A8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80" name="Picture 431" descr="Untitled-2">
                <a:extLst>
                  <a:ext uri="{FF2B5EF4-FFF2-40B4-BE49-F238E27FC236}">
                    <a16:creationId xmlns:a16="http://schemas.microsoft.com/office/drawing/2014/main" id="{3C68AD18-4364-4721-80CD-0B992DC3960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81" name="Picture 432" descr="Untitled-2">
                <a:extLst>
                  <a:ext uri="{FF2B5EF4-FFF2-40B4-BE49-F238E27FC236}">
                    <a16:creationId xmlns:a16="http://schemas.microsoft.com/office/drawing/2014/main" id="{4FD996E1-10B5-49BE-87B3-82AEA515379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82" name="Picture 433" descr="Untitled-2">
                <a:extLst>
                  <a:ext uri="{FF2B5EF4-FFF2-40B4-BE49-F238E27FC236}">
                    <a16:creationId xmlns:a16="http://schemas.microsoft.com/office/drawing/2014/main" id="{22F8DC50-05DF-4197-89D5-CC90182895C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83" name="Picture 434" descr="Untitled-2">
                <a:extLst>
                  <a:ext uri="{FF2B5EF4-FFF2-40B4-BE49-F238E27FC236}">
                    <a16:creationId xmlns:a16="http://schemas.microsoft.com/office/drawing/2014/main" id="{3702481F-8A33-410C-A2F9-397AE7D6B17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84" name="Picture 435" descr="Untitled-2">
                <a:extLst>
                  <a:ext uri="{FF2B5EF4-FFF2-40B4-BE49-F238E27FC236}">
                    <a16:creationId xmlns:a16="http://schemas.microsoft.com/office/drawing/2014/main" id="{5CF1B174-91E7-42F4-A539-B13D3935E47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85" name="Picture 436" descr="Untitled-2">
                <a:extLst>
                  <a:ext uri="{FF2B5EF4-FFF2-40B4-BE49-F238E27FC236}">
                    <a16:creationId xmlns:a16="http://schemas.microsoft.com/office/drawing/2014/main" id="{9F99D277-260D-4E06-B695-A5CCAC748E3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86" name="Picture 437" descr="Untitled-2">
                <a:extLst>
                  <a:ext uri="{FF2B5EF4-FFF2-40B4-BE49-F238E27FC236}">
                    <a16:creationId xmlns:a16="http://schemas.microsoft.com/office/drawing/2014/main" id="{8F710741-03E9-4418-B0FE-274A317436D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26632" name="TextBox 55">
            <a:hlinkClick r:id="" action="ppaction://hlinkshowjump?jump=nextslide"/>
            <a:extLst>
              <a:ext uri="{FF2B5EF4-FFF2-40B4-BE49-F238E27FC236}">
                <a16:creationId xmlns:a16="http://schemas.microsoft.com/office/drawing/2014/main" id="{56F8D218-3822-4927-9BD9-D1BC905BC5A8}"/>
              </a:ext>
            </a:extLst>
          </p:cNvPr>
          <p:cNvSpPr txBox="1">
            <a:spLocks noChangeArrowheads="1"/>
          </p:cNvSpPr>
          <p:nvPr/>
        </p:nvSpPr>
        <p:spPr bwMode="auto">
          <a:xfrm>
            <a:off x="3563938" y="2195513"/>
            <a:ext cx="1825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defRPr/>
            </a:pPr>
            <a:r>
              <a:rPr lang="zh-CN" altLang="en-US" sz="3200" noProof="1">
                <a:solidFill>
                  <a:srgbClr val="C81A20"/>
                </a:solidFill>
                <a:latin typeface="华文行楷" panose="02010800040101010101" pitchFamily="2" charset="-122"/>
                <a:ea typeface="华文行楷" panose="02010800040101010101" pitchFamily="2" charset="-122"/>
                <a:cs typeface="+mn-ea"/>
                <a:sym typeface="+mn-lt"/>
              </a:rPr>
              <a:t>感谢聆听</a:t>
            </a:r>
          </a:p>
        </p:txBody>
      </p:sp>
    </p:spTree>
  </p:cSld>
  <p:clrMapOvr>
    <a:masterClrMapping/>
  </p:clrMapOvr>
  <p:transition advClick="0" advTm="3000">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nodeType="afterGroup">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9" presetClass="entr" presetSubtype="0" fill="hold"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dissolve">
                                      <p:cBhvr>
                                        <p:cTn id="16" dur="1000"/>
                                        <p:tgtEl>
                                          <p:spTgt spid="35"/>
                                        </p:tgtEl>
                                      </p:cBhvr>
                                    </p:animEffect>
                                  </p:childTnLst>
                                </p:cTn>
                              </p:par>
                              <p:par>
                                <p:cTn id="17" presetID="1" presetClass="entr" presetSubtype="0" fill="hold" nodeType="with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par>
                                <p:cTn id="19" presetID="22" presetClass="entr" presetSubtype="4" fill="hold" nodeType="withEffect">
                                  <p:stCondLst>
                                    <p:cond delay="0"/>
                                  </p:stCondLst>
                                  <p:childTnLst>
                                    <p:set>
                                      <p:cBhvr>
                                        <p:cTn id="20" dur="1" fill="hold">
                                          <p:stCondLst>
                                            <p:cond delay="0"/>
                                          </p:stCondLst>
                                        </p:cTn>
                                        <p:tgtEl>
                                          <p:spTgt spid="69"/>
                                        </p:tgtEl>
                                        <p:attrNameLst>
                                          <p:attrName>style.visibility</p:attrName>
                                        </p:attrNameLst>
                                      </p:cBhvr>
                                      <p:to>
                                        <p:strVal val="visible"/>
                                      </p:to>
                                    </p:set>
                                    <p:animEffect transition="in" filter="wipe(down)">
                                      <p:cBhvr>
                                        <p:cTn id="21" dur="500"/>
                                        <p:tgtEl>
                                          <p:spTgt spid="69"/>
                                        </p:tgtEl>
                                      </p:cBhvr>
                                    </p:animEffect>
                                  </p:childTnLst>
                                </p:cTn>
                              </p:par>
                            </p:childTnLst>
                          </p:cTn>
                        </p:par>
                        <p:par>
                          <p:cTn id="22" fill="hold" nodeType="afterGroup">
                            <p:stCondLst>
                              <p:cond delay="1500"/>
                            </p:stCondLst>
                            <p:childTnLst>
                              <p:par>
                                <p:cTn id="23" presetID="16" presetClass="entr" presetSubtype="21"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barn(inVertical)">
                                      <p:cBhvr>
                                        <p:cTn id="25" dur="500"/>
                                        <p:tgtEl>
                                          <p:spTgt spid="8"/>
                                        </p:tgtEl>
                                      </p:cBhvr>
                                    </p:animEffect>
                                  </p:childTnLst>
                                </p:cTn>
                              </p:par>
                            </p:childTnLst>
                          </p:cTn>
                        </p:par>
                        <p:par>
                          <p:cTn id="26" fill="hold" nodeType="afterGroup">
                            <p:stCondLst>
                              <p:cond delay="2000"/>
                            </p:stCondLst>
                            <p:childTnLst>
                              <p:par>
                                <p:cTn id="27" presetID="16" presetClass="entr" presetSubtype="21" fill="hold" grpId="0" nodeType="afterEffect">
                                  <p:stCondLst>
                                    <p:cond delay="0"/>
                                  </p:stCondLst>
                                  <p:childTnLst>
                                    <p:set>
                                      <p:cBhvr>
                                        <p:cTn id="28" dur="1" fill="hold">
                                          <p:stCondLst>
                                            <p:cond delay="0"/>
                                          </p:stCondLst>
                                        </p:cTn>
                                        <p:tgtEl>
                                          <p:spTgt spid="26632"/>
                                        </p:tgtEl>
                                        <p:attrNameLst>
                                          <p:attrName>style.visibility</p:attrName>
                                        </p:attrNameLst>
                                      </p:cBhvr>
                                      <p:to>
                                        <p:strVal val="visible"/>
                                      </p:to>
                                    </p:set>
                                    <p:animEffect transition="in" filter="barn(inVertical)">
                                      <p:cBhvr>
                                        <p:cTn id="29" dur="500"/>
                                        <p:tgtEl>
                                          <p:spTgt spid="266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6632"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D1D50801-9D14-437C-B7A3-E57A2120E2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84720"/>
          <a:stretch>
            <a:fillRect/>
          </a:stretch>
        </p:blipFill>
        <p:spPr bwMode="auto">
          <a:xfrm>
            <a:off x="-25400" y="3622675"/>
            <a:ext cx="9194800"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图片 34" descr="aa3efe408258947c912ea52e5ccc8836">
            <a:extLst>
              <a:ext uri="{FF2B5EF4-FFF2-40B4-BE49-F238E27FC236}">
                <a16:creationId xmlns:a16="http://schemas.microsoft.com/office/drawing/2014/main" id="{54261D28-F0EE-4881-9533-5C09F695F6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177800"/>
            <a:ext cx="1290638"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图片 68">
            <a:extLst>
              <a:ext uri="{FF2B5EF4-FFF2-40B4-BE49-F238E27FC236}">
                <a16:creationId xmlns:a16="http://schemas.microsoft.com/office/drawing/2014/main" id="{4E5FD9D7-D9F3-4230-80D2-0517A453747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91375" y="-104775"/>
            <a:ext cx="1978025" cy="188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7" name="图片 14">
            <a:extLst>
              <a:ext uri="{FF2B5EF4-FFF2-40B4-BE49-F238E27FC236}">
                <a16:creationId xmlns:a16="http://schemas.microsoft.com/office/drawing/2014/main" id="{E8937506-42EF-4494-822E-C81D15B0813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8566" t="3773" r="84967" b="87161"/>
          <a:stretch>
            <a:fillRect/>
          </a:stretch>
        </p:blipFill>
        <p:spPr bwMode="auto">
          <a:xfrm>
            <a:off x="1087438" y="868363"/>
            <a:ext cx="1304925"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918" name="组合 5">
            <a:extLst>
              <a:ext uri="{FF2B5EF4-FFF2-40B4-BE49-F238E27FC236}">
                <a16:creationId xmlns:a16="http://schemas.microsoft.com/office/drawing/2014/main" id="{604332F3-F543-42E2-9B6D-67356F472FF2}"/>
              </a:ext>
            </a:extLst>
          </p:cNvPr>
          <p:cNvGrpSpPr>
            <a:grpSpLocks/>
          </p:cNvGrpSpPr>
          <p:nvPr/>
        </p:nvGrpSpPr>
        <p:grpSpPr bwMode="auto">
          <a:xfrm rot="-1140000">
            <a:off x="855663" y="1493838"/>
            <a:ext cx="1879600" cy="400050"/>
            <a:chOff x="-4345" y="2576"/>
            <a:chExt cx="3946" cy="840"/>
          </a:xfrm>
        </p:grpSpPr>
        <p:pic>
          <p:nvPicPr>
            <p:cNvPr id="38939" name="Picture 428" descr="Untitled-2">
              <a:extLst>
                <a:ext uri="{FF2B5EF4-FFF2-40B4-BE49-F238E27FC236}">
                  <a16:creationId xmlns:a16="http://schemas.microsoft.com/office/drawing/2014/main" id="{902CA74D-1BDC-4BD4-819D-8841261338F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40" name="Picture 429" descr="Untitled-2">
              <a:extLst>
                <a:ext uri="{FF2B5EF4-FFF2-40B4-BE49-F238E27FC236}">
                  <a16:creationId xmlns:a16="http://schemas.microsoft.com/office/drawing/2014/main" id="{4491787C-67AE-4C23-9AED-29D1288D497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41" name="Picture 430" descr="Untitled-2">
              <a:extLst>
                <a:ext uri="{FF2B5EF4-FFF2-40B4-BE49-F238E27FC236}">
                  <a16:creationId xmlns:a16="http://schemas.microsoft.com/office/drawing/2014/main" id="{52210112-15F6-404A-864D-24D992AA327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42" name="Picture 431" descr="Untitled-2">
              <a:extLst>
                <a:ext uri="{FF2B5EF4-FFF2-40B4-BE49-F238E27FC236}">
                  <a16:creationId xmlns:a16="http://schemas.microsoft.com/office/drawing/2014/main" id="{00EF43A0-238B-4EE6-8E0C-A5CCE8C7A4D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43" name="Picture 432" descr="Untitled-2">
              <a:extLst>
                <a:ext uri="{FF2B5EF4-FFF2-40B4-BE49-F238E27FC236}">
                  <a16:creationId xmlns:a16="http://schemas.microsoft.com/office/drawing/2014/main" id="{F83F756F-1954-4F7B-9BFE-14952B8F383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44" name="Picture 433" descr="Untitled-2">
              <a:extLst>
                <a:ext uri="{FF2B5EF4-FFF2-40B4-BE49-F238E27FC236}">
                  <a16:creationId xmlns:a16="http://schemas.microsoft.com/office/drawing/2014/main" id="{81B0C31F-1DF9-4071-ADEF-BC228A8648D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45" name="Picture 434" descr="Untitled-2">
              <a:extLst>
                <a:ext uri="{FF2B5EF4-FFF2-40B4-BE49-F238E27FC236}">
                  <a16:creationId xmlns:a16="http://schemas.microsoft.com/office/drawing/2014/main" id="{DC6ACD25-E0E6-4F3C-A9D8-B358311E4B2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46" name="Picture 435" descr="Untitled-2">
              <a:extLst>
                <a:ext uri="{FF2B5EF4-FFF2-40B4-BE49-F238E27FC236}">
                  <a16:creationId xmlns:a16="http://schemas.microsoft.com/office/drawing/2014/main" id="{96928563-94BF-4E6A-AEB5-F4AFD707E4A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47" name="Picture 436" descr="Untitled-2">
              <a:extLst>
                <a:ext uri="{FF2B5EF4-FFF2-40B4-BE49-F238E27FC236}">
                  <a16:creationId xmlns:a16="http://schemas.microsoft.com/office/drawing/2014/main" id="{4220C6A5-F5A9-4D89-834F-3B5E8E5378C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48" name="Picture 437" descr="Untitled-2">
              <a:extLst>
                <a:ext uri="{FF2B5EF4-FFF2-40B4-BE49-F238E27FC236}">
                  <a16:creationId xmlns:a16="http://schemas.microsoft.com/office/drawing/2014/main" id="{9DC1AD2B-ED88-413E-80AA-AECFA0C5591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2" name="组合 31">
            <a:extLst>
              <a:ext uri="{FF2B5EF4-FFF2-40B4-BE49-F238E27FC236}">
                <a16:creationId xmlns:a16="http://schemas.microsoft.com/office/drawing/2014/main" id="{BEF5AC1A-A693-4230-A315-034BB3E89BC0}"/>
              </a:ext>
            </a:extLst>
          </p:cNvPr>
          <p:cNvGrpSpPr>
            <a:grpSpLocks/>
          </p:cNvGrpSpPr>
          <p:nvPr/>
        </p:nvGrpSpPr>
        <p:grpSpPr bwMode="auto">
          <a:xfrm>
            <a:off x="855663" y="860425"/>
            <a:ext cx="1879600" cy="1028700"/>
            <a:chOff x="1348" y="1356"/>
            <a:chExt cx="2960" cy="1620"/>
          </a:xfrm>
        </p:grpSpPr>
        <p:pic>
          <p:nvPicPr>
            <p:cNvPr id="38927" name="图片 8">
              <a:extLst>
                <a:ext uri="{FF2B5EF4-FFF2-40B4-BE49-F238E27FC236}">
                  <a16:creationId xmlns:a16="http://schemas.microsoft.com/office/drawing/2014/main" id="{6E6302CA-0F8E-411B-882C-138B1400D56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8566" t="3773" r="84967" b="87161"/>
            <a:stretch>
              <a:fillRect/>
            </a:stretch>
          </p:blipFill>
          <p:spPr bwMode="auto">
            <a:xfrm>
              <a:off x="1713" y="1356"/>
              <a:ext cx="2054" cy="1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928" name="组合 9">
              <a:extLst>
                <a:ext uri="{FF2B5EF4-FFF2-40B4-BE49-F238E27FC236}">
                  <a16:creationId xmlns:a16="http://schemas.microsoft.com/office/drawing/2014/main" id="{22E5929A-837D-4D0A-AB24-34A7B85D78B5}"/>
                </a:ext>
              </a:extLst>
            </p:cNvPr>
            <p:cNvGrpSpPr>
              <a:grpSpLocks/>
            </p:cNvGrpSpPr>
            <p:nvPr/>
          </p:nvGrpSpPr>
          <p:grpSpPr bwMode="auto">
            <a:xfrm rot="-1140000">
              <a:off x="1348" y="2342"/>
              <a:ext cx="2960" cy="630"/>
              <a:chOff x="-4345" y="2576"/>
              <a:chExt cx="3946" cy="840"/>
            </a:xfrm>
          </p:grpSpPr>
          <p:pic>
            <p:nvPicPr>
              <p:cNvPr id="38929" name="Picture 428" descr="Untitled-2">
                <a:extLst>
                  <a:ext uri="{FF2B5EF4-FFF2-40B4-BE49-F238E27FC236}">
                    <a16:creationId xmlns:a16="http://schemas.microsoft.com/office/drawing/2014/main" id="{5FD6392A-5736-4823-B09C-10632ACA6BD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30" name="Picture 429" descr="Untitled-2">
                <a:extLst>
                  <a:ext uri="{FF2B5EF4-FFF2-40B4-BE49-F238E27FC236}">
                    <a16:creationId xmlns:a16="http://schemas.microsoft.com/office/drawing/2014/main" id="{292FBBD1-57E9-4DB2-9F14-7042A636A23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31" name="Picture 430" descr="Untitled-2">
                <a:extLst>
                  <a:ext uri="{FF2B5EF4-FFF2-40B4-BE49-F238E27FC236}">
                    <a16:creationId xmlns:a16="http://schemas.microsoft.com/office/drawing/2014/main" id="{242068EB-7A4B-423B-980C-643F538FE1E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32" name="Picture 431" descr="Untitled-2">
                <a:extLst>
                  <a:ext uri="{FF2B5EF4-FFF2-40B4-BE49-F238E27FC236}">
                    <a16:creationId xmlns:a16="http://schemas.microsoft.com/office/drawing/2014/main" id="{B3E31541-9BEC-482C-AA70-5E477BEF45C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33" name="Picture 432" descr="Untitled-2">
                <a:extLst>
                  <a:ext uri="{FF2B5EF4-FFF2-40B4-BE49-F238E27FC236}">
                    <a16:creationId xmlns:a16="http://schemas.microsoft.com/office/drawing/2014/main" id="{A87D1AEB-558F-4C94-867B-2D70F3C0AE3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34" name="Picture 433" descr="Untitled-2">
                <a:extLst>
                  <a:ext uri="{FF2B5EF4-FFF2-40B4-BE49-F238E27FC236}">
                    <a16:creationId xmlns:a16="http://schemas.microsoft.com/office/drawing/2014/main" id="{7D96ACFB-3D36-4BFA-B4BF-1DBABCA9F91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35" name="Picture 434" descr="Untitled-2">
                <a:extLst>
                  <a:ext uri="{FF2B5EF4-FFF2-40B4-BE49-F238E27FC236}">
                    <a16:creationId xmlns:a16="http://schemas.microsoft.com/office/drawing/2014/main" id="{2417EC2C-59CC-490B-A9C1-6312F42CD48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36" name="Picture 435" descr="Untitled-2">
                <a:extLst>
                  <a:ext uri="{FF2B5EF4-FFF2-40B4-BE49-F238E27FC236}">
                    <a16:creationId xmlns:a16="http://schemas.microsoft.com/office/drawing/2014/main" id="{45D0A135-DC73-4974-8AA5-141923A4982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37" name="Picture 436" descr="Untitled-2">
                <a:extLst>
                  <a:ext uri="{FF2B5EF4-FFF2-40B4-BE49-F238E27FC236}">
                    <a16:creationId xmlns:a16="http://schemas.microsoft.com/office/drawing/2014/main" id="{F174DDAF-1FD4-4F26-902B-241F0C27F3C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38" name="Picture 437" descr="Untitled-2">
                <a:extLst>
                  <a:ext uri="{FF2B5EF4-FFF2-40B4-BE49-F238E27FC236}">
                    <a16:creationId xmlns:a16="http://schemas.microsoft.com/office/drawing/2014/main" id="{E0258E29-319C-4FC4-9E4F-A57F6980962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cxnSp>
        <p:nvCxnSpPr>
          <p:cNvPr id="2" name="直接连接符 1">
            <a:extLst>
              <a:ext uri="{FF2B5EF4-FFF2-40B4-BE49-F238E27FC236}">
                <a16:creationId xmlns:a16="http://schemas.microsoft.com/office/drawing/2014/main" id="{19B52DF7-8343-4494-930D-C3FCC6759E0D}"/>
              </a:ext>
            </a:extLst>
          </p:cNvPr>
          <p:cNvCxnSpPr/>
          <p:nvPr/>
        </p:nvCxnSpPr>
        <p:spPr>
          <a:xfrm>
            <a:off x="2070100" y="1897063"/>
            <a:ext cx="537527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 name="直接连接符 2">
            <a:extLst>
              <a:ext uri="{FF2B5EF4-FFF2-40B4-BE49-F238E27FC236}">
                <a16:creationId xmlns:a16="http://schemas.microsoft.com/office/drawing/2014/main" id="{6FD953E3-4946-417C-A00B-E5FB20727B2C}"/>
              </a:ext>
            </a:extLst>
          </p:cNvPr>
          <p:cNvCxnSpPr/>
          <p:nvPr/>
        </p:nvCxnSpPr>
        <p:spPr>
          <a:xfrm>
            <a:off x="2070100" y="3122613"/>
            <a:ext cx="5411788" cy="0"/>
          </a:xfrm>
          <a:prstGeom prst="line">
            <a:avLst/>
          </a:prstGeom>
          <a:ln w="28575">
            <a:solidFill>
              <a:srgbClr val="C81A20"/>
            </a:solidFill>
          </a:ln>
        </p:spPr>
        <p:style>
          <a:lnRef idx="1">
            <a:schemeClr val="accent1"/>
          </a:lnRef>
          <a:fillRef idx="0">
            <a:schemeClr val="accent1"/>
          </a:fillRef>
          <a:effectRef idx="0">
            <a:schemeClr val="accent1"/>
          </a:effectRef>
          <a:fontRef idx="minor">
            <a:schemeClr val="tx1"/>
          </a:fontRef>
        </p:style>
      </p:cxnSp>
      <p:sp>
        <p:nvSpPr>
          <p:cNvPr id="33" name="矩形 32">
            <a:extLst>
              <a:ext uri="{FF2B5EF4-FFF2-40B4-BE49-F238E27FC236}">
                <a16:creationId xmlns:a16="http://schemas.microsoft.com/office/drawing/2014/main" id="{F11D0B14-7650-488B-8D37-0871B7EEFD06}"/>
              </a:ext>
            </a:extLst>
          </p:cNvPr>
          <p:cNvSpPr>
            <a:spLocks noChangeArrowheads="1"/>
          </p:cNvSpPr>
          <p:nvPr/>
        </p:nvSpPr>
        <p:spPr bwMode="auto">
          <a:xfrm>
            <a:off x="2316163" y="2182813"/>
            <a:ext cx="5664200" cy="68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000">
                <a:solidFill>
                  <a:srgbClr val="C81A20"/>
                </a:solidFill>
                <a:latin typeface="华文行楷" panose="02010800040101010101" pitchFamily="2" charset="-122"/>
                <a:ea typeface="华文行楷" panose="02010800040101010101" pitchFamily="2" charset="-122"/>
                <a:sym typeface="+mn-ea"/>
              </a:rPr>
              <a:t>三课一会是什么</a:t>
            </a:r>
            <a:r>
              <a:rPr lang="zh-CN" altLang="en-US" sz="3700" b="1">
                <a:solidFill>
                  <a:srgbClr val="E71E17"/>
                </a:solidFill>
                <a:latin typeface="微软雅黑" panose="020B0503020204020204" pitchFamily="34" charset="-122"/>
                <a:ea typeface="微软雅黑" panose="020B0503020204020204" pitchFamily="34" charset="-122"/>
              </a:rPr>
              <a:t> </a:t>
            </a:r>
          </a:p>
        </p:txBody>
      </p:sp>
      <p:sp>
        <p:nvSpPr>
          <p:cNvPr id="34" name="TextBox 8">
            <a:extLst>
              <a:ext uri="{FF2B5EF4-FFF2-40B4-BE49-F238E27FC236}">
                <a16:creationId xmlns:a16="http://schemas.microsoft.com/office/drawing/2014/main" id="{C4AB19A2-C81C-4833-B4CF-A30F11432286}"/>
              </a:ext>
            </a:extLst>
          </p:cNvPr>
          <p:cNvSpPr txBox="1">
            <a:spLocks noChangeArrowheads="1"/>
          </p:cNvSpPr>
          <p:nvPr/>
        </p:nvSpPr>
        <p:spPr bwMode="auto">
          <a:xfrm>
            <a:off x="4065588" y="3235325"/>
            <a:ext cx="216376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a:solidFill>
                  <a:srgbClr val="C81A20"/>
                </a:solidFill>
                <a:latin typeface="微软雅黑" panose="020B0503020204020204" pitchFamily="34" charset="-122"/>
                <a:ea typeface="微软雅黑" panose="020B0503020204020204" pitchFamily="34" charset="-122"/>
              </a:rPr>
              <a:t>如何成为一名优秀的共产党员</a:t>
            </a:r>
          </a:p>
        </p:txBody>
      </p:sp>
      <p:pic>
        <p:nvPicPr>
          <p:cNvPr id="36" name="图片 35">
            <a:extLst>
              <a:ext uri="{FF2B5EF4-FFF2-40B4-BE49-F238E27FC236}">
                <a16:creationId xmlns:a16="http://schemas.microsoft.com/office/drawing/2014/main" id="{C82D7FB7-402D-4AE5-96C5-45B9E227125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51338" y="790575"/>
            <a:ext cx="2795587" cy="127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矩形 36">
            <a:extLst>
              <a:ext uri="{FF2B5EF4-FFF2-40B4-BE49-F238E27FC236}">
                <a16:creationId xmlns:a16="http://schemas.microsoft.com/office/drawing/2014/main" id="{C5608066-0D54-4A07-8136-D77D3AE12FFC}"/>
              </a:ext>
            </a:extLst>
          </p:cNvPr>
          <p:cNvSpPr>
            <a:spLocks noChangeArrowheads="1"/>
          </p:cNvSpPr>
          <p:nvPr/>
        </p:nvSpPr>
        <p:spPr bwMode="auto">
          <a:xfrm>
            <a:off x="2663825" y="1346200"/>
            <a:ext cx="192405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800">
                <a:solidFill>
                  <a:srgbClr val="C81A20"/>
                </a:solidFill>
                <a:latin typeface="华文行楷" panose="02010800040101010101" pitchFamily="2" charset="-122"/>
                <a:ea typeface="华文行楷" panose="02010800040101010101" pitchFamily="2" charset="-122"/>
              </a:rPr>
              <a:t>第一章</a:t>
            </a:r>
            <a:endParaRPr lang="zh-CN" altLang="en-US" sz="2800" b="1">
              <a:solidFill>
                <a:srgbClr val="C81A20"/>
              </a:solidFill>
              <a:latin typeface="华文行楷" panose="02010800040101010101" pitchFamily="2" charset="-122"/>
              <a:ea typeface="华文行楷" panose="02010800040101010101" pitchFamily="2" charset="-122"/>
            </a:endParaRPr>
          </a:p>
        </p:txBody>
      </p:sp>
      <p:pic>
        <p:nvPicPr>
          <p:cNvPr id="51" name="图片 4" descr="9b3f8ded6e150df30ddcc527f8a8ba31">
            <a:extLst>
              <a:ext uri="{FF2B5EF4-FFF2-40B4-BE49-F238E27FC236}">
                <a16:creationId xmlns:a16="http://schemas.microsoft.com/office/drawing/2014/main" id="{96F98AAC-07F1-43D2-9A65-2D5572DD037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46049" t="3963" r="13432" b="50278"/>
          <a:stretch>
            <a:fillRect/>
          </a:stretch>
        </p:blipFill>
        <p:spPr bwMode="auto">
          <a:xfrm>
            <a:off x="342900" y="2241550"/>
            <a:ext cx="1595438"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3000">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4" fill="hold" nodeType="withEffect">
                                  <p:stCondLst>
                                    <p:cond delay="0"/>
                                  </p:stCondLst>
                                  <p:childTnLst>
                                    <p:set>
                                      <p:cBhvr>
                                        <p:cTn id="9" dur="1" fill="hold">
                                          <p:stCondLst>
                                            <p:cond delay="0"/>
                                          </p:stCondLst>
                                        </p:cTn>
                                        <p:tgtEl>
                                          <p:spTgt spid="69"/>
                                        </p:tgtEl>
                                        <p:attrNameLst>
                                          <p:attrName>style.visibility</p:attrName>
                                        </p:attrNameLst>
                                      </p:cBhvr>
                                      <p:to>
                                        <p:strVal val="visible"/>
                                      </p:to>
                                    </p:set>
                                    <p:animEffect transition="in" filter="wipe(down)">
                                      <p:cBhvr>
                                        <p:cTn id="10" dur="500"/>
                                        <p:tgtEl>
                                          <p:spTgt spid="69"/>
                                        </p:tgtEl>
                                      </p:cBhvr>
                                    </p:animEffect>
                                  </p:childTnLst>
                                </p:cTn>
                              </p:par>
                              <p:par>
                                <p:cTn id="11" presetID="9" presetClass="entr" presetSubtype="0" fill="hold"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dissolve">
                                      <p:cBhvr>
                                        <p:cTn id="13" dur="1000"/>
                                        <p:tgtEl>
                                          <p:spTgt spid="35"/>
                                        </p:tgtEl>
                                      </p:cBhvr>
                                    </p:animEffect>
                                  </p:childTnLst>
                                </p:cTn>
                              </p:par>
                              <p:par>
                                <p:cTn id="14" presetID="20" presetClass="entr" presetSubtype="0" fill="hold" nodeType="with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wedge">
                                      <p:cBhvr>
                                        <p:cTn id="16" dur="2000"/>
                                        <p:tgtEl>
                                          <p:spTgt spid="51"/>
                                        </p:tgtEl>
                                      </p:cBhvr>
                                    </p:animEffect>
                                  </p:childTnLst>
                                </p:cTn>
                              </p:par>
                            </p:childTnLst>
                          </p:cTn>
                        </p:par>
                        <p:par>
                          <p:cTn id="17" fill="hold" nodeType="afterGroup">
                            <p:stCondLst>
                              <p:cond delay="2000"/>
                            </p:stCondLst>
                            <p:childTnLst>
                              <p:par>
                                <p:cTn id="18" presetID="1" presetClass="entr" presetSubtype="0" fill="hold" nodeType="afterEffect">
                                  <p:stCondLst>
                                    <p:cond delay="0"/>
                                  </p:stCondLst>
                                  <p:childTnLst>
                                    <p:set>
                                      <p:cBhvr>
                                        <p:cTn id="19" dur="1" fill="hold">
                                          <p:stCondLst>
                                            <p:cond delay="0"/>
                                          </p:stCondLst>
                                        </p:cTn>
                                        <p:tgtEl>
                                          <p:spTgt spid="32"/>
                                        </p:tgtEl>
                                        <p:attrNameLst>
                                          <p:attrName>style.visibility</p:attrName>
                                        </p:attrNameLst>
                                      </p:cBhvr>
                                      <p:to>
                                        <p:strVal val="visible"/>
                                      </p:to>
                                    </p:set>
                                  </p:childTnLst>
                                </p:cTn>
                              </p:par>
                            </p:childTnLst>
                          </p:cTn>
                        </p:par>
                        <p:par>
                          <p:cTn id="20" fill="hold" nodeType="afterGroup">
                            <p:stCondLst>
                              <p:cond delay="2001"/>
                            </p:stCondLst>
                            <p:childTnLst>
                              <p:par>
                                <p:cTn id="21" presetID="22" presetClass="entr" presetSubtype="8"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nodeType="afterGroup">
                            <p:stCondLst>
                              <p:cond delay="2501"/>
                            </p:stCondLst>
                            <p:childTnLst>
                              <p:par>
                                <p:cTn id="25" presetID="18" presetClass="entr" presetSubtype="3"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strips(upRight)">
                                      <p:cBhvr>
                                        <p:cTn id="27" dur="500"/>
                                        <p:tgtEl>
                                          <p:spTgt spid="36"/>
                                        </p:tgtEl>
                                      </p:cBhvr>
                                    </p:animEffect>
                                  </p:childTnLst>
                                </p:cTn>
                              </p:par>
                            </p:childTnLst>
                          </p:cTn>
                        </p:par>
                        <p:par>
                          <p:cTn id="28" fill="hold" nodeType="afterGroup">
                            <p:stCondLst>
                              <p:cond delay="3001"/>
                            </p:stCondLst>
                            <p:childTnLst>
                              <p:par>
                                <p:cTn id="29" presetID="22" presetClass="entr" presetSubtype="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wipe(left)">
                                      <p:cBhvr>
                                        <p:cTn id="31" dur="500"/>
                                        <p:tgtEl>
                                          <p:spTgt spid="2"/>
                                        </p:tgtEl>
                                      </p:cBhvr>
                                    </p:animEffect>
                                  </p:childTnLst>
                                </p:cTn>
                              </p:par>
                            </p:childTnLst>
                          </p:cTn>
                        </p:par>
                        <p:par>
                          <p:cTn id="32" fill="hold" nodeType="afterGroup">
                            <p:stCondLst>
                              <p:cond delay="3501"/>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par>
                                <p:cTn id="36" presetID="22" presetClass="entr" presetSubtype="2" fill="hold" nodeType="with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wipe(right)">
                                      <p:cBhvr>
                                        <p:cTn id="38" dur="500"/>
                                        <p:tgtEl>
                                          <p:spTgt spid="3"/>
                                        </p:tgtEl>
                                      </p:cBhvr>
                                    </p:animEffect>
                                  </p:childTnLst>
                                </p:cTn>
                              </p:par>
                            </p:childTnLst>
                          </p:cTn>
                        </p:par>
                        <p:par>
                          <p:cTn id="39" fill="hold" nodeType="afterGroup">
                            <p:stCondLst>
                              <p:cond delay="4001"/>
                            </p:stCondLst>
                            <p:childTnLst>
                              <p:par>
                                <p:cTn id="40" presetID="42" presetClass="entr" presetSubtype="0"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1000"/>
                                        <p:tgtEl>
                                          <p:spTgt spid="34"/>
                                        </p:tgtEl>
                                      </p:cBhvr>
                                    </p:animEffect>
                                    <p:anim calcmode="lin" valueType="num">
                                      <p:cBhvr>
                                        <p:cTn id="43" dur="1000" fill="hold"/>
                                        <p:tgtEl>
                                          <p:spTgt spid="34"/>
                                        </p:tgtEl>
                                        <p:attrNameLst>
                                          <p:attrName>ppt_x</p:attrName>
                                        </p:attrNameLst>
                                      </p:cBhvr>
                                      <p:tavLst>
                                        <p:tav tm="0">
                                          <p:val>
                                            <p:strVal val="#ppt_x"/>
                                          </p:val>
                                        </p:tav>
                                        <p:tav tm="100000">
                                          <p:val>
                                            <p:strVal val="#ppt_x"/>
                                          </p:val>
                                        </p:tav>
                                      </p:tavLst>
                                    </p:anim>
                                    <p:anim calcmode="lin" valueType="num">
                                      <p:cBhvr>
                                        <p:cTn id="44"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bldLvl="0" animBg="1"/>
      <p:bldP spid="37"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676" name="Picture 6" descr="C:\Users\PC\Desktop\zqq\20158_0011_7.png">
            <a:extLst>
              <a:ext uri="{FF2B5EF4-FFF2-40B4-BE49-F238E27FC236}">
                <a16:creationId xmlns:a16="http://schemas.microsoft.com/office/drawing/2014/main" id="{B82AC57F-8FB5-45EC-A7A0-94A827553C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13" y="3316288"/>
            <a:ext cx="1544638" cy="159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文本框 3">
            <a:extLst>
              <a:ext uri="{FF2B5EF4-FFF2-40B4-BE49-F238E27FC236}">
                <a16:creationId xmlns:a16="http://schemas.microsoft.com/office/drawing/2014/main" id="{32C2C388-9C23-4495-8587-B7AE53E1AB2B}"/>
              </a:ext>
            </a:extLst>
          </p:cNvPr>
          <p:cNvSpPr txBox="1"/>
          <p:nvPr/>
        </p:nvSpPr>
        <p:spPr>
          <a:xfrm>
            <a:off x="1417943" y="169655"/>
            <a:ext cx="1518920" cy="369332"/>
          </a:xfrm>
          <a:prstGeom prst="rect">
            <a:avLst/>
          </a:prstGeom>
          <a:noFill/>
        </p:spPr>
        <p:txBody>
          <a:bodyPr>
            <a:spAutoFit/>
            <a:scene3d>
              <a:camera prst="orthographicFront"/>
              <a:lightRig rig="threePt" dir="t"/>
            </a:scene3d>
          </a:bodyPr>
          <a:lstStyle/>
          <a:p>
            <a:pPr eaLnBrk="0" hangingPunct="0">
              <a:buFontTx/>
              <a:buNone/>
              <a:defRPr/>
            </a:pPr>
            <a:r>
              <a:rPr lang="zh-CN" altLang="en-US" b="1" noProof="1">
                <a:solidFill>
                  <a:srgbClr val="C00000"/>
                </a:solidFill>
                <a:latin typeface="微软雅黑" panose="020B0503020204020204" pitchFamily="34" charset="-122"/>
                <a:ea typeface="微软雅黑" panose="020B0503020204020204" pitchFamily="34" charset="-122"/>
                <a:sym typeface="+mn-ea"/>
              </a:rPr>
              <a:t>三课一会</a:t>
            </a:r>
          </a:p>
        </p:txBody>
      </p:sp>
      <p:cxnSp>
        <p:nvCxnSpPr>
          <p:cNvPr id="1031" name="直接连接符 2">
            <a:extLst>
              <a:ext uri="{FF2B5EF4-FFF2-40B4-BE49-F238E27FC236}">
                <a16:creationId xmlns:a16="http://schemas.microsoft.com/office/drawing/2014/main" id="{23E456A5-EFE1-4192-B7B8-57B28A2B341E}"/>
              </a:ext>
            </a:extLst>
          </p:cNvPr>
          <p:cNvCxnSpPr>
            <a:cxnSpLocks noChangeShapeType="1"/>
          </p:cNvCxnSpPr>
          <p:nvPr/>
        </p:nvCxnSpPr>
        <p:spPr bwMode="auto">
          <a:xfrm>
            <a:off x="1233488" y="514350"/>
            <a:ext cx="7740650" cy="11113"/>
          </a:xfrm>
          <a:prstGeom prst="line">
            <a:avLst/>
          </a:prstGeom>
          <a:noFill/>
          <a:ln w="9525">
            <a:solidFill>
              <a:srgbClr val="8E1F0C"/>
            </a:solidFill>
            <a:round/>
            <a:headEnd/>
            <a:tailEnd/>
          </a:ln>
          <a:extLst>
            <a:ext uri="{909E8E84-426E-40DD-AFC4-6F175D3DCCD1}">
              <a14:hiddenFill xmlns:a14="http://schemas.microsoft.com/office/drawing/2010/main">
                <a:noFill/>
              </a14:hiddenFill>
            </a:ext>
          </a:extLst>
        </p:spPr>
      </p:cxnSp>
      <p:sp>
        <p:nvSpPr>
          <p:cNvPr id="39941" name="Rectangle 3">
            <a:extLst>
              <a:ext uri="{FF2B5EF4-FFF2-40B4-BE49-F238E27FC236}">
                <a16:creationId xmlns:a16="http://schemas.microsoft.com/office/drawing/2014/main" id="{E099775E-1782-410A-8908-4925A57A9779}"/>
              </a:ext>
            </a:extLst>
          </p:cNvPr>
          <p:cNvSpPr txBox="1">
            <a:spLocks noChangeArrowheads="1"/>
          </p:cNvSpPr>
          <p:nvPr/>
        </p:nvSpPr>
        <p:spPr bwMode="auto">
          <a:xfrm>
            <a:off x="1123950" y="1625600"/>
            <a:ext cx="7789863"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endParaRPr lang="zh-CN" altLang="en-US" sz="2800" b="1">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a:p>
            <a:pPr algn="ctr" eaLnBrk="1" hangingPunct="1">
              <a:lnSpc>
                <a:spcPct val="120000"/>
              </a:lnSpc>
            </a:pPr>
            <a:endParaRPr lang="zh-CN" altLang="en-US" sz="2800" b="1">
              <a:solidFill>
                <a:srgbClr val="C00000"/>
              </a:solidFill>
              <a:latin typeface="Calibri" panose="020F0502020204030204" pitchFamily="34" charset="0"/>
              <a:sym typeface="Calibri" panose="020F0502020204030204" pitchFamily="34" charset="0"/>
            </a:endParaRPr>
          </a:p>
        </p:txBody>
      </p:sp>
      <p:sp>
        <p:nvSpPr>
          <p:cNvPr id="3" name="文本框 2">
            <a:extLst>
              <a:ext uri="{FF2B5EF4-FFF2-40B4-BE49-F238E27FC236}">
                <a16:creationId xmlns:a16="http://schemas.microsoft.com/office/drawing/2014/main" id="{BC6BD901-CA29-4FA5-89C1-E5B7910314AE}"/>
              </a:ext>
            </a:extLst>
          </p:cNvPr>
          <p:cNvSpPr txBox="1">
            <a:spLocks noChangeArrowheads="1"/>
          </p:cNvSpPr>
          <p:nvPr/>
        </p:nvSpPr>
        <p:spPr bwMode="auto">
          <a:xfrm>
            <a:off x="1414463" y="1271588"/>
            <a:ext cx="62563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0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定期召开支部党员大会、支部委员会、党小组按时上好党课</a:t>
            </a:r>
          </a:p>
        </p:txBody>
      </p:sp>
      <p:sp>
        <p:nvSpPr>
          <p:cNvPr id="13" name="Text Box 4">
            <a:extLst>
              <a:ext uri="{FF2B5EF4-FFF2-40B4-BE49-F238E27FC236}">
                <a16:creationId xmlns:a16="http://schemas.microsoft.com/office/drawing/2014/main" id="{B0B0432D-9A19-4B6C-9C06-1CBFA330201F}"/>
              </a:ext>
            </a:extLst>
          </p:cNvPr>
          <p:cNvSpPr txBox="1">
            <a:spLocks noChangeArrowheads="1"/>
          </p:cNvSpPr>
          <p:nvPr/>
        </p:nvSpPr>
        <p:spPr bwMode="auto">
          <a:xfrm>
            <a:off x="965200" y="915988"/>
            <a:ext cx="6799263" cy="2917825"/>
          </a:xfrm>
          <a:prstGeom prst="rect">
            <a:avLst/>
          </a:prstGeom>
          <a:noFill/>
          <a:ln w="28575">
            <a:solidFill>
              <a:srgbClr val="C00000"/>
            </a:solidFill>
            <a:round/>
            <a:headEnd/>
            <a:tailEnd/>
          </a:ln>
          <a:extLst>
            <a:ext uri="{909E8E84-426E-40DD-AFC4-6F175D3DCCD1}">
              <a14:hiddenFill xmlns:a14="http://schemas.microsoft.com/office/drawing/2010/main">
                <a:solidFill>
                  <a:srgbClr val="FFFFFF"/>
                </a:solidFill>
              </a14:hiddenFill>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15000"/>
              </a:lnSpc>
              <a:spcBef>
                <a:spcPct val="20000"/>
              </a:spcBef>
            </a:pPr>
            <a:endParaRPr lang="en-US" altLang="zh-CN" sz="2400">
              <a:solidFill>
                <a:schemeClr val="bg1"/>
              </a:solidFill>
              <a:sym typeface="Calibri" panose="020F0502020204030204" pitchFamily="34" charset="0"/>
            </a:endParaRPr>
          </a:p>
        </p:txBody>
      </p:sp>
      <p:sp>
        <p:nvSpPr>
          <p:cNvPr id="2" name="Rectangle 10">
            <a:extLst>
              <a:ext uri="{FF2B5EF4-FFF2-40B4-BE49-F238E27FC236}">
                <a16:creationId xmlns:a16="http://schemas.microsoft.com/office/drawing/2014/main" id="{FFD983B1-C5A6-4565-99C1-2EDAE30B5698}"/>
              </a:ext>
            </a:extLst>
          </p:cNvPr>
          <p:cNvSpPr>
            <a:spLocks noChangeArrowheads="1"/>
          </p:cNvSpPr>
          <p:nvPr/>
        </p:nvSpPr>
        <p:spPr bwMode="auto">
          <a:xfrm>
            <a:off x="1330325" y="2203450"/>
            <a:ext cx="6432550"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600">
                <a:solidFill>
                  <a:srgbClr val="404040"/>
                </a:solidFill>
                <a:latin typeface="微软雅黑" panose="020B0503020204020204" pitchFamily="34" charset="-122"/>
                <a:ea typeface="微软雅黑" panose="020B0503020204020204" pitchFamily="34" charset="-122"/>
                <a:sym typeface="Calibri" panose="020F0502020204030204" pitchFamily="34" charset="0"/>
              </a:rPr>
              <a:t>“三会一课”制度是党基层支部长期坚持的重要制度，也是健全党的组织生活，严格党员管理，加强党员教育的重要制度。在新的历史条件下，加强党的自身建设，仍须重视和坚持这一行之有效的制度</a:t>
            </a:r>
            <a:r>
              <a:rPr lang="zh-CN" altLang="en-US">
                <a:solidFill>
                  <a:srgbClr val="404040"/>
                </a:solidFill>
                <a:latin typeface="微软雅黑" panose="020B0503020204020204" pitchFamily="34" charset="-122"/>
                <a:ea typeface="微软雅黑" panose="020B0503020204020204" pitchFamily="34" charset="-122"/>
                <a:sym typeface="Calibri" panose="020F0502020204030204" pitchFamily="34" charset="0"/>
              </a:rPr>
              <a:t>。</a:t>
            </a:r>
          </a:p>
        </p:txBody>
      </p:sp>
      <p:grpSp>
        <p:nvGrpSpPr>
          <p:cNvPr id="14" name="组合 13">
            <a:extLst>
              <a:ext uri="{FF2B5EF4-FFF2-40B4-BE49-F238E27FC236}">
                <a16:creationId xmlns:a16="http://schemas.microsoft.com/office/drawing/2014/main" id="{30C141E1-A9CF-440C-BC6F-1528B336A991}"/>
              </a:ext>
            </a:extLst>
          </p:cNvPr>
          <p:cNvGrpSpPr>
            <a:grpSpLocks/>
          </p:cNvGrpSpPr>
          <p:nvPr/>
        </p:nvGrpSpPr>
        <p:grpSpPr bwMode="auto">
          <a:xfrm>
            <a:off x="60325" y="47625"/>
            <a:ext cx="1189038" cy="592138"/>
            <a:chOff x="1348" y="1356"/>
            <a:chExt cx="2960" cy="1620"/>
          </a:xfrm>
        </p:grpSpPr>
        <p:pic>
          <p:nvPicPr>
            <p:cNvPr id="39947" name="图片 14">
              <a:extLst>
                <a:ext uri="{FF2B5EF4-FFF2-40B4-BE49-F238E27FC236}">
                  <a16:creationId xmlns:a16="http://schemas.microsoft.com/office/drawing/2014/main" id="{AABFC8AD-699D-47D3-8B1C-83D2ACE7C4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8566" t="3773" r="84967" b="87161"/>
            <a:stretch>
              <a:fillRect/>
            </a:stretch>
          </p:blipFill>
          <p:spPr bwMode="auto">
            <a:xfrm>
              <a:off x="1713" y="1356"/>
              <a:ext cx="2054" cy="1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9948" name="组合 15">
              <a:extLst>
                <a:ext uri="{FF2B5EF4-FFF2-40B4-BE49-F238E27FC236}">
                  <a16:creationId xmlns:a16="http://schemas.microsoft.com/office/drawing/2014/main" id="{CAD42B38-36EC-42AE-B10B-B59BDA271F23}"/>
                </a:ext>
              </a:extLst>
            </p:cNvPr>
            <p:cNvGrpSpPr>
              <a:grpSpLocks/>
            </p:cNvGrpSpPr>
            <p:nvPr/>
          </p:nvGrpSpPr>
          <p:grpSpPr bwMode="auto">
            <a:xfrm rot="-1140000">
              <a:off x="1348" y="2342"/>
              <a:ext cx="2960" cy="630"/>
              <a:chOff x="-4345" y="2576"/>
              <a:chExt cx="3946" cy="840"/>
            </a:xfrm>
          </p:grpSpPr>
          <p:pic>
            <p:nvPicPr>
              <p:cNvPr id="39949" name="Picture 428" descr="Untitled-2">
                <a:extLst>
                  <a:ext uri="{FF2B5EF4-FFF2-40B4-BE49-F238E27FC236}">
                    <a16:creationId xmlns:a16="http://schemas.microsoft.com/office/drawing/2014/main" id="{2618733F-68FD-4AE7-888E-8413002C17E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0" name="Picture 429" descr="Untitled-2">
                <a:extLst>
                  <a:ext uri="{FF2B5EF4-FFF2-40B4-BE49-F238E27FC236}">
                    <a16:creationId xmlns:a16="http://schemas.microsoft.com/office/drawing/2014/main" id="{99497980-6CD7-420D-A2D1-BD83A45EEB1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1" name="Picture 430" descr="Untitled-2">
                <a:extLst>
                  <a:ext uri="{FF2B5EF4-FFF2-40B4-BE49-F238E27FC236}">
                    <a16:creationId xmlns:a16="http://schemas.microsoft.com/office/drawing/2014/main" id="{BBBDD899-77A8-4CE1-B2DE-42CDB3DA091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2" name="Picture 431" descr="Untitled-2">
                <a:extLst>
                  <a:ext uri="{FF2B5EF4-FFF2-40B4-BE49-F238E27FC236}">
                    <a16:creationId xmlns:a16="http://schemas.microsoft.com/office/drawing/2014/main" id="{CF2A326C-3D9B-476A-BFDB-66C2603E0B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3" name="Picture 432" descr="Untitled-2">
                <a:extLst>
                  <a:ext uri="{FF2B5EF4-FFF2-40B4-BE49-F238E27FC236}">
                    <a16:creationId xmlns:a16="http://schemas.microsoft.com/office/drawing/2014/main" id="{C7A9B3C0-2593-4EAE-B870-EEBA1036236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4" name="Picture 433" descr="Untitled-2">
                <a:extLst>
                  <a:ext uri="{FF2B5EF4-FFF2-40B4-BE49-F238E27FC236}">
                    <a16:creationId xmlns:a16="http://schemas.microsoft.com/office/drawing/2014/main" id="{836C55C9-6DD0-422E-876D-890E3000995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5" name="Picture 434" descr="Untitled-2">
                <a:extLst>
                  <a:ext uri="{FF2B5EF4-FFF2-40B4-BE49-F238E27FC236}">
                    <a16:creationId xmlns:a16="http://schemas.microsoft.com/office/drawing/2014/main" id="{C2708901-29EF-49DF-A64C-8038A8DD603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6" name="Picture 435" descr="Untitled-2">
                <a:extLst>
                  <a:ext uri="{FF2B5EF4-FFF2-40B4-BE49-F238E27FC236}">
                    <a16:creationId xmlns:a16="http://schemas.microsoft.com/office/drawing/2014/main" id="{F67D5E44-B00C-4A48-8954-41E35D8C41D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7" name="Picture 436" descr="Untitled-2">
                <a:extLst>
                  <a:ext uri="{FF2B5EF4-FFF2-40B4-BE49-F238E27FC236}">
                    <a16:creationId xmlns:a16="http://schemas.microsoft.com/office/drawing/2014/main" id="{3128E2F7-0FD0-4572-BB99-5B4BF7C9A18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8" name="Picture 437" descr="Untitled-2">
                <a:extLst>
                  <a:ext uri="{FF2B5EF4-FFF2-40B4-BE49-F238E27FC236}">
                    <a16:creationId xmlns:a16="http://schemas.microsoft.com/office/drawing/2014/main" id="{4E13CFF1-DD07-43A2-84E2-2583C6951A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29" name="图片 28">
            <a:extLst>
              <a:ext uri="{FF2B5EF4-FFF2-40B4-BE49-F238E27FC236}">
                <a16:creationId xmlns:a16="http://schemas.microsoft.com/office/drawing/2014/main" id="{9AED5B1B-F6F6-4D9C-88B4-8E050CCA98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84720"/>
          <a:stretch>
            <a:fillRect/>
          </a:stretch>
        </p:blipFill>
        <p:spPr bwMode="auto">
          <a:xfrm>
            <a:off x="-25400" y="3622675"/>
            <a:ext cx="9194800"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3000">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31" presetClass="entr" presetSubtype="0" fill="hold" nodeType="withEffect">
                                  <p:stCondLst>
                                    <p:cond delay="0"/>
                                  </p:stCondLst>
                                  <p:childTnLst>
                                    <p:set>
                                      <p:cBhvr>
                                        <p:cTn id="9" dur="1" fill="hold">
                                          <p:stCondLst>
                                            <p:cond delay="0"/>
                                          </p:stCondLst>
                                        </p:cTn>
                                        <p:tgtEl>
                                          <p:spTgt spid="28676"/>
                                        </p:tgtEl>
                                        <p:attrNameLst>
                                          <p:attrName>style.visibility</p:attrName>
                                        </p:attrNameLst>
                                      </p:cBhvr>
                                      <p:to>
                                        <p:strVal val="visible"/>
                                      </p:to>
                                    </p:set>
                                    <p:anim calcmode="lin" valueType="num">
                                      <p:cBhvr>
                                        <p:cTn id="10" dur="1000" fill="hold"/>
                                        <p:tgtEl>
                                          <p:spTgt spid="28676"/>
                                        </p:tgtEl>
                                        <p:attrNameLst>
                                          <p:attrName>ppt_w</p:attrName>
                                        </p:attrNameLst>
                                      </p:cBhvr>
                                      <p:tavLst>
                                        <p:tav tm="0">
                                          <p:val>
                                            <p:fltVal val="0"/>
                                          </p:val>
                                        </p:tav>
                                        <p:tav tm="100000">
                                          <p:val>
                                            <p:strVal val="#ppt_w"/>
                                          </p:val>
                                        </p:tav>
                                      </p:tavLst>
                                    </p:anim>
                                    <p:anim calcmode="lin" valueType="num">
                                      <p:cBhvr>
                                        <p:cTn id="11" dur="1000" fill="hold"/>
                                        <p:tgtEl>
                                          <p:spTgt spid="28676"/>
                                        </p:tgtEl>
                                        <p:attrNameLst>
                                          <p:attrName>ppt_h</p:attrName>
                                        </p:attrNameLst>
                                      </p:cBhvr>
                                      <p:tavLst>
                                        <p:tav tm="0">
                                          <p:val>
                                            <p:fltVal val="0"/>
                                          </p:val>
                                        </p:tav>
                                        <p:tav tm="100000">
                                          <p:val>
                                            <p:strVal val="#ppt_h"/>
                                          </p:val>
                                        </p:tav>
                                      </p:tavLst>
                                    </p:anim>
                                    <p:anim calcmode="lin" valueType="num">
                                      <p:cBhvr>
                                        <p:cTn id="12" dur="1000" fill="hold"/>
                                        <p:tgtEl>
                                          <p:spTgt spid="28676"/>
                                        </p:tgtEl>
                                        <p:attrNameLst>
                                          <p:attrName>style.rotation</p:attrName>
                                        </p:attrNameLst>
                                      </p:cBhvr>
                                      <p:tavLst>
                                        <p:tav tm="0">
                                          <p:val>
                                            <p:fltVal val="90"/>
                                          </p:val>
                                        </p:tav>
                                        <p:tav tm="100000">
                                          <p:val>
                                            <p:fltVal val="0"/>
                                          </p:val>
                                        </p:tav>
                                      </p:tavLst>
                                    </p:anim>
                                    <p:animEffect transition="in" filter="fade">
                                      <p:cBhvr>
                                        <p:cTn id="13" dur="1000"/>
                                        <p:tgtEl>
                                          <p:spTgt spid="28676"/>
                                        </p:tgtEl>
                                      </p:cBhvr>
                                    </p:animEffect>
                                  </p:childTnLst>
                                </p:cTn>
                              </p:par>
                            </p:childTnLst>
                          </p:cTn>
                        </p:par>
                        <p:par>
                          <p:cTn id="14" fill="hold" nodeType="afterGroup">
                            <p:stCondLst>
                              <p:cond delay="1000"/>
                            </p:stCondLst>
                            <p:childTnLst>
                              <p:par>
                                <p:cTn id="15" presetID="1"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41" presetClass="entr" presetSubtype="0" fill="hold" nodeType="withEffect">
                                  <p:stCondLst>
                                    <p:cond delay="0"/>
                                  </p:stCondLst>
                                  <p:iterate type="lt">
                                    <p:tmPct val="10000"/>
                                  </p:iterate>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0" dur="1000" fill="hold"/>
                                        <p:tgtEl>
                                          <p:spTgt spid="4"/>
                                        </p:tgtEl>
                                        <p:attrNameLst>
                                          <p:attrName>ppt_y</p:attrName>
                                        </p:attrNameLst>
                                      </p:cBhvr>
                                      <p:tavLst>
                                        <p:tav tm="0">
                                          <p:val>
                                            <p:strVal val="#ppt_y"/>
                                          </p:val>
                                        </p:tav>
                                        <p:tav tm="100000">
                                          <p:val>
                                            <p:strVal val="#ppt_y"/>
                                          </p:val>
                                        </p:tav>
                                      </p:tavLst>
                                    </p:anim>
                                    <p:anim calcmode="lin" valueType="num">
                                      <p:cBhvr>
                                        <p:cTn id="21" dur="10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2" dur="10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3" dur="1000" tmFilter="0,0; .5, 1; 1, 1"/>
                                        <p:tgtEl>
                                          <p:spTgt spid="4"/>
                                        </p:tgtEl>
                                      </p:cBhvr>
                                    </p:animEffect>
                                  </p:childTnLst>
                                </p:cTn>
                              </p:par>
                              <p:par>
                                <p:cTn id="24" presetID="22" presetClass="entr" presetSubtype="8" fill="hold" nodeType="withEffect">
                                  <p:stCondLst>
                                    <p:cond delay="0"/>
                                  </p:stCondLst>
                                  <p:childTnLst>
                                    <p:set>
                                      <p:cBhvr>
                                        <p:cTn id="25" dur="1" fill="hold">
                                          <p:stCondLst>
                                            <p:cond delay="0"/>
                                          </p:stCondLst>
                                        </p:cTn>
                                        <p:tgtEl>
                                          <p:spTgt spid="1031"/>
                                        </p:tgtEl>
                                        <p:attrNameLst>
                                          <p:attrName>style.visibility</p:attrName>
                                        </p:attrNameLst>
                                      </p:cBhvr>
                                      <p:to>
                                        <p:strVal val="visible"/>
                                      </p:to>
                                    </p:set>
                                    <p:animEffect transition="in" filter="wipe(left)">
                                      <p:cBhvr>
                                        <p:cTn id="26" dur="1000"/>
                                        <p:tgtEl>
                                          <p:spTgt spid="1031"/>
                                        </p:tgtEl>
                                      </p:cBhvr>
                                    </p:animEffect>
                                  </p:childTnLst>
                                </p:cTn>
                              </p:par>
                            </p:childTnLst>
                          </p:cTn>
                        </p:par>
                        <p:par>
                          <p:cTn id="27" fill="hold" nodeType="afterGroup">
                            <p:stCondLst>
                              <p:cond delay="2000"/>
                            </p:stCondLst>
                            <p:childTnLst>
                              <p:par>
                                <p:cTn id="28" presetID="22" presetClass="entr" presetSubtype="2"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right)">
                                      <p:cBhvr>
                                        <p:cTn id="30" dur="500"/>
                                        <p:tgtEl>
                                          <p:spTgt spid="13"/>
                                        </p:tgtEl>
                                      </p:cBhvr>
                                    </p:animEffect>
                                  </p:childTnLst>
                                </p:cTn>
                              </p:par>
                            </p:childTnLst>
                          </p:cTn>
                        </p:par>
                        <p:par>
                          <p:cTn id="31" fill="hold" nodeType="afterGroup">
                            <p:stCondLst>
                              <p:cond delay="2500"/>
                            </p:stCondLst>
                            <p:childTnLst>
                              <p:par>
                                <p:cTn id="32" presetID="42" presetClass="entr" presetSubtype="0"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1000"/>
                                        <p:tgtEl>
                                          <p:spTgt spid="3"/>
                                        </p:tgtEl>
                                      </p:cBhvr>
                                    </p:animEffect>
                                    <p:anim calcmode="lin" valueType="num">
                                      <p:cBhvr>
                                        <p:cTn id="35" dur="1000" fill="hold"/>
                                        <p:tgtEl>
                                          <p:spTgt spid="3"/>
                                        </p:tgtEl>
                                        <p:attrNameLst>
                                          <p:attrName>ppt_x</p:attrName>
                                        </p:attrNameLst>
                                      </p:cBhvr>
                                      <p:tavLst>
                                        <p:tav tm="0">
                                          <p:val>
                                            <p:strVal val="#ppt_x"/>
                                          </p:val>
                                        </p:tav>
                                        <p:tav tm="100000">
                                          <p:val>
                                            <p:strVal val="#ppt_x"/>
                                          </p:val>
                                        </p:tav>
                                      </p:tavLst>
                                    </p:anim>
                                    <p:anim calcmode="lin" valueType="num">
                                      <p:cBhvr>
                                        <p:cTn id="36" dur="1000" fill="hold"/>
                                        <p:tgtEl>
                                          <p:spTgt spid="3"/>
                                        </p:tgtEl>
                                        <p:attrNameLst>
                                          <p:attrName>ppt_y</p:attrName>
                                        </p:attrNameLst>
                                      </p:cBhvr>
                                      <p:tavLst>
                                        <p:tav tm="0">
                                          <p:val>
                                            <p:strVal val="#ppt_y+.1"/>
                                          </p:val>
                                        </p:tav>
                                        <p:tav tm="100000">
                                          <p:val>
                                            <p:strVal val="#ppt_y"/>
                                          </p:val>
                                        </p:tav>
                                      </p:tavLst>
                                    </p:anim>
                                  </p:childTnLst>
                                </p:cTn>
                              </p:par>
                            </p:childTnLst>
                          </p:cTn>
                        </p:par>
                        <p:par>
                          <p:cTn id="37" fill="hold" nodeType="afterGroup">
                            <p:stCondLst>
                              <p:cond delay="3500"/>
                            </p:stCondLst>
                            <p:childTnLst>
                              <p:par>
                                <p:cTn id="38" presetID="42" presetClass="entr" presetSubtype="0" fill="hold" grpId="0" nodeType="after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fade">
                                      <p:cBhvr>
                                        <p:cTn id="40" dur="1000"/>
                                        <p:tgtEl>
                                          <p:spTgt spid="2"/>
                                        </p:tgtEl>
                                      </p:cBhvr>
                                    </p:animEffect>
                                    <p:anim calcmode="lin" valueType="num">
                                      <p:cBhvr>
                                        <p:cTn id="41" dur="1000" fill="hold"/>
                                        <p:tgtEl>
                                          <p:spTgt spid="2"/>
                                        </p:tgtEl>
                                        <p:attrNameLst>
                                          <p:attrName>ppt_x</p:attrName>
                                        </p:attrNameLst>
                                      </p:cBhvr>
                                      <p:tavLst>
                                        <p:tav tm="0">
                                          <p:val>
                                            <p:strVal val="#ppt_x"/>
                                          </p:val>
                                        </p:tav>
                                        <p:tav tm="100000">
                                          <p:val>
                                            <p:strVal val="#ppt_x"/>
                                          </p:val>
                                        </p:tav>
                                      </p:tavLst>
                                    </p:anim>
                                    <p:anim calcmode="lin" valueType="num">
                                      <p:cBhvr>
                                        <p:cTn id="4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bldLvl="0" animBg="1"/>
      <p:bldP spid="2"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8" name="Text Box 4">
            <a:extLst>
              <a:ext uri="{FF2B5EF4-FFF2-40B4-BE49-F238E27FC236}">
                <a16:creationId xmlns:a16="http://schemas.microsoft.com/office/drawing/2014/main" id="{1534DD69-D002-4A63-AD04-99E41CEAF870}"/>
              </a:ext>
            </a:extLst>
          </p:cNvPr>
          <p:cNvSpPr txBox="1">
            <a:spLocks noChangeArrowheads="1"/>
          </p:cNvSpPr>
          <p:nvPr/>
        </p:nvSpPr>
        <p:spPr bwMode="auto">
          <a:xfrm>
            <a:off x="1233488" y="1008063"/>
            <a:ext cx="2555875" cy="3149600"/>
          </a:xfrm>
          <a:prstGeom prst="rect">
            <a:avLst/>
          </a:prstGeom>
          <a:noFill/>
          <a:ln w="28575">
            <a:solidFill>
              <a:srgbClr val="C00000"/>
            </a:solidFill>
            <a:round/>
            <a:headEnd/>
            <a:tailEnd/>
          </a:ln>
          <a:extLst>
            <a:ext uri="{909E8E84-426E-40DD-AFC4-6F175D3DCCD1}">
              <a14:hiddenFill xmlns:a14="http://schemas.microsoft.com/office/drawing/2010/main">
                <a:solidFill>
                  <a:srgbClr val="FFFFFF"/>
                </a:solidFill>
              </a14:hiddenFill>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15000"/>
              </a:lnSpc>
              <a:spcBef>
                <a:spcPct val="20000"/>
              </a:spcBef>
            </a:pPr>
            <a:endParaRPr lang="en-US" altLang="zh-CN" sz="2400">
              <a:solidFill>
                <a:schemeClr val="bg1"/>
              </a:solidFill>
              <a:sym typeface="Calibri" panose="020F0502020204030204" pitchFamily="34" charset="0"/>
            </a:endParaRPr>
          </a:p>
        </p:txBody>
      </p:sp>
      <p:pic>
        <p:nvPicPr>
          <p:cNvPr id="28676" name="Picture 6" descr="C:\Users\PC\Desktop\zqq\20158_0011_7.png">
            <a:extLst>
              <a:ext uri="{FF2B5EF4-FFF2-40B4-BE49-F238E27FC236}">
                <a16:creationId xmlns:a16="http://schemas.microsoft.com/office/drawing/2014/main" id="{419C2A26-78F1-4AB9-A63F-2209660B2D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13" y="3267075"/>
            <a:ext cx="1544638" cy="159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4" name="Rectangle 3">
            <a:extLst>
              <a:ext uri="{FF2B5EF4-FFF2-40B4-BE49-F238E27FC236}">
                <a16:creationId xmlns:a16="http://schemas.microsoft.com/office/drawing/2014/main" id="{964EBFC7-625F-4EF8-8F40-6B3EBF7CA1FE}"/>
              </a:ext>
            </a:extLst>
          </p:cNvPr>
          <p:cNvSpPr txBox="1">
            <a:spLocks noChangeArrowheads="1"/>
          </p:cNvSpPr>
          <p:nvPr/>
        </p:nvSpPr>
        <p:spPr bwMode="auto">
          <a:xfrm>
            <a:off x="1639888" y="1589088"/>
            <a:ext cx="7789862"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endParaRPr lang="zh-CN" altLang="en-US" sz="2800" b="1">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a:p>
            <a:pPr algn="ctr" eaLnBrk="1" hangingPunct="1">
              <a:lnSpc>
                <a:spcPct val="120000"/>
              </a:lnSpc>
            </a:pPr>
            <a:endParaRPr lang="zh-CN" altLang="en-US" sz="2800" b="1">
              <a:solidFill>
                <a:srgbClr val="C00000"/>
              </a:solidFill>
              <a:latin typeface="Calibri" panose="020F0502020204030204" pitchFamily="34" charset="0"/>
              <a:sym typeface="Calibri" panose="020F0502020204030204" pitchFamily="34" charset="0"/>
            </a:endParaRPr>
          </a:p>
        </p:txBody>
      </p:sp>
      <p:sp>
        <p:nvSpPr>
          <p:cNvPr id="40965" name="矩形 5">
            <a:extLst>
              <a:ext uri="{FF2B5EF4-FFF2-40B4-BE49-F238E27FC236}">
                <a16:creationId xmlns:a16="http://schemas.microsoft.com/office/drawing/2014/main" id="{CEC70546-DBFB-483B-A8F6-CB79AAFDDE57}"/>
              </a:ext>
            </a:extLst>
          </p:cNvPr>
          <p:cNvSpPr>
            <a:spLocks noChangeArrowheads="1"/>
          </p:cNvSpPr>
          <p:nvPr/>
        </p:nvSpPr>
        <p:spPr bwMode="auto">
          <a:xfrm>
            <a:off x="3292475" y="992188"/>
            <a:ext cx="5284788" cy="316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en-US">
              <a:solidFill>
                <a:srgbClr val="FFFFFF"/>
              </a:solidFill>
              <a:latin typeface="Calibri" panose="020F0502020204030204" pitchFamily="34" charset="0"/>
            </a:endParaRPr>
          </a:p>
        </p:txBody>
      </p:sp>
      <p:sp>
        <p:nvSpPr>
          <p:cNvPr id="7" name="Text Box 7">
            <a:extLst>
              <a:ext uri="{FF2B5EF4-FFF2-40B4-BE49-F238E27FC236}">
                <a16:creationId xmlns:a16="http://schemas.microsoft.com/office/drawing/2014/main" id="{29FD3F9D-95A5-4BA6-BC40-8113382686C1}"/>
              </a:ext>
            </a:extLst>
          </p:cNvPr>
          <p:cNvSpPr txBox="1">
            <a:spLocks noChangeArrowheads="1"/>
          </p:cNvSpPr>
          <p:nvPr/>
        </p:nvSpPr>
        <p:spPr bwMode="auto">
          <a:xfrm>
            <a:off x="4464050" y="1287463"/>
            <a:ext cx="403066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6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才能</a:t>
            </a:r>
            <a:r>
              <a:rPr lang="zh-CN" altLang="en-US" sz="1600">
                <a:solidFill>
                  <a:srgbClr val="404040"/>
                </a:solidFill>
                <a:latin typeface="微软雅黑" panose="020B0503020204020204" pitchFamily="34" charset="-122"/>
                <a:ea typeface="微软雅黑" panose="020B0503020204020204" pitchFamily="34" charset="-122"/>
                <a:sym typeface="Calibri" panose="020F0502020204030204" pitchFamily="34" charset="0"/>
              </a:rPr>
              <a:t>不断提高党员的政治觉悟和工作水平</a:t>
            </a:r>
          </a:p>
        </p:txBody>
      </p:sp>
      <p:sp>
        <p:nvSpPr>
          <p:cNvPr id="9" name="Text Box 7">
            <a:extLst>
              <a:ext uri="{FF2B5EF4-FFF2-40B4-BE49-F238E27FC236}">
                <a16:creationId xmlns:a16="http://schemas.microsoft.com/office/drawing/2014/main" id="{1C4ED006-A1D8-488F-8957-FF9DEB15C965}"/>
              </a:ext>
            </a:extLst>
          </p:cNvPr>
          <p:cNvSpPr txBox="1">
            <a:spLocks noChangeArrowheads="1"/>
          </p:cNvSpPr>
          <p:nvPr/>
        </p:nvSpPr>
        <p:spPr bwMode="auto">
          <a:xfrm>
            <a:off x="4464050" y="2044700"/>
            <a:ext cx="45466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6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才能</a:t>
            </a:r>
            <a:r>
              <a:rPr lang="zh-CN" altLang="en-US" sz="1600">
                <a:solidFill>
                  <a:srgbClr val="404040"/>
                </a:solidFill>
                <a:latin typeface="微软雅黑" panose="020B0503020204020204" pitchFamily="34" charset="-122"/>
                <a:ea typeface="微软雅黑" panose="020B0503020204020204" pitchFamily="34" charset="-122"/>
                <a:sym typeface="Calibri" panose="020F0502020204030204" pitchFamily="34" charset="0"/>
              </a:rPr>
              <a:t>适应新形势，更好地完成党的各项工作任务</a:t>
            </a:r>
          </a:p>
        </p:txBody>
      </p:sp>
      <p:sp>
        <p:nvSpPr>
          <p:cNvPr id="10" name="Text Box 7">
            <a:extLst>
              <a:ext uri="{FF2B5EF4-FFF2-40B4-BE49-F238E27FC236}">
                <a16:creationId xmlns:a16="http://schemas.microsoft.com/office/drawing/2014/main" id="{7E3E2B92-1338-4CB2-AED2-5D3DC9BCE192}"/>
              </a:ext>
            </a:extLst>
          </p:cNvPr>
          <p:cNvSpPr txBox="1">
            <a:spLocks noChangeArrowheads="1"/>
          </p:cNvSpPr>
          <p:nvPr/>
        </p:nvSpPr>
        <p:spPr bwMode="auto">
          <a:xfrm>
            <a:off x="4554538" y="2794000"/>
            <a:ext cx="30432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6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才能</a:t>
            </a:r>
            <a:r>
              <a:rPr lang="zh-CN" altLang="en-US" sz="1600">
                <a:solidFill>
                  <a:srgbClr val="404040"/>
                </a:solidFill>
                <a:latin typeface="微软雅黑" panose="020B0503020204020204" pitchFamily="34" charset="-122"/>
                <a:ea typeface="微软雅黑" panose="020B0503020204020204" pitchFamily="34" charset="-122"/>
                <a:sym typeface="Calibri" panose="020F0502020204030204" pitchFamily="34" charset="0"/>
              </a:rPr>
              <a:t>发扬民主集中制，统一思想</a:t>
            </a:r>
          </a:p>
        </p:txBody>
      </p:sp>
      <p:sp>
        <p:nvSpPr>
          <p:cNvPr id="11" name="Text Box 7">
            <a:extLst>
              <a:ext uri="{FF2B5EF4-FFF2-40B4-BE49-F238E27FC236}">
                <a16:creationId xmlns:a16="http://schemas.microsoft.com/office/drawing/2014/main" id="{6265F7AF-A269-463A-AB8F-AAA4222F56F9}"/>
              </a:ext>
            </a:extLst>
          </p:cNvPr>
          <p:cNvSpPr txBox="1">
            <a:spLocks noChangeArrowheads="1"/>
          </p:cNvSpPr>
          <p:nvPr/>
        </p:nvSpPr>
        <p:spPr bwMode="auto">
          <a:xfrm>
            <a:off x="4470400" y="3484563"/>
            <a:ext cx="41592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6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才能</a:t>
            </a:r>
            <a:r>
              <a:rPr lang="zh-CN" altLang="en-US" sz="1600">
                <a:solidFill>
                  <a:srgbClr val="404040"/>
                </a:solidFill>
                <a:latin typeface="微软雅黑" panose="020B0503020204020204" pitchFamily="34" charset="-122"/>
                <a:ea typeface="微软雅黑" panose="020B0503020204020204" pitchFamily="34" charset="-122"/>
                <a:sym typeface="Calibri" panose="020F0502020204030204" pitchFamily="34" charset="0"/>
              </a:rPr>
              <a:t>总结经验，揭露和纠正工作中的错误</a:t>
            </a:r>
          </a:p>
        </p:txBody>
      </p:sp>
      <p:sp>
        <p:nvSpPr>
          <p:cNvPr id="12" name="矩形: 圆角 11">
            <a:extLst>
              <a:ext uri="{FF2B5EF4-FFF2-40B4-BE49-F238E27FC236}">
                <a16:creationId xmlns:a16="http://schemas.microsoft.com/office/drawing/2014/main" id="{24543239-61B3-4706-97A9-5B9DF42F6F64}"/>
              </a:ext>
            </a:extLst>
          </p:cNvPr>
          <p:cNvSpPr/>
          <p:nvPr/>
        </p:nvSpPr>
        <p:spPr>
          <a:xfrm>
            <a:off x="4156075" y="1346200"/>
            <a:ext cx="276225" cy="284163"/>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en-US" altLang="zh-CN" sz="2400" b="1" noProof="1">
                <a:solidFill>
                  <a:schemeClr val="bg1"/>
                </a:solidFill>
                <a:latin typeface="微软雅黑" panose="020B0503020204020204" pitchFamily="34" charset="-122"/>
                <a:ea typeface="微软雅黑" panose="020B0503020204020204" pitchFamily="34" charset="-122"/>
                <a:cs typeface="+mn-ea"/>
                <a:sym typeface="+mn-lt"/>
              </a:rPr>
              <a:t>1</a:t>
            </a:r>
          </a:p>
        </p:txBody>
      </p:sp>
      <p:sp>
        <p:nvSpPr>
          <p:cNvPr id="13" name="矩形: 圆角 12">
            <a:extLst>
              <a:ext uri="{FF2B5EF4-FFF2-40B4-BE49-F238E27FC236}">
                <a16:creationId xmlns:a16="http://schemas.microsoft.com/office/drawing/2014/main" id="{672BB116-5225-4FD4-8137-090A1C2A39B4}"/>
              </a:ext>
            </a:extLst>
          </p:cNvPr>
          <p:cNvSpPr/>
          <p:nvPr/>
        </p:nvSpPr>
        <p:spPr>
          <a:xfrm>
            <a:off x="4156075" y="2057400"/>
            <a:ext cx="276225" cy="31115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en-US" altLang="zh-CN" sz="2400" b="1" noProof="1">
                <a:solidFill>
                  <a:schemeClr val="bg1"/>
                </a:solidFill>
                <a:latin typeface="微软雅黑" panose="020B0503020204020204" pitchFamily="34" charset="-122"/>
                <a:ea typeface="微软雅黑" panose="020B0503020204020204" pitchFamily="34" charset="-122"/>
                <a:cs typeface="+mn-ea"/>
                <a:sym typeface="+mn-lt"/>
              </a:rPr>
              <a:t>2</a:t>
            </a:r>
          </a:p>
        </p:txBody>
      </p:sp>
      <p:sp>
        <p:nvSpPr>
          <p:cNvPr id="14" name="矩形: 圆角 13">
            <a:extLst>
              <a:ext uri="{FF2B5EF4-FFF2-40B4-BE49-F238E27FC236}">
                <a16:creationId xmlns:a16="http://schemas.microsoft.com/office/drawing/2014/main" id="{86F30DFF-9D6B-430D-A6C6-9BAE93342C07}"/>
              </a:ext>
            </a:extLst>
          </p:cNvPr>
          <p:cNvSpPr/>
          <p:nvPr/>
        </p:nvSpPr>
        <p:spPr>
          <a:xfrm>
            <a:off x="4192588" y="2819400"/>
            <a:ext cx="277812" cy="28575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zh-CN" altLang="zh-CN" sz="2400" b="1" noProof="1">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lt"/>
              </a:rPr>
              <a:t>3</a:t>
            </a:r>
            <a:endParaRPr lang="zh-CN" altLang="en-US" sz="2400" b="1" noProof="1">
              <a:solidFill>
                <a:schemeClr val="bg1"/>
              </a:solidFill>
              <a:latin typeface="Agency FB" panose="020B0503020202020204" pitchFamily="34" charset="0"/>
              <a:ea typeface="微软雅黑" panose="020B0503020204020204" pitchFamily="34" charset="-122"/>
              <a:cs typeface="宋体" panose="02010600030101010101" pitchFamily="2" charset="-122"/>
              <a:sym typeface="+mn-lt"/>
            </a:endParaRPr>
          </a:p>
        </p:txBody>
      </p:sp>
      <p:sp>
        <p:nvSpPr>
          <p:cNvPr id="15" name="矩形: 圆角 14">
            <a:extLst>
              <a:ext uri="{FF2B5EF4-FFF2-40B4-BE49-F238E27FC236}">
                <a16:creationId xmlns:a16="http://schemas.microsoft.com/office/drawing/2014/main" id="{5937FA7D-3752-4FEC-86AA-AEE397EE70C8}"/>
              </a:ext>
            </a:extLst>
          </p:cNvPr>
          <p:cNvSpPr/>
          <p:nvPr/>
        </p:nvSpPr>
        <p:spPr>
          <a:xfrm>
            <a:off x="4194175" y="3536950"/>
            <a:ext cx="276225" cy="284163"/>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r>
              <a:rPr lang="zh-CN" altLang="zh-CN" sz="2400" b="1" noProof="1">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lt"/>
              </a:rPr>
              <a:t>4</a:t>
            </a:r>
            <a:endParaRPr lang="zh-CN" altLang="en-US" sz="2400" b="1" noProof="1">
              <a:solidFill>
                <a:schemeClr val="bg1"/>
              </a:solidFill>
              <a:latin typeface="Agency FB" panose="020B0503020202020204" pitchFamily="34" charset="0"/>
              <a:ea typeface="微软雅黑" panose="020B0503020204020204" pitchFamily="34" charset="-122"/>
              <a:cs typeface="宋体" panose="02010600030101010101" pitchFamily="2" charset="-122"/>
              <a:sym typeface="+mn-lt"/>
            </a:endParaRPr>
          </a:p>
        </p:txBody>
      </p:sp>
      <p:sp>
        <p:nvSpPr>
          <p:cNvPr id="16" name="Text Box 4">
            <a:extLst>
              <a:ext uri="{FF2B5EF4-FFF2-40B4-BE49-F238E27FC236}">
                <a16:creationId xmlns:a16="http://schemas.microsoft.com/office/drawing/2014/main" id="{0FD3AC4D-334A-445B-A62E-F98A8E1D2CBC}"/>
              </a:ext>
            </a:extLst>
          </p:cNvPr>
          <p:cNvSpPr txBox="1">
            <a:spLocks noChangeArrowheads="1"/>
          </p:cNvSpPr>
          <p:nvPr/>
        </p:nvSpPr>
        <p:spPr bwMode="auto">
          <a:xfrm>
            <a:off x="1312863" y="1336675"/>
            <a:ext cx="2397125" cy="229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15000"/>
              </a:lnSpc>
              <a:spcBef>
                <a:spcPct val="20000"/>
              </a:spcBef>
            </a:pPr>
            <a:r>
              <a:rPr lang="zh-CN" altLang="en-US" b="1">
                <a:latin typeface="微软雅黑" panose="020B0503020204020204" pitchFamily="34" charset="-122"/>
                <a:ea typeface="微软雅黑" panose="020B0503020204020204" pitchFamily="34" charset="-122"/>
                <a:sym typeface="Calibri" panose="020F0502020204030204" pitchFamily="34" charset="0"/>
              </a:rPr>
              <a:t>只有长期坚持“三会一课”制度，健全党的组织生活，严格党员管理，提高基层党组织的战斗力</a:t>
            </a:r>
          </a:p>
        </p:txBody>
      </p:sp>
      <p:sp>
        <p:nvSpPr>
          <p:cNvPr id="23" name="文本框 3">
            <a:extLst>
              <a:ext uri="{FF2B5EF4-FFF2-40B4-BE49-F238E27FC236}">
                <a16:creationId xmlns:a16="http://schemas.microsoft.com/office/drawing/2014/main" id="{EDB0399B-F232-4ADB-A14B-E359ECD9CD67}"/>
              </a:ext>
            </a:extLst>
          </p:cNvPr>
          <p:cNvSpPr txBox="1"/>
          <p:nvPr/>
        </p:nvSpPr>
        <p:spPr>
          <a:xfrm>
            <a:off x="1417943" y="169655"/>
            <a:ext cx="1518920" cy="369332"/>
          </a:xfrm>
          <a:prstGeom prst="rect">
            <a:avLst/>
          </a:prstGeom>
          <a:noFill/>
        </p:spPr>
        <p:txBody>
          <a:bodyPr>
            <a:spAutoFit/>
            <a:scene3d>
              <a:camera prst="orthographicFront"/>
              <a:lightRig rig="threePt" dir="t"/>
            </a:scene3d>
          </a:bodyPr>
          <a:lstStyle/>
          <a:p>
            <a:pPr eaLnBrk="0" hangingPunct="0">
              <a:buFontTx/>
              <a:buNone/>
              <a:defRPr/>
            </a:pPr>
            <a:r>
              <a:rPr lang="zh-CN" altLang="en-US" b="1" noProof="1">
                <a:solidFill>
                  <a:srgbClr val="C00000"/>
                </a:solidFill>
                <a:latin typeface="微软雅黑" panose="020B0503020204020204" pitchFamily="34" charset="-122"/>
                <a:ea typeface="微软雅黑" panose="020B0503020204020204" pitchFamily="34" charset="-122"/>
                <a:sym typeface="+mn-ea"/>
              </a:rPr>
              <a:t>三课一会</a:t>
            </a:r>
          </a:p>
        </p:txBody>
      </p:sp>
      <p:cxnSp>
        <p:nvCxnSpPr>
          <p:cNvPr id="24" name="直接连接符 2">
            <a:extLst>
              <a:ext uri="{FF2B5EF4-FFF2-40B4-BE49-F238E27FC236}">
                <a16:creationId xmlns:a16="http://schemas.microsoft.com/office/drawing/2014/main" id="{9C589B97-3AC3-4FE7-ACE6-8A3AAC03C830}"/>
              </a:ext>
            </a:extLst>
          </p:cNvPr>
          <p:cNvCxnSpPr>
            <a:cxnSpLocks noChangeShapeType="1"/>
          </p:cNvCxnSpPr>
          <p:nvPr/>
        </p:nvCxnSpPr>
        <p:spPr bwMode="auto">
          <a:xfrm>
            <a:off x="1233488" y="514350"/>
            <a:ext cx="7740650" cy="11113"/>
          </a:xfrm>
          <a:prstGeom prst="line">
            <a:avLst/>
          </a:prstGeom>
          <a:noFill/>
          <a:ln w="9525">
            <a:solidFill>
              <a:srgbClr val="8E1F0C"/>
            </a:solidFill>
            <a:round/>
            <a:headEnd/>
            <a:tailEnd/>
          </a:ln>
          <a:extLst>
            <a:ext uri="{909E8E84-426E-40DD-AFC4-6F175D3DCCD1}">
              <a14:hiddenFill xmlns:a14="http://schemas.microsoft.com/office/drawing/2010/main">
                <a:noFill/>
              </a14:hiddenFill>
            </a:ext>
          </a:extLst>
        </p:spPr>
      </p:cxnSp>
      <p:grpSp>
        <p:nvGrpSpPr>
          <p:cNvPr id="25" name="组合 24">
            <a:extLst>
              <a:ext uri="{FF2B5EF4-FFF2-40B4-BE49-F238E27FC236}">
                <a16:creationId xmlns:a16="http://schemas.microsoft.com/office/drawing/2014/main" id="{DA1556E1-E7D8-435D-B20C-F8DFD5EE7505}"/>
              </a:ext>
            </a:extLst>
          </p:cNvPr>
          <p:cNvGrpSpPr>
            <a:grpSpLocks/>
          </p:cNvGrpSpPr>
          <p:nvPr/>
        </p:nvGrpSpPr>
        <p:grpSpPr bwMode="auto">
          <a:xfrm>
            <a:off x="60325" y="47625"/>
            <a:ext cx="1189038" cy="592138"/>
            <a:chOff x="1348" y="1356"/>
            <a:chExt cx="2960" cy="1620"/>
          </a:xfrm>
        </p:grpSpPr>
        <p:pic>
          <p:nvPicPr>
            <p:cNvPr id="40979" name="图片 25">
              <a:extLst>
                <a:ext uri="{FF2B5EF4-FFF2-40B4-BE49-F238E27FC236}">
                  <a16:creationId xmlns:a16="http://schemas.microsoft.com/office/drawing/2014/main" id="{A8D51AEE-1828-4AE5-AA18-30A75E9D37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8566" t="3773" r="84967" b="87161"/>
            <a:stretch>
              <a:fillRect/>
            </a:stretch>
          </p:blipFill>
          <p:spPr bwMode="auto">
            <a:xfrm>
              <a:off x="1713" y="1356"/>
              <a:ext cx="2054" cy="1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0980" name="组合 26">
              <a:extLst>
                <a:ext uri="{FF2B5EF4-FFF2-40B4-BE49-F238E27FC236}">
                  <a16:creationId xmlns:a16="http://schemas.microsoft.com/office/drawing/2014/main" id="{0551D589-0BC5-48A3-9F69-0E118057CAFE}"/>
                </a:ext>
              </a:extLst>
            </p:cNvPr>
            <p:cNvGrpSpPr>
              <a:grpSpLocks/>
            </p:cNvGrpSpPr>
            <p:nvPr/>
          </p:nvGrpSpPr>
          <p:grpSpPr bwMode="auto">
            <a:xfrm rot="-1140000">
              <a:off x="1348" y="2342"/>
              <a:ext cx="2960" cy="630"/>
              <a:chOff x="-4345" y="2576"/>
              <a:chExt cx="3946" cy="840"/>
            </a:xfrm>
          </p:grpSpPr>
          <p:pic>
            <p:nvPicPr>
              <p:cNvPr id="40981" name="Picture 428" descr="Untitled-2">
                <a:extLst>
                  <a:ext uri="{FF2B5EF4-FFF2-40B4-BE49-F238E27FC236}">
                    <a16:creationId xmlns:a16="http://schemas.microsoft.com/office/drawing/2014/main" id="{6D0A5FF5-9474-430C-BBCE-3702BC488AC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2" name="Picture 429" descr="Untitled-2">
                <a:extLst>
                  <a:ext uri="{FF2B5EF4-FFF2-40B4-BE49-F238E27FC236}">
                    <a16:creationId xmlns:a16="http://schemas.microsoft.com/office/drawing/2014/main" id="{B3629788-C980-4AD2-994E-3675E0071C2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3" name="Picture 430" descr="Untitled-2">
                <a:extLst>
                  <a:ext uri="{FF2B5EF4-FFF2-40B4-BE49-F238E27FC236}">
                    <a16:creationId xmlns:a16="http://schemas.microsoft.com/office/drawing/2014/main" id="{B830B916-00A1-4744-B1F5-AFD2F6A6B77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4" name="Picture 431" descr="Untitled-2">
                <a:extLst>
                  <a:ext uri="{FF2B5EF4-FFF2-40B4-BE49-F238E27FC236}">
                    <a16:creationId xmlns:a16="http://schemas.microsoft.com/office/drawing/2014/main" id="{CE3BC27A-3EEB-4EF7-960C-B319C81908B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5" name="Picture 432" descr="Untitled-2">
                <a:extLst>
                  <a:ext uri="{FF2B5EF4-FFF2-40B4-BE49-F238E27FC236}">
                    <a16:creationId xmlns:a16="http://schemas.microsoft.com/office/drawing/2014/main" id="{70A0566B-8983-428E-8334-1D8C73D21C5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6" name="Picture 433" descr="Untitled-2">
                <a:extLst>
                  <a:ext uri="{FF2B5EF4-FFF2-40B4-BE49-F238E27FC236}">
                    <a16:creationId xmlns:a16="http://schemas.microsoft.com/office/drawing/2014/main" id="{4C093A5F-BFF2-4E86-81F5-2BCC7A750EE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7" name="Picture 434" descr="Untitled-2">
                <a:extLst>
                  <a:ext uri="{FF2B5EF4-FFF2-40B4-BE49-F238E27FC236}">
                    <a16:creationId xmlns:a16="http://schemas.microsoft.com/office/drawing/2014/main" id="{1C5B84DD-413F-48FF-9DB5-935323F4C7E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8" name="Picture 435" descr="Untitled-2">
                <a:extLst>
                  <a:ext uri="{FF2B5EF4-FFF2-40B4-BE49-F238E27FC236}">
                    <a16:creationId xmlns:a16="http://schemas.microsoft.com/office/drawing/2014/main" id="{01C70C62-C4F6-48EE-B2C1-F39ECD5F524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9" name="Picture 436" descr="Untitled-2">
                <a:extLst>
                  <a:ext uri="{FF2B5EF4-FFF2-40B4-BE49-F238E27FC236}">
                    <a16:creationId xmlns:a16="http://schemas.microsoft.com/office/drawing/2014/main" id="{6C849F9F-4DD7-41CE-8F4C-4BB60E5F388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0" name="Picture 437" descr="Untitled-2">
                <a:extLst>
                  <a:ext uri="{FF2B5EF4-FFF2-40B4-BE49-F238E27FC236}">
                    <a16:creationId xmlns:a16="http://schemas.microsoft.com/office/drawing/2014/main" id="{451C0766-3D17-4AB9-A552-9D42A39B51C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38" name="图片 37">
            <a:extLst>
              <a:ext uri="{FF2B5EF4-FFF2-40B4-BE49-F238E27FC236}">
                <a16:creationId xmlns:a16="http://schemas.microsoft.com/office/drawing/2014/main" id="{945D15D1-DE8F-4B47-9D5A-A6D01AB18CB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84720"/>
          <a:stretch>
            <a:fillRect/>
          </a:stretch>
        </p:blipFill>
        <p:spPr bwMode="auto">
          <a:xfrm>
            <a:off x="-25400" y="3622675"/>
            <a:ext cx="9194800"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3000">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par>
                                <p:cTn id="8" presetID="31" presetClass="entr" presetSubtype="0" fill="hold" nodeType="withEffect">
                                  <p:stCondLst>
                                    <p:cond delay="0"/>
                                  </p:stCondLst>
                                  <p:childTnLst>
                                    <p:set>
                                      <p:cBhvr>
                                        <p:cTn id="9" dur="1" fill="hold">
                                          <p:stCondLst>
                                            <p:cond delay="0"/>
                                          </p:stCondLst>
                                        </p:cTn>
                                        <p:tgtEl>
                                          <p:spTgt spid="28676"/>
                                        </p:tgtEl>
                                        <p:attrNameLst>
                                          <p:attrName>style.visibility</p:attrName>
                                        </p:attrNameLst>
                                      </p:cBhvr>
                                      <p:to>
                                        <p:strVal val="visible"/>
                                      </p:to>
                                    </p:set>
                                    <p:anim calcmode="lin" valueType="num">
                                      <p:cBhvr>
                                        <p:cTn id="10" dur="1000" fill="hold"/>
                                        <p:tgtEl>
                                          <p:spTgt spid="28676"/>
                                        </p:tgtEl>
                                        <p:attrNameLst>
                                          <p:attrName>ppt_w</p:attrName>
                                        </p:attrNameLst>
                                      </p:cBhvr>
                                      <p:tavLst>
                                        <p:tav tm="0">
                                          <p:val>
                                            <p:fltVal val="0"/>
                                          </p:val>
                                        </p:tav>
                                        <p:tav tm="100000">
                                          <p:val>
                                            <p:strVal val="#ppt_w"/>
                                          </p:val>
                                        </p:tav>
                                      </p:tavLst>
                                    </p:anim>
                                    <p:anim calcmode="lin" valueType="num">
                                      <p:cBhvr>
                                        <p:cTn id="11" dur="1000" fill="hold"/>
                                        <p:tgtEl>
                                          <p:spTgt spid="28676"/>
                                        </p:tgtEl>
                                        <p:attrNameLst>
                                          <p:attrName>ppt_h</p:attrName>
                                        </p:attrNameLst>
                                      </p:cBhvr>
                                      <p:tavLst>
                                        <p:tav tm="0">
                                          <p:val>
                                            <p:fltVal val="0"/>
                                          </p:val>
                                        </p:tav>
                                        <p:tav tm="100000">
                                          <p:val>
                                            <p:strVal val="#ppt_h"/>
                                          </p:val>
                                        </p:tav>
                                      </p:tavLst>
                                    </p:anim>
                                    <p:anim calcmode="lin" valueType="num">
                                      <p:cBhvr>
                                        <p:cTn id="12" dur="1000" fill="hold"/>
                                        <p:tgtEl>
                                          <p:spTgt spid="28676"/>
                                        </p:tgtEl>
                                        <p:attrNameLst>
                                          <p:attrName>style.rotation</p:attrName>
                                        </p:attrNameLst>
                                      </p:cBhvr>
                                      <p:tavLst>
                                        <p:tav tm="0">
                                          <p:val>
                                            <p:fltVal val="90"/>
                                          </p:val>
                                        </p:tav>
                                        <p:tav tm="100000">
                                          <p:val>
                                            <p:fltVal val="0"/>
                                          </p:val>
                                        </p:tav>
                                      </p:tavLst>
                                    </p:anim>
                                    <p:animEffect transition="in" filter="fade">
                                      <p:cBhvr>
                                        <p:cTn id="13" dur="1000"/>
                                        <p:tgtEl>
                                          <p:spTgt spid="28676"/>
                                        </p:tgtEl>
                                      </p:cBhvr>
                                    </p:animEffect>
                                  </p:childTnLst>
                                </p:cTn>
                              </p:par>
                            </p:childTnLst>
                          </p:cTn>
                        </p:par>
                        <p:par>
                          <p:cTn id="14" fill="hold" nodeType="afterGroup">
                            <p:stCondLst>
                              <p:cond delay="1000"/>
                            </p:stCondLst>
                            <p:childTnLst>
                              <p:par>
                                <p:cTn id="15" presetID="1" presetClass="entr" presetSubtype="0"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41" presetClass="entr" presetSubtype="0" fill="hold" nodeType="withEffect">
                                  <p:stCondLst>
                                    <p:cond delay="0"/>
                                  </p:stCondLst>
                                  <p:iterate type="lt">
                                    <p:tmPct val="10000"/>
                                  </p:iterate>
                                  <p:childTnLst>
                                    <p:set>
                                      <p:cBhvr>
                                        <p:cTn id="18" dur="1" fill="hold">
                                          <p:stCondLst>
                                            <p:cond delay="0"/>
                                          </p:stCondLst>
                                        </p:cTn>
                                        <p:tgtEl>
                                          <p:spTgt spid="23"/>
                                        </p:tgtEl>
                                        <p:attrNameLst>
                                          <p:attrName>style.visibility</p:attrName>
                                        </p:attrNameLst>
                                      </p:cBhvr>
                                      <p:to>
                                        <p:strVal val="visible"/>
                                      </p:to>
                                    </p:set>
                                    <p:anim calcmode="lin" valueType="num">
                                      <p:cBhvr>
                                        <p:cTn id="19" dur="10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20" dur="1000" fill="hold"/>
                                        <p:tgtEl>
                                          <p:spTgt spid="23"/>
                                        </p:tgtEl>
                                        <p:attrNameLst>
                                          <p:attrName>ppt_y</p:attrName>
                                        </p:attrNameLst>
                                      </p:cBhvr>
                                      <p:tavLst>
                                        <p:tav tm="0">
                                          <p:val>
                                            <p:strVal val="#ppt_y"/>
                                          </p:val>
                                        </p:tav>
                                        <p:tav tm="100000">
                                          <p:val>
                                            <p:strVal val="#ppt_y"/>
                                          </p:val>
                                        </p:tav>
                                      </p:tavLst>
                                    </p:anim>
                                    <p:anim calcmode="lin" valueType="num">
                                      <p:cBhvr>
                                        <p:cTn id="21" dur="10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22" dur="10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1000" tmFilter="0,0; .5, 1; 1, 1"/>
                                        <p:tgtEl>
                                          <p:spTgt spid="23"/>
                                        </p:tgtEl>
                                      </p:cBhvr>
                                    </p:animEffect>
                                  </p:childTnLst>
                                </p:cTn>
                              </p:par>
                              <p:par>
                                <p:cTn id="24" presetID="22" presetClass="entr" presetSubtype="8"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left)">
                                      <p:cBhvr>
                                        <p:cTn id="26" dur="1000"/>
                                        <p:tgtEl>
                                          <p:spTgt spid="24"/>
                                        </p:tgtEl>
                                      </p:cBhvr>
                                    </p:animEffect>
                                  </p:childTnLst>
                                </p:cTn>
                              </p:par>
                            </p:childTnLst>
                          </p:cTn>
                        </p:par>
                        <p:par>
                          <p:cTn id="27" fill="hold" nodeType="afterGroup">
                            <p:stCondLst>
                              <p:cond delay="2000"/>
                            </p:stCondLst>
                            <p:childTnLst>
                              <p:par>
                                <p:cTn id="28" presetID="22" presetClass="entr" presetSubtype="2" fill="hold" grpId="0" nodeType="afterEffect">
                                  <p:stCondLst>
                                    <p:cond delay="0"/>
                                  </p:stCondLst>
                                  <p:childTnLst>
                                    <p:set>
                                      <p:cBhvr>
                                        <p:cTn id="29" dur="1" fill="hold">
                                          <p:stCondLst>
                                            <p:cond delay="0"/>
                                          </p:stCondLst>
                                        </p:cTn>
                                        <p:tgtEl>
                                          <p:spTgt spid="6148"/>
                                        </p:tgtEl>
                                        <p:attrNameLst>
                                          <p:attrName>style.visibility</p:attrName>
                                        </p:attrNameLst>
                                      </p:cBhvr>
                                      <p:to>
                                        <p:strVal val="visible"/>
                                      </p:to>
                                    </p:set>
                                    <p:animEffect transition="in" filter="wipe(right)">
                                      <p:cBhvr>
                                        <p:cTn id="30" dur="500"/>
                                        <p:tgtEl>
                                          <p:spTgt spid="6148"/>
                                        </p:tgtEl>
                                      </p:cBhvr>
                                    </p:animEffect>
                                  </p:childTnLst>
                                </p:cTn>
                              </p:par>
                            </p:childTnLst>
                          </p:cTn>
                        </p:par>
                        <p:par>
                          <p:cTn id="31" fill="hold" nodeType="afterGroup">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childTnLst>
                          </p:cTn>
                        </p:par>
                        <p:par>
                          <p:cTn id="37" fill="hold" nodeType="afterGroup">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animEffect transition="in" filter="fade">
                                      <p:cBhvr>
                                        <p:cTn id="42" dur="500"/>
                                        <p:tgtEl>
                                          <p:spTgt spid="12"/>
                                        </p:tgtEl>
                                      </p:cBhvr>
                                    </p:animEffect>
                                  </p:childTnLst>
                                </p:cTn>
                              </p:par>
                            </p:childTnLst>
                          </p:cTn>
                        </p:par>
                        <p:par>
                          <p:cTn id="43" fill="hold" nodeType="afterGroup">
                            <p:stCondLst>
                              <p:cond delay="3500"/>
                            </p:stCondLst>
                            <p:childTnLst>
                              <p:par>
                                <p:cTn id="44" presetID="42" presetClass="entr" presetSubtype="0" fill="hold" grpId="0" nodeType="after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1000"/>
                                        <p:tgtEl>
                                          <p:spTgt spid="7"/>
                                        </p:tgtEl>
                                      </p:cBhvr>
                                    </p:animEffect>
                                    <p:anim calcmode="lin" valueType="num">
                                      <p:cBhvr>
                                        <p:cTn id="47" dur="1000" fill="hold"/>
                                        <p:tgtEl>
                                          <p:spTgt spid="7"/>
                                        </p:tgtEl>
                                        <p:attrNameLst>
                                          <p:attrName>ppt_x</p:attrName>
                                        </p:attrNameLst>
                                      </p:cBhvr>
                                      <p:tavLst>
                                        <p:tav tm="0">
                                          <p:val>
                                            <p:strVal val="#ppt_x"/>
                                          </p:val>
                                        </p:tav>
                                        <p:tav tm="100000">
                                          <p:val>
                                            <p:strVal val="#ppt_x"/>
                                          </p:val>
                                        </p:tav>
                                      </p:tavLst>
                                    </p:anim>
                                    <p:anim calcmode="lin" valueType="num">
                                      <p:cBhvr>
                                        <p:cTn id="48" dur="1000" fill="hold"/>
                                        <p:tgtEl>
                                          <p:spTgt spid="7"/>
                                        </p:tgtEl>
                                        <p:attrNameLst>
                                          <p:attrName>ppt_y</p:attrName>
                                        </p:attrNameLst>
                                      </p:cBhvr>
                                      <p:tavLst>
                                        <p:tav tm="0">
                                          <p:val>
                                            <p:strVal val="#ppt_y+.1"/>
                                          </p:val>
                                        </p:tav>
                                        <p:tav tm="100000">
                                          <p:val>
                                            <p:strVal val="#ppt_y"/>
                                          </p:val>
                                        </p:tav>
                                      </p:tavLst>
                                    </p:anim>
                                  </p:childTnLst>
                                </p:cTn>
                              </p:par>
                            </p:childTnLst>
                          </p:cTn>
                        </p:par>
                        <p:par>
                          <p:cTn id="49" fill="hold" nodeType="afterGroup">
                            <p:stCondLst>
                              <p:cond delay="4500"/>
                            </p:stCondLst>
                            <p:childTnLst>
                              <p:par>
                                <p:cTn id="50" presetID="53" presetClass="entr" presetSubtype="16"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Effect transition="in" filter="fade">
                                      <p:cBhvr>
                                        <p:cTn id="54" dur="500"/>
                                        <p:tgtEl>
                                          <p:spTgt spid="13"/>
                                        </p:tgtEl>
                                      </p:cBhvr>
                                    </p:animEffect>
                                  </p:childTnLst>
                                </p:cTn>
                              </p:par>
                            </p:childTnLst>
                          </p:cTn>
                        </p:par>
                        <p:par>
                          <p:cTn id="55" fill="hold" nodeType="afterGroup">
                            <p:stCondLst>
                              <p:cond delay="5000"/>
                            </p:stCondLst>
                            <p:childTnLst>
                              <p:par>
                                <p:cTn id="56" presetID="42" presetClass="entr" presetSubtype="0" fill="hold" grpId="0" nodeType="after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fade">
                                      <p:cBhvr>
                                        <p:cTn id="58" dur="1000"/>
                                        <p:tgtEl>
                                          <p:spTgt spid="9"/>
                                        </p:tgtEl>
                                      </p:cBhvr>
                                    </p:animEffect>
                                    <p:anim calcmode="lin" valueType="num">
                                      <p:cBhvr>
                                        <p:cTn id="59" dur="1000" fill="hold"/>
                                        <p:tgtEl>
                                          <p:spTgt spid="9"/>
                                        </p:tgtEl>
                                        <p:attrNameLst>
                                          <p:attrName>ppt_x</p:attrName>
                                        </p:attrNameLst>
                                      </p:cBhvr>
                                      <p:tavLst>
                                        <p:tav tm="0">
                                          <p:val>
                                            <p:strVal val="#ppt_x"/>
                                          </p:val>
                                        </p:tav>
                                        <p:tav tm="100000">
                                          <p:val>
                                            <p:strVal val="#ppt_x"/>
                                          </p:val>
                                        </p:tav>
                                      </p:tavLst>
                                    </p:anim>
                                    <p:anim calcmode="lin" valueType="num">
                                      <p:cBhvr>
                                        <p:cTn id="60" dur="1000" fill="hold"/>
                                        <p:tgtEl>
                                          <p:spTgt spid="9"/>
                                        </p:tgtEl>
                                        <p:attrNameLst>
                                          <p:attrName>ppt_y</p:attrName>
                                        </p:attrNameLst>
                                      </p:cBhvr>
                                      <p:tavLst>
                                        <p:tav tm="0">
                                          <p:val>
                                            <p:strVal val="#ppt_y+.1"/>
                                          </p:val>
                                        </p:tav>
                                        <p:tav tm="100000">
                                          <p:val>
                                            <p:strVal val="#ppt_y"/>
                                          </p:val>
                                        </p:tav>
                                      </p:tavLst>
                                    </p:anim>
                                  </p:childTnLst>
                                </p:cTn>
                              </p:par>
                            </p:childTnLst>
                          </p:cTn>
                        </p:par>
                        <p:par>
                          <p:cTn id="61" fill="hold" nodeType="afterGroup">
                            <p:stCondLst>
                              <p:cond delay="6000"/>
                            </p:stCondLst>
                            <p:childTnLst>
                              <p:par>
                                <p:cTn id="62" presetID="53" presetClass="entr" presetSubtype="16"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 calcmode="lin" valueType="num">
                                      <p:cBhvr>
                                        <p:cTn id="64" dur="500" fill="hold"/>
                                        <p:tgtEl>
                                          <p:spTgt spid="14"/>
                                        </p:tgtEl>
                                        <p:attrNameLst>
                                          <p:attrName>ppt_w</p:attrName>
                                        </p:attrNameLst>
                                      </p:cBhvr>
                                      <p:tavLst>
                                        <p:tav tm="0">
                                          <p:val>
                                            <p:fltVal val="0"/>
                                          </p:val>
                                        </p:tav>
                                        <p:tav tm="100000">
                                          <p:val>
                                            <p:strVal val="#ppt_w"/>
                                          </p:val>
                                        </p:tav>
                                      </p:tavLst>
                                    </p:anim>
                                    <p:anim calcmode="lin" valueType="num">
                                      <p:cBhvr>
                                        <p:cTn id="65" dur="500" fill="hold"/>
                                        <p:tgtEl>
                                          <p:spTgt spid="14"/>
                                        </p:tgtEl>
                                        <p:attrNameLst>
                                          <p:attrName>ppt_h</p:attrName>
                                        </p:attrNameLst>
                                      </p:cBhvr>
                                      <p:tavLst>
                                        <p:tav tm="0">
                                          <p:val>
                                            <p:fltVal val="0"/>
                                          </p:val>
                                        </p:tav>
                                        <p:tav tm="100000">
                                          <p:val>
                                            <p:strVal val="#ppt_h"/>
                                          </p:val>
                                        </p:tav>
                                      </p:tavLst>
                                    </p:anim>
                                    <p:animEffect transition="in" filter="fade">
                                      <p:cBhvr>
                                        <p:cTn id="66" dur="500"/>
                                        <p:tgtEl>
                                          <p:spTgt spid="14"/>
                                        </p:tgtEl>
                                      </p:cBhvr>
                                    </p:animEffect>
                                  </p:childTnLst>
                                </p:cTn>
                              </p:par>
                            </p:childTnLst>
                          </p:cTn>
                        </p:par>
                        <p:par>
                          <p:cTn id="67" fill="hold" nodeType="afterGroup">
                            <p:stCondLst>
                              <p:cond delay="6500"/>
                            </p:stCondLst>
                            <p:childTnLst>
                              <p:par>
                                <p:cTn id="68" presetID="42" presetClass="entr" presetSubtype="0" fill="hold" grpId="0" nodeType="after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fade">
                                      <p:cBhvr>
                                        <p:cTn id="70" dur="1000"/>
                                        <p:tgtEl>
                                          <p:spTgt spid="10"/>
                                        </p:tgtEl>
                                      </p:cBhvr>
                                    </p:animEffect>
                                    <p:anim calcmode="lin" valueType="num">
                                      <p:cBhvr>
                                        <p:cTn id="71" dur="1000" fill="hold"/>
                                        <p:tgtEl>
                                          <p:spTgt spid="10"/>
                                        </p:tgtEl>
                                        <p:attrNameLst>
                                          <p:attrName>ppt_x</p:attrName>
                                        </p:attrNameLst>
                                      </p:cBhvr>
                                      <p:tavLst>
                                        <p:tav tm="0">
                                          <p:val>
                                            <p:strVal val="#ppt_x"/>
                                          </p:val>
                                        </p:tav>
                                        <p:tav tm="100000">
                                          <p:val>
                                            <p:strVal val="#ppt_x"/>
                                          </p:val>
                                        </p:tav>
                                      </p:tavLst>
                                    </p:anim>
                                    <p:anim calcmode="lin" valueType="num">
                                      <p:cBhvr>
                                        <p:cTn id="72" dur="1000" fill="hold"/>
                                        <p:tgtEl>
                                          <p:spTgt spid="10"/>
                                        </p:tgtEl>
                                        <p:attrNameLst>
                                          <p:attrName>ppt_y</p:attrName>
                                        </p:attrNameLst>
                                      </p:cBhvr>
                                      <p:tavLst>
                                        <p:tav tm="0">
                                          <p:val>
                                            <p:strVal val="#ppt_y+.1"/>
                                          </p:val>
                                        </p:tav>
                                        <p:tav tm="100000">
                                          <p:val>
                                            <p:strVal val="#ppt_y"/>
                                          </p:val>
                                        </p:tav>
                                      </p:tavLst>
                                    </p:anim>
                                  </p:childTnLst>
                                </p:cTn>
                              </p:par>
                            </p:childTnLst>
                          </p:cTn>
                        </p:par>
                        <p:par>
                          <p:cTn id="73" fill="hold" nodeType="afterGroup">
                            <p:stCondLst>
                              <p:cond delay="7500"/>
                            </p:stCondLst>
                            <p:childTnLst>
                              <p:par>
                                <p:cTn id="74" presetID="53" presetClass="entr" presetSubtype="16" fill="hold" grpId="0" nodeType="afterEffect">
                                  <p:stCondLst>
                                    <p:cond delay="0"/>
                                  </p:stCondLst>
                                  <p:childTnLst>
                                    <p:set>
                                      <p:cBhvr>
                                        <p:cTn id="75" dur="1" fill="hold">
                                          <p:stCondLst>
                                            <p:cond delay="0"/>
                                          </p:stCondLst>
                                        </p:cTn>
                                        <p:tgtEl>
                                          <p:spTgt spid="15"/>
                                        </p:tgtEl>
                                        <p:attrNameLst>
                                          <p:attrName>style.visibility</p:attrName>
                                        </p:attrNameLst>
                                      </p:cBhvr>
                                      <p:to>
                                        <p:strVal val="visible"/>
                                      </p:to>
                                    </p:set>
                                    <p:anim calcmode="lin" valueType="num">
                                      <p:cBhvr>
                                        <p:cTn id="76" dur="500" fill="hold"/>
                                        <p:tgtEl>
                                          <p:spTgt spid="15"/>
                                        </p:tgtEl>
                                        <p:attrNameLst>
                                          <p:attrName>ppt_w</p:attrName>
                                        </p:attrNameLst>
                                      </p:cBhvr>
                                      <p:tavLst>
                                        <p:tav tm="0">
                                          <p:val>
                                            <p:fltVal val="0"/>
                                          </p:val>
                                        </p:tav>
                                        <p:tav tm="100000">
                                          <p:val>
                                            <p:strVal val="#ppt_w"/>
                                          </p:val>
                                        </p:tav>
                                      </p:tavLst>
                                    </p:anim>
                                    <p:anim calcmode="lin" valueType="num">
                                      <p:cBhvr>
                                        <p:cTn id="77" dur="500" fill="hold"/>
                                        <p:tgtEl>
                                          <p:spTgt spid="15"/>
                                        </p:tgtEl>
                                        <p:attrNameLst>
                                          <p:attrName>ppt_h</p:attrName>
                                        </p:attrNameLst>
                                      </p:cBhvr>
                                      <p:tavLst>
                                        <p:tav tm="0">
                                          <p:val>
                                            <p:fltVal val="0"/>
                                          </p:val>
                                        </p:tav>
                                        <p:tav tm="100000">
                                          <p:val>
                                            <p:strVal val="#ppt_h"/>
                                          </p:val>
                                        </p:tav>
                                      </p:tavLst>
                                    </p:anim>
                                    <p:animEffect transition="in" filter="fade">
                                      <p:cBhvr>
                                        <p:cTn id="78" dur="500"/>
                                        <p:tgtEl>
                                          <p:spTgt spid="15"/>
                                        </p:tgtEl>
                                      </p:cBhvr>
                                    </p:animEffect>
                                  </p:childTnLst>
                                </p:cTn>
                              </p:par>
                            </p:childTnLst>
                          </p:cTn>
                        </p:par>
                        <p:par>
                          <p:cTn id="79" fill="hold" nodeType="afterGroup">
                            <p:stCondLst>
                              <p:cond delay="8000"/>
                            </p:stCondLst>
                            <p:childTnLst>
                              <p:par>
                                <p:cTn id="80" presetID="42" presetClass="entr" presetSubtype="0" fill="hold" grpId="0" nodeType="after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fade">
                                      <p:cBhvr>
                                        <p:cTn id="82" dur="1000"/>
                                        <p:tgtEl>
                                          <p:spTgt spid="11"/>
                                        </p:tgtEl>
                                      </p:cBhvr>
                                    </p:animEffect>
                                    <p:anim calcmode="lin" valueType="num">
                                      <p:cBhvr>
                                        <p:cTn id="83" dur="1000" fill="hold"/>
                                        <p:tgtEl>
                                          <p:spTgt spid="11"/>
                                        </p:tgtEl>
                                        <p:attrNameLst>
                                          <p:attrName>ppt_x</p:attrName>
                                        </p:attrNameLst>
                                      </p:cBhvr>
                                      <p:tavLst>
                                        <p:tav tm="0">
                                          <p:val>
                                            <p:strVal val="#ppt_x"/>
                                          </p:val>
                                        </p:tav>
                                        <p:tav tm="100000">
                                          <p:val>
                                            <p:strVal val="#ppt_x"/>
                                          </p:val>
                                        </p:tav>
                                      </p:tavLst>
                                    </p:anim>
                                    <p:anim calcmode="lin" valueType="num">
                                      <p:cBhvr>
                                        <p:cTn id="8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bldLvl="0" animBg="1"/>
      <p:bldP spid="7"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6123" name="矩形 39">
            <a:extLst>
              <a:ext uri="{FF2B5EF4-FFF2-40B4-BE49-F238E27FC236}">
                <a16:creationId xmlns:a16="http://schemas.microsoft.com/office/drawing/2014/main" id="{8A9F8790-197D-4C06-9612-28F706203D8A}"/>
              </a:ext>
            </a:extLst>
          </p:cNvPr>
          <p:cNvSpPr/>
          <p:nvPr/>
        </p:nvSpPr>
        <p:spPr>
          <a:xfrm>
            <a:off x="2432050" y="1189038"/>
            <a:ext cx="6054725" cy="2968625"/>
          </a:xfrm>
          <a:prstGeom prst="rect">
            <a:avLst/>
          </a:prstGeom>
          <a:noFill/>
          <a:ln w="25400" cap="flat" cmpd="sng">
            <a:solidFill>
              <a:srgbClr val="A6240E"/>
            </a:solidFill>
            <a:prstDash val="solid"/>
            <a:miter/>
            <a:headEnd type="none" w="med" len="med"/>
            <a:tailEnd type="none" w="med" len="med"/>
          </a:ln>
        </p:spPr>
        <p:txBody>
          <a:bodyPr lIns="90062" tIns="45031" rIns="90062" bIns="45031" anchor="ctr"/>
          <a:lstStyle/>
          <a:p>
            <a:pPr algn="ctr" defTabSz="1196975" eaLnBrk="0" hangingPunct="0">
              <a:buFontTx/>
              <a:buNone/>
              <a:defRPr/>
            </a:pPr>
            <a:endParaRPr lang="zh-CN" altLang="en-US" sz="1580" noProof="1">
              <a:solidFill>
                <a:srgbClr val="FFFFFF"/>
              </a:solidFill>
              <a:latin typeface="Calibri" panose="020F0502020204030204" pitchFamily="34" charset="0"/>
              <a:sym typeface="+mn-ea"/>
            </a:endParaRPr>
          </a:p>
        </p:txBody>
      </p:sp>
      <p:pic>
        <p:nvPicPr>
          <p:cNvPr id="28676" name="Picture 6" descr="C:\Users\PC\Desktop\zqq\20158_0011_7.png">
            <a:extLst>
              <a:ext uri="{FF2B5EF4-FFF2-40B4-BE49-F238E27FC236}">
                <a16:creationId xmlns:a16="http://schemas.microsoft.com/office/drawing/2014/main" id="{9F88BE2A-070A-4D49-9199-9E4028801D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7775" y="3257550"/>
            <a:ext cx="1546225" cy="159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2" descr="C:\Users\PC\Desktop\聚焦两会2.png">
            <a:extLst>
              <a:ext uri="{FF2B5EF4-FFF2-40B4-BE49-F238E27FC236}">
                <a16:creationId xmlns:a16="http://schemas.microsoft.com/office/drawing/2014/main" id="{4ECE8ABD-823B-4FF6-922C-6295E2BF49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38" y="127000"/>
            <a:ext cx="841375" cy="650875"/>
          </a:xfrm>
          <a:prstGeom prst="rect">
            <a:avLst/>
          </a:prstGeom>
          <a:noFill/>
          <a:ln>
            <a:noFill/>
          </a:ln>
          <a:effectLst>
            <a:outerShdw dist="38100" dir="5400000" algn="ctr" rotWithShape="0">
              <a:srgbClr val="000000">
                <a:alpha val="8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文本框 3">
            <a:extLst>
              <a:ext uri="{FF2B5EF4-FFF2-40B4-BE49-F238E27FC236}">
                <a16:creationId xmlns:a16="http://schemas.microsoft.com/office/drawing/2014/main" id="{CC246C00-7B05-4194-BEB8-8F92C11A9394}"/>
              </a:ext>
            </a:extLst>
          </p:cNvPr>
          <p:cNvSpPr txBox="1"/>
          <p:nvPr/>
        </p:nvSpPr>
        <p:spPr>
          <a:xfrm>
            <a:off x="913130" y="194945"/>
            <a:ext cx="1518920" cy="460375"/>
          </a:xfrm>
          <a:prstGeom prst="rect">
            <a:avLst/>
          </a:prstGeom>
          <a:noFill/>
        </p:spPr>
        <p:txBody>
          <a:bodyPr>
            <a:spAutoFit/>
            <a:scene3d>
              <a:camera prst="orthographicFront"/>
              <a:lightRig rig="threePt" dir="t"/>
            </a:scene3d>
          </a:bodyPr>
          <a:lstStyle/>
          <a:p>
            <a:pPr eaLnBrk="0" hangingPunct="0">
              <a:buFontTx/>
              <a:buNone/>
              <a:defRPr/>
            </a:pPr>
            <a:r>
              <a:rPr lang="zh-CN" altLang="en-US" sz="2400" noProof="1">
                <a:gradFill>
                  <a:gsLst>
                    <a:gs pos="0">
                      <a:srgbClr val="C00000"/>
                    </a:gs>
                    <a:gs pos="53000">
                      <a:srgbClr val="FB4005">
                        <a:alpha val="100000"/>
                      </a:srgbClr>
                    </a:gs>
                    <a:gs pos="23000">
                      <a:srgbClr val="FF0000"/>
                    </a:gs>
                    <a:gs pos="100000">
                      <a:srgbClr val="FFFF00"/>
                    </a:gs>
                    <a:gs pos="72000">
                      <a:srgbClr val="F78009"/>
                    </a:gs>
                    <a:gs pos="87000">
                      <a:srgbClr val="FFC000"/>
                    </a:gs>
                  </a:gsLst>
                  <a:lin ang="5400000" scaled="0"/>
                </a:gradFill>
                <a:latin typeface="华文行楷" panose="02010800040101010101" pitchFamily="2" charset="-122"/>
                <a:ea typeface="华文行楷" panose="02010800040101010101" pitchFamily="2" charset="-122"/>
                <a:sym typeface="+mn-ea"/>
              </a:rPr>
              <a:t>三课一会</a:t>
            </a:r>
          </a:p>
        </p:txBody>
      </p:sp>
      <p:sp>
        <p:nvSpPr>
          <p:cNvPr id="1027" name="TextBox 10">
            <a:hlinkClick r:id="" action="ppaction://hlinkshowjump?jump=nextslide"/>
            <a:extLst>
              <a:ext uri="{FF2B5EF4-FFF2-40B4-BE49-F238E27FC236}">
                <a16:creationId xmlns:a16="http://schemas.microsoft.com/office/drawing/2014/main" id="{73FABD61-7673-407D-AE24-CCC6047846FC}"/>
              </a:ext>
            </a:extLst>
          </p:cNvPr>
          <p:cNvSpPr txBox="1">
            <a:spLocks noChangeArrowheads="1"/>
          </p:cNvSpPr>
          <p:nvPr/>
        </p:nvSpPr>
        <p:spPr bwMode="auto">
          <a:xfrm>
            <a:off x="989013" y="547688"/>
            <a:ext cx="1443037"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en-US" altLang="zh-CN" sz="900" b="1">
                <a:solidFill>
                  <a:srgbClr val="580000"/>
                </a:solidFill>
                <a:latin typeface="微软雅黑" panose="020B0503020204020204" pitchFamily="34" charset="-122"/>
                <a:ea typeface="微软雅黑" panose="020B0503020204020204" pitchFamily="34" charset="-122"/>
              </a:rPr>
              <a:t>[ </a:t>
            </a:r>
            <a:r>
              <a:rPr lang="zh-CN" altLang="en-US" sz="900" b="1">
                <a:solidFill>
                  <a:srgbClr val="580000"/>
                </a:solidFill>
                <a:latin typeface="微软雅黑" panose="020B0503020204020204" pitchFamily="34" charset="-122"/>
                <a:ea typeface="微软雅黑" panose="020B0503020204020204" pitchFamily="34" charset="-122"/>
              </a:rPr>
              <a:t>三课一会党建学习</a:t>
            </a:r>
            <a:r>
              <a:rPr lang="en-US" altLang="zh-CN" sz="900" b="1">
                <a:solidFill>
                  <a:srgbClr val="580000"/>
                </a:solidFill>
                <a:latin typeface="微软雅黑" panose="020B0503020204020204" pitchFamily="34" charset="-122"/>
                <a:ea typeface="微软雅黑" panose="020B0503020204020204" pitchFamily="34" charset="-122"/>
              </a:rPr>
              <a:t>PPT]</a:t>
            </a:r>
            <a:endParaRPr lang="zh-CN" altLang="en-US" sz="900" b="1">
              <a:solidFill>
                <a:srgbClr val="580000"/>
              </a:solidFill>
              <a:latin typeface="微软雅黑" panose="020B0503020204020204" pitchFamily="34" charset="-122"/>
              <a:ea typeface="微软雅黑" panose="020B0503020204020204" pitchFamily="34" charset="-122"/>
            </a:endParaRPr>
          </a:p>
        </p:txBody>
      </p:sp>
      <p:cxnSp>
        <p:nvCxnSpPr>
          <p:cNvPr id="1031" name="直接连接符 2">
            <a:extLst>
              <a:ext uri="{FF2B5EF4-FFF2-40B4-BE49-F238E27FC236}">
                <a16:creationId xmlns:a16="http://schemas.microsoft.com/office/drawing/2014/main" id="{E7FEA3B4-009B-4FA7-BDF4-E98B3ABC38EC}"/>
              </a:ext>
            </a:extLst>
          </p:cNvPr>
          <p:cNvCxnSpPr>
            <a:cxnSpLocks noChangeShapeType="1"/>
          </p:cNvCxnSpPr>
          <p:nvPr/>
        </p:nvCxnSpPr>
        <p:spPr bwMode="auto">
          <a:xfrm>
            <a:off x="2290763" y="828675"/>
            <a:ext cx="6853237" cy="0"/>
          </a:xfrm>
          <a:prstGeom prst="line">
            <a:avLst/>
          </a:prstGeom>
          <a:noFill/>
          <a:ln w="9525">
            <a:solidFill>
              <a:srgbClr val="8E1F0C"/>
            </a:solidFill>
            <a:round/>
            <a:headEnd/>
            <a:tailEnd/>
          </a:ln>
          <a:extLst>
            <a:ext uri="{909E8E84-426E-40DD-AFC4-6F175D3DCCD1}">
              <a14:hiddenFill xmlns:a14="http://schemas.microsoft.com/office/drawing/2010/main">
                <a:noFill/>
              </a14:hiddenFill>
            </a:ext>
          </a:extLst>
        </p:spPr>
      </p:cxnSp>
      <p:sp>
        <p:nvSpPr>
          <p:cNvPr id="41992" name="Rectangle 3">
            <a:extLst>
              <a:ext uri="{FF2B5EF4-FFF2-40B4-BE49-F238E27FC236}">
                <a16:creationId xmlns:a16="http://schemas.microsoft.com/office/drawing/2014/main" id="{F2927961-8C9A-4C7B-B9E1-45D6BA732AA9}"/>
              </a:ext>
            </a:extLst>
          </p:cNvPr>
          <p:cNvSpPr txBox="1">
            <a:spLocks noChangeArrowheads="1"/>
          </p:cNvSpPr>
          <p:nvPr/>
        </p:nvSpPr>
        <p:spPr bwMode="auto">
          <a:xfrm>
            <a:off x="1639888" y="1589088"/>
            <a:ext cx="7789862"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endParaRPr lang="zh-CN" altLang="en-US" sz="2800" b="1">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a:p>
            <a:pPr algn="ctr" eaLnBrk="1" hangingPunct="1">
              <a:lnSpc>
                <a:spcPct val="120000"/>
              </a:lnSpc>
            </a:pPr>
            <a:endParaRPr lang="zh-CN" altLang="en-US" sz="2800" b="1">
              <a:solidFill>
                <a:srgbClr val="C00000"/>
              </a:solidFill>
              <a:latin typeface="Calibri" panose="020F0502020204030204" pitchFamily="34" charset="0"/>
              <a:sym typeface="Calibri" panose="020F0502020204030204" pitchFamily="34" charset="0"/>
            </a:endParaRPr>
          </a:p>
        </p:txBody>
      </p:sp>
      <p:sp>
        <p:nvSpPr>
          <p:cNvPr id="5" name="文本框 4">
            <a:extLst>
              <a:ext uri="{FF2B5EF4-FFF2-40B4-BE49-F238E27FC236}">
                <a16:creationId xmlns:a16="http://schemas.microsoft.com/office/drawing/2014/main" id="{E2DC4BC6-C992-444A-8C7D-D11C84926A21}"/>
              </a:ext>
            </a:extLst>
          </p:cNvPr>
          <p:cNvSpPr txBox="1">
            <a:spLocks noChangeArrowheads="1"/>
          </p:cNvSpPr>
          <p:nvPr/>
        </p:nvSpPr>
        <p:spPr bwMode="auto">
          <a:xfrm>
            <a:off x="6700838" y="409575"/>
            <a:ext cx="22383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三会一课”的作用</a:t>
            </a:r>
          </a:p>
        </p:txBody>
      </p:sp>
      <p:sp>
        <p:nvSpPr>
          <p:cNvPr id="6" name="矩形 5">
            <a:extLst>
              <a:ext uri="{FF2B5EF4-FFF2-40B4-BE49-F238E27FC236}">
                <a16:creationId xmlns:a16="http://schemas.microsoft.com/office/drawing/2014/main" id="{B4ABF357-6979-4B10-93C8-A0BB7C16A577}"/>
              </a:ext>
            </a:extLst>
          </p:cNvPr>
          <p:cNvSpPr>
            <a:spLocks noChangeArrowheads="1"/>
          </p:cNvSpPr>
          <p:nvPr/>
        </p:nvSpPr>
        <p:spPr bwMode="auto">
          <a:xfrm>
            <a:off x="3292475" y="992188"/>
            <a:ext cx="5284788" cy="316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en-US">
              <a:solidFill>
                <a:srgbClr val="FFFFFF"/>
              </a:solidFill>
              <a:latin typeface="Calibri" panose="020F0502020204030204" pitchFamily="34" charset="0"/>
            </a:endParaRPr>
          </a:p>
        </p:txBody>
      </p:sp>
      <p:pic>
        <p:nvPicPr>
          <p:cNvPr id="516122" name="图片 516121">
            <a:extLst>
              <a:ext uri="{FF2B5EF4-FFF2-40B4-BE49-F238E27FC236}">
                <a16:creationId xmlns:a16="http://schemas.microsoft.com/office/drawing/2014/main" id="{8D0C482E-EA0A-4418-BF75-C6D50E4DBEE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08100" y="1398588"/>
            <a:ext cx="1735138" cy="2547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6124" name="TextBox 6">
            <a:extLst>
              <a:ext uri="{FF2B5EF4-FFF2-40B4-BE49-F238E27FC236}">
                <a16:creationId xmlns:a16="http://schemas.microsoft.com/office/drawing/2014/main" id="{A0056572-2953-4564-8D19-7C560C49CD8C}"/>
              </a:ext>
            </a:extLst>
          </p:cNvPr>
          <p:cNvSpPr txBox="1"/>
          <p:nvPr/>
        </p:nvSpPr>
        <p:spPr>
          <a:xfrm>
            <a:off x="3186113" y="1587500"/>
            <a:ext cx="5176837" cy="1968500"/>
          </a:xfrm>
          <a:prstGeom prst="rect">
            <a:avLst/>
          </a:prstGeom>
          <a:noFill/>
          <a:ln w="9525">
            <a:noFill/>
          </a:ln>
        </p:spPr>
        <p:txBody>
          <a:bodyPr lIns="90062" tIns="45031" rIns="90062" bIns="45031">
            <a:spAutoFit/>
          </a:bodyPr>
          <a:lstStyle/>
          <a:p>
            <a:pPr algn="just" defTabSz="1196975" eaLnBrk="0" hangingPunct="0">
              <a:lnSpc>
                <a:spcPct val="150000"/>
              </a:lnSpc>
              <a:buFontTx/>
              <a:buNone/>
              <a:defRPr/>
            </a:pPr>
            <a:r>
              <a:rPr lang="zh-CN" altLang="en-US" sz="1355" noProof="1">
                <a:solidFill>
                  <a:schemeClr val="tx1">
                    <a:lumMod val="75000"/>
                    <a:lumOff val="25000"/>
                  </a:schemeClr>
                </a:solidFill>
                <a:latin typeface="微软雅黑" panose="020B0503020204020204" pitchFamily="34" charset="-122"/>
                <a:ea typeface="微软雅黑" panose="020B0503020204020204" pitchFamily="34" charset="-122"/>
                <a:cs typeface="+mn-ea"/>
                <a:sym typeface="+mn-ea"/>
              </a:rPr>
              <a:t>习近平总书记在参加河北省委常委班子民主生活会时，把严格党内生活作为“四个重要法宝”之一提出，明确要求增强党内生活的政治性、原则性、战斗性，使各种方式的党内生活都有实质性内容，都能有针对性地解决问题，坚决反对党内生活中的自由主义、好人主义。作为党内生活的重要组成部分，</a:t>
            </a:r>
            <a:r>
              <a:rPr lang="zh-CN" altLang="en-US" sz="1355" b="1" noProof="1">
                <a:solidFill>
                  <a:srgbClr val="C00000"/>
                </a:solidFill>
                <a:latin typeface="微软雅黑" panose="020B0503020204020204" pitchFamily="34" charset="-122"/>
                <a:ea typeface="微软雅黑" panose="020B0503020204020204" pitchFamily="34" charset="-122"/>
                <a:cs typeface="+mn-ea"/>
                <a:sym typeface="+mn-ea"/>
              </a:rPr>
              <a:t>“三会一课”制度，对于加强党的建设发挥着重要作用。</a:t>
            </a:r>
          </a:p>
        </p:txBody>
      </p:sp>
      <p:pic>
        <p:nvPicPr>
          <p:cNvPr id="15" name="图片 14">
            <a:extLst>
              <a:ext uri="{FF2B5EF4-FFF2-40B4-BE49-F238E27FC236}">
                <a16:creationId xmlns:a16="http://schemas.microsoft.com/office/drawing/2014/main" id="{D0295F7B-5726-4405-8D0C-9A1E37E3F44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84720"/>
          <a:stretch>
            <a:fillRect/>
          </a:stretch>
        </p:blipFill>
        <p:spPr bwMode="auto">
          <a:xfrm>
            <a:off x="-33338" y="3609975"/>
            <a:ext cx="9194801"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3000">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par>
                                <p:cTn id="8" presetID="31" presetClass="entr" presetSubtype="0" fill="hold" nodeType="withEffect">
                                  <p:stCondLst>
                                    <p:cond delay="0"/>
                                  </p:stCondLst>
                                  <p:childTnLst>
                                    <p:set>
                                      <p:cBhvr>
                                        <p:cTn id="9" dur="1" fill="hold">
                                          <p:stCondLst>
                                            <p:cond delay="0"/>
                                          </p:stCondLst>
                                        </p:cTn>
                                        <p:tgtEl>
                                          <p:spTgt spid="28676"/>
                                        </p:tgtEl>
                                        <p:attrNameLst>
                                          <p:attrName>style.visibility</p:attrName>
                                        </p:attrNameLst>
                                      </p:cBhvr>
                                      <p:to>
                                        <p:strVal val="visible"/>
                                      </p:to>
                                    </p:set>
                                    <p:anim calcmode="lin" valueType="num">
                                      <p:cBhvr>
                                        <p:cTn id="10" dur="1000" fill="hold"/>
                                        <p:tgtEl>
                                          <p:spTgt spid="28676"/>
                                        </p:tgtEl>
                                        <p:attrNameLst>
                                          <p:attrName>ppt_w</p:attrName>
                                        </p:attrNameLst>
                                      </p:cBhvr>
                                      <p:tavLst>
                                        <p:tav tm="0">
                                          <p:val>
                                            <p:fltVal val="0"/>
                                          </p:val>
                                        </p:tav>
                                        <p:tav tm="100000">
                                          <p:val>
                                            <p:strVal val="#ppt_w"/>
                                          </p:val>
                                        </p:tav>
                                      </p:tavLst>
                                    </p:anim>
                                    <p:anim calcmode="lin" valueType="num">
                                      <p:cBhvr>
                                        <p:cTn id="11" dur="1000" fill="hold"/>
                                        <p:tgtEl>
                                          <p:spTgt spid="28676"/>
                                        </p:tgtEl>
                                        <p:attrNameLst>
                                          <p:attrName>ppt_h</p:attrName>
                                        </p:attrNameLst>
                                      </p:cBhvr>
                                      <p:tavLst>
                                        <p:tav tm="0">
                                          <p:val>
                                            <p:fltVal val="0"/>
                                          </p:val>
                                        </p:tav>
                                        <p:tav tm="100000">
                                          <p:val>
                                            <p:strVal val="#ppt_h"/>
                                          </p:val>
                                        </p:tav>
                                      </p:tavLst>
                                    </p:anim>
                                    <p:anim calcmode="lin" valueType="num">
                                      <p:cBhvr>
                                        <p:cTn id="12" dur="1000" fill="hold"/>
                                        <p:tgtEl>
                                          <p:spTgt spid="28676"/>
                                        </p:tgtEl>
                                        <p:attrNameLst>
                                          <p:attrName>style.rotation</p:attrName>
                                        </p:attrNameLst>
                                      </p:cBhvr>
                                      <p:tavLst>
                                        <p:tav tm="0">
                                          <p:val>
                                            <p:fltVal val="90"/>
                                          </p:val>
                                        </p:tav>
                                        <p:tav tm="100000">
                                          <p:val>
                                            <p:fltVal val="0"/>
                                          </p:val>
                                        </p:tav>
                                      </p:tavLst>
                                    </p:anim>
                                    <p:animEffect transition="in" filter="fade">
                                      <p:cBhvr>
                                        <p:cTn id="13" dur="1000"/>
                                        <p:tgtEl>
                                          <p:spTgt spid="28676"/>
                                        </p:tgtEl>
                                      </p:cBhvr>
                                    </p:animEffect>
                                  </p:childTnLst>
                                </p:cTn>
                              </p:par>
                              <p:par>
                                <p:cTn id="14" presetID="22" presetClass="entr" presetSubtype="4" fill="hold" nodeType="withEffect">
                                  <p:stCondLst>
                                    <p:cond delay="0"/>
                                  </p:stCondLst>
                                  <p:childTnLst>
                                    <p:set>
                                      <p:cBhvr>
                                        <p:cTn id="15" dur="1" fill="hold">
                                          <p:stCondLst>
                                            <p:cond delay="0"/>
                                          </p:stCondLst>
                                        </p:cTn>
                                        <p:tgtEl>
                                          <p:spTgt spid="1028"/>
                                        </p:tgtEl>
                                        <p:attrNameLst>
                                          <p:attrName>style.visibility</p:attrName>
                                        </p:attrNameLst>
                                      </p:cBhvr>
                                      <p:to>
                                        <p:strVal val="visible"/>
                                      </p:to>
                                    </p:set>
                                    <p:animEffect transition="in" filter="wipe(down)">
                                      <p:cBhvr>
                                        <p:cTn id="16" dur="1000"/>
                                        <p:tgtEl>
                                          <p:spTgt spid="1028"/>
                                        </p:tgtEl>
                                      </p:cBhvr>
                                    </p:animEffect>
                                  </p:childTnLst>
                                </p:cTn>
                              </p:par>
                              <p:par>
                                <p:cTn id="17" presetID="41" presetClass="entr" presetSubtype="0" fill="hold" nodeType="withEffect">
                                  <p:stCondLst>
                                    <p:cond delay="0"/>
                                  </p:stCondLst>
                                  <p:iterate type="lt">
                                    <p:tmPct val="10000"/>
                                  </p:iterate>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0" dur="1000" fill="hold"/>
                                        <p:tgtEl>
                                          <p:spTgt spid="4"/>
                                        </p:tgtEl>
                                        <p:attrNameLst>
                                          <p:attrName>ppt_y</p:attrName>
                                        </p:attrNameLst>
                                      </p:cBhvr>
                                      <p:tavLst>
                                        <p:tav tm="0">
                                          <p:val>
                                            <p:strVal val="#ppt_y"/>
                                          </p:val>
                                        </p:tav>
                                        <p:tav tm="100000">
                                          <p:val>
                                            <p:strVal val="#ppt_y"/>
                                          </p:val>
                                        </p:tav>
                                      </p:tavLst>
                                    </p:anim>
                                    <p:anim calcmode="lin" valueType="num">
                                      <p:cBhvr>
                                        <p:cTn id="21" dur="10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2" dur="10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3" dur="1000" tmFilter="0,0; .5, 1; 1, 1"/>
                                        <p:tgtEl>
                                          <p:spTgt spid="4"/>
                                        </p:tgtEl>
                                      </p:cBhvr>
                                    </p:animEffect>
                                  </p:childTnLst>
                                </p:cTn>
                              </p:par>
                              <p:par>
                                <p:cTn id="24" presetID="41" presetClass="entr" presetSubtype="0" fill="hold" grpId="0" nodeType="withEffect">
                                  <p:stCondLst>
                                    <p:cond delay="0"/>
                                  </p:stCondLst>
                                  <p:iterate type="lt">
                                    <p:tmPct val="10000"/>
                                  </p:iterate>
                                  <p:childTnLst>
                                    <p:set>
                                      <p:cBhvr>
                                        <p:cTn id="25" dur="1" fill="hold">
                                          <p:stCondLst>
                                            <p:cond delay="0"/>
                                          </p:stCondLst>
                                        </p:cTn>
                                        <p:tgtEl>
                                          <p:spTgt spid="1027"/>
                                        </p:tgtEl>
                                        <p:attrNameLst>
                                          <p:attrName>style.visibility</p:attrName>
                                        </p:attrNameLst>
                                      </p:cBhvr>
                                      <p:to>
                                        <p:strVal val="visible"/>
                                      </p:to>
                                    </p:set>
                                    <p:anim calcmode="lin" valueType="num">
                                      <p:cBhvr>
                                        <p:cTn id="26" dur="1000" fill="hold"/>
                                        <p:tgtEl>
                                          <p:spTgt spid="1027"/>
                                        </p:tgtEl>
                                        <p:attrNameLst>
                                          <p:attrName>ppt_x</p:attrName>
                                        </p:attrNameLst>
                                      </p:cBhvr>
                                      <p:tavLst>
                                        <p:tav tm="0">
                                          <p:val>
                                            <p:strVal val="#ppt_x"/>
                                          </p:val>
                                        </p:tav>
                                        <p:tav tm="50000">
                                          <p:val>
                                            <p:strVal val="#ppt_x+.1"/>
                                          </p:val>
                                        </p:tav>
                                        <p:tav tm="100000">
                                          <p:val>
                                            <p:strVal val="#ppt_x"/>
                                          </p:val>
                                        </p:tav>
                                      </p:tavLst>
                                    </p:anim>
                                    <p:anim calcmode="lin" valueType="num">
                                      <p:cBhvr>
                                        <p:cTn id="27" dur="1000" fill="hold"/>
                                        <p:tgtEl>
                                          <p:spTgt spid="1027"/>
                                        </p:tgtEl>
                                        <p:attrNameLst>
                                          <p:attrName>ppt_y</p:attrName>
                                        </p:attrNameLst>
                                      </p:cBhvr>
                                      <p:tavLst>
                                        <p:tav tm="0">
                                          <p:val>
                                            <p:strVal val="#ppt_y"/>
                                          </p:val>
                                        </p:tav>
                                        <p:tav tm="100000">
                                          <p:val>
                                            <p:strVal val="#ppt_y"/>
                                          </p:val>
                                        </p:tav>
                                      </p:tavLst>
                                    </p:anim>
                                    <p:anim calcmode="lin" valueType="num">
                                      <p:cBhvr>
                                        <p:cTn id="28" dur="1000" fill="hold"/>
                                        <p:tgtEl>
                                          <p:spTgt spid="1027"/>
                                        </p:tgtEl>
                                        <p:attrNameLst>
                                          <p:attrName>ppt_h</p:attrName>
                                        </p:attrNameLst>
                                      </p:cBhvr>
                                      <p:tavLst>
                                        <p:tav tm="0">
                                          <p:val>
                                            <p:strVal val="#ppt_h/10"/>
                                          </p:val>
                                        </p:tav>
                                        <p:tav tm="50000">
                                          <p:val>
                                            <p:strVal val="#ppt_h+.01"/>
                                          </p:val>
                                        </p:tav>
                                        <p:tav tm="100000">
                                          <p:val>
                                            <p:strVal val="#ppt_h"/>
                                          </p:val>
                                        </p:tav>
                                      </p:tavLst>
                                    </p:anim>
                                    <p:anim calcmode="lin" valueType="num">
                                      <p:cBhvr>
                                        <p:cTn id="29" dur="1000" fill="hold"/>
                                        <p:tgtEl>
                                          <p:spTgt spid="1027"/>
                                        </p:tgtEl>
                                        <p:attrNameLst>
                                          <p:attrName>ppt_w</p:attrName>
                                        </p:attrNameLst>
                                      </p:cBhvr>
                                      <p:tavLst>
                                        <p:tav tm="0">
                                          <p:val>
                                            <p:strVal val="#ppt_w/10"/>
                                          </p:val>
                                        </p:tav>
                                        <p:tav tm="50000">
                                          <p:val>
                                            <p:strVal val="#ppt_w+.01"/>
                                          </p:val>
                                        </p:tav>
                                        <p:tav tm="100000">
                                          <p:val>
                                            <p:strVal val="#ppt_w"/>
                                          </p:val>
                                        </p:tav>
                                      </p:tavLst>
                                    </p:anim>
                                    <p:animEffect transition="in" filter="fade">
                                      <p:cBhvr>
                                        <p:cTn id="30" dur="1000" tmFilter="0,0; .5, 1; 1, 1"/>
                                        <p:tgtEl>
                                          <p:spTgt spid="1027"/>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1000" fill="hold"/>
                                        <p:tgtEl>
                                          <p:spTgt spid="5"/>
                                        </p:tgtEl>
                                        <p:attrNameLst>
                                          <p:attrName>ppt_w</p:attrName>
                                        </p:attrNameLst>
                                      </p:cBhvr>
                                      <p:tavLst>
                                        <p:tav tm="0">
                                          <p:val>
                                            <p:fltVal val="0"/>
                                          </p:val>
                                        </p:tav>
                                        <p:tav tm="100000">
                                          <p:val>
                                            <p:strVal val="#ppt_w"/>
                                          </p:val>
                                        </p:tav>
                                      </p:tavLst>
                                    </p:anim>
                                    <p:anim calcmode="lin" valueType="num">
                                      <p:cBhvr>
                                        <p:cTn id="34" dur="1000" fill="hold"/>
                                        <p:tgtEl>
                                          <p:spTgt spid="5"/>
                                        </p:tgtEl>
                                        <p:attrNameLst>
                                          <p:attrName>ppt_h</p:attrName>
                                        </p:attrNameLst>
                                      </p:cBhvr>
                                      <p:tavLst>
                                        <p:tav tm="0">
                                          <p:val>
                                            <p:fltVal val="0"/>
                                          </p:val>
                                        </p:tav>
                                        <p:tav tm="100000">
                                          <p:val>
                                            <p:strVal val="#ppt_h"/>
                                          </p:val>
                                        </p:tav>
                                      </p:tavLst>
                                    </p:anim>
                                    <p:animEffect transition="in" filter="fade">
                                      <p:cBhvr>
                                        <p:cTn id="35" dur="1000"/>
                                        <p:tgtEl>
                                          <p:spTgt spid="5"/>
                                        </p:tgtEl>
                                      </p:cBhvr>
                                    </p:animEffect>
                                  </p:childTnLst>
                                </p:cTn>
                              </p:par>
                              <p:par>
                                <p:cTn id="36" presetID="22" presetClass="entr" presetSubtype="8" fill="hold" nodeType="withEffect">
                                  <p:stCondLst>
                                    <p:cond delay="0"/>
                                  </p:stCondLst>
                                  <p:childTnLst>
                                    <p:set>
                                      <p:cBhvr>
                                        <p:cTn id="37" dur="1" fill="hold">
                                          <p:stCondLst>
                                            <p:cond delay="0"/>
                                          </p:stCondLst>
                                        </p:cTn>
                                        <p:tgtEl>
                                          <p:spTgt spid="1031"/>
                                        </p:tgtEl>
                                        <p:attrNameLst>
                                          <p:attrName>style.visibility</p:attrName>
                                        </p:attrNameLst>
                                      </p:cBhvr>
                                      <p:to>
                                        <p:strVal val="visible"/>
                                      </p:to>
                                    </p:set>
                                    <p:animEffect transition="in" filter="wipe(left)">
                                      <p:cBhvr>
                                        <p:cTn id="38" dur="1000"/>
                                        <p:tgtEl>
                                          <p:spTgt spid="10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nodeType="afterGroup">
                            <p:stCondLst>
                              <p:cond delay="2300"/>
                            </p:stCondLst>
                            <p:childTnLst>
                              <p:par>
                                <p:cTn id="43" presetID="52" presetClass="entr" presetSubtype="0" fill="hold" nodeType="afterEffect">
                                  <p:stCondLst>
                                    <p:cond delay="0"/>
                                  </p:stCondLst>
                                  <p:childTnLst>
                                    <p:set>
                                      <p:cBhvr>
                                        <p:cTn id="44" dur="1" fill="hold">
                                          <p:stCondLst>
                                            <p:cond delay="0"/>
                                          </p:stCondLst>
                                        </p:cTn>
                                        <p:tgtEl>
                                          <p:spTgt spid="516122"/>
                                        </p:tgtEl>
                                        <p:attrNameLst>
                                          <p:attrName>style.visibility</p:attrName>
                                        </p:attrNameLst>
                                      </p:cBhvr>
                                      <p:to>
                                        <p:strVal val="visible"/>
                                      </p:to>
                                    </p:set>
                                    <p:animScale>
                                      <p:cBhvr>
                                        <p:cTn id="45" dur="1000" decel="50000" fill="hold">
                                          <p:stCondLst>
                                            <p:cond delay="0"/>
                                          </p:stCondLst>
                                        </p:cTn>
                                        <p:tgtEl>
                                          <p:spTgt spid="5161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6" dur="1000" decel="50000" fill="hold">
                                          <p:stCondLst>
                                            <p:cond delay="0"/>
                                          </p:stCondLst>
                                        </p:cTn>
                                        <p:tgtEl>
                                          <p:spTgt spid="516122"/>
                                        </p:tgtEl>
                                        <p:attrNameLst>
                                          <p:attrName>ppt_x,ppt_y</p:attrName>
                                        </p:attrNameLst>
                                      </p:cBhvr>
                                      <p:rCtr x="0" y="0"/>
                                    </p:animMotion>
                                    <p:animEffect transition="in" filter="fade">
                                      <p:cBhvr>
                                        <p:cTn id="47" dur="1000"/>
                                        <p:tgtEl>
                                          <p:spTgt spid="516122"/>
                                        </p:tgtEl>
                                      </p:cBhvr>
                                    </p:animEffect>
                                  </p:childTnLst>
                                </p:cTn>
                              </p:par>
                            </p:childTnLst>
                          </p:cTn>
                        </p:par>
                        <p:par>
                          <p:cTn id="48" fill="hold" nodeType="afterGroup">
                            <p:stCondLst>
                              <p:cond delay="330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516124"/>
                                        </p:tgtEl>
                                        <p:attrNameLst>
                                          <p:attrName>style.visibility</p:attrName>
                                        </p:attrNameLst>
                                      </p:cBhvr>
                                      <p:to>
                                        <p:strVal val="visible"/>
                                      </p:to>
                                    </p:set>
                                    <p:anim calcmode="lin" valueType="num">
                                      <p:cBhvr>
                                        <p:cTn id="51" dur="500" fill="hold"/>
                                        <p:tgtEl>
                                          <p:spTgt spid="516124"/>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516124"/>
                                        </p:tgtEl>
                                        <p:attrNameLst>
                                          <p:attrName>ppt_y</p:attrName>
                                        </p:attrNameLst>
                                      </p:cBhvr>
                                      <p:tavLst>
                                        <p:tav tm="0">
                                          <p:val>
                                            <p:strVal val="#ppt_y"/>
                                          </p:val>
                                        </p:tav>
                                        <p:tav tm="100000">
                                          <p:val>
                                            <p:strVal val="#ppt_y"/>
                                          </p:val>
                                        </p:tav>
                                      </p:tavLst>
                                    </p:anim>
                                    <p:anim calcmode="lin" valueType="num">
                                      <p:cBhvr>
                                        <p:cTn id="53" dur="500" fill="hold"/>
                                        <p:tgtEl>
                                          <p:spTgt spid="516124"/>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516124"/>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516124"/>
                                        </p:tgtEl>
                                      </p:cBhvr>
                                    </p:animEffect>
                                  </p:childTnLst>
                                </p:cTn>
                              </p:par>
                            </p:childTnLst>
                          </p:cTn>
                        </p:par>
                        <p:par>
                          <p:cTn id="56" fill="hold" nodeType="afterGroup">
                            <p:stCondLst>
                              <p:cond delay="11650"/>
                            </p:stCondLst>
                            <p:childTnLst>
                              <p:par>
                                <p:cTn id="57" presetID="22" presetClass="entr" presetSubtype="8" fill="hold" grpId="0" nodeType="afterEffect">
                                  <p:stCondLst>
                                    <p:cond delay="0"/>
                                  </p:stCondLst>
                                  <p:childTnLst>
                                    <p:set>
                                      <p:cBhvr>
                                        <p:cTn id="58" dur="1" fill="hold">
                                          <p:stCondLst>
                                            <p:cond delay="0"/>
                                          </p:stCondLst>
                                        </p:cTn>
                                        <p:tgtEl>
                                          <p:spTgt spid="516123"/>
                                        </p:tgtEl>
                                        <p:attrNameLst>
                                          <p:attrName>style.visibility</p:attrName>
                                        </p:attrNameLst>
                                      </p:cBhvr>
                                      <p:to>
                                        <p:strVal val="visible"/>
                                      </p:to>
                                    </p:set>
                                    <p:animEffect transition="in" filter="wipe(left)">
                                      <p:cBhvr>
                                        <p:cTn id="59" dur="500"/>
                                        <p:tgtEl>
                                          <p:spTgt spid="516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6123" grpId="0" bldLvl="0" animBg="1"/>
      <p:bldP spid="1027" grpId="0"/>
      <p:bldP spid="5" grpId="0"/>
      <p:bldP spid="6" grpId="0" bldLvl="0" animBg="1"/>
      <p:bldP spid="5161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AD73B4AF-E731-45EA-9ADE-BF38E27BAF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84720"/>
          <a:stretch>
            <a:fillRect/>
          </a:stretch>
        </p:blipFill>
        <p:spPr bwMode="auto">
          <a:xfrm>
            <a:off x="-33338" y="3609975"/>
            <a:ext cx="9194801"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图片 34" descr="aa3efe408258947c912ea52e5ccc8836">
            <a:extLst>
              <a:ext uri="{FF2B5EF4-FFF2-40B4-BE49-F238E27FC236}">
                <a16:creationId xmlns:a16="http://schemas.microsoft.com/office/drawing/2014/main" id="{A6771178-9B27-4614-9307-99C9D61E9A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177800"/>
            <a:ext cx="1290638"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图片 68">
            <a:extLst>
              <a:ext uri="{FF2B5EF4-FFF2-40B4-BE49-F238E27FC236}">
                <a16:creationId xmlns:a16="http://schemas.microsoft.com/office/drawing/2014/main" id="{F9FD4B0C-71ED-49AC-8C9B-D5233A02EFE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91375" y="-104775"/>
            <a:ext cx="1978025" cy="188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3" name="图片 14">
            <a:extLst>
              <a:ext uri="{FF2B5EF4-FFF2-40B4-BE49-F238E27FC236}">
                <a16:creationId xmlns:a16="http://schemas.microsoft.com/office/drawing/2014/main" id="{34BC0016-4C68-4A74-AB36-D11FBB65198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8566" t="3773" r="84967" b="87161"/>
          <a:stretch>
            <a:fillRect/>
          </a:stretch>
        </p:blipFill>
        <p:spPr bwMode="auto">
          <a:xfrm>
            <a:off x="1087438" y="868363"/>
            <a:ext cx="1304925"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3014" name="组合 5">
            <a:extLst>
              <a:ext uri="{FF2B5EF4-FFF2-40B4-BE49-F238E27FC236}">
                <a16:creationId xmlns:a16="http://schemas.microsoft.com/office/drawing/2014/main" id="{A6512582-FEDB-4C1D-AAF2-97367CFD45D0}"/>
              </a:ext>
            </a:extLst>
          </p:cNvPr>
          <p:cNvGrpSpPr>
            <a:grpSpLocks/>
          </p:cNvGrpSpPr>
          <p:nvPr/>
        </p:nvGrpSpPr>
        <p:grpSpPr bwMode="auto">
          <a:xfrm rot="-1140000">
            <a:off x="855663" y="1493838"/>
            <a:ext cx="1879600" cy="400050"/>
            <a:chOff x="-4345" y="2576"/>
            <a:chExt cx="3946" cy="840"/>
          </a:xfrm>
        </p:grpSpPr>
        <p:pic>
          <p:nvPicPr>
            <p:cNvPr id="43035" name="Picture 428" descr="Untitled-2">
              <a:extLst>
                <a:ext uri="{FF2B5EF4-FFF2-40B4-BE49-F238E27FC236}">
                  <a16:creationId xmlns:a16="http://schemas.microsoft.com/office/drawing/2014/main" id="{839A850F-EAD1-4255-8F28-51F72788396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36" name="Picture 429" descr="Untitled-2">
              <a:extLst>
                <a:ext uri="{FF2B5EF4-FFF2-40B4-BE49-F238E27FC236}">
                  <a16:creationId xmlns:a16="http://schemas.microsoft.com/office/drawing/2014/main" id="{3AB37D71-5374-44FC-9B89-27A414D1AF4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37" name="Picture 430" descr="Untitled-2">
              <a:extLst>
                <a:ext uri="{FF2B5EF4-FFF2-40B4-BE49-F238E27FC236}">
                  <a16:creationId xmlns:a16="http://schemas.microsoft.com/office/drawing/2014/main" id="{FC16261B-6632-4644-9E18-939BB98AFBE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38" name="Picture 431" descr="Untitled-2">
              <a:extLst>
                <a:ext uri="{FF2B5EF4-FFF2-40B4-BE49-F238E27FC236}">
                  <a16:creationId xmlns:a16="http://schemas.microsoft.com/office/drawing/2014/main" id="{15CCDAD1-2D6D-431C-B66A-E04129F4F83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39" name="Picture 432" descr="Untitled-2">
              <a:extLst>
                <a:ext uri="{FF2B5EF4-FFF2-40B4-BE49-F238E27FC236}">
                  <a16:creationId xmlns:a16="http://schemas.microsoft.com/office/drawing/2014/main" id="{EEE82B54-42DF-4418-A11E-8CA04DF7854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40" name="Picture 433" descr="Untitled-2">
              <a:extLst>
                <a:ext uri="{FF2B5EF4-FFF2-40B4-BE49-F238E27FC236}">
                  <a16:creationId xmlns:a16="http://schemas.microsoft.com/office/drawing/2014/main" id="{D2599B35-18FF-41DF-A214-B438A77A474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41" name="Picture 434" descr="Untitled-2">
              <a:extLst>
                <a:ext uri="{FF2B5EF4-FFF2-40B4-BE49-F238E27FC236}">
                  <a16:creationId xmlns:a16="http://schemas.microsoft.com/office/drawing/2014/main" id="{2DBC2CE8-3E14-4B02-B5D2-53877BD8E9C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42" name="Picture 435" descr="Untitled-2">
              <a:extLst>
                <a:ext uri="{FF2B5EF4-FFF2-40B4-BE49-F238E27FC236}">
                  <a16:creationId xmlns:a16="http://schemas.microsoft.com/office/drawing/2014/main" id="{2E410E56-2BF9-4856-8781-6C6AA3FB8F7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43" name="Picture 436" descr="Untitled-2">
              <a:extLst>
                <a:ext uri="{FF2B5EF4-FFF2-40B4-BE49-F238E27FC236}">
                  <a16:creationId xmlns:a16="http://schemas.microsoft.com/office/drawing/2014/main" id="{DC87E520-CC99-46E0-B16E-274DFC3E5AC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44" name="Picture 437" descr="Untitled-2">
              <a:extLst>
                <a:ext uri="{FF2B5EF4-FFF2-40B4-BE49-F238E27FC236}">
                  <a16:creationId xmlns:a16="http://schemas.microsoft.com/office/drawing/2014/main" id="{736EC708-2EE4-4513-8B47-5F5C4D9DB77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2" name="组合 31">
            <a:extLst>
              <a:ext uri="{FF2B5EF4-FFF2-40B4-BE49-F238E27FC236}">
                <a16:creationId xmlns:a16="http://schemas.microsoft.com/office/drawing/2014/main" id="{69206342-8A58-4A29-AFC3-3096F7DB5FAD}"/>
              </a:ext>
            </a:extLst>
          </p:cNvPr>
          <p:cNvGrpSpPr>
            <a:grpSpLocks/>
          </p:cNvGrpSpPr>
          <p:nvPr/>
        </p:nvGrpSpPr>
        <p:grpSpPr bwMode="auto">
          <a:xfrm>
            <a:off x="855663" y="860425"/>
            <a:ext cx="1879600" cy="1028700"/>
            <a:chOff x="1348" y="1356"/>
            <a:chExt cx="2960" cy="1620"/>
          </a:xfrm>
        </p:grpSpPr>
        <p:pic>
          <p:nvPicPr>
            <p:cNvPr id="43023" name="图片 8">
              <a:extLst>
                <a:ext uri="{FF2B5EF4-FFF2-40B4-BE49-F238E27FC236}">
                  <a16:creationId xmlns:a16="http://schemas.microsoft.com/office/drawing/2014/main" id="{3EE727AD-C6F5-484D-93AD-9D59A020D04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8566" t="3773" r="84967" b="87161"/>
            <a:stretch>
              <a:fillRect/>
            </a:stretch>
          </p:blipFill>
          <p:spPr bwMode="auto">
            <a:xfrm>
              <a:off x="1713" y="1356"/>
              <a:ext cx="2054" cy="1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3024" name="组合 9">
              <a:extLst>
                <a:ext uri="{FF2B5EF4-FFF2-40B4-BE49-F238E27FC236}">
                  <a16:creationId xmlns:a16="http://schemas.microsoft.com/office/drawing/2014/main" id="{54764A6E-71D1-49E4-86C0-B53BCE958079}"/>
                </a:ext>
              </a:extLst>
            </p:cNvPr>
            <p:cNvGrpSpPr>
              <a:grpSpLocks/>
            </p:cNvGrpSpPr>
            <p:nvPr/>
          </p:nvGrpSpPr>
          <p:grpSpPr bwMode="auto">
            <a:xfrm rot="-1140000">
              <a:off x="1348" y="2342"/>
              <a:ext cx="2960" cy="630"/>
              <a:chOff x="-4345" y="2576"/>
              <a:chExt cx="3946" cy="840"/>
            </a:xfrm>
          </p:grpSpPr>
          <p:pic>
            <p:nvPicPr>
              <p:cNvPr id="43025" name="Picture 428" descr="Untitled-2">
                <a:extLst>
                  <a:ext uri="{FF2B5EF4-FFF2-40B4-BE49-F238E27FC236}">
                    <a16:creationId xmlns:a16="http://schemas.microsoft.com/office/drawing/2014/main" id="{181A7B5E-EDD4-4678-950C-E18F72FCDDD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6" name="Picture 429" descr="Untitled-2">
                <a:extLst>
                  <a:ext uri="{FF2B5EF4-FFF2-40B4-BE49-F238E27FC236}">
                    <a16:creationId xmlns:a16="http://schemas.microsoft.com/office/drawing/2014/main" id="{15F1C97B-303F-40EF-A93E-C33A1533B9B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7" name="Picture 430" descr="Untitled-2">
                <a:extLst>
                  <a:ext uri="{FF2B5EF4-FFF2-40B4-BE49-F238E27FC236}">
                    <a16:creationId xmlns:a16="http://schemas.microsoft.com/office/drawing/2014/main" id="{4F46C911-BD73-4144-B3B1-8FA171AE970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8" name="Picture 431" descr="Untitled-2">
                <a:extLst>
                  <a:ext uri="{FF2B5EF4-FFF2-40B4-BE49-F238E27FC236}">
                    <a16:creationId xmlns:a16="http://schemas.microsoft.com/office/drawing/2014/main" id="{EF6567C2-F6D1-41F3-990B-5C9AB7A1FC8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9" name="Picture 432" descr="Untitled-2">
                <a:extLst>
                  <a:ext uri="{FF2B5EF4-FFF2-40B4-BE49-F238E27FC236}">
                    <a16:creationId xmlns:a16="http://schemas.microsoft.com/office/drawing/2014/main" id="{93BFF3D0-1E7C-4132-9B12-ED319AA402C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30" name="Picture 433" descr="Untitled-2">
                <a:extLst>
                  <a:ext uri="{FF2B5EF4-FFF2-40B4-BE49-F238E27FC236}">
                    <a16:creationId xmlns:a16="http://schemas.microsoft.com/office/drawing/2014/main" id="{29128A46-61D1-49AD-9C10-C44DFACCFB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31" name="Picture 434" descr="Untitled-2">
                <a:extLst>
                  <a:ext uri="{FF2B5EF4-FFF2-40B4-BE49-F238E27FC236}">
                    <a16:creationId xmlns:a16="http://schemas.microsoft.com/office/drawing/2014/main" id="{FFEED908-F054-44D3-837F-E6177075F58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32" name="Picture 435" descr="Untitled-2">
                <a:extLst>
                  <a:ext uri="{FF2B5EF4-FFF2-40B4-BE49-F238E27FC236}">
                    <a16:creationId xmlns:a16="http://schemas.microsoft.com/office/drawing/2014/main" id="{4FA35B66-CF8F-487A-BAC6-372F7DCFB0D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33" name="Picture 436" descr="Untitled-2">
                <a:extLst>
                  <a:ext uri="{FF2B5EF4-FFF2-40B4-BE49-F238E27FC236}">
                    <a16:creationId xmlns:a16="http://schemas.microsoft.com/office/drawing/2014/main" id="{2EFEA269-F57D-421D-840F-B64FABC8AA5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34" name="Picture 437" descr="Untitled-2">
                <a:extLst>
                  <a:ext uri="{FF2B5EF4-FFF2-40B4-BE49-F238E27FC236}">
                    <a16:creationId xmlns:a16="http://schemas.microsoft.com/office/drawing/2014/main" id="{93BED8DB-D107-453C-951D-981967ADAD9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cxnSp>
        <p:nvCxnSpPr>
          <p:cNvPr id="2" name="直接连接符 1">
            <a:extLst>
              <a:ext uri="{FF2B5EF4-FFF2-40B4-BE49-F238E27FC236}">
                <a16:creationId xmlns:a16="http://schemas.microsoft.com/office/drawing/2014/main" id="{B67CF62D-5549-462E-964A-CB87BE05FBA0}"/>
              </a:ext>
            </a:extLst>
          </p:cNvPr>
          <p:cNvCxnSpPr/>
          <p:nvPr/>
        </p:nvCxnSpPr>
        <p:spPr>
          <a:xfrm>
            <a:off x="2070100" y="1897063"/>
            <a:ext cx="537527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 name="直接连接符 2">
            <a:extLst>
              <a:ext uri="{FF2B5EF4-FFF2-40B4-BE49-F238E27FC236}">
                <a16:creationId xmlns:a16="http://schemas.microsoft.com/office/drawing/2014/main" id="{E7ED4E5D-5CB1-4205-8DEE-5A8C916AC46B}"/>
              </a:ext>
            </a:extLst>
          </p:cNvPr>
          <p:cNvCxnSpPr/>
          <p:nvPr/>
        </p:nvCxnSpPr>
        <p:spPr>
          <a:xfrm>
            <a:off x="2070100" y="3122613"/>
            <a:ext cx="5411788" cy="0"/>
          </a:xfrm>
          <a:prstGeom prst="line">
            <a:avLst/>
          </a:prstGeom>
          <a:ln w="28575">
            <a:solidFill>
              <a:srgbClr val="C81A20"/>
            </a:solidFill>
          </a:ln>
        </p:spPr>
        <p:style>
          <a:lnRef idx="1">
            <a:schemeClr val="accent1"/>
          </a:lnRef>
          <a:fillRef idx="0">
            <a:schemeClr val="accent1"/>
          </a:fillRef>
          <a:effectRef idx="0">
            <a:schemeClr val="accent1"/>
          </a:effectRef>
          <a:fontRef idx="minor">
            <a:schemeClr val="tx1"/>
          </a:fontRef>
        </p:style>
      </p:cxnSp>
      <p:sp>
        <p:nvSpPr>
          <p:cNvPr id="33" name="矩形 32">
            <a:extLst>
              <a:ext uri="{FF2B5EF4-FFF2-40B4-BE49-F238E27FC236}">
                <a16:creationId xmlns:a16="http://schemas.microsoft.com/office/drawing/2014/main" id="{3153095A-A7A0-4BCD-815F-0C4A93ABA992}"/>
              </a:ext>
            </a:extLst>
          </p:cNvPr>
          <p:cNvSpPr>
            <a:spLocks noChangeArrowheads="1"/>
          </p:cNvSpPr>
          <p:nvPr/>
        </p:nvSpPr>
        <p:spPr bwMode="auto">
          <a:xfrm>
            <a:off x="2316163" y="2182813"/>
            <a:ext cx="5664200" cy="68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000" noProof="1">
                <a:solidFill>
                  <a:srgbClr val="C81A20"/>
                </a:solidFill>
                <a:latin typeface="华文行楷" panose="02010800040101010101" pitchFamily="2" charset="-122"/>
                <a:ea typeface="华文行楷" panose="02010800040101010101" pitchFamily="2" charset="-122"/>
                <a:sym typeface="+mn-ea"/>
              </a:rPr>
              <a:t>支部党员大会</a:t>
            </a:r>
          </a:p>
        </p:txBody>
      </p:sp>
      <p:sp>
        <p:nvSpPr>
          <p:cNvPr id="34" name="TextBox 8">
            <a:extLst>
              <a:ext uri="{FF2B5EF4-FFF2-40B4-BE49-F238E27FC236}">
                <a16:creationId xmlns:a16="http://schemas.microsoft.com/office/drawing/2014/main" id="{9F2F5E1C-ECA1-4F40-A462-8BBA99F819D5}"/>
              </a:ext>
            </a:extLst>
          </p:cNvPr>
          <p:cNvSpPr txBox="1">
            <a:spLocks noChangeArrowheads="1"/>
          </p:cNvSpPr>
          <p:nvPr/>
        </p:nvSpPr>
        <p:spPr bwMode="auto">
          <a:xfrm>
            <a:off x="4065588" y="3235325"/>
            <a:ext cx="216376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a:solidFill>
                  <a:srgbClr val="C81A20"/>
                </a:solidFill>
                <a:latin typeface="微软雅黑" panose="020B0503020204020204" pitchFamily="34" charset="-122"/>
                <a:ea typeface="微软雅黑" panose="020B0503020204020204" pitchFamily="34" charset="-122"/>
              </a:rPr>
              <a:t>如何成为一名优秀的共产党员</a:t>
            </a:r>
          </a:p>
        </p:txBody>
      </p:sp>
      <p:pic>
        <p:nvPicPr>
          <p:cNvPr id="36" name="图片 35">
            <a:extLst>
              <a:ext uri="{FF2B5EF4-FFF2-40B4-BE49-F238E27FC236}">
                <a16:creationId xmlns:a16="http://schemas.microsoft.com/office/drawing/2014/main" id="{AA2ACD27-C93C-40C1-AA27-812DFDD4881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51338" y="790575"/>
            <a:ext cx="2795587" cy="127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矩形 36">
            <a:extLst>
              <a:ext uri="{FF2B5EF4-FFF2-40B4-BE49-F238E27FC236}">
                <a16:creationId xmlns:a16="http://schemas.microsoft.com/office/drawing/2014/main" id="{133F6E65-BB72-48F9-AE9B-1A2F4585DDB1}"/>
              </a:ext>
            </a:extLst>
          </p:cNvPr>
          <p:cNvSpPr>
            <a:spLocks noChangeArrowheads="1"/>
          </p:cNvSpPr>
          <p:nvPr/>
        </p:nvSpPr>
        <p:spPr bwMode="auto">
          <a:xfrm>
            <a:off x="2663825" y="1346200"/>
            <a:ext cx="192405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800">
                <a:solidFill>
                  <a:srgbClr val="C81A20"/>
                </a:solidFill>
                <a:latin typeface="华文行楷" panose="02010800040101010101" pitchFamily="2" charset="-122"/>
                <a:ea typeface="华文行楷" panose="02010800040101010101" pitchFamily="2" charset="-122"/>
              </a:rPr>
              <a:t>第二章</a:t>
            </a:r>
            <a:endParaRPr lang="zh-CN" altLang="en-US" sz="2800" b="1">
              <a:solidFill>
                <a:srgbClr val="C81A20"/>
              </a:solidFill>
              <a:latin typeface="华文行楷" panose="02010800040101010101" pitchFamily="2" charset="-122"/>
              <a:ea typeface="华文行楷" panose="02010800040101010101" pitchFamily="2" charset="-122"/>
            </a:endParaRPr>
          </a:p>
        </p:txBody>
      </p:sp>
      <p:pic>
        <p:nvPicPr>
          <p:cNvPr id="51" name="图片 4" descr="9b3f8ded6e150df30ddcc527f8a8ba31">
            <a:extLst>
              <a:ext uri="{FF2B5EF4-FFF2-40B4-BE49-F238E27FC236}">
                <a16:creationId xmlns:a16="http://schemas.microsoft.com/office/drawing/2014/main" id="{0FD1086B-F7C5-4E31-A9AE-FB032C5D747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46049" t="3963" r="13432" b="50278"/>
          <a:stretch>
            <a:fillRect/>
          </a:stretch>
        </p:blipFill>
        <p:spPr bwMode="auto">
          <a:xfrm>
            <a:off x="342900" y="2241550"/>
            <a:ext cx="1595438"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3000">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4" fill="hold" nodeType="withEffect">
                                  <p:stCondLst>
                                    <p:cond delay="0"/>
                                  </p:stCondLst>
                                  <p:childTnLst>
                                    <p:set>
                                      <p:cBhvr>
                                        <p:cTn id="9" dur="1" fill="hold">
                                          <p:stCondLst>
                                            <p:cond delay="0"/>
                                          </p:stCondLst>
                                        </p:cTn>
                                        <p:tgtEl>
                                          <p:spTgt spid="69"/>
                                        </p:tgtEl>
                                        <p:attrNameLst>
                                          <p:attrName>style.visibility</p:attrName>
                                        </p:attrNameLst>
                                      </p:cBhvr>
                                      <p:to>
                                        <p:strVal val="visible"/>
                                      </p:to>
                                    </p:set>
                                    <p:animEffect transition="in" filter="wipe(down)">
                                      <p:cBhvr>
                                        <p:cTn id="10" dur="500"/>
                                        <p:tgtEl>
                                          <p:spTgt spid="69"/>
                                        </p:tgtEl>
                                      </p:cBhvr>
                                    </p:animEffect>
                                  </p:childTnLst>
                                </p:cTn>
                              </p:par>
                              <p:par>
                                <p:cTn id="11" presetID="9" presetClass="entr" presetSubtype="0" fill="hold"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dissolve">
                                      <p:cBhvr>
                                        <p:cTn id="13" dur="1000"/>
                                        <p:tgtEl>
                                          <p:spTgt spid="35"/>
                                        </p:tgtEl>
                                      </p:cBhvr>
                                    </p:animEffect>
                                  </p:childTnLst>
                                </p:cTn>
                              </p:par>
                              <p:par>
                                <p:cTn id="14" presetID="20" presetClass="entr" presetSubtype="0" fill="hold" nodeType="with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wedge">
                                      <p:cBhvr>
                                        <p:cTn id="16" dur="2000"/>
                                        <p:tgtEl>
                                          <p:spTgt spid="51"/>
                                        </p:tgtEl>
                                      </p:cBhvr>
                                    </p:animEffect>
                                  </p:childTnLst>
                                </p:cTn>
                              </p:par>
                            </p:childTnLst>
                          </p:cTn>
                        </p:par>
                        <p:par>
                          <p:cTn id="17" fill="hold" nodeType="afterGroup">
                            <p:stCondLst>
                              <p:cond delay="2000"/>
                            </p:stCondLst>
                            <p:childTnLst>
                              <p:par>
                                <p:cTn id="18" presetID="1" presetClass="entr" presetSubtype="0" fill="hold" nodeType="afterEffect">
                                  <p:stCondLst>
                                    <p:cond delay="0"/>
                                  </p:stCondLst>
                                  <p:childTnLst>
                                    <p:set>
                                      <p:cBhvr>
                                        <p:cTn id="19" dur="1" fill="hold">
                                          <p:stCondLst>
                                            <p:cond delay="0"/>
                                          </p:stCondLst>
                                        </p:cTn>
                                        <p:tgtEl>
                                          <p:spTgt spid="32"/>
                                        </p:tgtEl>
                                        <p:attrNameLst>
                                          <p:attrName>style.visibility</p:attrName>
                                        </p:attrNameLst>
                                      </p:cBhvr>
                                      <p:to>
                                        <p:strVal val="visible"/>
                                      </p:to>
                                    </p:set>
                                  </p:childTnLst>
                                </p:cTn>
                              </p:par>
                            </p:childTnLst>
                          </p:cTn>
                        </p:par>
                        <p:par>
                          <p:cTn id="20" fill="hold" nodeType="afterGroup">
                            <p:stCondLst>
                              <p:cond delay="2001"/>
                            </p:stCondLst>
                            <p:childTnLst>
                              <p:par>
                                <p:cTn id="21" presetID="22" presetClass="entr" presetSubtype="8"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nodeType="afterGroup">
                            <p:stCondLst>
                              <p:cond delay="2501"/>
                            </p:stCondLst>
                            <p:childTnLst>
                              <p:par>
                                <p:cTn id="25" presetID="18" presetClass="entr" presetSubtype="3"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strips(upRight)">
                                      <p:cBhvr>
                                        <p:cTn id="27" dur="500"/>
                                        <p:tgtEl>
                                          <p:spTgt spid="36"/>
                                        </p:tgtEl>
                                      </p:cBhvr>
                                    </p:animEffect>
                                  </p:childTnLst>
                                </p:cTn>
                              </p:par>
                            </p:childTnLst>
                          </p:cTn>
                        </p:par>
                        <p:par>
                          <p:cTn id="28" fill="hold" nodeType="afterGroup">
                            <p:stCondLst>
                              <p:cond delay="3001"/>
                            </p:stCondLst>
                            <p:childTnLst>
                              <p:par>
                                <p:cTn id="29" presetID="22" presetClass="entr" presetSubtype="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wipe(left)">
                                      <p:cBhvr>
                                        <p:cTn id="31" dur="500"/>
                                        <p:tgtEl>
                                          <p:spTgt spid="2"/>
                                        </p:tgtEl>
                                      </p:cBhvr>
                                    </p:animEffect>
                                  </p:childTnLst>
                                </p:cTn>
                              </p:par>
                            </p:childTnLst>
                          </p:cTn>
                        </p:par>
                        <p:par>
                          <p:cTn id="32" fill="hold" nodeType="afterGroup">
                            <p:stCondLst>
                              <p:cond delay="3501"/>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par>
                                <p:cTn id="36" presetID="22" presetClass="entr" presetSubtype="2" fill="hold" nodeType="with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wipe(right)">
                                      <p:cBhvr>
                                        <p:cTn id="38" dur="500"/>
                                        <p:tgtEl>
                                          <p:spTgt spid="3"/>
                                        </p:tgtEl>
                                      </p:cBhvr>
                                    </p:animEffect>
                                  </p:childTnLst>
                                </p:cTn>
                              </p:par>
                            </p:childTnLst>
                          </p:cTn>
                        </p:par>
                        <p:par>
                          <p:cTn id="39" fill="hold" nodeType="afterGroup">
                            <p:stCondLst>
                              <p:cond delay="4001"/>
                            </p:stCondLst>
                            <p:childTnLst>
                              <p:par>
                                <p:cTn id="40" presetID="42" presetClass="entr" presetSubtype="0"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1000"/>
                                        <p:tgtEl>
                                          <p:spTgt spid="34"/>
                                        </p:tgtEl>
                                      </p:cBhvr>
                                    </p:animEffect>
                                    <p:anim calcmode="lin" valueType="num">
                                      <p:cBhvr>
                                        <p:cTn id="43" dur="1000" fill="hold"/>
                                        <p:tgtEl>
                                          <p:spTgt spid="34"/>
                                        </p:tgtEl>
                                        <p:attrNameLst>
                                          <p:attrName>ppt_x</p:attrName>
                                        </p:attrNameLst>
                                      </p:cBhvr>
                                      <p:tavLst>
                                        <p:tav tm="0">
                                          <p:val>
                                            <p:strVal val="#ppt_x"/>
                                          </p:val>
                                        </p:tav>
                                        <p:tav tm="100000">
                                          <p:val>
                                            <p:strVal val="#ppt_x"/>
                                          </p:val>
                                        </p:tav>
                                      </p:tavLst>
                                    </p:anim>
                                    <p:anim calcmode="lin" valueType="num">
                                      <p:cBhvr>
                                        <p:cTn id="44"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bldLvl="0" animBg="1"/>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676" name="Picture 6" descr="C:\Users\PC\Desktop\zqq\20158_0011_7.png">
            <a:extLst>
              <a:ext uri="{FF2B5EF4-FFF2-40B4-BE49-F238E27FC236}">
                <a16:creationId xmlns:a16="http://schemas.microsoft.com/office/drawing/2014/main" id="{DB93A0CC-CE76-4179-8178-0E6EA5F24C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1075" y="2981325"/>
            <a:ext cx="1812925"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Rectangle 3">
            <a:extLst>
              <a:ext uri="{FF2B5EF4-FFF2-40B4-BE49-F238E27FC236}">
                <a16:creationId xmlns:a16="http://schemas.microsoft.com/office/drawing/2014/main" id="{42C6B7CE-663C-4EE9-BBDC-6CA2DADB1E35}"/>
              </a:ext>
            </a:extLst>
          </p:cNvPr>
          <p:cNvSpPr txBox="1">
            <a:spLocks noChangeArrowheads="1"/>
          </p:cNvSpPr>
          <p:nvPr/>
        </p:nvSpPr>
        <p:spPr bwMode="auto">
          <a:xfrm>
            <a:off x="1639888" y="1589088"/>
            <a:ext cx="7789862"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endParaRPr lang="zh-CN" altLang="en-US" sz="2800" b="1">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a:p>
            <a:pPr algn="ctr" eaLnBrk="1" hangingPunct="1">
              <a:lnSpc>
                <a:spcPct val="120000"/>
              </a:lnSpc>
            </a:pPr>
            <a:endParaRPr lang="zh-CN" altLang="en-US" sz="2800" b="1">
              <a:solidFill>
                <a:srgbClr val="C00000"/>
              </a:solidFill>
              <a:latin typeface="Calibri" panose="020F0502020204030204" pitchFamily="34" charset="0"/>
              <a:sym typeface="Calibri" panose="020F0502020204030204" pitchFamily="34" charset="0"/>
            </a:endParaRPr>
          </a:p>
        </p:txBody>
      </p:sp>
      <p:sp>
        <p:nvSpPr>
          <p:cNvPr id="6" name="矩形 5">
            <a:extLst>
              <a:ext uri="{FF2B5EF4-FFF2-40B4-BE49-F238E27FC236}">
                <a16:creationId xmlns:a16="http://schemas.microsoft.com/office/drawing/2014/main" id="{4EBB3BC8-03EB-4FE6-BC7C-C77E12FA523B}"/>
              </a:ext>
            </a:extLst>
          </p:cNvPr>
          <p:cNvSpPr>
            <a:spLocks noChangeArrowheads="1"/>
          </p:cNvSpPr>
          <p:nvPr/>
        </p:nvSpPr>
        <p:spPr bwMode="auto">
          <a:xfrm>
            <a:off x="3292475" y="992188"/>
            <a:ext cx="5284788" cy="316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en-US">
              <a:solidFill>
                <a:srgbClr val="FFFFFF"/>
              </a:solidFill>
              <a:latin typeface="Calibri" panose="020F0502020204030204" pitchFamily="34" charset="0"/>
            </a:endParaRPr>
          </a:p>
        </p:txBody>
      </p:sp>
      <p:grpSp>
        <p:nvGrpSpPr>
          <p:cNvPr id="3" name="组合 2">
            <a:extLst>
              <a:ext uri="{FF2B5EF4-FFF2-40B4-BE49-F238E27FC236}">
                <a16:creationId xmlns:a16="http://schemas.microsoft.com/office/drawing/2014/main" id="{BE8A0F00-49D8-4676-931E-3441A5E60FB5}"/>
              </a:ext>
            </a:extLst>
          </p:cNvPr>
          <p:cNvGrpSpPr/>
          <p:nvPr/>
        </p:nvGrpSpPr>
        <p:grpSpPr>
          <a:xfrm>
            <a:off x="5950585" y="1916429"/>
            <a:ext cx="2041525" cy="1428115"/>
            <a:chOff x="7856251" y="1996655"/>
            <a:chExt cx="2722124" cy="2444498"/>
          </a:xfrm>
          <a:solidFill>
            <a:srgbClr val="FED472"/>
          </a:solidFill>
        </p:grpSpPr>
        <p:sp>
          <p:nvSpPr>
            <p:cNvPr id="2" name="Freeform 40">
              <a:extLst>
                <a:ext uri="{FF2B5EF4-FFF2-40B4-BE49-F238E27FC236}">
                  <a16:creationId xmlns:a16="http://schemas.microsoft.com/office/drawing/2014/main" id="{ACF2942D-7E9B-4986-BAAF-4D58FE126AB5}"/>
                </a:ext>
              </a:extLst>
            </p:cNvPr>
            <p:cNvSpPr/>
            <p:nvPr/>
          </p:nvSpPr>
          <p:spPr bwMode="auto">
            <a:xfrm>
              <a:off x="7856251" y="1996655"/>
              <a:ext cx="2722124" cy="2444498"/>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no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fontAlgn="auto">
                <a:spcBef>
                  <a:spcPts val="0"/>
                </a:spcBef>
                <a:spcAft>
                  <a:spcPts val="0"/>
                </a:spcAft>
                <a:buFontTx/>
                <a:buNone/>
                <a:defRPr/>
              </a:pPr>
              <a:endParaRPr lang="zh-CN" altLang="en-US" sz="1015">
                <a:solidFill>
                  <a:prstClr val="black">
                    <a:lumMod val="85000"/>
                    <a:lumOff val="15000"/>
                  </a:prstClr>
                </a:solidFill>
                <a:ea typeface="微软雅黑" panose="020B0503020204020204" pitchFamily="34" charset="-122"/>
              </a:endParaRPr>
            </a:p>
          </p:txBody>
        </p:sp>
        <p:sp>
          <p:nvSpPr>
            <p:cNvPr id="7" name="Freeform 41">
              <a:extLst>
                <a:ext uri="{FF2B5EF4-FFF2-40B4-BE49-F238E27FC236}">
                  <a16:creationId xmlns:a16="http://schemas.microsoft.com/office/drawing/2014/main" id="{A1D433C0-3574-419E-9D11-BAF02DA12286}"/>
                </a:ext>
              </a:extLst>
            </p:cNvPr>
            <p:cNvSpPr>
              <a:spLocks noEditPoints="1"/>
            </p:cNvSpPr>
            <p:nvPr/>
          </p:nvSpPr>
          <p:spPr bwMode="auto">
            <a:xfrm>
              <a:off x="7856251" y="1996655"/>
              <a:ext cx="2722124" cy="2444498"/>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C00000"/>
            </a:solidFill>
            <a:ln>
              <a:noFill/>
            </a:ln>
            <a:effectLst>
              <a:outerShdw blurRad="50800" dist="38100" algn="l" rotWithShape="0">
                <a:prstClr val="black">
                  <a:alpha val="40000"/>
                </a:prstClr>
              </a:outerShdw>
            </a:effectLst>
          </p:spPr>
          <p:txBody>
            <a:bodyPr lIns="68580" tIns="34290" rIns="68580" bIns="34290"/>
            <a:lstStyle/>
            <a:p>
              <a:pPr defTabSz="685800" fontAlgn="auto">
                <a:spcBef>
                  <a:spcPts val="0"/>
                </a:spcBef>
                <a:spcAft>
                  <a:spcPts val="0"/>
                </a:spcAft>
                <a:buFontTx/>
                <a:buNone/>
                <a:defRPr/>
              </a:pPr>
              <a:endParaRPr lang="zh-CN" altLang="en-US" sz="1015">
                <a:solidFill>
                  <a:prstClr val="black">
                    <a:lumMod val="85000"/>
                    <a:lumOff val="15000"/>
                  </a:prstClr>
                </a:solidFill>
                <a:latin typeface="等线" panose="02010600030101010101" pitchFamily="2" charset="-122"/>
                <a:ea typeface="微软雅黑" panose="020B0503020204020204" pitchFamily="34" charset="-122"/>
              </a:endParaRPr>
            </a:p>
          </p:txBody>
        </p:sp>
      </p:grpSp>
      <p:grpSp>
        <p:nvGrpSpPr>
          <p:cNvPr id="9" name="组合 8">
            <a:extLst>
              <a:ext uri="{FF2B5EF4-FFF2-40B4-BE49-F238E27FC236}">
                <a16:creationId xmlns:a16="http://schemas.microsoft.com/office/drawing/2014/main" id="{7FEEE0AE-AB92-4D87-A567-C76A089FFD9D}"/>
              </a:ext>
            </a:extLst>
          </p:cNvPr>
          <p:cNvGrpSpPr/>
          <p:nvPr/>
        </p:nvGrpSpPr>
        <p:grpSpPr>
          <a:xfrm>
            <a:off x="4419600" y="1916429"/>
            <a:ext cx="2041525" cy="1428115"/>
            <a:chOff x="5814945" y="1996655"/>
            <a:chExt cx="2722124" cy="2444498"/>
          </a:xfrm>
          <a:solidFill>
            <a:srgbClr val="0071C1"/>
          </a:solidFill>
        </p:grpSpPr>
        <p:sp>
          <p:nvSpPr>
            <p:cNvPr id="10" name="Freeform 42">
              <a:extLst>
                <a:ext uri="{FF2B5EF4-FFF2-40B4-BE49-F238E27FC236}">
                  <a16:creationId xmlns:a16="http://schemas.microsoft.com/office/drawing/2014/main" id="{FDA78AD1-807E-4436-A7F2-80A3514BD939}"/>
                </a:ext>
              </a:extLst>
            </p:cNvPr>
            <p:cNvSpPr/>
            <p:nvPr/>
          </p:nvSpPr>
          <p:spPr bwMode="auto">
            <a:xfrm>
              <a:off x="5814945" y="1996655"/>
              <a:ext cx="2722124" cy="2444498"/>
            </a:xfrm>
            <a:custGeom>
              <a:avLst/>
              <a:gdLst>
                <a:gd name="T0" fmla="*/ 1149 w 1149"/>
                <a:gd name="T1" fmla="*/ 515 h 1030"/>
                <a:gd name="T2" fmla="*/ 1019 w 1149"/>
                <a:gd name="T3" fmla="*/ 412 h 1030"/>
                <a:gd name="T4" fmla="*/ 515 w 1149"/>
                <a:gd name="T5" fmla="*/ 0 h 1030"/>
                <a:gd name="T6" fmla="*/ 0 w 1149"/>
                <a:gd name="T7" fmla="*/ 515 h 1030"/>
                <a:gd name="T8" fmla="*/ 515 w 1149"/>
                <a:gd name="T9" fmla="*/ 1030 h 1030"/>
                <a:gd name="T10" fmla="*/ 1019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19" y="412"/>
                    <a:pt x="1019" y="412"/>
                    <a:pt x="1019" y="412"/>
                  </a:cubicBezTo>
                  <a:cubicBezTo>
                    <a:pt x="971" y="177"/>
                    <a:pt x="764" y="0"/>
                    <a:pt x="515" y="0"/>
                  </a:cubicBezTo>
                  <a:cubicBezTo>
                    <a:pt x="231" y="0"/>
                    <a:pt x="0" y="231"/>
                    <a:pt x="0" y="515"/>
                  </a:cubicBezTo>
                  <a:cubicBezTo>
                    <a:pt x="0" y="799"/>
                    <a:pt x="231" y="1030"/>
                    <a:pt x="515" y="1030"/>
                  </a:cubicBezTo>
                  <a:cubicBezTo>
                    <a:pt x="764" y="1030"/>
                    <a:pt x="971" y="853"/>
                    <a:pt x="1019" y="618"/>
                  </a:cubicBezTo>
                  <a:lnTo>
                    <a:pt x="1149" y="515"/>
                  </a:lnTo>
                  <a:close/>
                </a:path>
              </a:pathLst>
            </a:custGeom>
            <a:no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fontAlgn="auto">
                <a:spcBef>
                  <a:spcPts val="0"/>
                </a:spcBef>
                <a:spcAft>
                  <a:spcPts val="0"/>
                </a:spcAft>
                <a:buFontTx/>
                <a:buNone/>
                <a:defRPr/>
              </a:pPr>
              <a:endParaRPr lang="zh-CN" altLang="en-US" sz="1015">
                <a:solidFill>
                  <a:prstClr val="black">
                    <a:lumMod val="85000"/>
                    <a:lumOff val="15000"/>
                  </a:prstClr>
                </a:solidFill>
                <a:ea typeface="微软雅黑" panose="020B0503020204020204" pitchFamily="34" charset="-122"/>
              </a:endParaRPr>
            </a:p>
          </p:txBody>
        </p:sp>
        <p:sp>
          <p:nvSpPr>
            <p:cNvPr id="11" name="Freeform 43">
              <a:extLst>
                <a:ext uri="{FF2B5EF4-FFF2-40B4-BE49-F238E27FC236}">
                  <a16:creationId xmlns:a16="http://schemas.microsoft.com/office/drawing/2014/main" id="{31C0BF49-8D45-4B8C-9502-1526FCB13D4C}"/>
                </a:ext>
              </a:extLst>
            </p:cNvPr>
            <p:cNvSpPr>
              <a:spLocks noEditPoints="1"/>
            </p:cNvSpPr>
            <p:nvPr/>
          </p:nvSpPr>
          <p:spPr bwMode="auto">
            <a:xfrm>
              <a:off x="5814945" y="1996655"/>
              <a:ext cx="2722124" cy="2444498"/>
            </a:xfrm>
            <a:custGeom>
              <a:avLst/>
              <a:gdLst>
                <a:gd name="T0" fmla="*/ 1019 w 1149"/>
                <a:gd name="T1" fmla="*/ 412 h 1030"/>
                <a:gd name="T2" fmla="*/ 515 w 1149"/>
                <a:gd name="T3" fmla="*/ 0 h 1030"/>
                <a:gd name="T4" fmla="*/ 0 w 1149"/>
                <a:gd name="T5" fmla="*/ 515 h 1030"/>
                <a:gd name="T6" fmla="*/ 515 w 1149"/>
                <a:gd name="T7" fmla="*/ 1030 h 1030"/>
                <a:gd name="T8" fmla="*/ 1019 w 1149"/>
                <a:gd name="T9" fmla="*/ 618 h 1030"/>
                <a:gd name="T10" fmla="*/ 1149 w 1149"/>
                <a:gd name="T11" fmla="*/ 515 h 1030"/>
                <a:gd name="T12" fmla="*/ 1019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19" y="412"/>
                  </a:moveTo>
                  <a:cubicBezTo>
                    <a:pt x="971" y="177"/>
                    <a:pt x="764" y="0"/>
                    <a:pt x="515" y="0"/>
                  </a:cubicBezTo>
                  <a:cubicBezTo>
                    <a:pt x="231" y="0"/>
                    <a:pt x="0" y="231"/>
                    <a:pt x="0" y="515"/>
                  </a:cubicBezTo>
                  <a:cubicBezTo>
                    <a:pt x="0" y="799"/>
                    <a:pt x="231" y="1030"/>
                    <a:pt x="515" y="1030"/>
                  </a:cubicBezTo>
                  <a:cubicBezTo>
                    <a:pt x="764" y="1030"/>
                    <a:pt x="971" y="853"/>
                    <a:pt x="1019" y="618"/>
                  </a:cubicBezTo>
                  <a:cubicBezTo>
                    <a:pt x="1149" y="515"/>
                    <a:pt x="1149" y="515"/>
                    <a:pt x="1149" y="515"/>
                  </a:cubicBezTo>
                  <a:lnTo>
                    <a:pt x="1019"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C00000"/>
            </a:solidFill>
            <a:ln>
              <a:noFill/>
            </a:ln>
            <a:effectLst>
              <a:outerShdw blurRad="50800" dist="38100" algn="l" rotWithShape="0">
                <a:prstClr val="black">
                  <a:alpha val="40000"/>
                </a:prstClr>
              </a:outerShdw>
            </a:effectLst>
          </p:spPr>
          <p:txBody>
            <a:bodyPr lIns="68580" tIns="34290" rIns="68580" bIns="34290"/>
            <a:lstStyle/>
            <a:p>
              <a:pPr defTabSz="685800" fontAlgn="auto">
                <a:spcBef>
                  <a:spcPts val="0"/>
                </a:spcBef>
                <a:spcAft>
                  <a:spcPts val="0"/>
                </a:spcAft>
                <a:buFontTx/>
                <a:buNone/>
                <a:defRPr/>
              </a:pPr>
              <a:endParaRPr lang="zh-CN" altLang="en-US" sz="1015">
                <a:solidFill>
                  <a:prstClr val="black">
                    <a:lumMod val="85000"/>
                    <a:lumOff val="15000"/>
                  </a:prstClr>
                </a:solidFill>
                <a:latin typeface="等线" panose="02010600030101010101" pitchFamily="2" charset="-122"/>
                <a:ea typeface="微软雅黑" panose="020B0503020204020204" pitchFamily="34" charset="-122"/>
              </a:endParaRPr>
            </a:p>
          </p:txBody>
        </p:sp>
      </p:grpSp>
      <p:grpSp>
        <p:nvGrpSpPr>
          <p:cNvPr id="12" name="组合 11">
            <a:extLst>
              <a:ext uri="{FF2B5EF4-FFF2-40B4-BE49-F238E27FC236}">
                <a16:creationId xmlns:a16="http://schemas.microsoft.com/office/drawing/2014/main" id="{870C0C4B-7F32-4FA0-9FB9-232A7EC6034C}"/>
              </a:ext>
            </a:extLst>
          </p:cNvPr>
          <p:cNvGrpSpPr/>
          <p:nvPr/>
        </p:nvGrpSpPr>
        <p:grpSpPr>
          <a:xfrm>
            <a:off x="2887979" y="1916429"/>
            <a:ext cx="2039620" cy="1428115"/>
            <a:chOff x="3772488" y="1996655"/>
            <a:chExt cx="2719821" cy="2444498"/>
          </a:xfrm>
          <a:solidFill>
            <a:srgbClr val="0071C1"/>
          </a:solidFill>
        </p:grpSpPr>
        <p:sp>
          <p:nvSpPr>
            <p:cNvPr id="13" name="Freeform 44">
              <a:extLst>
                <a:ext uri="{FF2B5EF4-FFF2-40B4-BE49-F238E27FC236}">
                  <a16:creationId xmlns:a16="http://schemas.microsoft.com/office/drawing/2014/main" id="{15F0EEB8-CBEA-4EE6-AA22-A855F03CFFFA}"/>
                </a:ext>
              </a:extLst>
            </p:cNvPr>
            <p:cNvSpPr/>
            <p:nvPr/>
          </p:nvSpPr>
          <p:spPr bwMode="auto">
            <a:xfrm>
              <a:off x="3772488" y="1996655"/>
              <a:ext cx="2719821" cy="2444498"/>
            </a:xfrm>
            <a:custGeom>
              <a:avLst/>
              <a:gdLst>
                <a:gd name="T0" fmla="*/ 1148 w 1148"/>
                <a:gd name="T1" fmla="*/ 515 h 1030"/>
                <a:gd name="T2" fmla="*/ 1019 w 1148"/>
                <a:gd name="T3" fmla="*/ 412 h 1030"/>
                <a:gd name="T4" fmla="*/ 515 w 1148"/>
                <a:gd name="T5" fmla="*/ 0 h 1030"/>
                <a:gd name="T6" fmla="*/ 0 w 1148"/>
                <a:gd name="T7" fmla="*/ 515 h 1030"/>
                <a:gd name="T8" fmla="*/ 515 w 1148"/>
                <a:gd name="T9" fmla="*/ 1030 h 1030"/>
                <a:gd name="T10" fmla="*/ 1019 w 1148"/>
                <a:gd name="T11" fmla="*/ 618 h 1030"/>
                <a:gd name="T12" fmla="*/ 1148 w 1148"/>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8" h="1030">
                  <a:moveTo>
                    <a:pt x="1148" y="515"/>
                  </a:moveTo>
                  <a:cubicBezTo>
                    <a:pt x="1019" y="412"/>
                    <a:pt x="1019" y="412"/>
                    <a:pt x="1019" y="412"/>
                  </a:cubicBezTo>
                  <a:cubicBezTo>
                    <a:pt x="971" y="177"/>
                    <a:pt x="763" y="0"/>
                    <a:pt x="515" y="0"/>
                  </a:cubicBezTo>
                  <a:cubicBezTo>
                    <a:pt x="230" y="0"/>
                    <a:pt x="0" y="231"/>
                    <a:pt x="0" y="515"/>
                  </a:cubicBezTo>
                  <a:cubicBezTo>
                    <a:pt x="0" y="799"/>
                    <a:pt x="230" y="1030"/>
                    <a:pt x="515" y="1030"/>
                  </a:cubicBezTo>
                  <a:cubicBezTo>
                    <a:pt x="763" y="1030"/>
                    <a:pt x="971" y="853"/>
                    <a:pt x="1019" y="618"/>
                  </a:cubicBezTo>
                  <a:lnTo>
                    <a:pt x="1148" y="515"/>
                  </a:lnTo>
                  <a:close/>
                </a:path>
              </a:pathLst>
            </a:custGeom>
            <a:no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fontAlgn="auto">
                <a:spcBef>
                  <a:spcPts val="0"/>
                </a:spcBef>
                <a:spcAft>
                  <a:spcPts val="0"/>
                </a:spcAft>
                <a:buFontTx/>
                <a:buNone/>
                <a:defRPr/>
              </a:pPr>
              <a:endParaRPr lang="zh-CN" altLang="en-US" sz="1015">
                <a:solidFill>
                  <a:prstClr val="black">
                    <a:lumMod val="85000"/>
                    <a:lumOff val="15000"/>
                  </a:prstClr>
                </a:solidFill>
                <a:ea typeface="微软雅黑" panose="020B0503020204020204" pitchFamily="34" charset="-122"/>
              </a:endParaRPr>
            </a:p>
          </p:txBody>
        </p:sp>
        <p:sp>
          <p:nvSpPr>
            <p:cNvPr id="14" name="Freeform 45">
              <a:extLst>
                <a:ext uri="{FF2B5EF4-FFF2-40B4-BE49-F238E27FC236}">
                  <a16:creationId xmlns:a16="http://schemas.microsoft.com/office/drawing/2014/main" id="{40C43114-1568-442B-87B4-CD144AAFBC27}"/>
                </a:ext>
              </a:extLst>
            </p:cNvPr>
            <p:cNvSpPr>
              <a:spLocks noEditPoints="1"/>
            </p:cNvSpPr>
            <p:nvPr/>
          </p:nvSpPr>
          <p:spPr bwMode="auto">
            <a:xfrm>
              <a:off x="3772488" y="1996655"/>
              <a:ext cx="2719821" cy="2444498"/>
            </a:xfrm>
            <a:custGeom>
              <a:avLst/>
              <a:gdLst>
                <a:gd name="T0" fmla="*/ 1019 w 1148"/>
                <a:gd name="T1" fmla="*/ 412 h 1030"/>
                <a:gd name="T2" fmla="*/ 515 w 1148"/>
                <a:gd name="T3" fmla="*/ 0 h 1030"/>
                <a:gd name="T4" fmla="*/ 0 w 1148"/>
                <a:gd name="T5" fmla="*/ 515 h 1030"/>
                <a:gd name="T6" fmla="*/ 515 w 1148"/>
                <a:gd name="T7" fmla="*/ 1030 h 1030"/>
                <a:gd name="T8" fmla="*/ 1019 w 1148"/>
                <a:gd name="T9" fmla="*/ 618 h 1030"/>
                <a:gd name="T10" fmla="*/ 1148 w 1148"/>
                <a:gd name="T11" fmla="*/ 515 h 1030"/>
                <a:gd name="T12" fmla="*/ 1019 w 1148"/>
                <a:gd name="T13" fmla="*/ 412 h 1030"/>
                <a:gd name="T14" fmla="*/ 515 w 1148"/>
                <a:gd name="T15" fmla="*/ 979 h 1030"/>
                <a:gd name="T16" fmla="*/ 51 w 1148"/>
                <a:gd name="T17" fmla="*/ 515 h 1030"/>
                <a:gd name="T18" fmla="*/ 515 w 1148"/>
                <a:gd name="T19" fmla="*/ 51 h 1030"/>
                <a:gd name="T20" fmla="*/ 979 w 1148"/>
                <a:gd name="T21" fmla="*/ 515 h 1030"/>
                <a:gd name="T22" fmla="*/ 515 w 1148"/>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8" h="1030">
                  <a:moveTo>
                    <a:pt x="1019" y="412"/>
                  </a:moveTo>
                  <a:cubicBezTo>
                    <a:pt x="971" y="177"/>
                    <a:pt x="763" y="0"/>
                    <a:pt x="515" y="0"/>
                  </a:cubicBezTo>
                  <a:cubicBezTo>
                    <a:pt x="230" y="0"/>
                    <a:pt x="0" y="231"/>
                    <a:pt x="0" y="515"/>
                  </a:cubicBezTo>
                  <a:cubicBezTo>
                    <a:pt x="0" y="799"/>
                    <a:pt x="230" y="1030"/>
                    <a:pt x="515" y="1030"/>
                  </a:cubicBezTo>
                  <a:cubicBezTo>
                    <a:pt x="763" y="1030"/>
                    <a:pt x="971" y="853"/>
                    <a:pt x="1019" y="618"/>
                  </a:cubicBezTo>
                  <a:cubicBezTo>
                    <a:pt x="1148" y="515"/>
                    <a:pt x="1148" y="515"/>
                    <a:pt x="1148" y="515"/>
                  </a:cubicBezTo>
                  <a:lnTo>
                    <a:pt x="1019" y="412"/>
                  </a:lnTo>
                  <a:close/>
                  <a:moveTo>
                    <a:pt x="515" y="979"/>
                  </a:moveTo>
                  <a:cubicBezTo>
                    <a:pt x="258" y="979"/>
                    <a:pt x="51" y="771"/>
                    <a:pt x="51" y="515"/>
                  </a:cubicBezTo>
                  <a:cubicBezTo>
                    <a:pt x="51" y="259"/>
                    <a:pt x="258" y="51"/>
                    <a:pt x="515" y="51"/>
                  </a:cubicBezTo>
                  <a:cubicBezTo>
                    <a:pt x="771" y="51"/>
                    <a:pt x="979" y="259"/>
                    <a:pt x="979" y="515"/>
                  </a:cubicBezTo>
                  <a:cubicBezTo>
                    <a:pt x="979" y="771"/>
                    <a:pt x="771" y="979"/>
                    <a:pt x="515" y="979"/>
                  </a:cubicBezTo>
                  <a:close/>
                </a:path>
              </a:pathLst>
            </a:custGeom>
            <a:solidFill>
              <a:srgbClr val="C00000"/>
            </a:solidFill>
            <a:ln>
              <a:noFill/>
            </a:ln>
            <a:effectLst>
              <a:outerShdw blurRad="50800" dist="38100" algn="l" rotWithShape="0">
                <a:prstClr val="black">
                  <a:alpha val="40000"/>
                </a:prstClr>
              </a:outerShdw>
            </a:effectLst>
          </p:spPr>
          <p:txBody>
            <a:bodyPr lIns="68580" tIns="34290" rIns="68580" bIns="34290"/>
            <a:lstStyle/>
            <a:p>
              <a:pPr defTabSz="685800" fontAlgn="auto">
                <a:spcBef>
                  <a:spcPts val="0"/>
                </a:spcBef>
                <a:spcAft>
                  <a:spcPts val="0"/>
                </a:spcAft>
                <a:buFontTx/>
                <a:buNone/>
                <a:defRPr/>
              </a:pPr>
              <a:endParaRPr lang="zh-CN" altLang="en-US" sz="1015">
                <a:solidFill>
                  <a:prstClr val="black">
                    <a:lumMod val="85000"/>
                    <a:lumOff val="15000"/>
                  </a:prstClr>
                </a:solidFill>
                <a:latin typeface="等线" panose="02010600030101010101" pitchFamily="2" charset="-122"/>
                <a:ea typeface="微软雅黑" panose="020B0503020204020204" pitchFamily="34" charset="-122"/>
              </a:endParaRPr>
            </a:p>
          </p:txBody>
        </p:sp>
      </p:grpSp>
      <p:grpSp>
        <p:nvGrpSpPr>
          <p:cNvPr id="15" name="组合 14">
            <a:extLst>
              <a:ext uri="{FF2B5EF4-FFF2-40B4-BE49-F238E27FC236}">
                <a16:creationId xmlns:a16="http://schemas.microsoft.com/office/drawing/2014/main" id="{40F46973-D70C-409A-BB02-C3CC39F0AFE6}"/>
              </a:ext>
            </a:extLst>
          </p:cNvPr>
          <p:cNvGrpSpPr/>
          <p:nvPr/>
        </p:nvGrpSpPr>
        <p:grpSpPr>
          <a:xfrm>
            <a:off x="1355090" y="1916429"/>
            <a:ext cx="2041525" cy="1428115"/>
            <a:chOff x="1728879" y="1996655"/>
            <a:chExt cx="2722124" cy="2444498"/>
          </a:xfrm>
          <a:solidFill>
            <a:srgbClr val="0071C1"/>
          </a:solidFill>
        </p:grpSpPr>
        <p:sp>
          <p:nvSpPr>
            <p:cNvPr id="16" name="Freeform 46">
              <a:extLst>
                <a:ext uri="{FF2B5EF4-FFF2-40B4-BE49-F238E27FC236}">
                  <a16:creationId xmlns:a16="http://schemas.microsoft.com/office/drawing/2014/main" id="{4338FEB2-6B41-44C8-A45B-B62CE58D00C2}"/>
                </a:ext>
              </a:extLst>
            </p:cNvPr>
            <p:cNvSpPr/>
            <p:nvPr/>
          </p:nvSpPr>
          <p:spPr bwMode="auto">
            <a:xfrm>
              <a:off x="1728879" y="1996655"/>
              <a:ext cx="2722124" cy="2444498"/>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noFill/>
            <a:ln w="19050">
              <a:gradFill flip="none" rotWithShape="1">
                <a:gsLst>
                  <a:gs pos="100000">
                    <a:srgbClr val="FED471"/>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fontAlgn="auto">
                <a:spcBef>
                  <a:spcPts val="0"/>
                </a:spcBef>
                <a:spcAft>
                  <a:spcPts val="0"/>
                </a:spcAft>
                <a:buFontTx/>
                <a:buNone/>
                <a:defRPr/>
              </a:pPr>
              <a:endParaRPr lang="zh-CN" altLang="en-US" sz="1015">
                <a:solidFill>
                  <a:prstClr val="black">
                    <a:lumMod val="85000"/>
                    <a:lumOff val="15000"/>
                  </a:prstClr>
                </a:solidFill>
                <a:ea typeface="微软雅黑" panose="020B0503020204020204" pitchFamily="34" charset="-122"/>
              </a:endParaRPr>
            </a:p>
          </p:txBody>
        </p:sp>
        <p:sp>
          <p:nvSpPr>
            <p:cNvPr id="17" name="Freeform 47">
              <a:extLst>
                <a:ext uri="{FF2B5EF4-FFF2-40B4-BE49-F238E27FC236}">
                  <a16:creationId xmlns:a16="http://schemas.microsoft.com/office/drawing/2014/main" id="{FDDDD180-A747-427A-AE96-A7E81EA75BD6}"/>
                </a:ext>
              </a:extLst>
            </p:cNvPr>
            <p:cNvSpPr>
              <a:spLocks noEditPoints="1"/>
            </p:cNvSpPr>
            <p:nvPr/>
          </p:nvSpPr>
          <p:spPr bwMode="auto">
            <a:xfrm>
              <a:off x="1728879" y="1996655"/>
              <a:ext cx="2722124" cy="2444498"/>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C00000"/>
            </a:solidFill>
            <a:ln>
              <a:noFill/>
            </a:ln>
            <a:effectLst>
              <a:outerShdw blurRad="50800" dist="38100" algn="l" rotWithShape="0">
                <a:prstClr val="black">
                  <a:alpha val="40000"/>
                </a:prstClr>
              </a:outerShdw>
            </a:effectLst>
          </p:spPr>
          <p:txBody>
            <a:bodyPr lIns="68580" tIns="34290" rIns="68580" bIns="34290"/>
            <a:lstStyle/>
            <a:p>
              <a:pPr defTabSz="685800" fontAlgn="auto">
                <a:spcBef>
                  <a:spcPts val="0"/>
                </a:spcBef>
                <a:spcAft>
                  <a:spcPts val="0"/>
                </a:spcAft>
                <a:buFontTx/>
                <a:buNone/>
                <a:defRPr/>
              </a:pPr>
              <a:endParaRPr lang="zh-CN" altLang="en-US" sz="1015">
                <a:solidFill>
                  <a:prstClr val="black">
                    <a:lumMod val="85000"/>
                    <a:lumOff val="15000"/>
                  </a:prstClr>
                </a:solidFill>
                <a:latin typeface="等线" panose="02010600030101010101" pitchFamily="2" charset="-122"/>
                <a:ea typeface="微软雅黑" panose="020B0503020204020204" pitchFamily="34" charset="-122"/>
              </a:endParaRPr>
            </a:p>
          </p:txBody>
        </p:sp>
      </p:grpSp>
      <p:sp>
        <p:nvSpPr>
          <p:cNvPr id="18" name="Freeform 48">
            <a:extLst>
              <a:ext uri="{FF2B5EF4-FFF2-40B4-BE49-F238E27FC236}">
                <a16:creationId xmlns:a16="http://schemas.microsoft.com/office/drawing/2014/main" id="{7A77E61C-AA37-49BC-9FC1-52490737EDFE}"/>
              </a:ext>
            </a:extLst>
          </p:cNvPr>
          <p:cNvSpPr>
            <a:spLocks noEditPoints="1"/>
          </p:cNvSpPr>
          <p:nvPr/>
        </p:nvSpPr>
        <p:spPr bwMode="auto">
          <a:xfrm>
            <a:off x="3608388" y="2257425"/>
            <a:ext cx="473075" cy="354013"/>
          </a:xfrm>
          <a:custGeom>
            <a:avLst/>
            <a:gdLst>
              <a:gd name="T0" fmla="*/ 152 w 152"/>
              <a:gd name="T1" fmla="*/ 88 h 152"/>
              <a:gd name="T2" fmla="*/ 152 w 152"/>
              <a:gd name="T3" fmla="*/ 64 h 152"/>
              <a:gd name="T4" fmla="*/ 138 w 152"/>
              <a:gd name="T5" fmla="*/ 64 h 152"/>
              <a:gd name="T6" fmla="*/ 128 w 152"/>
              <a:gd name="T7" fmla="*/ 40 h 152"/>
              <a:gd name="T8" fmla="*/ 138 w 152"/>
              <a:gd name="T9" fmla="*/ 31 h 152"/>
              <a:gd name="T10" fmla="*/ 121 w 152"/>
              <a:gd name="T11" fmla="*/ 14 h 152"/>
              <a:gd name="T12" fmla="*/ 111 w 152"/>
              <a:gd name="T13" fmla="*/ 24 h 152"/>
              <a:gd name="T14" fmla="*/ 88 w 152"/>
              <a:gd name="T15" fmla="*/ 14 h 152"/>
              <a:gd name="T16" fmla="*/ 88 w 152"/>
              <a:gd name="T17" fmla="*/ 0 h 152"/>
              <a:gd name="T18" fmla="*/ 64 w 152"/>
              <a:gd name="T19" fmla="*/ 0 h 152"/>
              <a:gd name="T20" fmla="*/ 64 w 152"/>
              <a:gd name="T21" fmla="*/ 14 h 152"/>
              <a:gd name="T22" fmla="*/ 41 w 152"/>
              <a:gd name="T23" fmla="*/ 24 h 152"/>
              <a:gd name="T24" fmla="*/ 31 w 152"/>
              <a:gd name="T25" fmla="*/ 14 h 152"/>
              <a:gd name="T26" fmla="*/ 14 w 152"/>
              <a:gd name="T27" fmla="*/ 31 h 152"/>
              <a:gd name="T28" fmla="*/ 24 w 152"/>
              <a:gd name="T29" fmla="*/ 40 h 152"/>
              <a:gd name="T30" fmla="*/ 14 w 152"/>
              <a:gd name="T31" fmla="*/ 64 h 152"/>
              <a:gd name="T32" fmla="*/ 0 w 152"/>
              <a:gd name="T33" fmla="*/ 64 h 152"/>
              <a:gd name="T34" fmla="*/ 0 w 152"/>
              <a:gd name="T35" fmla="*/ 88 h 152"/>
              <a:gd name="T36" fmla="*/ 14 w 152"/>
              <a:gd name="T37" fmla="*/ 88 h 152"/>
              <a:gd name="T38" fmla="*/ 24 w 152"/>
              <a:gd name="T39" fmla="*/ 111 h 152"/>
              <a:gd name="T40" fmla="*/ 14 w 152"/>
              <a:gd name="T41" fmla="*/ 121 h 152"/>
              <a:gd name="T42" fmla="*/ 31 w 152"/>
              <a:gd name="T43" fmla="*/ 138 h 152"/>
              <a:gd name="T44" fmla="*/ 41 w 152"/>
              <a:gd name="T45" fmla="*/ 128 h 152"/>
              <a:gd name="T46" fmla="*/ 64 w 152"/>
              <a:gd name="T47" fmla="*/ 138 h 152"/>
              <a:gd name="T48" fmla="*/ 64 w 152"/>
              <a:gd name="T49" fmla="*/ 152 h 152"/>
              <a:gd name="T50" fmla="*/ 88 w 152"/>
              <a:gd name="T51" fmla="*/ 152 h 152"/>
              <a:gd name="T52" fmla="*/ 88 w 152"/>
              <a:gd name="T53" fmla="*/ 138 h 152"/>
              <a:gd name="T54" fmla="*/ 111 w 152"/>
              <a:gd name="T55" fmla="*/ 128 h 152"/>
              <a:gd name="T56" fmla="*/ 121 w 152"/>
              <a:gd name="T57" fmla="*/ 138 h 152"/>
              <a:gd name="T58" fmla="*/ 138 w 152"/>
              <a:gd name="T59" fmla="*/ 121 h 152"/>
              <a:gd name="T60" fmla="*/ 128 w 152"/>
              <a:gd name="T61" fmla="*/ 111 h 152"/>
              <a:gd name="T62" fmla="*/ 138 w 152"/>
              <a:gd name="T63" fmla="*/ 88 h 152"/>
              <a:gd name="T64" fmla="*/ 152 w 152"/>
              <a:gd name="T65" fmla="*/ 88 h 152"/>
              <a:gd name="T66" fmla="*/ 76 w 152"/>
              <a:gd name="T67" fmla="*/ 115 h 152"/>
              <a:gd name="T68" fmla="*/ 37 w 152"/>
              <a:gd name="T69" fmla="*/ 76 h 152"/>
              <a:gd name="T70" fmla="*/ 76 w 152"/>
              <a:gd name="T71" fmla="*/ 37 h 152"/>
              <a:gd name="T72" fmla="*/ 115 w 152"/>
              <a:gd name="T73" fmla="*/ 76 h 152"/>
              <a:gd name="T74" fmla="*/ 76 w 152"/>
              <a:gd name="T75" fmla="*/ 11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52">
                <a:moveTo>
                  <a:pt x="152" y="88"/>
                </a:moveTo>
                <a:cubicBezTo>
                  <a:pt x="152" y="64"/>
                  <a:pt x="152" y="64"/>
                  <a:pt x="152" y="64"/>
                </a:cubicBezTo>
                <a:cubicBezTo>
                  <a:pt x="138" y="64"/>
                  <a:pt x="138" y="64"/>
                  <a:pt x="138" y="64"/>
                </a:cubicBezTo>
                <a:cubicBezTo>
                  <a:pt x="136" y="55"/>
                  <a:pt x="133" y="47"/>
                  <a:pt x="128" y="40"/>
                </a:cubicBezTo>
                <a:cubicBezTo>
                  <a:pt x="138" y="31"/>
                  <a:pt x="138" y="31"/>
                  <a:pt x="138" y="31"/>
                </a:cubicBezTo>
                <a:cubicBezTo>
                  <a:pt x="121" y="14"/>
                  <a:pt x="121" y="14"/>
                  <a:pt x="121" y="14"/>
                </a:cubicBezTo>
                <a:cubicBezTo>
                  <a:pt x="111" y="24"/>
                  <a:pt x="111" y="24"/>
                  <a:pt x="111" y="24"/>
                </a:cubicBezTo>
                <a:cubicBezTo>
                  <a:pt x="104" y="19"/>
                  <a:pt x="96" y="16"/>
                  <a:pt x="88" y="14"/>
                </a:cubicBezTo>
                <a:cubicBezTo>
                  <a:pt x="88" y="0"/>
                  <a:pt x="88" y="0"/>
                  <a:pt x="88" y="0"/>
                </a:cubicBezTo>
                <a:cubicBezTo>
                  <a:pt x="64" y="0"/>
                  <a:pt x="64" y="0"/>
                  <a:pt x="64" y="0"/>
                </a:cubicBezTo>
                <a:cubicBezTo>
                  <a:pt x="64" y="14"/>
                  <a:pt x="64" y="14"/>
                  <a:pt x="64" y="14"/>
                </a:cubicBezTo>
                <a:cubicBezTo>
                  <a:pt x="56" y="16"/>
                  <a:pt x="48" y="19"/>
                  <a:pt x="41" y="24"/>
                </a:cubicBezTo>
                <a:cubicBezTo>
                  <a:pt x="31" y="14"/>
                  <a:pt x="31" y="14"/>
                  <a:pt x="31" y="14"/>
                </a:cubicBezTo>
                <a:cubicBezTo>
                  <a:pt x="14" y="31"/>
                  <a:pt x="14" y="31"/>
                  <a:pt x="14" y="31"/>
                </a:cubicBezTo>
                <a:cubicBezTo>
                  <a:pt x="24" y="40"/>
                  <a:pt x="24" y="40"/>
                  <a:pt x="24" y="40"/>
                </a:cubicBezTo>
                <a:cubicBezTo>
                  <a:pt x="19" y="47"/>
                  <a:pt x="16" y="55"/>
                  <a:pt x="14" y="64"/>
                </a:cubicBezTo>
                <a:cubicBezTo>
                  <a:pt x="0" y="64"/>
                  <a:pt x="0" y="64"/>
                  <a:pt x="0" y="64"/>
                </a:cubicBezTo>
                <a:cubicBezTo>
                  <a:pt x="0" y="88"/>
                  <a:pt x="0" y="88"/>
                  <a:pt x="0" y="88"/>
                </a:cubicBezTo>
                <a:cubicBezTo>
                  <a:pt x="14" y="88"/>
                  <a:pt x="14" y="88"/>
                  <a:pt x="14" y="88"/>
                </a:cubicBezTo>
                <a:cubicBezTo>
                  <a:pt x="16" y="96"/>
                  <a:pt x="19" y="104"/>
                  <a:pt x="24" y="111"/>
                </a:cubicBezTo>
                <a:cubicBezTo>
                  <a:pt x="14" y="121"/>
                  <a:pt x="14" y="121"/>
                  <a:pt x="14" y="121"/>
                </a:cubicBezTo>
                <a:cubicBezTo>
                  <a:pt x="31" y="138"/>
                  <a:pt x="31" y="138"/>
                  <a:pt x="31" y="138"/>
                </a:cubicBezTo>
                <a:cubicBezTo>
                  <a:pt x="41" y="128"/>
                  <a:pt x="41" y="128"/>
                  <a:pt x="41" y="128"/>
                </a:cubicBezTo>
                <a:cubicBezTo>
                  <a:pt x="48" y="133"/>
                  <a:pt x="56" y="136"/>
                  <a:pt x="64" y="138"/>
                </a:cubicBezTo>
                <a:cubicBezTo>
                  <a:pt x="64" y="152"/>
                  <a:pt x="64" y="152"/>
                  <a:pt x="64" y="152"/>
                </a:cubicBezTo>
                <a:cubicBezTo>
                  <a:pt x="88" y="152"/>
                  <a:pt x="88" y="152"/>
                  <a:pt x="88" y="152"/>
                </a:cubicBezTo>
                <a:cubicBezTo>
                  <a:pt x="88" y="138"/>
                  <a:pt x="88" y="138"/>
                  <a:pt x="88" y="138"/>
                </a:cubicBezTo>
                <a:cubicBezTo>
                  <a:pt x="96" y="136"/>
                  <a:pt x="104" y="133"/>
                  <a:pt x="111" y="128"/>
                </a:cubicBezTo>
                <a:cubicBezTo>
                  <a:pt x="121" y="138"/>
                  <a:pt x="121" y="138"/>
                  <a:pt x="121" y="138"/>
                </a:cubicBezTo>
                <a:cubicBezTo>
                  <a:pt x="138" y="121"/>
                  <a:pt x="138" y="121"/>
                  <a:pt x="138" y="121"/>
                </a:cubicBezTo>
                <a:cubicBezTo>
                  <a:pt x="128" y="111"/>
                  <a:pt x="128" y="111"/>
                  <a:pt x="128" y="111"/>
                </a:cubicBezTo>
                <a:cubicBezTo>
                  <a:pt x="133" y="104"/>
                  <a:pt x="136" y="96"/>
                  <a:pt x="138" y="88"/>
                </a:cubicBezTo>
                <a:lnTo>
                  <a:pt x="152" y="88"/>
                </a:lnTo>
                <a:close/>
                <a:moveTo>
                  <a:pt x="76" y="115"/>
                </a:moveTo>
                <a:cubicBezTo>
                  <a:pt x="54" y="115"/>
                  <a:pt x="37" y="98"/>
                  <a:pt x="37" y="76"/>
                </a:cubicBezTo>
                <a:cubicBezTo>
                  <a:pt x="37" y="54"/>
                  <a:pt x="54" y="37"/>
                  <a:pt x="76" y="37"/>
                </a:cubicBezTo>
                <a:cubicBezTo>
                  <a:pt x="98" y="37"/>
                  <a:pt x="115" y="54"/>
                  <a:pt x="115" y="76"/>
                </a:cubicBezTo>
                <a:cubicBezTo>
                  <a:pt x="115" y="98"/>
                  <a:pt x="98" y="115"/>
                  <a:pt x="76" y="1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800" fontAlgn="auto">
              <a:spcBef>
                <a:spcPts val="0"/>
              </a:spcBef>
              <a:spcAft>
                <a:spcPts val="0"/>
              </a:spcAft>
              <a:buFontTx/>
              <a:buNone/>
              <a:defRPr/>
            </a:pPr>
            <a:endParaRPr lang="zh-CN" altLang="en-US" sz="1015">
              <a:solidFill>
                <a:prstClr val="black">
                  <a:lumMod val="85000"/>
                  <a:lumOff val="15000"/>
                </a:prstClr>
              </a:solidFill>
              <a:latin typeface="等线" panose="02010600030101010101" pitchFamily="2" charset="-122"/>
              <a:ea typeface="微软雅黑" panose="020B0503020204020204" pitchFamily="34" charset="-122"/>
              <a:sym typeface="+mn-ea"/>
            </a:endParaRPr>
          </a:p>
        </p:txBody>
      </p:sp>
      <p:sp>
        <p:nvSpPr>
          <p:cNvPr id="19" name="Freeform 49">
            <a:extLst>
              <a:ext uri="{FF2B5EF4-FFF2-40B4-BE49-F238E27FC236}">
                <a16:creationId xmlns:a16="http://schemas.microsoft.com/office/drawing/2014/main" id="{4630E841-C1E8-480C-A7AB-AC9D46CC7482}"/>
              </a:ext>
            </a:extLst>
          </p:cNvPr>
          <p:cNvSpPr>
            <a:spLocks noEditPoints="1"/>
          </p:cNvSpPr>
          <p:nvPr/>
        </p:nvSpPr>
        <p:spPr bwMode="auto">
          <a:xfrm>
            <a:off x="5141913" y="2276475"/>
            <a:ext cx="447675" cy="296863"/>
          </a:xfrm>
          <a:custGeom>
            <a:avLst/>
            <a:gdLst>
              <a:gd name="T0" fmla="*/ 29 w 144"/>
              <a:gd name="T1" fmla="*/ 53 h 127"/>
              <a:gd name="T2" fmla="*/ 45 w 144"/>
              <a:gd name="T3" fmla="*/ 72 h 127"/>
              <a:gd name="T4" fmla="*/ 65 w 144"/>
              <a:gd name="T5" fmla="*/ 58 h 127"/>
              <a:gd name="T6" fmla="*/ 50 w 144"/>
              <a:gd name="T7" fmla="*/ 39 h 127"/>
              <a:gd name="T8" fmla="*/ 65 w 144"/>
              <a:gd name="T9" fmla="*/ 29 h 127"/>
              <a:gd name="T10" fmla="*/ 8 w 144"/>
              <a:gd name="T11" fmla="*/ 0 h 127"/>
              <a:gd name="T12" fmla="*/ 13 w 144"/>
              <a:gd name="T13" fmla="*/ 63 h 127"/>
              <a:gd name="T14" fmla="*/ 29 w 144"/>
              <a:gd name="T15" fmla="*/ 53 h 127"/>
              <a:gd name="T16" fmla="*/ 115 w 144"/>
              <a:gd name="T17" fmla="*/ 53 h 127"/>
              <a:gd name="T18" fmla="*/ 131 w 144"/>
              <a:gd name="T19" fmla="*/ 63 h 127"/>
              <a:gd name="T20" fmla="*/ 136 w 144"/>
              <a:gd name="T21" fmla="*/ 0 h 127"/>
              <a:gd name="T22" fmla="*/ 80 w 144"/>
              <a:gd name="T23" fmla="*/ 29 h 127"/>
              <a:gd name="T24" fmla="*/ 95 w 144"/>
              <a:gd name="T25" fmla="*/ 39 h 127"/>
              <a:gd name="T26" fmla="*/ 0 w 144"/>
              <a:gd name="T27" fmla="*/ 103 h 127"/>
              <a:gd name="T28" fmla="*/ 5 w 144"/>
              <a:gd name="T29" fmla="*/ 127 h 127"/>
              <a:gd name="T30" fmla="*/ 115 w 144"/>
              <a:gd name="T31" fmla="*/ 53 h 127"/>
              <a:gd name="T32" fmla="*/ 101 w 144"/>
              <a:gd name="T33" fmla="*/ 86 h 127"/>
              <a:gd name="T34" fmla="*/ 81 w 144"/>
              <a:gd name="T35" fmla="*/ 103 h 127"/>
              <a:gd name="T36" fmla="*/ 139 w 144"/>
              <a:gd name="T37" fmla="*/ 127 h 127"/>
              <a:gd name="T38" fmla="*/ 144 w 144"/>
              <a:gd name="T39" fmla="*/ 103 h 127"/>
              <a:gd name="T40" fmla="*/ 101 w 144"/>
              <a:gd name="T41" fmla="*/ 8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27">
                <a:moveTo>
                  <a:pt x="29" y="53"/>
                </a:moveTo>
                <a:cubicBezTo>
                  <a:pt x="34" y="60"/>
                  <a:pt x="39" y="66"/>
                  <a:pt x="45" y="72"/>
                </a:cubicBezTo>
                <a:cubicBezTo>
                  <a:pt x="51" y="68"/>
                  <a:pt x="58" y="63"/>
                  <a:pt x="65" y="58"/>
                </a:cubicBezTo>
                <a:cubicBezTo>
                  <a:pt x="59" y="52"/>
                  <a:pt x="54" y="46"/>
                  <a:pt x="50" y="39"/>
                </a:cubicBezTo>
                <a:cubicBezTo>
                  <a:pt x="65" y="29"/>
                  <a:pt x="65" y="29"/>
                  <a:pt x="65" y="29"/>
                </a:cubicBezTo>
                <a:cubicBezTo>
                  <a:pt x="8" y="0"/>
                  <a:pt x="8" y="0"/>
                  <a:pt x="8" y="0"/>
                </a:cubicBezTo>
                <a:cubicBezTo>
                  <a:pt x="13" y="63"/>
                  <a:pt x="13" y="63"/>
                  <a:pt x="13" y="63"/>
                </a:cubicBezTo>
                <a:lnTo>
                  <a:pt x="29" y="53"/>
                </a:lnTo>
                <a:close/>
                <a:moveTo>
                  <a:pt x="115" y="53"/>
                </a:moveTo>
                <a:cubicBezTo>
                  <a:pt x="131" y="63"/>
                  <a:pt x="131" y="63"/>
                  <a:pt x="131" y="63"/>
                </a:cubicBezTo>
                <a:cubicBezTo>
                  <a:pt x="136" y="0"/>
                  <a:pt x="136" y="0"/>
                  <a:pt x="136" y="0"/>
                </a:cubicBezTo>
                <a:cubicBezTo>
                  <a:pt x="80" y="29"/>
                  <a:pt x="80" y="29"/>
                  <a:pt x="80" y="29"/>
                </a:cubicBezTo>
                <a:cubicBezTo>
                  <a:pt x="95" y="39"/>
                  <a:pt x="95" y="39"/>
                  <a:pt x="95" y="39"/>
                </a:cubicBezTo>
                <a:cubicBezTo>
                  <a:pt x="61" y="90"/>
                  <a:pt x="1" y="103"/>
                  <a:pt x="0" y="103"/>
                </a:cubicBezTo>
                <a:cubicBezTo>
                  <a:pt x="5" y="127"/>
                  <a:pt x="5" y="127"/>
                  <a:pt x="5" y="127"/>
                </a:cubicBezTo>
                <a:cubicBezTo>
                  <a:pt x="8" y="127"/>
                  <a:pt x="75" y="112"/>
                  <a:pt x="115" y="53"/>
                </a:cubicBezTo>
                <a:close/>
                <a:moveTo>
                  <a:pt x="101" y="86"/>
                </a:moveTo>
                <a:cubicBezTo>
                  <a:pt x="95" y="92"/>
                  <a:pt x="88" y="98"/>
                  <a:pt x="81" y="103"/>
                </a:cubicBezTo>
                <a:cubicBezTo>
                  <a:pt x="111" y="121"/>
                  <a:pt x="137" y="127"/>
                  <a:pt x="139" y="127"/>
                </a:cubicBezTo>
                <a:cubicBezTo>
                  <a:pt x="144" y="103"/>
                  <a:pt x="144" y="103"/>
                  <a:pt x="144" y="103"/>
                </a:cubicBezTo>
                <a:cubicBezTo>
                  <a:pt x="144" y="103"/>
                  <a:pt x="124" y="99"/>
                  <a:pt x="101" y="86"/>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800" fontAlgn="auto">
              <a:spcBef>
                <a:spcPts val="0"/>
              </a:spcBef>
              <a:spcAft>
                <a:spcPts val="0"/>
              </a:spcAft>
              <a:buFontTx/>
              <a:buNone/>
              <a:defRPr/>
            </a:pPr>
            <a:endParaRPr lang="zh-CN" altLang="en-US" sz="1015">
              <a:solidFill>
                <a:prstClr val="black">
                  <a:lumMod val="85000"/>
                  <a:lumOff val="15000"/>
                </a:prstClr>
              </a:solidFill>
              <a:latin typeface="等线" panose="02010600030101010101" pitchFamily="2" charset="-122"/>
              <a:ea typeface="微软雅黑" panose="020B0503020204020204" pitchFamily="34" charset="-122"/>
              <a:sym typeface="+mn-ea"/>
            </a:endParaRPr>
          </a:p>
        </p:txBody>
      </p:sp>
      <p:sp>
        <p:nvSpPr>
          <p:cNvPr id="20" name="Freeform 50">
            <a:extLst>
              <a:ext uri="{FF2B5EF4-FFF2-40B4-BE49-F238E27FC236}">
                <a16:creationId xmlns:a16="http://schemas.microsoft.com/office/drawing/2014/main" id="{5D6A9C94-921E-4018-9015-9E3D0AE715E5}"/>
              </a:ext>
            </a:extLst>
          </p:cNvPr>
          <p:cNvSpPr/>
          <p:nvPr/>
        </p:nvSpPr>
        <p:spPr bwMode="auto">
          <a:xfrm>
            <a:off x="6683375" y="2266950"/>
            <a:ext cx="371475" cy="327025"/>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800" fontAlgn="auto">
              <a:spcBef>
                <a:spcPts val="0"/>
              </a:spcBef>
              <a:spcAft>
                <a:spcPts val="0"/>
              </a:spcAft>
              <a:buFontTx/>
              <a:buNone/>
              <a:defRPr/>
            </a:pPr>
            <a:endParaRPr lang="zh-CN" altLang="en-US" sz="1015">
              <a:solidFill>
                <a:prstClr val="black">
                  <a:lumMod val="85000"/>
                  <a:lumOff val="15000"/>
                </a:prstClr>
              </a:solidFill>
              <a:latin typeface="等线" panose="02010600030101010101" pitchFamily="2" charset="-122"/>
              <a:ea typeface="微软雅黑" panose="020B0503020204020204" pitchFamily="34" charset="-122"/>
              <a:sym typeface="+mn-ea"/>
            </a:endParaRPr>
          </a:p>
        </p:txBody>
      </p:sp>
      <p:sp>
        <p:nvSpPr>
          <p:cNvPr id="21" name="Freeform 51">
            <a:extLst>
              <a:ext uri="{FF2B5EF4-FFF2-40B4-BE49-F238E27FC236}">
                <a16:creationId xmlns:a16="http://schemas.microsoft.com/office/drawing/2014/main" id="{7E4DC2F3-4B25-4B89-8946-A5B86A05EEE5}"/>
              </a:ext>
            </a:extLst>
          </p:cNvPr>
          <p:cNvSpPr/>
          <p:nvPr/>
        </p:nvSpPr>
        <p:spPr bwMode="auto">
          <a:xfrm>
            <a:off x="1846263" y="2278063"/>
            <a:ext cx="881062" cy="315912"/>
          </a:xfrm>
          <a:custGeom>
            <a:avLst/>
            <a:gdLst>
              <a:gd name="T0" fmla="*/ 584 w 584"/>
              <a:gd name="T1" fmla="*/ 0 h 278"/>
              <a:gd name="T2" fmla="*/ 449 w 584"/>
              <a:gd name="T3" fmla="*/ 31 h 278"/>
              <a:gd name="T4" fmla="*/ 469 w 584"/>
              <a:gd name="T5" fmla="*/ 62 h 278"/>
              <a:gd name="T6" fmla="*/ 278 w 584"/>
              <a:gd name="T7" fmla="*/ 200 h 278"/>
              <a:gd name="T8" fmla="*/ 214 w 584"/>
              <a:gd name="T9" fmla="*/ 116 h 278"/>
              <a:gd name="T10" fmla="*/ 204 w 584"/>
              <a:gd name="T11" fmla="*/ 101 h 278"/>
              <a:gd name="T12" fmla="*/ 190 w 584"/>
              <a:gd name="T13" fmla="*/ 112 h 278"/>
              <a:gd name="T14" fmla="*/ 0 w 584"/>
              <a:gd name="T15" fmla="*/ 250 h 278"/>
              <a:gd name="T16" fmla="*/ 21 w 584"/>
              <a:gd name="T17" fmla="*/ 278 h 278"/>
              <a:gd name="T18" fmla="*/ 196 w 584"/>
              <a:gd name="T19" fmla="*/ 151 h 278"/>
              <a:gd name="T20" fmla="*/ 260 w 584"/>
              <a:gd name="T21" fmla="*/ 237 h 278"/>
              <a:gd name="T22" fmla="*/ 270 w 584"/>
              <a:gd name="T23" fmla="*/ 252 h 278"/>
              <a:gd name="T24" fmla="*/ 284 w 584"/>
              <a:gd name="T25" fmla="*/ 241 h 278"/>
              <a:gd name="T26" fmla="*/ 490 w 584"/>
              <a:gd name="T27" fmla="*/ 91 h 278"/>
              <a:gd name="T28" fmla="*/ 490 w 584"/>
              <a:gd name="T29" fmla="*/ 91 h 278"/>
              <a:gd name="T30" fmla="*/ 512 w 584"/>
              <a:gd name="T31" fmla="*/ 120 h 278"/>
              <a:gd name="T32" fmla="*/ 584 w 584"/>
              <a:gd name="T33"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84" h="278">
                <a:moveTo>
                  <a:pt x="584" y="0"/>
                </a:moveTo>
                <a:lnTo>
                  <a:pt x="449" y="31"/>
                </a:lnTo>
                <a:lnTo>
                  <a:pt x="469" y="62"/>
                </a:lnTo>
                <a:lnTo>
                  <a:pt x="278" y="200"/>
                </a:lnTo>
                <a:lnTo>
                  <a:pt x="214" y="116"/>
                </a:lnTo>
                <a:lnTo>
                  <a:pt x="204" y="101"/>
                </a:lnTo>
                <a:lnTo>
                  <a:pt x="190" y="112"/>
                </a:lnTo>
                <a:lnTo>
                  <a:pt x="0" y="250"/>
                </a:lnTo>
                <a:lnTo>
                  <a:pt x="21" y="278"/>
                </a:lnTo>
                <a:lnTo>
                  <a:pt x="196" y="151"/>
                </a:lnTo>
                <a:lnTo>
                  <a:pt x="260" y="237"/>
                </a:lnTo>
                <a:lnTo>
                  <a:pt x="270" y="252"/>
                </a:lnTo>
                <a:lnTo>
                  <a:pt x="284" y="241"/>
                </a:lnTo>
                <a:lnTo>
                  <a:pt x="490" y="91"/>
                </a:lnTo>
                <a:lnTo>
                  <a:pt x="490" y="91"/>
                </a:lnTo>
                <a:lnTo>
                  <a:pt x="512" y="120"/>
                </a:lnTo>
                <a:lnTo>
                  <a:pt x="584" y="0"/>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800" fontAlgn="auto">
              <a:spcBef>
                <a:spcPts val="0"/>
              </a:spcBef>
              <a:spcAft>
                <a:spcPts val="0"/>
              </a:spcAft>
              <a:buFontTx/>
              <a:buNone/>
              <a:defRPr/>
            </a:pPr>
            <a:endParaRPr lang="zh-CN" altLang="en-US" sz="1015">
              <a:solidFill>
                <a:prstClr val="black">
                  <a:lumMod val="85000"/>
                  <a:lumOff val="15000"/>
                </a:prstClr>
              </a:solidFill>
              <a:latin typeface="等线" panose="02010600030101010101" pitchFamily="2" charset="-122"/>
              <a:ea typeface="微软雅黑" panose="020B0503020204020204" pitchFamily="34" charset="-122"/>
              <a:sym typeface="+mn-ea"/>
            </a:endParaRPr>
          </a:p>
        </p:txBody>
      </p:sp>
      <p:sp>
        <p:nvSpPr>
          <p:cNvPr id="22" name="文本框 21">
            <a:extLst>
              <a:ext uri="{FF2B5EF4-FFF2-40B4-BE49-F238E27FC236}">
                <a16:creationId xmlns:a16="http://schemas.microsoft.com/office/drawing/2014/main" id="{9D301E99-30AA-4CD3-9103-D316F1DB4E32}"/>
              </a:ext>
            </a:extLst>
          </p:cNvPr>
          <p:cNvSpPr txBox="1">
            <a:spLocks noChangeArrowheads="1"/>
          </p:cNvSpPr>
          <p:nvPr/>
        </p:nvSpPr>
        <p:spPr bwMode="auto">
          <a:xfrm>
            <a:off x="1689100" y="2657475"/>
            <a:ext cx="1198563"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685800" eaLnBrk="0" hangingPunct="0">
              <a:defRPr>
                <a:solidFill>
                  <a:schemeClr val="tx1"/>
                </a:solidFill>
                <a:latin typeface="Arial" panose="020B0604020202020204" pitchFamily="34" charset="0"/>
                <a:ea typeface="宋体" panose="02010600030101010101" pitchFamily="2" charset="-122"/>
              </a:defRPr>
            </a:lvl1pPr>
            <a:lvl2pPr marL="742950" indent="-285750" defTabSz="685800" eaLnBrk="0" hangingPunct="0">
              <a:defRPr>
                <a:solidFill>
                  <a:schemeClr val="tx1"/>
                </a:solidFill>
                <a:latin typeface="Arial" panose="020B0604020202020204" pitchFamily="34" charset="0"/>
                <a:ea typeface="宋体" panose="02010600030101010101" pitchFamily="2" charset="-122"/>
              </a:defRPr>
            </a:lvl2pPr>
            <a:lvl3pPr marL="1143000" indent="-228600" defTabSz="685800" eaLnBrk="0" hangingPunct="0">
              <a:defRPr>
                <a:solidFill>
                  <a:schemeClr val="tx1"/>
                </a:solidFill>
                <a:latin typeface="Arial" panose="020B0604020202020204" pitchFamily="34" charset="0"/>
                <a:ea typeface="宋体" panose="02010600030101010101" pitchFamily="2" charset="-122"/>
              </a:defRPr>
            </a:lvl3pPr>
            <a:lvl4pPr marL="1600200" indent="-228600" defTabSz="685800" eaLnBrk="0" hangingPunct="0">
              <a:defRPr>
                <a:solidFill>
                  <a:schemeClr val="tx1"/>
                </a:solidFill>
                <a:latin typeface="Arial" panose="020B0604020202020204" pitchFamily="34" charset="0"/>
                <a:ea typeface="宋体" panose="02010600030101010101" pitchFamily="2" charset="-122"/>
              </a:defRPr>
            </a:lvl4pPr>
            <a:lvl5pPr marL="2057400" indent="-228600" defTabSz="685800" eaLnBrk="0" hangingPunct="0">
              <a:defRPr>
                <a:solidFill>
                  <a:schemeClr val="tx1"/>
                </a:solidFill>
                <a:latin typeface="Arial" panose="020B0604020202020204" pitchFamily="34" charset="0"/>
                <a:ea typeface="宋体" panose="02010600030101010101" pitchFamily="2" charset="-122"/>
              </a:defRPr>
            </a:lvl5pPr>
            <a:lvl6pPr marL="2514600" indent="-228600" defTabSz="6858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6858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6858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6858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000" b="1">
                <a:solidFill>
                  <a:srgbClr val="C00000"/>
                </a:solidFill>
                <a:latin typeface="微软雅黑" panose="020B0503020204020204" pitchFamily="34" charset="-122"/>
                <a:ea typeface="微软雅黑" panose="020B0503020204020204" pitchFamily="34" charset="-122"/>
              </a:rPr>
              <a:t>第一阶段</a:t>
            </a:r>
          </a:p>
        </p:txBody>
      </p:sp>
      <p:sp>
        <p:nvSpPr>
          <p:cNvPr id="23" name="文本框 22">
            <a:extLst>
              <a:ext uri="{FF2B5EF4-FFF2-40B4-BE49-F238E27FC236}">
                <a16:creationId xmlns:a16="http://schemas.microsoft.com/office/drawing/2014/main" id="{9FBFB5AC-1345-4B75-9A02-E83EA84F9A9A}"/>
              </a:ext>
            </a:extLst>
          </p:cNvPr>
          <p:cNvSpPr txBox="1">
            <a:spLocks noChangeArrowheads="1"/>
          </p:cNvSpPr>
          <p:nvPr/>
        </p:nvSpPr>
        <p:spPr bwMode="auto">
          <a:xfrm>
            <a:off x="3209925" y="2657475"/>
            <a:ext cx="12001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685800" eaLnBrk="0" hangingPunct="0">
              <a:defRPr>
                <a:solidFill>
                  <a:schemeClr val="tx1"/>
                </a:solidFill>
                <a:latin typeface="Arial" panose="020B0604020202020204" pitchFamily="34" charset="0"/>
                <a:ea typeface="宋体" panose="02010600030101010101" pitchFamily="2" charset="-122"/>
              </a:defRPr>
            </a:lvl1pPr>
            <a:lvl2pPr marL="742950" indent="-285750" defTabSz="685800" eaLnBrk="0" hangingPunct="0">
              <a:defRPr>
                <a:solidFill>
                  <a:schemeClr val="tx1"/>
                </a:solidFill>
                <a:latin typeface="Arial" panose="020B0604020202020204" pitchFamily="34" charset="0"/>
                <a:ea typeface="宋体" panose="02010600030101010101" pitchFamily="2" charset="-122"/>
              </a:defRPr>
            </a:lvl2pPr>
            <a:lvl3pPr marL="1143000" indent="-228600" defTabSz="685800" eaLnBrk="0" hangingPunct="0">
              <a:defRPr>
                <a:solidFill>
                  <a:schemeClr val="tx1"/>
                </a:solidFill>
                <a:latin typeface="Arial" panose="020B0604020202020204" pitchFamily="34" charset="0"/>
                <a:ea typeface="宋体" panose="02010600030101010101" pitchFamily="2" charset="-122"/>
              </a:defRPr>
            </a:lvl3pPr>
            <a:lvl4pPr marL="1600200" indent="-228600" defTabSz="685800" eaLnBrk="0" hangingPunct="0">
              <a:defRPr>
                <a:solidFill>
                  <a:schemeClr val="tx1"/>
                </a:solidFill>
                <a:latin typeface="Arial" panose="020B0604020202020204" pitchFamily="34" charset="0"/>
                <a:ea typeface="宋体" panose="02010600030101010101" pitchFamily="2" charset="-122"/>
              </a:defRPr>
            </a:lvl4pPr>
            <a:lvl5pPr marL="2057400" indent="-228600" defTabSz="685800" eaLnBrk="0" hangingPunct="0">
              <a:defRPr>
                <a:solidFill>
                  <a:schemeClr val="tx1"/>
                </a:solidFill>
                <a:latin typeface="Arial" panose="020B0604020202020204" pitchFamily="34" charset="0"/>
                <a:ea typeface="宋体" panose="02010600030101010101" pitchFamily="2" charset="-122"/>
              </a:defRPr>
            </a:lvl5pPr>
            <a:lvl6pPr marL="2514600" indent="-228600" defTabSz="6858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6858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6858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6858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000" b="1">
                <a:solidFill>
                  <a:srgbClr val="C00000"/>
                </a:solidFill>
                <a:latin typeface="微软雅黑" panose="020B0503020204020204" pitchFamily="34" charset="-122"/>
                <a:ea typeface="微软雅黑" panose="020B0503020204020204" pitchFamily="34" charset="-122"/>
              </a:rPr>
              <a:t>第二阶段</a:t>
            </a:r>
          </a:p>
        </p:txBody>
      </p:sp>
      <p:sp>
        <p:nvSpPr>
          <p:cNvPr id="24" name="文本框 23">
            <a:extLst>
              <a:ext uri="{FF2B5EF4-FFF2-40B4-BE49-F238E27FC236}">
                <a16:creationId xmlns:a16="http://schemas.microsoft.com/office/drawing/2014/main" id="{4F5A9E31-257C-4AA5-8B85-53CF444688A5}"/>
              </a:ext>
            </a:extLst>
          </p:cNvPr>
          <p:cNvSpPr txBox="1">
            <a:spLocks noChangeArrowheads="1"/>
          </p:cNvSpPr>
          <p:nvPr/>
        </p:nvSpPr>
        <p:spPr bwMode="auto">
          <a:xfrm>
            <a:off x="4781550" y="2657475"/>
            <a:ext cx="12001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685800" eaLnBrk="0" hangingPunct="0">
              <a:defRPr>
                <a:solidFill>
                  <a:schemeClr val="tx1"/>
                </a:solidFill>
                <a:latin typeface="Arial" panose="020B0604020202020204" pitchFamily="34" charset="0"/>
                <a:ea typeface="宋体" panose="02010600030101010101" pitchFamily="2" charset="-122"/>
              </a:defRPr>
            </a:lvl1pPr>
            <a:lvl2pPr marL="742950" indent="-285750" defTabSz="685800" eaLnBrk="0" hangingPunct="0">
              <a:defRPr>
                <a:solidFill>
                  <a:schemeClr val="tx1"/>
                </a:solidFill>
                <a:latin typeface="Arial" panose="020B0604020202020204" pitchFamily="34" charset="0"/>
                <a:ea typeface="宋体" panose="02010600030101010101" pitchFamily="2" charset="-122"/>
              </a:defRPr>
            </a:lvl2pPr>
            <a:lvl3pPr marL="1143000" indent="-228600" defTabSz="685800" eaLnBrk="0" hangingPunct="0">
              <a:defRPr>
                <a:solidFill>
                  <a:schemeClr val="tx1"/>
                </a:solidFill>
                <a:latin typeface="Arial" panose="020B0604020202020204" pitchFamily="34" charset="0"/>
                <a:ea typeface="宋体" panose="02010600030101010101" pitchFamily="2" charset="-122"/>
              </a:defRPr>
            </a:lvl3pPr>
            <a:lvl4pPr marL="1600200" indent="-228600" defTabSz="685800" eaLnBrk="0" hangingPunct="0">
              <a:defRPr>
                <a:solidFill>
                  <a:schemeClr val="tx1"/>
                </a:solidFill>
                <a:latin typeface="Arial" panose="020B0604020202020204" pitchFamily="34" charset="0"/>
                <a:ea typeface="宋体" panose="02010600030101010101" pitchFamily="2" charset="-122"/>
              </a:defRPr>
            </a:lvl4pPr>
            <a:lvl5pPr marL="2057400" indent="-228600" defTabSz="685800" eaLnBrk="0" hangingPunct="0">
              <a:defRPr>
                <a:solidFill>
                  <a:schemeClr val="tx1"/>
                </a:solidFill>
                <a:latin typeface="Arial" panose="020B0604020202020204" pitchFamily="34" charset="0"/>
                <a:ea typeface="宋体" panose="02010600030101010101" pitchFamily="2" charset="-122"/>
              </a:defRPr>
            </a:lvl5pPr>
            <a:lvl6pPr marL="2514600" indent="-228600" defTabSz="6858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6858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6858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6858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000" b="1">
                <a:solidFill>
                  <a:srgbClr val="C00000"/>
                </a:solidFill>
                <a:latin typeface="微软雅黑" panose="020B0503020204020204" pitchFamily="34" charset="-122"/>
                <a:ea typeface="微软雅黑" panose="020B0503020204020204" pitchFamily="34" charset="-122"/>
                <a:sym typeface="宋体" panose="02010600030101010101" pitchFamily="2" charset="-122"/>
              </a:rPr>
              <a:t>第三阶段</a:t>
            </a:r>
            <a:endParaRPr lang="zh-CN" altLang="en-US" sz="3000">
              <a:solidFill>
                <a:srgbClr val="262626"/>
              </a:solidFill>
              <a:latin typeface="Impact" panose="020B0806030902050204" pitchFamily="34" charset="0"/>
              <a:ea typeface="微软雅黑" panose="020B0503020204020204" pitchFamily="34" charset="-122"/>
            </a:endParaRPr>
          </a:p>
        </p:txBody>
      </p:sp>
      <p:sp>
        <p:nvSpPr>
          <p:cNvPr id="25" name="文本框 24">
            <a:extLst>
              <a:ext uri="{FF2B5EF4-FFF2-40B4-BE49-F238E27FC236}">
                <a16:creationId xmlns:a16="http://schemas.microsoft.com/office/drawing/2014/main" id="{D44DFB19-F8A9-4E07-BC58-BF855EC0CE01}"/>
              </a:ext>
            </a:extLst>
          </p:cNvPr>
          <p:cNvSpPr txBox="1">
            <a:spLocks noChangeArrowheads="1"/>
          </p:cNvSpPr>
          <p:nvPr/>
        </p:nvSpPr>
        <p:spPr bwMode="auto">
          <a:xfrm>
            <a:off x="6273800" y="2655888"/>
            <a:ext cx="1393825"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5800" eaLnBrk="0" hangingPunct="0">
              <a:defRPr>
                <a:solidFill>
                  <a:schemeClr val="tx1"/>
                </a:solidFill>
                <a:latin typeface="Arial" panose="020B0604020202020204" pitchFamily="34" charset="0"/>
                <a:ea typeface="宋体" panose="02010600030101010101" pitchFamily="2" charset="-122"/>
              </a:defRPr>
            </a:lvl1pPr>
            <a:lvl2pPr marL="742950" indent="-285750" defTabSz="685800" eaLnBrk="0" hangingPunct="0">
              <a:defRPr>
                <a:solidFill>
                  <a:schemeClr val="tx1"/>
                </a:solidFill>
                <a:latin typeface="Arial" panose="020B0604020202020204" pitchFamily="34" charset="0"/>
                <a:ea typeface="宋体" panose="02010600030101010101" pitchFamily="2" charset="-122"/>
              </a:defRPr>
            </a:lvl2pPr>
            <a:lvl3pPr marL="1143000" indent="-228600" defTabSz="685800" eaLnBrk="0" hangingPunct="0">
              <a:defRPr>
                <a:solidFill>
                  <a:schemeClr val="tx1"/>
                </a:solidFill>
                <a:latin typeface="Arial" panose="020B0604020202020204" pitchFamily="34" charset="0"/>
                <a:ea typeface="宋体" panose="02010600030101010101" pitchFamily="2" charset="-122"/>
              </a:defRPr>
            </a:lvl3pPr>
            <a:lvl4pPr marL="1600200" indent="-228600" defTabSz="685800" eaLnBrk="0" hangingPunct="0">
              <a:defRPr>
                <a:solidFill>
                  <a:schemeClr val="tx1"/>
                </a:solidFill>
                <a:latin typeface="Arial" panose="020B0604020202020204" pitchFamily="34" charset="0"/>
                <a:ea typeface="宋体" panose="02010600030101010101" pitchFamily="2" charset="-122"/>
              </a:defRPr>
            </a:lvl4pPr>
            <a:lvl5pPr marL="2057400" indent="-228600" defTabSz="685800" eaLnBrk="0" hangingPunct="0">
              <a:defRPr>
                <a:solidFill>
                  <a:schemeClr val="tx1"/>
                </a:solidFill>
                <a:latin typeface="Arial" panose="020B0604020202020204" pitchFamily="34" charset="0"/>
                <a:ea typeface="宋体" panose="02010600030101010101" pitchFamily="2" charset="-122"/>
              </a:defRPr>
            </a:lvl5pPr>
            <a:lvl6pPr marL="2514600" indent="-228600" defTabSz="6858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6858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6858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6858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000" b="1">
                <a:solidFill>
                  <a:srgbClr val="C00000"/>
                </a:solidFill>
                <a:latin typeface="微软雅黑" panose="020B0503020204020204" pitchFamily="34" charset="-122"/>
                <a:ea typeface="微软雅黑" panose="020B0503020204020204" pitchFamily="34" charset="-122"/>
              </a:rPr>
              <a:t>第四阶段</a:t>
            </a:r>
          </a:p>
        </p:txBody>
      </p:sp>
      <p:cxnSp>
        <p:nvCxnSpPr>
          <p:cNvPr id="26" name="直接连接符 25">
            <a:extLst>
              <a:ext uri="{FF2B5EF4-FFF2-40B4-BE49-F238E27FC236}">
                <a16:creationId xmlns:a16="http://schemas.microsoft.com/office/drawing/2014/main" id="{D94F3600-2ACC-457D-AF63-FA9272AC113E}"/>
              </a:ext>
            </a:extLst>
          </p:cNvPr>
          <p:cNvCxnSpPr/>
          <p:nvPr/>
        </p:nvCxnSpPr>
        <p:spPr>
          <a:xfrm>
            <a:off x="2203450" y="3344863"/>
            <a:ext cx="0" cy="436562"/>
          </a:xfrm>
          <a:prstGeom prst="line">
            <a:avLst/>
          </a:prstGeom>
          <a:ln>
            <a:solidFill>
              <a:schemeClr val="tx1">
                <a:lumMod val="85000"/>
                <a:lumOff val="1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4" name="文本框 93">
            <a:extLst>
              <a:ext uri="{FF2B5EF4-FFF2-40B4-BE49-F238E27FC236}">
                <a16:creationId xmlns:a16="http://schemas.microsoft.com/office/drawing/2014/main" id="{1C5DAFA6-B6E0-47C1-8D90-32010093C1D8}"/>
              </a:ext>
            </a:extLst>
          </p:cNvPr>
          <p:cNvSpPr txBox="1">
            <a:spLocks noChangeArrowheads="1"/>
          </p:cNvSpPr>
          <p:nvPr/>
        </p:nvSpPr>
        <p:spPr bwMode="auto">
          <a:xfrm>
            <a:off x="1430338" y="3825875"/>
            <a:ext cx="1547812"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5800" eaLnBrk="0" hangingPunct="0">
              <a:defRPr>
                <a:solidFill>
                  <a:schemeClr val="tx1"/>
                </a:solidFill>
                <a:latin typeface="Arial" panose="020B0604020202020204" pitchFamily="34" charset="0"/>
                <a:ea typeface="宋体" panose="02010600030101010101" pitchFamily="2" charset="-122"/>
              </a:defRPr>
            </a:lvl1pPr>
            <a:lvl2pPr marL="742950" indent="-285750" defTabSz="685800" eaLnBrk="0" hangingPunct="0">
              <a:defRPr>
                <a:solidFill>
                  <a:schemeClr val="tx1"/>
                </a:solidFill>
                <a:latin typeface="Arial" panose="020B0604020202020204" pitchFamily="34" charset="0"/>
                <a:ea typeface="宋体" panose="02010600030101010101" pitchFamily="2" charset="-122"/>
              </a:defRPr>
            </a:lvl2pPr>
            <a:lvl3pPr marL="1143000" indent="-228600" defTabSz="685800" eaLnBrk="0" hangingPunct="0">
              <a:defRPr>
                <a:solidFill>
                  <a:schemeClr val="tx1"/>
                </a:solidFill>
                <a:latin typeface="Arial" panose="020B0604020202020204" pitchFamily="34" charset="0"/>
                <a:ea typeface="宋体" panose="02010600030101010101" pitchFamily="2" charset="-122"/>
              </a:defRPr>
            </a:lvl3pPr>
            <a:lvl4pPr marL="1600200" indent="-228600" defTabSz="685800" eaLnBrk="0" hangingPunct="0">
              <a:defRPr>
                <a:solidFill>
                  <a:schemeClr val="tx1"/>
                </a:solidFill>
                <a:latin typeface="Arial" panose="020B0604020202020204" pitchFamily="34" charset="0"/>
                <a:ea typeface="宋体" panose="02010600030101010101" pitchFamily="2" charset="-122"/>
              </a:defRPr>
            </a:lvl4pPr>
            <a:lvl5pPr marL="2057400" indent="-228600" defTabSz="685800" eaLnBrk="0" hangingPunct="0">
              <a:defRPr>
                <a:solidFill>
                  <a:schemeClr val="tx1"/>
                </a:solidFill>
                <a:latin typeface="Arial" panose="020B0604020202020204" pitchFamily="34" charset="0"/>
                <a:ea typeface="宋体" panose="02010600030101010101" pitchFamily="2" charset="-122"/>
              </a:defRPr>
            </a:lvl5pPr>
            <a:lvl6pPr marL="2514600" indent="-228600" defTabSz="6858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6858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6858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6858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sz="14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选定议题，提前通知全体党员</a:t>
            </a:r>
            <a:endParaRPr lang="zh-CN" altLang="en-US" sz="1400" b="1">
              <a:solidFill>
                <a:srgbClr val="C00000"/>
              </a:solidFill>
              <a:latin typeface="微软雅黑" panose="020B0503020204020204" pitchFamily="34" charset="-122"/>
              <a:ea typeface="微软雅黑" panose="020B0503020204020204" pitchFamily="34" charset="-122"/>
              <a:sym typeface="宋体" panose="02010600030101010101" pitchFamily="2" charset="-122"/>
            </a:endParaRPr>
          </a:p>
        </p:txBody>
      </p:sp>
      <p:cxnSp>
        <p:nvCxnSpPr>
          <p:cNvPr id="27" name="直接连接符 26">
            <a:extLst>
              <a:ext uri="{FF2B5EF4-FFF2-40B4-BE49-F238E27FC236}">
                <a16:creationId xmlns:a16="http://schemas.microsoft.com/office/drawing/2014/main" id="{E886AD49-3FB3-43DB-8E5F-1849676F6E41}"/>
              </a:ext>
            </a:extLst>
          </p:cNvPr>
          <p:cNvCxnSpPr/>
          <p:nvPr/>
        </p:nvCxnSpPr>
        <p:spPr>
          <a:xfrm flipH="1">
            <a:off x="3844925" y="1636713"/>
            <a:ext cx="6350" cy="333375"/>
          </a:xfrm>
          <a:prstGeom prst="line">
            <a:avLst/>
          </a:prstGeom>
          <a:ln>
            <a:solidFill>
              <a:schemeClr val="tx1">
                <a:lumMod val="85000"/>
                <a:lumOff val="1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6" name="文本框 95">
            <a:extLst>
              <a:ext uri="{FF2B5EF4-FFF2-40B4-BE49-F238E27FC236}">
                <a16:creationId xmlns:a16="http://schemas.microsoft.com/office/drawing/2014/main" id="{BC4AE7D4-359E-4A27-A1CA-6DDC84E3E18E}"/>
              </a:ext>
            </a:extLst>
          </p:cNvPr>
          <p:cNvSpPr txBox="1">
            <a:spLocks noChangeArrowheads="1"/>
          </p:cNvSpPr>
          <p:nvPr/>
        </p:nvSpPr>
        <p:spPr bwMode="auto">
          <a:xfrm>
            <a:off x="2728913" y="850900"/>
            <a:ext cx="23241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会议主持人报告党员出、缺席情况，宣布会议议题，开始开会</a:t>
            </a:r>
            <a:endParaRPr lang="zh-CN" altLang="en-US" sz="1400" b="1">
              <a:solidFill>
                <a:srgbClr val="C00000"/>
              </a:solidFill>
              <a:latin typeface="微软雅黑" panose="020B0503020204020204" pitchFamily="34" charset="-122"/>
              <a:ea typeface="微软雅黑" panose="020B0503020204020204" pitchFamily="34" charset="-122"/>
            </a:endParaRPr>
          </a:p>
        </p:txBody>
      </p:sp>
      <p:cxnSp>
        <p:nvCxnSpPr>
          <p:cNvPr id="28" name="直接连接符 27">
            <a:extLst>
              <a:ext uri="{FF2B5EF4-FFF2-40B4-BE49-F238E27FC236}">
                <a16:creationId xmlns:a16="http://schemas.microsoft.com/office/drawing/2014/main" id="{1ABB2696-CEEB-4FB7-B39B-9DD1B1D172D7}"/>
              </a:ext>
            </a:extLst>
          </p:cNvPr>
          <p:cNvCxnSpPr/>
          <p:nvPr/>
        </p:nvCxnSpPr>
        <p:spPr>
          <a:xfrm>
            <a:off x="5308600" y="3344863"/>
            <a:ext cx="0" cy="436562"/>
          </a:xfrm>
          <a:prstGeom prst="line">
            <a:avLst/>
          </a:prstGeom>
          <a:ln>
            <a:solidFill>
              <a:schemeClr val="tx1">
                <a:lumMod val="85000"/>
                <a:lumOff val="1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9" name="文本框 28">
            <a:extLst>
              <a:ext uri="{FF2B5EF4-FFF2-40B4-BE49-F238E27FC236}">
                <a16:creationId xmlns:a16="http://schemas.microsoft.com/office/drawing/2014/main" id="{A64E3798-A12E-4617-8FF3-BB48780066DC}"/>
              </a:ext>
            </a:extLst>
          </p:cNvPr>
          <p:cNvSpPr txBox="1">
            <a:spLocks noChangeArrowheads="1"/>
          </p:cNvSpPr>
          <p:nvPr/>
        </p:nvSpPr>
        <p:spPr bwMode="auto">
          <a:xfrm>
            <a:off x="4454525" y="3825875"/>
            <a:ext cx="1852613" cy="6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35000"/>
              </a:lnSpc>
            </a:pPr>
            <a:r>
              <a:rPr lang="zh-CN" altLang="en-US" sz="14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党员围绕议题进行民主讨论和表决</a:t>
            </a:r>
            <a:endParaRPr lang="zh-CN" altLang="en-US" sz="1400" b="1">
              <a:solidFill>
                <a:srgbClr val="C00000"/>
              </a:solidFill>
              <a:latin typeface="微软雅黑" panose="020B0503020204020204" pitchFamily="34" charset="-122"/>
              <a:ea typeface="微软雅黑" panose="020B0503020204020204" pitchFamily="34" charset="-122"/>
            </a:endParaRPr>
          </a:p>
        </p:txBody>
      </p:sp>
      <p:cxnSp>
        <p:nvCxnSpPr>
          <p:cNvPr id="30" name="直接连接符 29">
            <a:extLst>
              <a:ext uri="{FF2B5EF4-FFF2-40B4-BE49-F238E27FC236}">
                <a16:creationId xmlns:a16="http://schemas.microsoft.com/office/drawing/2014/main" id="{59AFEB4A-E89E-40A6-B8FD-24B52013495C}"/>
              </a:ext>
            </a:extLst>
          </p:cNvPr>
          <p:cNvCxnSpPr/>
          <p:nvPr/>
        </p:nvCxnSpPr>
        <p:spPr>
          <a:xfrm>
            <a:off x="6810375" y="1508125"/>
            <a:ext cx="0" cy="434975"/>
          </a:xfrm>
          <a:prstGeom prst="line">
            <a:avLst/>
          </a:prstGeom>
          <a:ln>
            <a:solidFill>
              <a:schemeClr val="tx1">
                <a:lumMod val="85000"/>
                <a:lumOff val="1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0" name="文本框 99">
            <a:extLst>
              <a:ext uri="{FF2B5EF4-FFF2-40B4-BE49-F238E27FC236}">
                <a16:creationId xmlns:a16="http://schemas.microsoft.com/office/drawing/2014/main" id="{FA2503C1-5276-47DA-A975-E32F632D4789}"/>
              </a:ext>
            </a:extLst>
          </p:cNvPr>
          <p:cNvSpPr txBox="1">
            <a:spLocks noChangeArrowheads="1"/>
          </p:cNvSpPr>
          <p:nvPr/>
        </p:nvSpPr>
        <p:spPr bwMode="auto">
          <a:xfrm>
            <a:off x="6076950" y="908050"/>
            <a:ext cx="1914525" cy="6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35000"/>
              </a:lnSpc>
            </a:pPr>
            <a:r>
              <a:rPr lang="zh-CN" altLang="en-US" sz="1400" b="1">
                <a:solidFill>
                  <a:srgbClr val="C00000"/>
                </a:solidFill>
                <a:latin typeface="微软雅黑" panose="020B0503020204020204" pitchFamily="34" charset="-122"/>
                <a:ea typeface="微软雅黑" panose="020B0503020204020204" pitchFamily="34" charset="-122"/>
                <a:sym typeface="Calibri" panose="020F0502020204030204" pitchFamily="34" charset="0"/>
              </a:rPr>
              <a:t>宣布表决结果，形成支部大会决议</a:t>
            </a:r>
            <a:endParaRPr lang="zh-CN" altLang="en-US" sz="1400" b="1">
              <a:solidFill>
                <a:srgbClr val="C00000"/>
              </a:solidFill>
              <a:latin typeface="微软雅黑" panose="020B0503020204020204" pitchFamily="34" charset="-122"/>
              <a:ea typeface="微软雅黑" panose="020B0503020204020204" pitchFamily="34" charset="-122"/>
            </a:endParaRPr>
          </a:p>
        </p:txBody>
      </p:sp>
      <p:sp>
        <p:nvSpPr>
          <p:cNvPr id="40" name="文本框 3">
            <a:extLst>
              <a:ext uri="{FF2B5EF4-FFF2-40B4-BE49-F238E27FC236}">
                <a16:creationId xmlns:a16="http://schemas.microsoft.com/office/drawing/2014/main" id="{A302F775-F365-42E8-954A-B3732D627C1E}"/>
              </a:ext>
            </a:extLst>
          </p:cNvPr>
          <p:cNvSpPr txBox="1"/>
          <p:nvPr/>
        </p:nvSpPr>
        <p:spPr>
          <a:xfrm>
            <a:off x="1417943" y="169655"/>
            <a:ext cx="1518920" cy="369332"/>
          </a:xfrm>
          <a:prstGeom prst="rect">
            <a:avLst/>
          </a:prstGeom>
          <a:noFill/>
        </p:spPr>
        <p:txBody>
          <a:bodyPr>
            <a:spAutoFit/>
            <a:scene3d>
              <a:camera prst="orthographicFront"/>
              <a:lightRig rig="threePt" dir="t"/>
            </a:scene3d>
          </a:bodyPr>
          <a:lstStyle/>
          <a:p>
            <a:pPr eaLnBrk="0" hangingPunct="0">
              <a:buFontTx/>
              <a:buNone/>
              <a:defRPr/>
            </a:pPr>
            <a:r>
              <a:rPr lang="zh-CN" altLang="en-US" b="1" noProof="1">
                <a:solidFill>
                  <a:srgbClr val="C00000"/>
                </a:solidFill>
                <a:latin typeface="微软雅黑" panose="020B0503020204020204" pitchFamily="34" charset="-122"/>
                <a:ea typeface="微软雅黑" panose="020B0503020204020204" pitchFamily="34" charset="-122"/>
                <a:sym typeface="+mn-ea"/>
              </a:rPr>
              <a:t>三课一会</a:t>
            </a:r>
          </a:p>
        </p:txBody>
      </p:sp>
      <p:cxnSp>
        <p:nvCxnSpPr>
          <p:cNvPr id="41" name="直接连接符 2">
            <a:extLst>
              <a:ext uri="{FF2B5EF4-FFF2-40B4-BE49-F238E27FC236}">
                <a16:creationId xmlns:a16="http://schemas.microsoft.com/office/drawing/2014/main" id="{5F2C1945-A460-464B-88BF-41F7C1785C41}"/>
              </a:ext>
            </a:extLst>
          </p:cNvPr>
          <p:cNvCxnSpPr>
            <a:cxnSpLocks noChangeShapeType="1"/>
          </p:cNvCxnSpPr>
          <p:nvPr/>
        </p:nvCxnSpPr>
        <p:spPr bwMode="auto">
          <a:xfrm>
            <a:off x="1233488" y="514350"/>
            <a:ext cx="7740650" cy="11113"/>
          </a:xfrm>
          <a:prstGeom prst="line">
            <a:avLst/>
          </a:prstGeom>
          <a:noFill/>
          <a:ln w="9525">
            <a:solidFill>
              <a:srgbClr val="8E1F0C"/>
            </a:solidFill>
            <a:round/>
            <a:headEnd/>
            <a:tailEnd/>
          </a:ln>
          <a:extLst>
            <a:ext uri="{909E8E84-426E-40DD-AFC4-6F175D3DCCD1}">
              <a14:hiddenFill xmlns:a14="http://schemas.microsoft.com/office/drawing/2010/main">
                <a:noFill/>
              </a14:hiddenFill>
            </a:ext>
          </a:extLst>
        </p:spPr>
      </p:cxnSp>
      <p:grpSp>
        <p:nvGrpSpPr>
          <p:cNvPr id="42" name="组合 41">
            <a:extLst>
              <a:ext uri="{FF2B5EF4-FFF2-40B4-BE49-F238E27FC236}">
                <a16:creationId xmlns:a16="http://schemas.microsoft.com/office/drawing/2014/main" id="{753B0D2B-B19E-45F1-BA29-EF2B70221A09}"/>
              </a:ext>
            </a:extLst>
          </p:cNvPr>
          <p:cNvGrpSpPr>
            <a:grpSpLocks/>
          </p:cNvGrpSpPr>
          <p:nvPr/>
        </p:nvGrpSpPr>
        <p:grpSpPr bwMode="auto">
          <a:xfrm>
            <a:off x="60325" y="47625"/>
            <a:ext cx="1189038" cy="592138"/>
            <a:chOff x="1348" y="1356"/>
            <a:chExt cx="2960" cy="1620"/>
          </a:xfrm>
        </p:grpSpPr>
        <p:pic>
          <p:nvPicPr>
            <p:cNvPr id="44061" name="图片 42">
              <a:extLst>
                <a:ext uri="{FF2B5EF4-FFF2-40B4-BE49-F238E27FC236}">
                  <a16:creationId xmlns:a16="http://schemas.microsoft.com/office/drawing/2014/main" id="{FC9914AE-C7B3-4899-931D-C5F63D8898D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8566" t="3773" r="84967" b="87161"/>
            <a:stretch>
              <a:fillRect/>
            </a:stretch>
          </p:blipFill>
          <p:spPr bwMode="auto">
            <a:xfrm>
              <a:off x="1713" y="1356"/>
              <a:ext cx="2054" cy="1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4062" name="组合 43">
              <a:extLst>
                <a:ext uri="{FF2B5EF4-FFF2-40B4-BE49-F238E27FC236}">
                  <a16:creationId xmlns:a16="http://schemas.microsoft.com/office/drawing/2014/main" id="{208CD50D-47C3-41EB-80A7-2ED157741935}"/>
                </a:ext>
              </a:extLst>
            </p:cNvPr>
            <p:cNvGrpSpPr>
              <a:grpSpLocks/>
            </p:cNvGrpSpPr>
            <p:nvPr/>
          </p:nvGrpSpPr>
          <p:grpSpPr bwMode="auto">
            <a:xfrm rot="-1140000">
              <a:off x="1348" y="2342"/>
              <a:ext cx="2960" cy="630"/>
              <a:chOff x="-4345" y="2576"/>
              <a:chExt cx="3946" cy="840"/>
            </a:xfrm>
          </p:grpSpPr>
          <p:pic>
            <p:nvPicPr>
              <p:cNvPr id="44063" name="Picture 428" descr="Untitled-2">
                <a:extLst>
                  <a:ext uri="{FF2B5EF4-FFF2-40B4-BE49-F238E27FC236}">
                    <a16:creationId xmlns:a16="http://schemas.microsoft.com/office/drawing/2014/main" id="{8C5B91AB-C6B0-4A68-AFA6-80BF820AA05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64" name="Picture 429" descr="Untitled-2">
                <a:extLst>
                  <a:ext uri="{FF2B5EF4-FFF2-40B4-BE49-F238E27FC236}">
                    <a16:creationId xmlns:a16="http://schemas.microsoft.com/office/drawing/2014/main" id="{C6E45E38-CFDB-4EE3-916D-BEDE419B39D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65" name="Picture 430" descr="Untitled-2">
                <a:extLst>
                  <a:ext uri="{FF2B5EF4-FFF2-40B4-BE49-F238E27FC236}">
                    <a16:creationId xmlns:a16="http://schemas.microsoft.com/office/drawing/2014/main" id="{3A2A1841-F818-4838-9EA5-E89939682DE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66" name="Picture 431" descr="Untitled-2">
                <a:extLst>
                  <a:ext uri="{FF2B5EF4-FFF2-40B4-BE49-F238E27FC236}">
                    <a16:creationId xmlns:a16="http://schemas.microsoft.com/office/drawing/2014/main" id="{C11C1DDF-792E-4162-9BB5-A084006F3E1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67" name="Picture 432" descr="Untitled-2">
                <a:extLst>
                  <a:ext uri="{FF2B5EF4-FFF2-40B4-BE49-F238E27FC236}">
                    <a16:creationId xmlns:a16="http://schemas.microsoft.com/office/drawing/2014/main" id="{E0CA3483-691A-4CCF-B0CE-7FE11EF768A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68" name="Picture 433" descr="Untitled-2">
                <a:extLst>
                  <a:ext uri="{FF2B5EF4-FFF2-40B4-BE49-F238E27FC236}">
                    <a16:creationId xmlns:a16="http://schemas.microsoft.com/office/drawing/2014/main" id="{D8B59F89-9CC1-4A33-A0E8-ECB9FDDD807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69" name="Picture 434" descr="Untitled-2">
                <a:extLst>
                  <a:ext uri="{FF2B5EF4-FFF2-40B4-BE49-F238E27FC236}">
                    <a16:creationId xmlns:a16="http://schemas.microsoft.com/office/drawing/2014/main" id="{E55FBA77-53BC-4D81-8197-092E5E1CFF5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70" name="Picture 435" descr="Untitled-2">
                <a:extLst>
                  <a:ext uri="{FF2B5EF4-FFF2-40B4-BE49-F238E27FC236}">
                    <a16:creationId xmlns:a16="http://schemas.microsoft.com/office/drawing/2014/main" id="{57507B8D-4C47-469B-B948-589749B3E1E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71" name="Picture 436" descr="Untitled-2">
                <a:extLst>
                  <a:ext uri="{FF2B5EF4-FFF2-40B4-BE49-F238E27FC236}">
                    <a16:creationId xmlns:a16="http://schemas.microsoft.com/office/drawing/2014/main" id="{8CB428F0-9D9E-4A99-909D-2FA1B451392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72" name="Picture 437" descr="Untitled-2">
                <a:extLst>
                  <a:ext uri="{FF2B5EF4-FFF2-40B4-BE49-F238E27FC236}">
                    <a16:creationId xmlns:a16="http://schemas.microsoft.com/office/drawing/2014/main" id="{10713317-9EB4-46E7-953A-5F39911F725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55" name="图片 54">
            <a:extLst>
              <a:ext uri="{FF2B5EF4-FFF2-40B4-BE49-F238E27FC236}">
                <a16:creationId xmlns:a16="http://schemas.microsoft.com/office/drawing/2014/main" id="{7A816F48-918A-4A01-8FEF-7D7EB959D8B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84720"/>
          <a:stretch>
            <a:fillRect/>
          </a:stretch>
        </p:blipFill>
        <p:spPr bwMode="auto">
          <a:xfrm>
            <a:off x="-33338" y="3609975"/>
            <a:ext cx="9194801"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3000">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par>
                                <p:cTn id="8" presetID="31" presetClass="entr" presetSubtype="0" fill="hold" nodeType="withEffect">
                                  <p:stCondLst>
                                    <p:cond delay="0"/>
                                  </p:stCondLst>
                                  <p:childTnLst>
                                    <p:set>
                                      <p:cBhvr>
                                        <p:cTn id="9" dur="1" fill="hold">
                                          <p:stCondLst>
                                            <p:cond delay="0"/>
                                          </p:stCondLst>
                                        </p:cTn>
                                        <p:tgtEl>
                                          <p:spTgt spid="28676"/>
                                        </p:tgtEl>
                                        <p:attrNameLst>
                                          <p:attrName>style.visibility</p:attrName>
                                        </p:attrNameLst>
                                      </p:cBhvr>
                                      <p:to>
                                        <p:strVal val="visible"/>
                                      </p:to>
                                    </p:set>
                                    <p:anim calcmode="lin" valueType="num">
                                      <p:cBhvr>
                                        <p:cTn id="10" dur="1000" fill="hold"/>
                                        <p:tgtEl>
                                          <p:spTgt spid="28676"/>
                                        </p:tgtEl>
                                        <p:attrNameLst>
                                          <p:attrName>ppt_w</p:attrName>
                                        </p:attrNameLst>
                                      </p:cBhvr>
                                      <p:tavLst>
                                        <p:tav tm="0">
                                          <p:val>
                                            <p:fltVal val="0"/>
                                          </p:val>
                                        </p:tav>
                                        <p:tav tm="100000">
                                          <p:val>
                                            <p:strVal val="#ppt_w"/>
                                          </p:val>
                                        </p:tav>
                                      </p:tavLst>
                                    </p:anim>
                                    <p:anim calcmode="lin" valueType="num">
                                      <p:cBhvr>
                                        <p:cTn id="11" dur="1000" fill="hold"/>
                                        <p:tgtEl>
                                          <p:spTgt spid="28676"/>
                                        </p:tgtEl>
                                        <p:attrNameLst>
                                          <p:attrName>ppt_h</p:attrName>
                                        </p:attrNameLst>
                                      </p:cBhvr>
                                      <p:tavLst>
                                        <p:tav tm="0">
                                          <p:val>
                                            <p:fltVal val="0"/>
                                          </p:val>
                                        </p:tav>
                                        <p:tav tm="100000">
                                          <p:val>
                                            <p:strVal val="#ppt_h"/>
                                          </p:val>
                                        </p:tav>
                                      </p:tavLst>
                                    </p:anim>
                                    <p:anim calcmode="lin" valueType="num">
                                      <p:cBhvr>
                                        <p:cTn id="12" dur="1000" fill="hold"/>
                                        <p:tgtEl>
                                          <p:spTgt spid="28676"/>
                                        </p:tgtEl>
                                        <p:attrNameLst>
                                          <p:attrName>style.rotation</p:attrName>
                                        </p:attrNameLst>
                                      </p:cBhvr>
                                      <p:tavLst>
                                        <p:tav tm="0">
                                          <p:val>
                                            <p:fltVal val="90"/>
                                          </p:val>
                                        </p:tav>
                                        <p:tav tm="100000">
                                          <p:val>
                                            <p:fltVal val="0"/>
                                          </p:val>
                                        </p:tav>
                                      </p:tavLst>
                                    </p:anim>
                                    <p:animEffect transition="in" filter="fade">
                                      <p:cBhvr>
                                        <p:cTn id="13" dur="1000"/>
                                        <p:tgtEl>
                                          <p:spTgt spid="28676"/>
                                        </p:tgtEl>
                                      </p:cBhvr>
                                    </p:animEffect>
                                  </p:childTnLst>
                                </p:cTn>
                              </p:par>
                            </p:childTnLst>
                          </p:cTn>
                        </p:par>
                        <p:par>
                          <p:cTn id="14" fill="hold" nodeType="afterGroup">
                            <p:stCondLst>
                              <p:cond delay="1000"/>
                            </p:stCondLst>
                            <p:childTnLst>
                              <p:par>
                                <p:cTn id="15" presetID="1" presetClass="entr" presetSubtype="0" fill="hold" nodeType="after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par>
                                <p:cTn id="17" presetID="41" presetClass="entr" presetSubtype="0" fill="hold" nodeType="withEffect">
                                  <p:stCondLst>
                                    <p:cond delay="0"/>
                                  </p:stCondLst>
                                  <p:iterate type="lt">
                                    <p:tmPct val="10000"/>
                                  </p:iterate>
                                  <p:childTnLst>
                                    <p:set>
                                      <p:cBhvr>
                                        <p:cTn id="18" dur="1" fill="hold">
                                          <p:stCondLst>
                                            <p:cond delay="0"/>
                                          </p:stCondLst>
                                        </p:cTn>
                                        <p:tgtEl>
                                          <p:spTgt spid="40"/>
                                        </p:tgtEl>
                                        <p:attrNameLst>
                                          <p:attrName>style.visibility</p:attrName>
                                        </p:attrNameLst>
                                      </p:cBhvr>
                                      <p:to>
                                        <p:strVal val="visible"/>
                                      </p:to>
                                    </p:set>
                                    <p:anim calcmode="lin" valueType="num">
                                      <p:cBhvr>
                                        <p:cTn id="19" dur="10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20" dur="1000" fill="hold"/>
                                        <p:tgtEl>
                                          <p:spTgt spid="40"/>
                                        </p:tgtEl>
                                        <p:attrNameLst>
                                          <p:attrName>ppt_y</p:attrName>
                                        </p:attrNameLst>
                                      </p:cBhvr>
                                      <p:tavLst>
                                        <p:tav tm="0">
                                          <p:val>
                                            <p:strVal val="#ppt_y"/>
                                          </p:val>
                                        </p:tav>
                                        <p:tav tm="100000">
                                          <p:val>
                                            <p:strVal val="#ppt_y"/>
                                          </p:val>
                                        </p:tav>
                                      </p:tavLst>
                                    </p:anim>
                                    <p:anim calcmode="lin" valueType="num">
                                      <p:cBhvr>
                                        <p:cTn id="21" dur="10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22" dur="10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23" dur="1000" tmFilter="0,0; .5, 1; 1, 1"/>
                                        <p:tgtEl>
                                          <p:spTgt spid="40"/>
                                        </p:tgtEl>
                                      </p:cBhvr>
                                    </p:animEffect>
                                  </p:childTnLst>
                                </p:cTn>
                              </p:par>
                              <p:par>
                                <p:cTn id="24" presetID="22" presetClass="entr" presetSubtype="8" fill="hold"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left)">
                                      <p:cBhvr>
                                        <p:cTn id="26" dur="1000"/>
                                        <p:tgtEl>
                                          <p:spTgt spid="4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500"/>
                                        <p:tgtEl>
                                          <p:spTgt spid="6"/>
                                        </p:tgtEl>
                                      </p:cBhvr>
                                    </p:animEffect>
                                  </p:childTnLst>
                                </p:cTn>
                              </p:par>
                            </p:childTnLst>
                          </p:cTn>
                        </p:par>
                        <p:par>
                          <p:cTn id="30" fill="hold" nodeType="afterGroup">
                            <p:stCondLst>
                              <p:cond delay="2000"/>
                            </p:stCondLst>
                            <p:childTnLst>
                              <p:par>
                                <p:cTn id="31" presetID="2" presetClass="entr" presetSubtype="8"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250" fill="hold"/>
                                        <p:tgtEl>
                                          <p:spTgt spid="15"/>
                                        </p:tgtEl>
                                        <p:attrNameLst>
                                          <p:attrName>ppt_x</p:attrName>
                                        </p:attrNameLst>
                                      </p:cBhvr>
                                      <p:tavLst>
                                        <p:tav tm="0">
                                          <p:val>
                                            <p:strVal val="0-#ppt_w/2"/>
                                          </p:val>
                                        </p:tav>
                                        <p:tav tm="100000">
                                          <p:val>
                                            <p:strVal val="#ppt_x"/>
                                          </p:val>
                                        </p:tav>
                                      </p:tavLst>
                                    </p:anim>
                                    <p:anim calcmode="lin" valueType="num">
                                      <p:cBhvr>
                                        <p:cTn id="34" dur="250" fill="hold"/>
                                        <p:tgtEl>
                                          <p:spTgt spid="15"/>
                                        </p:tgtEl>
                                        <p:attrNameLst>
                                          <p:attrName>ppt_y</p:attrName>
                                        </p:attrNameLst>
                                      </p:cBhvr>
                                      <p:tavLst>
                                        <p:tav tm="0">
                                          <p:val>
                                            <p:strVal val="#ppt_y"/>
                                          </p:val>
                                        </p:tav>
                                        <p:tav tm="100000">
                                          <p:val>
                                            <p:strVal val="#ppt_y"/>
                                          </p:val>
                                        </p:tav>
                                      </p:tavLst>
                                    </p:anim>
                                  </p:childTnLst>
                                </p:cTn>
                              </p:par>
                            </p:childTnLst>
                          </p:cTn>
                        </p:par>
                        <p:par>
                          <p:cTn id="35" fill="hold" nodeType="afterGroup">
                            <p:stCondLst>
                              <p:cond delay="2250"/>
                            </p:stCondLst>
                            <p:childTnLst>
                              <p:par>
                                <p:cTn id="36" presetID="2" presetClass="entr" presetSubtype="8"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250" fill="hold"/>
                                        <p:tgtEl>
                                          <p:spTgt spid="12"/>
                                        </p:tgtEl>
                                        <p:attrNameLst>
                                          <p:attrName>ppt_x</p:attrName>
                                        </p:attrNameLst>
                                      </p:cBhvr>
                                      <p:tavLst>
                                        <p:tav tm="0">
                                          <p:val>
                                            <p:strVal val="0-#ppt_w/2"/>
                                          </p:val>
                                        </p:tav>
                                        <p:tav tm="100000">
                                          <p:val>
                                            <p:strVal val="#ppt_x"/>
                                          </p:val>
                                        </p:tav>
                                      </p:tavLst>
                                    </p:anim>
                                    <p:anim calcmode="lin" valueType="num">
                                      <p:cBhvr>
                                        <p:cTn id="39" dur="250" fill="hold"/>
                                        <p:tgtEl>
                                          <p:spTgt spid="12"/>
                                        </p:tgtEl>
                                        <p:attrNameLst>
                                          <p:attrName>ppt_y</p:attrName>
                                        </p:attrNameLst>
                                      </p:cBhvr>
                                      <p:tavLst>
                                        <p:tav tm="0">
                                          <p:val>
                                            <p:strVal val="#ppt_y"/>
                                          </p:val>
                                        </p:tav>
                                        <p:tav tm="100000">
                                          <p:val>
                                            <p:strVal val="#ppt_y"/>
                                          </p:val>
                                        </p:tav>
                                      </p:tavLst>
                                    </p:anim>
                                  </p:childTnLst>
                                </p:cTn>
                              </p:par>
                            </p:childTnLst>
                          </p:cTn>
                        </p:par>
                        <p:par>
                          <p:cTn id="40" fill="hold" nodeType="afterGroup">
                            <p:stCondLst>
                              <p:cond delay="2500"/>
                            </p:stCondLst>
                            <p:childTnLst>
                              <p:par>
                                <p:cTn id="41" presetID="2" presetClass="entr" presetSubtype="8"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250" fill="hold"/>
                                        <p:tgtEl>
                                          <p:spTgt spid="9"/>
                                        </p:tgtEl>
                                        <p:attrNameLst>
                                          <p:attrName>ppt_x</p:attrName>
                                        </p:attrNameLst>
                                      </p:cBhvr>
                                      <p:tavLst>
                                        <p:tav tm="0">
                                          <p:val>
                                            <p:strVal val="0-#ppt_w/2"/>
                                          </p:val>
                                        </p:tav>
                                        <p:tav tm="100000">
                                          <p:val>
                                            <p:strVal val="#ppt_x"/>
                                          </p:val>
                                        </p:tav>
                                      </p:tavLst>
                                    </p:anim>
                                    <p:anim calcmode="lin" valueType="num">
                                      <p:cBhvr>
                                        <p:cTn id="44" dur="250" fill="hold"/>
                                        <p:tgtEl>
                                          <p:spTgt spid="9"/>
                                        </p:tgtEl>
                                        <p:attrNameLst>
                                          <p:attrName>ppt_y</p:attrName>
                                        </p:attrNameLst>
                                      </p:cBhvr>
                                      <p:tavLst>
                                        <p:tav tm="0">
                                          <p:val>
                                            <p:strVal val="#ppt_y"/>
                                          </p:val>
                                        </p:tav>
                                        <p:tav tm="100000">
                                          <p:val>
                                            <p:strVal val="#ppt_y"/>
                                          </p:val>
                                        </p:tav>
                                      </p:tavLst>
                                    </p:anim>
                                  </p:childTnLst>
                                </p:cTn>
                              </p:par>
                            </p:childTnLst>
                          </p:cTn>
                        </p:par>
                        <p:par>
                          <p:cTn id="45" fill="hold" nodeType="afterGroup">
                            <p:stCondLst>
                              <p:cond delay="2750"/>
                            </p:stCondLst>
                            <p:childTnLst>
                              <p:par>
                                <p:cTn id="46" presetID="2" presetClass="entr" presetSubtype="8" fill="hold" nodeType="afterEffect">
                                  <p:stCondLst>
                                    <p:cond delay="0"/>
                                  </p:stCondLst>
                                  <p:childTnLst>
                                    <p:set>
                                      <p:cBhvr>
                                        <p:cTn id="47" dur="1" fill="hold">
                                          <p:stCondLst>
                                            <p:cond delay="0"/>
                                          </p:stCondLst>
                                        </p:cTn>
                                        <p:tgtEl>
                                          <p:spTgt spid="3"/>
                                        </p:tgtEl>
                                        <p:attrNameLst>
                                          <p:attrName>style.visibility</p:attrName>
                                        </p:attrNameLst>
                                      </p:cBhvr>
                                      <p:to>
                                        <p:strVal val="visible"/>
                                      </p:to>
                                    </p:set>
                                    <p:anim calcmode="lin" valueType="num">
                                      <p:cBhvr>
                                        <p:cTn id="48" dur="250" fill="hold"/>
                                        <p:tgtEl>
                                          <p:spTgt spid="3"/>
                                        </p:tgtEl>
                                        <p:attrNameLst>
                                          <p:attrName>ppt_x</p:attrName>
                                        </p:attrNameLst>
                                      </p:cBhvr>
                                      <p:tavLst>
                                        <p:tav tm="0">
                                          <p:val>
                                            <p:strVal val="0-#ppt_w/2"/>
                                          </p:val>
                                        </p:tav>
                                        <p:tav tm="100000">
                                          <p:val>
                                            <p:strVal val="#ppt_x"/>
                                          </p:val>
                                        </p:tav>
                                      </p:tavLst>
                                    </p:anim>
                                    <p:anim calcmode="lin" valueType="num">
                                      <p:cBhvr>
                                        <p:cTn id="49" dur="250" fill="hold"/>
                                        <p:tgtEl>
                                          <p:spTgt spid="3"/>
                                        </p:tgtEl>
                                        <p:attrNameLst>
                                          <p:attrName>ppt_y</p:attrName>
                                        </p:attrNameLst>
                                      </p:cBhvr>
                                      <p:tavLst>
                                        <p:tav tm="0">
                                          <p:val>
                                            <p:strVal val="#ppt_y"/>
                                          </p:val>
                                        </p:tav>
                                        <p:tav tm="100000">
                                          <p:val>
                                            <p:strVal val="#ppt_y"/>
                                          </p:val>
                                        </p:tav>
                                      </p:tavLst>
                                    </p:anim>
                                  </p:childTnLst>
                                </p:cTn>
                              </p:par>
                            </p:childTnLst>
                          </p:cTn>
                        </p:par>
                        <p:par>
                          <p:cTn id="50" fill="hold" nodeType="afterGroup">
                            <p:stCondLst>
                              <p:cond delay="3000"/>
                            </p:stCondLst>
                            <p:childTnLst>
                              <p:par>
                                <p:cTn id="51" presetID="2" presetClass="entr" presetSubtype="1" fill="hold" nodeType="after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p:cTn id="53" dur="250" fill="hold"/>
                                        <p:tgtEl>
                                          <p:spTgt spid="21"/>
                                        </p:tgtEl>
                                        <p:attrNameLst>
                                          <p:attrName>ppt_x</p:attrName>
                                        </p:attrNameLst>
                                      </p:cBhvr>
                                      <p:tavLst>
                                        <p:tav tm="0">
                                          <p:val>
                                            <p:strVal val="#ppt_x"/>
                                          </p:val>
                                        </p:tav>
                                        <p:tav tm="100000">
                                          <p:val>
                                            <p:strVal val="#ppt_x"/>
                                          </p:val>
                                        </p:tav>
                                      </p:tavLst>
                                    </p:anim>
                                    <p:anim calcmode="lin" valueType="num">
                                      <p:cBhvr>
                                        <p:cTn id="54" dur="250" fill="hold"/>
                                        <p:tgtEl>
                                          <p:spTgt spid="21"/>
                                        </p:tgtEl>
                                        <p:attrNameLst>
                                          <p:attrName>ppt_y</p:attrName>
                                        </p:attrNameLst>
                                      </p:cBhvr>
                                      <p:tavLst>
                                        <p:tav tm="0">
                                          <p:val>
                                            <p:strVal val="0-#ppt_h/2"/>
                                          </p:val>
                                        </p:tav>
                                        <p:tav tm="100000">
                                          <p:val>
                                            <p:strVal val="#ppt_y"/>
                                          </p:val>
                                        </p:tav>
                                      </p:tavLst>
                                    </p:anim>
                                  </p:childTnLst>
                                </p:cTn>
                              </p:par>
                            </p:childTnLst>
                          </p:cTn>
                        </p:par>
                        <p:par>
                          <p:cTn id="55" fill="hold" nodeType="afterGroup">
                            <p:stCondLst>
                              <p:cond delay="3250"/>
                            </p:stCondLst>
                            <p:childTnLst>
                              <p:par>
                                <p:cTn id="56" presetID="2" presetClass="entr" presetSubtype="1" fill="hold" nodeType="after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p:cTn id="58" dur="250" fill="hold"/>
                                        <p:tgtEl>
                                          <p:spTgt spid="18"/>
                                        </p:tgtEl>
                                        <p:attrNameLst>
                                          <p:attrName>ppt_x</p:attrName>
                                        </p:attrNameLst>
                                      </p:cBhvr>
                                      <p:tavLst>
                                        <p:tav tm="0">
                                          <p:val>
                                            <p:strVal val="#ppt_x"/>
                                          </p:val>
                                        </p:tav>
                                        <p:tav tm="100000">
                                          <p:val>
                                            <p:strVal val="#ppt_x"/>
                                          </p:val>
                                        </p:tav>
                                      </p:tavLst>
                                    </p:anim>
                                    <p:anim calcmode="lin" valueType="num">
                                      <p:cBhvr>
                                        <p:cTn id="59" dur="250" fill="hold"/>
                                        <p:tgtEl>
                                          <p:spTgt spid="18"/>
                                        </p:tgtEl>
                                        <p:attrNameLst>
                                          <p:attrName>ppt_y</p:attrName>
                                        </p:attrNameLst>
                                      </p:cBhvr>
                                      <p:tavLst>
                                        <p:tav tm="0">
                                          <p:val>
                                            <p:strVal val="0-#ppt_h/2"/>
                                          </p:val>
                                        </p:tav>
                                        <p:tav tm="100000">
                                          <p:val>
                                            <p:strVal val="#ppt_y"/>
                                          </p:val>
                                        </p:tav>
                                      </p:tavLst>
                                    </p:anim>
                                  </p:childTnLst>
                                </p:cTn>
                              </p:par>
                            </p:childTnLst>
                          </p:cTn>
                        </p:par>
                        <p:par>
                          <p:cTn id="60" fill="hold" nodeType="afterGroup">
                            <p:stCondLst>
                              <p:cond delay="3500"/>
                            </p:stCondLst>
                            <p:childTnLst>
                              <p:par>
                                <p:cTn id="61" presetID="2" presetClass="entr" presetSubtype="1" fill="hold"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p:cTn id="63" dur="250" fill="hold"/>
                                        <p:tgtEl>
                                          <p:spTgt spid="19"/>
                                        </p:tgtEl>
                                        <p:attrNameLst>
                                          <p:attrName>ppt_x</p:attrName>
                                        </p:attrNameLst>
                                      </p:cBhvr>
                                      <p:tavLst>
                                        <p:tav tm="0">
                                          <p:val>
                                            <p:strVal val="#ppt_x"/>
                                          </p:val>
                                        </p:tav>
                                        <p:tav tm="100000">
                                          <p:val>
                                            <p:strVal val="#ppt_x"/>
                                          </p:val>
                                        </p:tav>
                                      </p:tavLst>
                                    </p:anim>
                                    <p:anim calcmode="lin" valueType="num">
                                      <p:cBhvr>
                                        <p:cTn id="64" dur="250" fill="hold"/>
                                        <p:tgtEl>
                                          <p:spTgt spid="19"/>
                                        </p:tgtEl>
                                        <p:attrNameLst>
                                          <p:attrName>ppt_y</p:attrName>
                                        </p:attrNameLst>
                                      </p:cBhvr>
                                      <p:tavLst>
                                        <p:tav tm="0">
                                          <p:val>
                                            <p:strVal val="0-#ppt_h/2"/>
                                          </p:val>
                                        </p:tav>
                                        <p:tav tm="100000">
                                          <p:val>
                                            <p:strVal val="#ppt_y"/>
                                          </p:val>
                                        </p:tav>
                                      </p:tavLst>
                                    </p:anim>
                                  </p:childTnLst>
                                </p:cTn>
                              </p:par>
                            </p:childTnLst>
                          </p:cTn>
                        </p:par>
                        <p:par>
                          <p:cTn id="65" fill="hold" nodeType="afterGroup">
                            <p:stCondLst>
                              <p:cond delay="3750"/>
                            </p:stCondLst>
                            <p:childTnLst>
                              <p:par>
                                <p:cTn id="66" presetID="2" presetClass="entr" presetSubtype="1" fill="hold" nodeType="afterEffect">
                                  <p:stCondLst>
                                    <p:cond delay="0"/>
                                  </p:stCondLst>
                                  <p:childTnLst>
                                    <p:set>
                                      <p:cBhvr>
                                        <p:cTn id="67" dur="1" fill="hold">
                                          <p:stCondLst>
                                            <p:cond delay="0"/>
                                          </p:stCondLst>
                                        </p:cTn>
                                        <p:tgtEl>
                                          <p:spTgt spid="20"/>
                                        </p:tgtEl>
                                        <p:attrNameLst>
                                          <p:attrName>style.visibility</p:attrName>
                                        </p:attrNameLst>
                                      </p:cBhvr>
                                      <p:to>
                                        <p:strVal val="visible"/>
                                      </p:to>
                                    </p:set>
                                    <p:anim calcmode="lin" valueType="num">
                                      <p:cBhvr>
                                        <p:cTn id="68" dur="250" fill="hold"/>
                                        <p:tgtEl>
                                          <p:spTgt spid="20"/>
                                        </p:tgtEl>
                                        <p:attrNameLst>
                                          <p:attrName>ppt_x</p:attrName>
                                        </p:attrNameLst>
                                      </p:cBhvr>
                                      <p:tavLst>
                                        <p:tav tm="0">
                                          <p:val>
                                            <p:strVal val="#ppt_x"/>
                                          </p:val>
                                        </p:tav>
                                        <p:tav tm="100000">
                                          <p:val>
                                            <p:strVal val="#ppt_x"/>
                                          </p:val>
                                        </p:tav>
                                      </p:tavLst>
                                    </p:anim>
                                    <p:anim calcmode="lin" valueType="num">
                                      <p:cBhvr>
                                        <p:cTn id="69" dur="250" fill="hold"/>
                                        <p:tgtEl>
                                          <p:spTgt spid="20"/>
                                        </p:tgtEl>
                                        <p:attrNameLst>
                                          <p:attrName>ppt_y</p:attrName>
                                        </p:attrNameLst>
                                      </p:cBhvr>
                                      <p:tavLst>
                                        <p:tav tm="0">
                                          <p:val>
                                            <p:strVal val="0-#ppt_h/2"/>
                                          </p:val>
                                        </p:tav>
                                        <p:tav tm="100000">
                                          <p:val>
                                            <p:strVal val="#ppt_y"/>
                                          </p:val>
                                        </p:tav>
                                      </p:tavLst>
                                    </p:anim>
                                  </p:childTnLst>
                                </p:cTn>
                              </p:par>
                            </p:childTnLst>
                          </p:cTn>
                        </p:par>
                        <p:par>
                          <p:cTn id="70" fill="hold" nodeType="afterGroup">
                            <p:stCondLst>
                              <p:cond delay="4000"/>
                            </p:stCondLst>
                            <p:childTnLst>
                              <p:par>
                                <p:cTn id="71" presetID="2" presetClass="entr" presetSubtype="4" fill="hold" grpId="0" nodeType="afterEffect">
                                  <p:stCondLst>
                                    <p:cond delay="0"/>
                                  </p:stCondLst>
                                  <p:childTnLst>
                                    <p:set>
                                      <p:cBhvr>
                                        <p:cTn id="72" dur="1" fill="hold">
                                          <p:stCondLst>
                                            <p:cond delay="0"/>
                                          </p:stCondLst>
                                        </p:cTn>
                                        <p:tgtEl>
                                          <p:spTgt spid="22"/>
                                        </p:tgtEl>
                                        <p:attrNameLst>
                                          <p:attrName>style.visibility</p:attrName>
                                        </p:attrNameLst>
                                      </p:cBhvr>
                                      <p:to>
                                        <p:strVal val="visible"/>
                                      </p:to>
                                    </p:set>
                                    <p:anim calcmode="lin" valueType="num">
                                      <p:cBhvr>
                                        <p:cTn id="73" dur="250" fill="hold"/>
                                        <p:tgtEl>
                                          <p:spTgt spid="22"/>
                                        </p:tgtEl>
                                        <p:attrNameLst>
                                          <p:attrName>ppt_x</p:attrName>
                                        </p:attrNameLst>
                                      </p:cBhvr>
                                      <p:tavLst>
                                        <p:tav tm="0">
                                          <p:val>
                                            <p:strVal val="#ppt_x"/>
                                          </p:val>
                                        </p:tav>
                                        <p:tav tm="100000">
                                          <p:val>
                                            <p:strVal val="#ppt_x"/>
                                          </p:val>
                                        </p:tav>
                                      </p:tavLst>
                                    </p:anim>
                                    <p:anim calcmode="lin" valueType="num">
                                      <p:cBhvr>
                                        <p:cTn id="74" dur="250" fill="hold"/>
                                        <p:tgtEl>
                                          <p:spTgt spid="22"/>
                                        </p:tgtEl>
                                        <p:attrNameLst>
                                          <p:attrName>ppt_y</p:attrName>
                                        </p:attrNameLst>
                                      </p:cBhvr>
                                      <p:tavLst>
                                        <p:tav tm="0">
                                          <p:val>
                                            <p:strVal val="1+#ppt_h/2"/>
                                          </p:val>
                                        </p:tav>
                                        <p:tav tm="100000">
                                          <p:val>
                                            <p:strVal val="#ppt_y"/>
                                          </p:val>
                                        </p:tav>
                                      </p:tavLst>
                                    </p:anim>
                                  </p:childTnLst>
                                </p:cTn>
                              </p:par>
                            </p:childTnLst>
                          </p:cTn>
                        </p:par>
                        <p:par>
                          <p:cTn id="75" fill="hold" nodeType="afterGroup">
                            <p:stCondLst>
                              <p:cond delay="4250"/>
                            </p:stCondLst>
                            <p:childTnLst>
                              <p:par>
                                <p:cTn id="76" presetID="2" presetClass="entr" presetSubtype="4"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p:cTn id="78" dur="250" fill="hold"/>
                                        <p:tgtEl>
                                          <p:spTgt spid="23"/>
                                        </p:tgtEl>
                                        <p:attrNameLst>
                                          <p:attrName>ppt_x</p:attrName>
                                        </p:attrNameLst>
                                      </p:cBhvr>
                                      <p:tavLst>
                                        <p:tav tm="0">
                                          <p:val>
                                            <p:strVal val="#ppt_x"/>
                                          </p:val>
                                        </p:tav>
                                        <p:tav tm="100000">
                                          <p:val>
                                            <p:strVal val="#ppt_x"/>
                                          </p:val>
                                        </p:tav>
                                      </p:tavLst>
                                    </p:anim>
                                    <p:anim calcmode="lin" valueType="num">
                                      <p:cBhvr>
                                        <p:cTn id="79" dur="250" fill="hold"/>
                                        <p:tgtEl>
                                          <p:spTgt spid="23"/>
                                        </p:tgtEl>
                                        <p:attrNameLst>
                                          <p:attrName>ppt_y</p:attrName>
                                        </p:attrNameLst>
                                      </p:cBhvr>
                                      <p:tavLst>
                                        <p:tav tm="0">
                                          <p:val>
                                            <p:strVal val="1+#ppt_h/2"/>
                                          </p:val>
                                        </p:tav>
                                        <p:tav tm="100000">
                                          <p:val>
                                            <p:strVal val="#ppt_y"/>
                                          </p:val>
                                        </p:tav>
                                      </p:tavLst>
                                    </p:anim>
                                  </p:childTnLst>
                                </p:cTn>
                              </p:par>
                            </p:childTnLst>
                          </p:cTn>
                        </p:par>
                        <p:par>
                          <p:cTn id="80" fill="hold" nodeType="afterGroup">
                            <p:stCondLst>
                              <p:cond delay="4500"/>
                            </p:stCondLst>
                            <p:childTnLst>
                              <p:par>
                                <p:cTn id="81" presetID="2" presetClass="entr" presetSubtype="4" fill="hold" grpId="0" nodeType="afterEffect">
                                  <p:stCondLst>
                                    <p:cond delay="0"/>
                                  </p:stCondLst>
                                  <p:childTnLst>
                                    <p:set>
                                      <p:cBhvr>
                                        <p:cTn id="82" dur="1" fill="hold">
                                          <p:stCondLst>
                                            <p:cond delay="0"/>
                                          </p:stCondLst>
                                        </p:cTn>
                                        <p:tgtEl>
                                          <p:spTgt spid="24"/>
                                        </p:tgtEl>
                                        <p:attrNameLst>
                                          <p:attrName>style.visibility</p:attrName>
                                        </p:attrNameLst>
                                      </p:cBhvr>
                                      <p:to>
                                        <p:strVal val="visible"/>
                                      </p:to>
                                    </p:set>
                                    <p:anim calcmode="lin" valueType="num">
                                      <p:cBhvr>
                                        <p:cTn id="83" dur="250" fill="hold"/>
                                        <p:tgtEl>
                                          <p:spTgt spid="24"/>
                                        </p:tgtEl>
                                        <p:attrNameLst>
                                          <p:attrName>ppt_x</p:attrName>
                                        </p:attrNameLst>
                                      </p:cBhvr>
                                      <p:tavLst>
                                        <p:tav tm="0">
                                          <p:val>
                                            <p:strVal val="#ppt_x"/>
                                          </p:val>
                                        </p:tav>
                                        <p:tav tm="100000">
                                          <p:val>
                                            <p:strVal val="#ppt_x"/>
                                          </p:val>
                                        </p:tav>
                                      </p:tavLst>
                                    </p:anim>
                                    <p:anim calcmode="lin" valueType="num">
                                      <p:cBhvr>
                                        <p:cTn id="84" dur="250" fill="hold"/>
                                        <p:tgtEl>
                                          <p:spTgt spid="24"/>
                                        </p:tgtEl>
                                        <p:attrNameLst>
                                          <p:attrName>ppt_y</p:attrName>
                                        </p:attrNameLst>
                                      </p:cBhvr>
                                      <p:tavLst>
                                        <p:tav tm="0">
                                          <p:val>
                                            <p:strVal val="1+#ppt_h/2"/>
                                          </p:val>
                                        </p:tav>
                                        <p:tav tm="100000">
                                          <p:val>
                                            <p:strVal val="#ppt_y"/>
                                          </p:val>
                                        </p:tav>
                                      </p:tavLst>
                                    </p:anim>
                                  </p:childTnLst>
                                </p:cTn>
                              </p:par>
                            </p:childTnLst>
                          </p:cTn>
                        </p:par>
                        <p:par>
                          <p:cTn id="85" fill="hold" nodeType="afterGroup">
                            <p:stCondLst>
                              <p:cond delay="4750"/>
                            </p:stCondLst>
                            <p:childTnLst>
                              <p:par>
                                <p:cTn id="86" presetID="2" presetClass="entr" presetSubtype="4" fill="hold" grpId="0" nodeType="afterEffect">
                                  <p:stCondLst>
                                    <p:cond delay="0"/>
                                  </p:stCondLst>
                                  <p:childTnLst>
                                    <p:set>
                                      <p:cBhvr>
                                        <p:cTn id="87" dur="1" fill="hold">
                                          <p:stCondLst>
                                            <p:cond delay="0"/>
                                          </p:stCondLst>
                                        </p:cTn>
                                        <p:tgtEl>
                                          <p:spTgt spid="25"/>
                                        </p:tgtEl>
                                        <p:attrNameLst>
                                          <p:attrName>style.visibility</p:attrName>
                                        </p:attrNameLst>
                                      </p:cBhvr>
                                      <p:to>
                                        <p:strVal val="visible"/>
                                      </p:to>
                                    </p:set>
                                    <p:anim calcmode="lin" valueType="num">
                                      <p:cBhvr>
                                        <p:cTn id="88" dur="250" fill="hold"/>
                                        <p:tgtEl>
                                          <p:spTgt spid="25"/>
                                        </p:tgtEl>
                                        <p:attrNameLst>
                                          <p:attrName>ppt_x</p:attrName>
                                        </p:attrNameLst>
                                      </p:cBhvr>
                                      <p:tavLst>
                                        <p:tav tm="0">
                                          <p:val>
                                            <p:strVal val="#ppt_x"/>
                                          </p:val>
                                        </p:tav>
                                        <p:tav tm="100000">
                                          <p:val>
                                            <p:strVal val="#ppt_x"/>
                                          </p:val>
                                        </p:tav>
                                      </p:tavLst>
                                    </p:anim>
                                    <p:anim calcmode="lin" valueType="num">
                                      <p:cBhvr>
                                        <p:cTn id="89" dur="250" fill="hold"/>
                                        <p:tgtEl>
                                          <p:spTgt spid="25"/>
                                        </p:tgtEl>
                                        <p:attrNameLst>
                                          <p:attrName>ppt_y</p:attrName>
                                        </p:attrNameLst>
                                      </p:cBhvr>
                                      <p:tavLst>
                                        <p:tav tm="0">
                                          <p:val>
                                            <p:strVal val="1+#ppt_h/2"/>
                                          </p:val>
                                        </p:tav>
                                        <p:tav tm="100000">
                                          <p:val>
                                            <p:strVal val="#ppt_y"/>
                                          </p:val>
                                        </p:tav>
                                      </p:tavLst>
                                    </p:anim>
                                  </p:childTnLst>
                                </p:cTn>
                              </p:par>
                            </p:childTnLst>
                          </p:cTn>
                        </p:par>
                        <p:par>
                          <p:cTn id="90" fill="hold" nodeType="afterGroup">
                            <p:stCondLst>
                              <p:cond delay="5000"/>
                            </p:stCondLst>
                            <p:childTnLst>
                              <p:par>
                                <p:cTn id="91" presetID="22" presetClass="entr" presetSubtype="1" fill="hold" nodeType="afterEffect">
                                  <p:stCondLst>
                                    <p:cond delay="0"/>
                                  </p:stCondLst>
                                  <p:childTnLst>
                                    <p:set>
                                      <p:cBhvr>
                                        <p:cTn id="92" dur="1" fill="hold">
                                          <p:stCondLst>
                                            <p:cond delay="0"/>
                                          </p:stCondLst>
                                        </p:cTn>
                                        <p:tgtEl>
                                          <p:spTgt spid="26"/>
                                        </p:tgtEl>
                                        <p:attrNameLst>
                                          <p:attrName>style.visibility</p:attrName>
                                        </p:attrNameLst>
                                      </p:cBhvr>
                                      <p:to>
                                        <p:strVal val="visible"/>
                                      </p:to>
                                    </p:set>
                                    <p:animEffect transition="in" filter="wipe(up)">
                                      <p:cBhvr>
                                        <p:cTn id="93" dur="250"/>
                                        <p:tgtEl>
                                          <p:spTgt spid="26"/>
                                        </p:tgtEl>
                                      </p:cBhvr>
                                    </p:animEffect>
                                  </p:childTnLst>
                                </p:cTn>
                              </p:par>
                            </p:childTnLst>
                          </p:cTn>
                        </p:par>
                        <p:par>
                          <p:cTn id="94" fill="hold" nodeType="afterGroup">
                            <p:stCondLst>
                              <p:cond delay="5250"/>
                            </p:stCondLst>
                            <p:childTnLst>
                              <p:par>
                                <p:cTn id="95" presetID="12" presetClass="entr" presetSubtype="1" fill="hold" grpId="0" nodeType="afterEffect">
                                  <p:stCondLst>
                                    <p:cond delay="0"/>
                                  </p:stCondLst>
                                  <p:childTnLst>
                                    <p:set>
                                      <p:cBhvr>
                                        <p:cTn id="96" dur="1" fill="hold">
                                          <p:stCondLst>
                                            <p:cond delay="0"/>
                                          </p:stCondLst>
                                        </p:cTn>
                                        <p:tgtEl>
                                          <p:spTgt spid="94"/>
                                        </p:tgtEl>
                                        <p:attrNameLst>
                                          <p:attrName>style.visibility</p:attrName>
                                        </p:attrNameLst>
                                      </p:cBhvr>
                                      <p:to>
                                        <p:strVal val="visible"/>
                                      </p:to>
                                    </p:set>
                                    <p:anim calcmode="lin" valueType="num">
                                      <p:cBhvr>
                                        <p:cTn id="97" dur="250"/>
                                        <p:tgtEl>
                                          <p:spTgt spid="94"/>
                                        </p:tgtEl>
                                        <p:attrNameLst>
                                          <p:attrName>ppt_y</p:attrName>
                                        </p:attrNameLst>
                                      </p:cBhvr>
                                      <p:tavLst>
                                        <p:tav tm="0">
                                          <p:val>
                                            <p:strVal val="#ppt_y-#ppt_h*1.125000"/>
                                          </p:val>
                                        </p:tav>
                                        <p:tav tm="100000">
                                          <p:val>
                                            <p:strVal val="#ppt_y"/>
                                          </p:val>
                                        </p:tav>
                                      </p:tavLst>
                                    </p:anim>
                                    <p:animEffect transition="in" filter="wipe(down)">
                                      <p:cBhvr>
                                        <p:cTn id="98" dur="250"/>
                                        <p:tgtEl>
                                          <p:spTgt spid="94"/>
                                        </p:tgtEl>
                                      </p:cBhvr>
                                    </p:animEffect>
                                  </p:childTnLst>
                                </p:cTn>
                              </p:par>
                            </p:childTnLst>
                          </p:cTn>
                        </p:par>
                        <p:par>
                          <p:cTn id="99" fill="hold" nodeType="afterGroup">
                            <p:stCondLst>
                              <p:cond delay="5500"/>
                            </p:stCondLst>
                            <p:childTnLst>
                              <p:par>
                                <p:cTn id="100" presetID="22" presetClass="entr" presetSubtype="4" fill="hold" nodeType="afterEffect">
                                  <p:stCondLst>
                                    <p:cond delay="0"/>
                                  </p:stCondLst>
                                  <p:childTnLst>
                                    <p:set>
                                      <p:cBhvr>
                                        <p:cTn id="101" dur="1" fill="hold">
                                          <p:stCondLst>
                                            <p:cond delay="0"/>
                                          </p:stCondLst>
                                        </p:cTn>
                                        <p:tgtEl>
                                          <p:spTgt spid="27"/>
                                        </p:tgtEl>
                                        <p:attrNameLst>
                                          <p:attrName>style.visibility</p:attrName>
                                        </p:attrNameLst>
                                      </p:cBhvr>
                                      <p:to>
                                        <p:strVal val="visible"/>
                                      </p:to>
                                    </p:set>
                                    <p:animEffect transition="in" filter="wipe(down)">
                                      <p:cBhvr>
                                        <p:cTn id="102" dur="250"/>
                                        <p:tgtEl>
                                          <p:spTgt spid="27"/>
                                        </p:tgtEl>
                                      </p:cBhvr>
                                    </p:animEffect>
                                  </p:childTnLst>
                                </p:cTn>
                              </p:par>
                            </p:childTnLst>
                          </p:cTn>
                        </p:par>
                        <p:par>
                          <p:cTn id="103" fill="hold" nodeType="afterGroup">
                            <p:stCondLst>
                              <p:cond delay="5750"/>
                            </p:stCondLst>
                            <p:childTnLst>
                              <p:par>
                                <p:cTn id="104" presetID="12" presetClass="entr" presetSubtype="1" fill="hold" grpId="0" nodeType="afterEffect">
                                  <p:stCondLst>
                                    <p:cond delay="0"/>
                                  </p:stCondLst>
                                  <p:childTnLst>
                                    <p:set>
                                      <p:cBhvr>
                                        <p:cTn id="105" dur="1" fill="hold">
                                          <p:stCondLst>
                                            <p:cond delay="0"/>
                                          </p:stCondLst>
                                        </p:cTn>
                                        <p:tgtEl>
                                          <p:spTgt spid="96"/>
                                        </p:tgtEl>
                                        <p:attrNameLst>
                                          <p:attrName>style.visibility</p:attrName>
                                        </p:attrNameLst>
                                      </p:cBhvr>
                                      <p:to>
                                        <p:strVal val="visible"/>
                                      </p:to>
                                    </p:set>
                                    <p:anim calcmode="lin" valueType="num">
                                      <p:cBhvr>
                                        <p:cTn id="106" dur="250"/>
                                        <p:tgtEl>
                                          <p:spTgt spid="96"/>
                                        </p:tgtEl>
                                        <p:attrNameLst>
                                          <p:attrName>ppt_y</p:attrName>
                                        </p:attrNameLst>
                                      </p:cBhvr>
                                      <p:tavLst>
                                        <p:tav tm="0">
                                          <p:val>
                                            <p:strVal val="#ppt_y-#ppt_h*1.125000"/>
                                          </p:val>
                                        </p:tav>
                                        <p:tav tm="100000">
                                          <p:val>
                                            <p:strVal val="#ppt_y"/>
                                          </p:val>
                                        </p:tav>
                                      </p:tavLst>
                                    </p:anim>
                                    <p:animEffect transition="in" filter="wipe(down)">
                                      <p:cBhvr>
                                        <p:cTn id="107" dur="250"/>
                                        <p:tgtEl>
                                          <p:spTgt spid="96"/>
                                        </p:tgtEl>
                                      </p:cBhvr>
                                    </p:animEffect>
                                  </p:childTnLst>
                                </p:cTn>
                              </p:par>
                            </p:childTnLst>
                          </p:cTn>
                        </p:par>
                        <p:par>
                          <p:cTn id="108" fill="hold" nodeType="afterGroup">
                            <p:stCondLst>
                              <p:cond delay="6000"/>
                            </p:stCondLst>
                            <p:childTnLst>
                              <p:par>
                                <p:cTn id="109" presetID="22" presetClass="entr" presetSubtype="1" fill="hold" nodeType="afterEffect">
                                  <p:stCondLst>
                                    <p:cond delay="0"/>
                                  </p:stCondLst>
                                  <p:childTnLst>
                                    <p:set>
                                      <p:cBhvr>
                                        <p:cTn id="110" dur="1" fill="hold">
                                          <p:stCondLst>
                                            <p:cond delay="0"/>
                                          </p:stCondLst>
                                        </p:cTn>
                                        <p:tgtEl>
                                          <p:spTgt spid="28"/>
                                        </p:tgtEl>
                                        <p:attrNameLst>
                                          <p:attrName>style.visibility</p:attrName>
                                        </p:attrNameLst>
                                      </p:cBhvr>
                                      <p:to>
                                        <p:strVal val="visible"/>
                                      </p:to>
                                    </p:set>
                                    <p:animEffect transition="in" filter="wipe(up)">
                                      <p:cBhvr>
                                        <p:cTn id="111" dur="250"/>
                                        <p:tgtEl>
                                          <p:spTgt spid="28"/>
                                        </p:tgtEl>
                                      </p:cBhvr>
                                    </p:animEffect>
                                  </p:childTnLst>
                                </p:cTn>
                              </p:par>
                            </p:childTnLst>
                          </p:cTn>
                        </p:par>
                        <p:par>
                          <p:cTn id="112" fill="hold" nodeType="afterGroup">
                            <p:stCondLst>
                              <p:cond delay="6250"/>
                            </p:stCondLst>
                            <p:childTnLst>
                              <p:par>
                                <p:cTn id="113" presetID="12" presetClass="entr" presetSubtype="1" fill="hold" grpId="0" nodeType="afterEffect">
                                  <p:stCondLst>
                                    <p:cond delay="0"/>
                                  </p:stCondLst>
                                  <p:childTnLst>
                                    <p:set>
                                      <p:cBhvr>
                                        <p:cTn id="114" dur="1" fill="hold">
                                          <p:stCondLst>
                                            <p:cond delay="0"/>
                                          </p:stCondLst>
                                        </p:cTn>
                                        <p:tgtEl>
                                          <p:spTgt spid="29"/>
                                        </p:tgtEl>
                                        <p:attrNameLst>
                                          <p:attrName>style.visibility</p:attrName>
                                        </p:attrNameLst>
                                      </p:cBhvr>
                                      <p:to>
                                        <p:strVal val="visible"/>
                                      </p:to>
                                    </p:set>
                                    <p:anim calcmode="lin" valueType="num">
                                      <p:cBhvr>
                                        <p:cTn id="115" dur="250"/>
                                        <p:tgtEl>
                                          <p:spTgt spid="29"/>
                                        </p:tgtEl>
                                        <p:attrNameLst>
                                          <p:attrName>ppt_y</p:attrName>
                                        </p:attrNameLst>
                                      </p:cBhvr>
                                      <p:tavLst>
                                        <p:tav tm="0">
                                          <p:val>
                                            <p:strVal val="#ppt_y-#ppt_h*1.125000"/>
                                          </p:val>
                                        </p:tav>
                                        <p:tav tm="100000">
                                          <p:val>
                                            <p:strVal val="#ppt_y"/>
                                          </p:val>
                                        </p:tav>
                                      </p:tavLst>
                                    </p:anim>
                                    <p:animEffect transition="in" filter="wipe(down)">
                                      <p:cBhvr>
                                        <p:cTn id="116" dur="250"/>
                                        <p:tgtEl>
                                          <p:spTgt spid="29"/>
                                        </p:tgtEl>
                                      </p:cBhvr>
                                    </p:animEffect>
                                  </p:childTnLst>
                                </p:cTn>
                              </p:par>
                            </p:childTnLst>
                          </p:cTn>
                        </p:par>
                        <p:par>
                          <p:cTn id="117" fill="hold" nodeType="afterGroup">
                            <p:stCondLst>
                              <p:cond delay="6500"/>
                            </p:stCondLst>
                            <p:childTnLst>
                              <p:par>
                                <p:cTn id="118" presetID="22" presetClass="entr" presetSubtype="4" fill="hold" nodeType="afterEffect">
                                  <p:stCondLst>
                                    <p:cond delay="0"/>
                                  </p:stCondLst>
                                  <p:childTnLst>
                                    <p:set>
                                      <p:cBhvr>
                                        <p:cTn id="119" dur="1" fill="hold">
                                          <p:stCondLst>
                                            <p:cond delay="0"/>
                                          </p:stCondLst>
                                        </p:cTn>
                                        <p:tgtEl>
                                          <p:spTgt spid="30"/>
                                        </p:tgtEl>
                                        <p:attrNameLst>
                                          <p:attrName>style.visibility</p:attrName>
                                        </p:attrNameLst>
                                      </p:cBhvr>
                                      <p:to>
                                        <p:strVal val="visible"/>
                                      </p:to>
                                    </p:set>
                                    <p:animEffect transition="in" filter="wipe(down)">
                                      <p:cBhvr>
                                        <p:cTn id="120" dur="250"/>
                                        <p:tgtEl>
                                          <p:spTgt spid="30"/>
                                        </p:tgtEl>
                                      </p:cBhvr>
                                    </p:animEffect>
                                  </p:childTnLst>
                                </p:cTn>
                              </p:par>
                            </p:childTnLst>
                          </p:cTn>
                        </p:par>
                        <p:par>
                          <p:cTn id="121" fill="hold" nodeType="afterGroup">
                            <p:stCondLst>
                              <p:cond delay="6750"/>
                            </p:stCondLst>
                            <p:childTnLst>
                              <p:par>
                                <p:cTn id="122" presetID="12" presetClass="entr" presetSubtype="1" fill="hold" grpId="0" nodeType="afterEffect">
                                  <p:stCondLst>
                                    <p:cond delay="0"/>
                                  </p:stCondLst>
                                  <p:childTnLst>
                                    <p:set>
                                      <p:cBhvr>
                                        <p:cTn id="123" dur="1" fill="hold">
                                          <p:stCondLst>
                                            <p:cond delay="0"/>
                                          </p:stCondLst>
                                        </p:cTn>
                                        <p:tgtEl>
                                          <p:spTgt spid="100"/>
                                        </p:tgtEl>
                                        <p:attrNameLst>
                                          <p:attrName>style.visibility</p:attrName>
                                        </p:attrNameLst>
                                      </p:cBhvr>
                                      <p:to>
                                        <p:strVal val="visible"/>
                                      </p:to>
                                    </p:set>
                                    <p:anim calcmode="lin" valueType="num">
                                      <p:cBhvr>
                                        <p:cTn id="124" dur="250"/>
                                        <p:tgtEl>
                                          <p:spTgt spid="100"/>
                                        </p:tgtEl>
                                        <p:attrNameLst>
                                          <p:attrName>ppt_y</p:attrName>
                                        </p:attrNameLst>
                                      </p:cBhvr>
                                      <p:tavLst>
                                        <p:tav tm="0">
                                          <p:val>
                                            <p:strVal val="#ppt_y-#ppt_h*1.125000"/>
                                          </p:val>
                                        </p:tav>
                                        <p:tav tm="100000">
                                          <p:val>
                                            <p:strVal val="#ppt_y"/>
                                          </p:val>
                                        </p:tav>
                                      </p:tavLst>
                                    </p:anim>
                                    <p:animEffect transition="in" filter="wipe(down)">
                                      <p:cBhvr>
                                        <p:cTn id="125" dur="25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22" grpId="0"/>
      <p:bldP spid="23" grpId="0"/>
      <p:bldP spid="24" grpId="0"/>
      <p:bldP spid="25" grpId="0"/>
      <p:bldP spid="94" grpId="0"/>
      <p:bldP spid="96" grpId="0"/>
      <p:bldP spid="29" grpId="0"/>
      <p:bldP spid="100"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676" name="Picture 6" descr="C:\Users\PC\Desktop\zqq\20158_0011_7.png">
            <a:extLst>
              <a:ext uri="{FF2B5EF4-FFF2-40B4-BE49-F238E27FC236}">
                <a16:creationId xmlns:a16="http://schemas.microsoft.com/office/drawing/2014/main" id="{B91F9622-AED0-4588-A551-CF616EDCA0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13" y="3071813"/>
            <a:ext cx="1812926" cy="187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59" name="Rectangle 3">
            <a:extLst>
              <a:ext uri="{FF2B5EF4-FFF2-40B4-BE49-F238E27FC236}">
                <a16:creationId xmlns:a16="http://schemas.microsoft.com/office/drawing/2014/main" id="{B83205F9-8AFF-4207-AB9D-FEF65B223D1C}"/>
              </a:ext>
            </a:extLst>
          </p:cNvPr>
          <p:cNvSpPr txBox="1">
            <a:spLocks noChangeArrowheads="1"/>
          </p:cNvSpPr>
          <p:nvPr/>
        </p:nvSpPr>
        <p:spPr bwMode="auto">
          <a:xfrm>
            <a:off x="3460750" y="1589088"/>
            <a:ext cx="5969000"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endParaRPr lang="zh-CN" altLang="en-US" sz="2800" b="1">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a:p>
            <a:pPr algn="ctr" eaLnBrk="1" hangingPunct="1">
              <a:lnSpc>
                <a:spcPct val="120000"/>
              </a:lnSpc>
            </a:pPr>
            <a:endParaRPr lang="zh-CN" altLang="en-US" sz="2800" b="1">
              <a:solidFill>
                <a:srgbClr val="C00000"/>
              </a:solidFill>
              <a:latin typeface="Calibri" panose="020F0502020204030204" pitchFamily="34" charset="0"/>
              <a:sym typeface="Calibri" panose="020F0502020204030204" pitchFamily="34" charset="0"/>
            </a:endParaRPr>
          </a:p>
        </p:txBody>
      </p:sp>
      <p:sp>
        <p:nvSpPr>
          <p:cNvPr id="45060" name="矩形 5">
            <a:extLst>
              <a:ext uri="{FF2B5EF4-FFF2-40B4-BE49-F238E27FC236}">
                <a16:creationId xmlns:a16="http://schemas.microsoft.com/office/drawing/2014/main" id="{C22F81B1-D87C-4CBA-B3C3-6734BACF98FD}"/>
              </a:ext>
            </a:extLst>
          </p:cNvPr>
          <p:cNvSpPr>
            <a:spLocks noChangeArrowheads="1"/>
          </p:cNvSpPr>
          <p:nvPr/>
        </p:nvSpPr>
        <p:spPr bwMode="auto">
          <a:xfrm>
            <a:off x="3292475" y="990600"/>
            <a:ext cx="5284788" cy="316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en-US">
              <a:solidFill>
                <a:srgbClr val="FFFFFF"/>
              </a:solidFill>
              <a:latin typeface="Calibri" panose="020F0502020204030204" pitchFamily="34" charset="0"/>
            </a:endParaRPr>
          </a:p>
        </p:txBody>
      </p:sp>
      <p:grpSp>
        <p:nvGrpSpPr>
          <p:cNvPr id="7" name="组合 6">
            <a:extLst>
              <a:ext uri="{FF2B5EF4-FFF2-40B4-BE49-F238E27FC236}">
                <a16:creationId xmlns:a16="http://schemas.microsoft.com/office/drawing/2014/main" id="{7EDD0860-E75E-43FD-AA42-1D1847F6E661}"/>
              </a:ext>
            </a:extLst>
          </p:cNvPr>
          <p:cNvGrpSpPr>
            <a:grpSpLocks/>
          </p:cNvGrpSpPr>
          <p:nvPr/>
        </p:nvGrpSpPr>
        <p:grpSpPr bwMode="auto">
          <a:xfrm>
            <a:off x="3381375" y="1082675"/>
            <a:ext cx="4513263" cy="506413"/>
            <a:chOff x="6562" y="4623"/>
            <a:chExt cx="7105" cy="1062"/>
          </a:xfrm>
        </p:grpSpPr>
        <p:sp>
          <p:nvSpPr>
            <p:cNvPr id="45095" name="矩形 20">
              <a:extLst>
                <a:ext uri="{FF2B5EF4-FFF2-40B4-BE49-F238E27FC236}">
                  <a16:creationId xmlns:a16="http://schemas.microsoft.com/office/drawing/2014/main" id="{2F9FC995-E56A-44A5-A92E-C019D199359D}"/>
                </a:ext>
              </a:extLst>
            </p:cNvPr>
            <p:cNvSpPr>
              <a:spLocks noChangeArrowheads="1"/>
            </p:cNvSpPr>
            <p:nvPr/>
          </p:nvSpPr>
          <p:spPr bwMode="auto">
            <a:xfrm>
              <a:off x="7354" y="4823"/>
              <a:ext cx="6313" cy="761"/>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lvl1pPr defTabSz="1219200" eaLnBrk="0" hangingPunct="0">
                <a:defRPr>
                  <a:solidFill>
                    <a:schemeClr val="tx1"/>
                  </a:solidFill>
                  <a:latin typeface="Arial" panose="020B0604020202020204" pitchFamily="34" charset="0"/>
                  <a:ea typeface="宋体" panose="02010600030101010101" pitchFamily="2" charset="-122"/>
                </a:defRPr>
              </a:lvl1pPr>
              <a:lvl2pPr marL="742950" indent="-285750" defTabSz="1219200" eaLnBrk="0" hangingPunct="0">
                <a:defRPr>
                  <a:solidFill>
                    <a:schemeClr val="tx1"/>
                  </a:solidFill>
                  <a:latin typeface="Arial" panose="020B0604020202020204" pitchFamily="34" charset="0"/>
                  <a:ea typeface="宋体" panose="02010600030101010101" pitchFamily="2" charset="-122"/>
                </a:defRPr>
              </a:lvl2pPr>
              <a:lvl3pPr marL="1143000" indent="-228600" defTabSz="1219200" eaLnBrk="0" hangingPunct="0">
                <a:defRPr>
                  <a:solidFill>
                    <a:schemeClr val="tx1"/>
                  </a:solidFill>
                  <a:latin typeface="Arial" panose="020B0604020202020204" pitchFamily="34" charset="0"/>
                  <a:ea typeface="宋体" panose="02010600030101010101" pitchFamily="2" charset="-122"/>
                </a:defRPr>
              </a:lvl3pPr>
              <a:lvl4pPr marL="1600200" indent="-228600" defTabSz="1219200" eaLnBrk="0" hangingPunct="0">
                <a:defRPr>
                  <a:solidFill>
                    <a:schemeClr val="tx1"/>
                  </a:solidFill>
                  <a:latin typeface="Arial" panose="020B0604020202020204" pitchFamily="34" charset="0"/>
                  <a:ea typeface="宋体" panose="02010600030101010101" pitchFamily="2" charset="-122"/>
                </a:defRPr>
              </a:lvl4pPr>
              <a:lvl5pPr marL="2057400" indent="-228600" defTabSz="1219200" eaLnBrk="0" hangingPunct="0">
                <a:defRPr>
                  <a:solidFill>
                    <a:schemeClr val="tx1"/>
                  </a:solidFill>
                  <a:latin typeface="Arial" panose="020B0604020202020204" pitchFamily="34" charset="0"/>
                  <a:ea typeface="宋体" panose="02010600030101010101" pitchFamily="2" charset="-122"/>
                </a:defRPr>
              </a:lvl5pPr>
              <a:lvl6pPr marL="2514600" indent="-228600" defTabSz="1219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9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9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9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sz="2400"/>
            </a:p>
          </p:txBody>
        </p:sp>
        <p:sp>
          <p:nvSpPr>
            <p:cNvPr id="45096" name="TextBox 10">
              <a:extLst>
                <a:ext uri="{FF2B5EF4-FFF2-40B4-BE49-F238E27FC236}">
                  <a16:creationId xmlns:a16="http://schemas.microsoft.com/office/drawing/2014/main" id="{A18AE50E-8160-4398-9C13-D53126538BE3}"/>
                </a:ext>
              </a:extLst>
            </p:cNvPr>
            <p:cNvSpPr txBox="1">
              <a:spLocks noChangeArrowheads="1"/>
            </p:cNvSpPr>
            <p:nvPr/>
          </p:nvSpPr>
          <p:spPr bwMode="auto">
            <a:xfrm>
              <a:off x="7503" y="4623"/>
              <a:ext cx="6085" cy="1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a:solidFill>
                    <a:srgbClr val="FED472"/>
                  </a:solidFill>
                  <a:latin typeface="微软雅黑" panose="020B0503020204020204" pitchFamily="34" charset="-122"/>
                  <a:ea typeface="微软雅黑" panose="020B0503020204020204" pitchFamily="34" charset="-122"/>
                </a:rPr>
                <a:t>开展整风、整党运动</a:t>
              </a:r>
            </a:p>
          </p:txBody>
        </p:sp>
        <p:grpSp>
          <p:nvGrpSpPr>
            <p:cNvPr id="45097" name="组合 23">
              <a:extLst>
                <a:ext uri="{FF2B5EF4-FFF2-40B4-BE49-F238E27FC236}">
                  <a16:creationId xmlns:a16="http://schemas.microsoft.com/office/drawing/2014/main" id="{C0966698-9B74-4E02-B02D-D4235031EBC0}"/>
                </a:ext>
              </a:extLst>
            </p:cNvPr>
            <p:cNvGrpSpPr>
              <a:grpSpLocks/>
            </p:cNvGrpSpPr>
            <p:nvPr/>
          </p:nvGrpSpPr>
          <p:grpSpPr bwMode="auto">
            <a:xfrm>
              <a:off x="6562" y="4847"/>
              <a:ext cx="822" cy="695"/>
              <a:chOff x="610930" y="2643685"/>
              <a:chExt cx="517690" cy="479348"/>
            </a:xfrm>
          </p:grpSpPr>
          <p:sp>
            <p:nvSpPr>
              <p:cNvPr id="45099" name="椭圆 25">
                <a:extLst>
                  <a:ext uri="{FF2B5EF4-FFF2-40B4-BE49-F238E27FC236}">
                    <a16:creationId xmlns:a16="http://schemas.microsoft.com/office/drawing/2014/main" id="{B394518C-F683-4801-A883-0A9170448B60}"/>
                  </a:ext>
                </a:extLst>
              </p:cNvPr>
              <p:cNvSpPr>
                <a:spLocks noChangeArrowheads="1"/>
              </p:cNvSpPr>
              <p:nvPr/>
            </p:nvSpPr>
            <p:spPr bwMode="auto">
              <a:xfrm>
                <a:off x="631106" y="2647214"/>
                <a:ext cx="497514" cy="459433"/>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en-US" altLang="zh-CN" b="1">
                  <a:solidFill>
                    <a:srgbClr val="C00000"/>
                  </a:solidFill>
                  <a:latin typeface="Impact" panose="020B0806030902050204" pitchFamily="34" charset="0"/>
                  <a:ea typeface="微软雅黑" panose="020B0503020204020204" pitchFamily="34" charset="-122"/>
                </a:endParaRPr>
              </a:p>
            </p:txBody>
          </p:sp>
          <p:sp>
            <p:nvSpPr>
              <p:cNvPr id="45100" name="矩形 27">
                <a:extLst>
                  <a:ext uri="{FF2B5EF4-FFF2-40B4-BE49-F238E27FC236}">
                    <a16:creationId xmlns:a16="http://schemas.microsoft.com/office/drawing/2014/main" id="{E296690C-1EDD-4473-838E-9ED11694EE6B}"/>
                  </a:ext>
                </a:extLst>
              </p:cNvPr>
              <p:cNvSpPr>
                <a:spLocks noChangeArrowheads="1"/>
              </p:cNvSpPr>
              <p:nvPr/>
            </p:nvSpPr>
            <p:spPr bwMode="auto">
              <a:xfrm>
                <a:off x="610930" y="2643685"/>
                <a:ext cx="479348" cy="479348"/>
              </a:xfrm>
              <a:prstGeom prst="rect">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lIns="121920" tIns="60960" rIns="121920" bIns="60960"/>
              <a:lstStyle>
                <a:lvl1pPr defTabSz="1219200" eaLnBrk="0" hangingPunct="0">
                  <a:defRPr>
                    <a:solidFill>
                      <a:schemeClr val="tx1"/>
                    </a:solidFill>
                    <a:latin typeface="Arial" panose="020B0604020202020204" pitchFamily="34" charset="0"/>
                    <a:ea typeface="宋体" panose="02010600030101010101" pitchFamily="2" charset="-122"/>
                  </a:defRPr>
                </a:lvl1pPr>
                <a:lvl2pPr marL="742950" indent="-285750" defTabSz="1219200" eaLnBrk="0" hangingPunct="0">
                  <a:defRPr>
                    <a:solidFill>
                      <a:schemeClr val="tx1"/>
                    </a:solidFill>
                    <a:latin typeface="Arial" panose="020B0604020202020204" pitchFamily="34" charset="0"/>
                    <a:ea typeface="宋体" panose="02010600030101010101" pitchFamily="2" charset="-122"/>
                  </a:defRPr>
                </a:lvl2pPr>
                <a:lvl3pPr marL="1143000" indent="-228600" defTabSz="1219200" eaLnBrk="0" hangingPunct="0">
                  <a:defRPr>
                    <a:solidFill>
                      <a:schemeClr val="tx1"/>
                    </a:solidFill>
                    <a:latin typeface="Arial" panose="020B0604020202020204" pitchFamily="34" charset="0"/>
                    <a:ea typeface="宋体" panose="02010600030101010101" pitchFamily="2" charset="-122"/>
                  </a:defRPr>
                </a:lvl3pPr>
                <a:lvl4pPr marL="1600200" indent="-228600" defTabSz="1219200" eaLnBrk="0" hangingPunct="0">
                  <a:defRPr>
                    <a:solidFill>
                      <a:schemeClr val="tx1"/>
                    </a:solidFill>
                    <a:latin typeface="Arial" panose="020B0604020202020204" pitchFamily="34" charset="0"/>
                    <a:ea typeface="宋体" panose="02010600030101010101" pitchFamily="2" charset="-122"/>
                  </a:defRPr>
                </a:lvl4pPr>
                <a:lvl5pPr marL="2057400" indent="-228600" defTabSz="1219200" eaLnBrk="0" hangingPunct="0">
                  <a:defRPr>
                    <a:solidFill>
                      <a:schemeClr val="tx1"/>
                    </a:solidFill>
                    <a:latin typeface="Arial" panose="020B0604020202020204" pitchFamily="34" charset="0"/>
                    <a:ea typeface="宋体" panose="02010600030101010101" pitchFamily="2" charset="-122"/>
                  </a:defRPr>
                </a:lvl5pPr>
                <a:lvl6pPr marL="2514600" indent="-228600" defTabSz="1219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9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9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9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sz="2400"/>
              </a:p>
            </p:txBody>
          </p:sp>
        </p:grpSp>
        <p:sp>
          <p:nvSpPr>
            <p:cNvPr id="45098" name="文本框 31">
              <a:extLst>
                <a:ext uri="{FF2B5EF4-FFF2-40B4-BE49-F238E27FC236}">
                  <a16:creationId xmlns:a16="http://schemas.microsoft.com/office/drawing/2014/main" id="{E6E41A85-C281-4C5C-AC43-0F9B65EDCEE2}"/>
                </a:ext>
              </a:extLst>
            </p:cNvPr>
            <p:cNvSpPr txBox="1">
              <a:spLocks noChangeArrowheads="1"/>
            </p:cNvSpPr>
            <p:nvPr/>
          </p:nvSpPr>
          <p:spPr bwMode="auto">
            <a:xfrm>
              <a:off x="6696" y="4847"/>
              <a:ext cx="492" cy="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000" b="1">
                  <a:solidFill>
                    <a:srgbClr val="C00000"/>
                  </a:solidFill>
                  <a:latin typeface="微软雅黑" panose="020B0503020204020204" pitchFamily="34" charset="-122"/>
                  <a:ea typeface="微软雅黑" panose="020B0503020204020204" pitchFamily="34" charset="-122"/>
                </a:rPr>
                <a:t>1</a:t>
              </a:r>
            </a:p>
          </p:txBody>
        </p:sp>
      </p:grpSp>
      <p:grpSp>
        <p:nvGrpSpPr>
          <p:cNvPr id="15" name="组合 14">
            <a:extLst>
              <a:ext uri="{FF2B5EF4-FFF2-40B4-BE49-F238E27FC236}">
                <a16:creationId xmlns:a16="http://schemas.microsoft.com/office/drawing/2014/main" id="{9243EE05-3E72-4B0E-AA31-F20E6184C217}"/>
              </a:ext>
            </a:extLst>
          </p:cNvPr>
          <p:cNvGrpSpPr>
            <a:grpSpLocks/>
          </p:cNvGrpSpPr>
          <p:nvPr/>
        </p:nvGrpSpPr>
        <p:grpSpPr bwMode="auto">
          <a:xfrm>
            <a:off x="3381375" y="2016125"/>
            <a:ext cx="4511675" cy="506413"/>
            <a:chOff x="6562" y="4653"/>
            <a:chExt cx="7105" cy="1063"/>
          </a:xfrm>
        </p:grpSpPr>
        <p:sp>
          <p:nvSpPr>
            <p:cNvPr id="45089" name="矩形 34">
              <a:extLst>
                <a:ext uri="{FF2B5EF4-FFF2-40B4-BE49-F238E27FC236}">
                  <a16:creationId xmlns:a16="http://schemas.microsoft.com/office/drawing/2014/main" id="{F9FD26C3-3005-4202-A54B-ED289704199E}"/>
                </a:ext>
              </a:extLst>
            </p:cNvPr>
            <p:cNvSpPr>
              <a:spLocks noChangeArrowheads="1"/>
            </p:cNvSpPr>
            <p:nvPr/>
          </p:nvSpPr>
          <p:spPr bwMode="auto">
            <a:xfrm>
              <a:off x="7354" y="4823"/>
              <a:ext cx="6313" cy="761"/>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lvl1pPr defTabSz="1219200" eaLnBrk="0" hangingPunct="0">
                <a:defRPr>
                  <a:solidFill>
                    <a:schemeClr val="tx1"/>
                  </a:solidFill>
                  <a:latin typeface="Arial" panose="020B0604020202020204" pitchFamily="34" charset="0"/>
                  <a:ea typeface="宋体" panose="02010600030101010101" pitchFamily="2" charset="-122"/>
                </a:defRPr>
              </a:lvl1pPr>
              <a:lvl2pPr marL="742950" indent="-285750" defTabSz="1219200" eaLnBrk="0" hangingPunct="0">
                <a:defRPr>
                  <a:solidFill>
                    <a:schemeClr val="tx1"/>
                  </a:solidFill>
                  <a:latin typeface="Arial" panose="020B0604020202020204" pitchFamily="34" charset="0"/>
                  <a:ea typeface="宋体" panose="02010600030101010101" pitchFamily="2" charset="-122"/>
                </a:defRPr>
              </a:lvl2pPr>
              <a:lvl3pPr marL="1143000" indent="-228600" defTabSz="1219200" eaLnBrk="0" hangingPunct="0">
                <a:defRPr>
                  <a:solidFill>
                    <a:schemeClr val="tx1"/>
                  </a:solidFill>
                  <a:latin typeface="Arial" panose="020B0604020202020204" pitchFamily="34" charset="0"/>
                  <a:ea typeface="宋体" panose="02010600030101010101" pitchFamily="2" charset="-122"/>
                </a:defRPr>
              </a:lvl3pPr>
              <a:lvl4pPr marL="1600200" indent="-228600" defTabSz="1219200" eaLnBrk="0" hangingPunct="0">
                <a:defRPr>
                  <a:solidFill>
                    <a:schemeClr val="tx1"/>
                  </a:solidFill>
                  <a:latin typeface="Arial" panose="020B0604020202020204" pitchFamily="34" charset="0"/>
                  <a:ea typeface="宋体" panose="02010600030101010101" pitchFamily="2" charset="-122"/>
                </a:defRPr>
              </a:lvl4pPr>
              <a:lvl5pPr marL="2057400" indent="-228600" defTabSz="1219200" eaLnBrk="0" hangingPunct="0">
                <a:defRPr>
                  <a:solidFill>
                    <a:schemeClr val="tx1"/>
                  </a:solidFill>
                  <a:latin typeface="Arial" panose="020B0604020202020204" pitchFamily="34" charset="0"/>
                  <a:ea typeface="宋体" panose="02010600030101010101" pitchFamily="2" charset="-122"/>
                </a:defRPr>
              </a:lvl5pPr>
              <a:lvl6pPr marL="2514600" indent="-228600" defTabSz="1219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9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9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9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sz="2400"/>
            </a:p>
          </p:txBody>
        </p:sp>
        <p:sp>
          <p:nvSpPr>
            <p:cNvPr id="45090" name="TextBox 10">
              <a:extLst>
                <a:ext uri="{FF2B5EF4-FFF2-40B4-BE49-F238E27FC236}">
                  <a16:creationId xmlns:a16="http://schemas.microsoft.com/office/drawing/2014/main" id="{BA637117-C48D-4B8C-9990-C1B4299595CF}"/>
                </a:ext>
              </a:extLst>
            </p:cNvPr>
            <p:cNvSpPr txBox="1">
              <a:spLocks noChangeArrowheads="1"/>
            </p:cNvSpPr>
            <p:nvPr/>
          </p:nvSpPr>
          <p:spPr bwMode="auto">
            <a:xfrm>
              <a:off x="7326" y="4653"/>
              <a:ext cx="6085" cy="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a:solidFill>
                    <a:srgbClr val="FED472"/>
                  </a:solidFill>
                  <a:latin typeface="微软雅黑" panose="020B0503020204020204" pitchFamily="34" charset="-122"/>
                  <a:ea typeface="微软雅黑" panose="020B0503020204020204" pitchFamily="34" charset="-122"/>
                </a:rPr>
                <a:t>党政干部下放劳动锻炼</a:t>
              </a:r>
            </a:p>
          </p:txBody>
        </p:sp>
        <p:grpSp>
          <p:nvGrpSpPr>
            <p:cNvPr id="45091" name="组合 36">
              <a:extLst>
                <a:ext uri="{FF2B5EF4-FFF2-40B4-BE49-F238E27FC236}">
                  <a16:creationId xmlns:a16="http://schemas.microsoft.com/office/drawing/2014/main" id="{01027B96-93B5-442B-8440-9DF23A95129C}"/>
                </a:ext>
              </a:extLst>
            </p:cNvPr>
            <p:cNvGrpSpPr>
              <a:grpSpLocks/>
            </p:cNvGrpSpPr>
            <p:nvPr/>
          </p:nvGrpSpPr>
          <p:grpSpPr bwMode="auto">
            <a:xfrm>
              <a:off x="6562" y="4847"/>
              <a:ext cx="822" cy="695"/>
              <a:chOff x="610930" y="2643685"/>
              <a:chExt cx="517690" cy="479348"/>
            </a:xfrm>
          </p:grpSpPr>
          <p:sp>
            <p:nvSpPr>
              <p:cNvPr id="45093" name="椭圆 37">
                <a:extLst>
                  <a:ext uri="{FF2B5EF4-FFF2-40B4-BE49-F238E27FC236}">
                    <a16:creationId xmlns:a16="http://schemas.microsoft.com/office/drawing/2014/main" id="{43A6748E-DB68-4D39-BBB8-4C3EFAFD753A}"/>
                  </a:ext>
                </a:extLst>
              </p:cNvPr>
              <p:cNvSpPr>
                <a:spLocks noChangeArrowheads="1"/>
              </p:cNvSpPr>
              <p:nvPr/>
            </p:nvSpPr>
            <p:spPr bwMode="auto">
              <a:xfrm>
                <a:off x="631106" y="2647214"/>
                <a:ext cx="497514" cy="459433"/>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en-US" altLang="zh-CN" b="1">
                  <a:solidFill>
                    <a:srgbClr val="C00000"/>
                  </a:solidFill>
                  <a:latin typeface="Impact" panose="020B0806030902050204" pitchFamily="34" charset="0"/>
                  <a:ea typeface="微软雅黑" panose="020B0503020204020204" pitchFamily="34" charset="-122"/>
                </a:endParaRPr>
              </a:p>
            </p:txBody>
          </p:sp>
          <p:sp>
            <p:nvSpPr>
              <p:cNvPr id="45094" name="矩形 38">
                <a:extLst>
                  <a:ext uri="{FF2B5EF4-FFF2-40B4-BE49-F238E27FC236}">
                    <a16:creationId xmlns:a16="http://schemas.microsoft.com/office/drawing/2014/main" id="{588D762D-81CE-4487-BF64-D09749D64A86}"/>
                  </a:ext>
                </a:extLst>
              </p:cNvPr>
              <p:cNvSpPr>
                <a:spLocks noChangeArrowheads="1"/>
              </p:cNvSpPr>
              <p:nvPr/>
            </p:nvSpPr>
            <p:spPr bwMode="auto">
              <a:xfrm>
                <a:off x="610930" y="2643685"/>
                <a:ext cx="479348" cy="479348"/>
              </a:xfrm>
              <a:prstGeom prst="rect">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lIns="121920" tIns="60960" rIns="121920" bIns="60960"/>
              <a:lstStyle>
                <a:lvl1pPr defTabSz="1219200" eaLnBrk="0" hangingPunct="0">
                  <a:defRPr>
                    <a:solidFill>
                      <a:schemeClr val="tx1"/>
                    </a:solidFill>
                    <a:latin typeface="Arial" panose="020B0604020202020204" pitchFamily="34" charset="0"/>
                    <a:ea typeface="宋体" panose="02010600030101010101" pitchFamily="2" charset="-122"/>
                  </a:defRPr>
                </a:lvl1pPr>
                <a:lvl2pPr marL="742950" indent="-285750" defTabSz="1219200" eaLnBrk="0" hangingPunct="0">
                  <a:defRPr>
                    <a:solidFill>
                      <a:schemeClr val="tx1"/>
                    </a:solidFill>
                    <a:latin typeface="Arial" panose="020B0604020202020204" pitchFamily="34" charset="0"/>
                    <a:ea typeface="宋体" panose="02010600030101010101" pitchFamily="2" charset="-122"/>
                  </a:defRPr>
                </a:lvl2pPr>
                <a:lvl3pPr marL="1143000" indent="-228600" defTabSz="1219200" eaLnBrk="0" hangingPunct="0">
                  <a:defRPr>
                    <a:solidFill>
                      <a:schemeClr val="tx1"/>
                    </a:solidFill>
                    <a:latin typeface="Arial" panose="020B0604020202020204" pitchFamily="34" charset="0"/>
                    <a:ea typeface="宋体" panose="02010600030101010101" pitchFamily="2" charset="-122"/>
                  </a:defRPr>
                </a:lvl3pPr>
                <a:lvl4pPr marL="1600200" indent="-228600" defTabSz="1219200" eaLnBrk="0" hangingPunct="0">
                  <a:defRPr>
                    <a:solidFill>
                      <a:schemeClr val="tx1"/>
                    </a:solidFill>
                    <a:latin typeface="Arial" panose="020B0604020202020204" pitchFamily="34" charset="0"/>
                    <a:ea typeface="宋体" panose="02010600030101010101" pitchFamily="2" charset="-122"/>
                  </a:defRPr>
                </a:lvl4pPr>
                <a:lvl5pPr marL="2057400" indent="-228600" defTabSz="1219200" eaLnBrk="0" hangingPunct="0">
                  <a:defRPr>
                    <a:solidFill>
                      <a:schemeClr val="tx1"/>
                    </a:solidFill>
                    <a:latin typeface="Arial" panose="020B0604020202020204" pitchFamily="34" charset="0"/>
                    <a:ea typeface="宋体" panose="02010600030101010101" pitchFamily="2" charset="-122"/>
                  </a:defRPr>
                </a:lvl5pPr>
                <a:lvl6pPr marL="2514600" indent="-228600" defTabSz="1219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9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9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9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sz="2400"/>
              </a:p>
            </p:txBody>
          </p:sp>
        </p:grpSp>
        <p:sp>
          <p:nvSpPr>
            <p:cNvPr id="45092" name="文本框 39">
              <a:extLst>
                <a:ext uri="{FF2B5EF4-FFF2-40B4-BE49-F238E27FC236}">
                  <a16:creationId xmlns:a16="http://schemas.microsoft.com/office/drawing/2014/main" id="{6FD97767-9DC7-483A-B6D9-E55B09DA755F}"/>
                </a:ext>
              </a:extLst>
            </p:cNvPr>
            <p:cNvSpPr txBox="1">
              <a:spLocks noChangeArrowheads="1"/>
            </p:cNvSpPr>
            <p:nvPr/>
          </p:nvSpPr>
          <p:spPr bwMode="auto">
            <a:xfrm>
              <a:off x="6665" y="4822"/>
              <a:ext cx="492" cy="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000" b="1">
                  <a:solidFill>
                    <a:srgbClr val="C00000"/>
                  </a:solidFill>
                  <a:latin typeface="微软雅黑" panose="020B0503020204020204" pitchFamily="34" charset="-122"/>
                  <a:ea typeface="微软雅黑" panose="020B0503020204020204" pitchFamily="34" charset="-122"/>
                </a:rPr>
                <a:t>2</a:t>
              </a:r>
            </a:p>
          </p:txBody>
        </p:sp>
      </p:grpSp>
      <p:grpSp>
        <p:nvGrpSpPr>
          <p:cNvPr id="23" name="组合 22">
            <a:extLst>
              <a:ext uri="{FF2B5EF4-FFF2-40B4-BE49-F238E27FC236}">
                <a16:creationId xmlns:a16="http://schemas.microsoft.com/office/drawing/2014/main" id="{546EB548-CCC7-4DCF-A30A-E4C1DB5277D8}"/>
              </a:ext>
            </a:extLst>
          </p:cNvPr>
          <p:cNvGrpSpPr>
            <a:grpSpLocks/>
          </p:cNvGrpSpPr>
          <p:nvPr/>
        </p:nvGrpSpPr>
        <p:grpSpPr bwMode="auto">
          <a:xfrm>
            <a:off x="3330575" y="2803525"/>
            <a:ext cx="4511675" cy="531813"/>
            <a:chOff x="6562" y="4571"/>
            <a:chExt cx="7105" cy="1116"/>
          </a:xfrm>
        </p:grpSpPr>
        <p:sp>
          <p:nvSpPr>
            <p:cNvPr id="45082" name="矩形 41">
              <a:extLst>
                <a:ext uri="{FF2B5EF4-FFF2-40B4-BE49-F238E27FC236}">
                  <a16:creationId xmlns:a16="http://schemas.microsoft.com/office/drawing/2014/main" id="{3DCFB70B-0B57-4DEB-B8F8-ED22974D7A7D}"/>
                </a:ext>
              </a:extLst>
            </p:cNvPr>
            <p:cNvSpPr>
              <a:spLocks noChangeArrowheads="1"/>
            </p:cNvSpPr>
            <p:nvPr/>
          </p:nvSpPr>
          <p:spPr bwMode="auto">
            <a:xfrm>
              <a:off x="7354" y="4823"/>
              <a:ext cx="6313" cy="761"/>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lvl1pPr defTabSz="1219200" eaLnBrk="0" hangingPunct="0">
                <a:defRPr>
                  <a:solidFill>
                    <a:schemeClr val="tx1"/>
                  </a:solidFill>
                  <a:latin typeface="Arial" panose="020B0604020202020204" pitchFamily="34" charset="0"/>
                  <a:ea typeface="宋体" panose="02010600030101010101" pitchFamily="2" charset="-122"/>
                </a:defRPr>
              </a:lvl1pPr>
              <a:lvl2pPr marL="742950" indent="-285750" defTabSz="1219200" eaLnBrk="0" hangingPunct="0">
                <a:defRPr>
                  <a:solidFill>
                    <a:schemeClr val="tx1"/>
                  </a:solidFill>
                  <a:latin typeface="Arial" panose="020B0604020202020204" pitchFamily="34" charset="0"/>
                  <a:ea typeface="宋体" panose="02010600030101010101" pitchFamily="2" charset="-122"/>
                </a:defRPr>
              </a:lvl2pPr>
              <a:lvl3pPr marL="1143000" indent="-228600" defTabSz="1219200" eaLnBrk="0" hangingPunct="0">
                <a:defRPr>
                  <a:solidFill>
                    <a:schemeClr val="tx1"/>
                  </a:solidFill>
                  <a:latin typeface="Arial" panose="020B0604020202020204" pitchFamily="34" charset="0"/>
                  <a:ea typeface="宋体" panose="02010600030101010101" pitchFamily="2" charset="-122"/>
                </a:defRPr>
              </a:lvl3pPr>
              <a:lvl4pPr marL="1600200" indent="-228600" defTabSz="1219200" eaLnBrk="0" hangingPunct="0">
                <a:defRPr>
                  <a:solidFill>
                    <a:schemeClr val="tx1"/>
                  </a:solidFill>
                  <a:latin typeface="Arial" panose="020B0604020202020204" pitchFamily="34" charset="0"/>
                  <a:ea typeface="宋体" panose="02010600030101010101" pitchFamily="2" charset="-122"/>
                </a:defRPr>
              </a:lvl4pPr>
              <a:lvl5pPr marL="2057400" indent="-228600" defTabSz="1219200" eaLnBrk="0" hangingPunct="0">
                <a:defRPr>
                  <a:solidFill>
                    <a:schemeClr val="tx1"/>
                  </a:solidFill>
                  <a:latin typeface="Arial" panose="020B0604020202020204" pitchFamily="34" charset="0"/>
                  <a:ea typeface="宋体" panose="02010600030101010101" pitchFamily="2" charset="-122"/>
                </a:defRPr>
              </a:lvl5pPr>
              <a:lvl6pPr marL="2514600" indent="-228600" defTabSz="1219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9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9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9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sz="2400"/>
            </a:p>
          </p:txBody>
        </p:sp>
        <p:sp>
          <p:nvSpPr>
            <p:cNvPr id="45083" name="TextBox 10">
              <a:extLst>
                <a:ext uri="{FF2B5EF4-FFF2-40B4-BE49-F238E27FC236}">
                  <a16:creationId xmlns:a16="http://schemas.microsoft.com/office/drawing/2014/main" id="{42B6C267-C08B-4AC5-88E6-2827219026AF}"/>
                </a:ext>
              </a:extLst>
            </p:cNvPr>
            <p:cNvSpPr txBox="1">
              <a:spLocks noChangeArrowheads="1"/>
            </p:cNvSpPr>
            <p:nvPr/>
          </p:nvSpPr>
          <p:spPr bwMode="auto">
            <a:xfrm>
              <a:off x="7468" y="4571"/>
              <a:ext cx="6085" cy="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a:solidFill>
                    <a:srgbClr val="FED472"/>
                  </a:solidFill>
                  <a:latin typeface="微软雅黑" panose="020B0503020204020204" pitchFamily="34" charset="-122"/>
                  <a:ea typeface="微软雅黑" panose="020B0503020204020204" pitchFamily="34" charset="-122"/>
                </a:rPr>
                <a:t>加大干部培训力度</a:t>
              </a:r>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45084" name="组合 43">
              <a:extLst>
                <a:ext uri="{FF2B5EF4-FFF2-40B4-BE49-F238E27FC236}">
                  <a16:creationId xmlns:a16="http://schemas.microsoft.com/office/drawing/2014/main" id="{EED44359-7B46-4A6F-B2AA-D1BD2B4B7595}"/>
                </a:ext>
              </a:extLst>
            </p:cNvPr>
            <p:cNvGrpSpPr>
              <a:grpSpLocks/>
            </p:cNvGrpSpPr>
            <p:nvPr/>
          </p:nvGrpSpPr>
          <p:grpSpPr bwMode="auto">
            <a:xfrm>
              <a:off x="6562" y="4847"/>
              <a:ext cx="822" cy="695"/>
              <a:chOff x="610930" y="2643685"/>
              <a:chExt cx="517690" cy="479348"/>
            </a:xfrm>
          </p:grpSpPr>
          <p:sp>
            <p:nvSpPr>
              <p:cNvPr id="45087" name="椭圆 44">
                <a:extLst>
                  <a:ext uri="{FF2B5EF4-FFF2-40B4-BE49-F238E27FC236}">
                    <a16:creationId xmlns:a16="http://schemas.microsoft.com/office/drawing/2014/main" id="{C071ED99-B3D2-4A7A-8727-607738B18BF2}"/>
                  </a:ext>
                </a:extLst>
              </p:cNvPr>
              <p:cNvSpPr>
                <a:spLocks noChangeArrowheads="1"/>
              </p:cNvSpPr>
              <p:nvPr/>
            </p:nvSpPr>
            <p:spPr bwMode="auto">
              <a:xfrm>
                <a:off x="631106" y="2647214"/>
                <a:ext cx="497514" cy="459433"/>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en-US" altLang="zh-CN" b="1">
                  <a:solidFill>
                    <a:srgbClr val="C00000"/>
                  </a:solidFill>
                  <a:latin typeface="Impact" panose="020B0806030902050204" pitchFamily="34" charset="0"/>
                  <a:ea typeface="微软雅黑" panose="020B0503020204020204" pitchFamily="34" charset="-122"/>
                </a:endParaRPr>
              </a:p>
            </p:txBody>
          </p:sp>
          <p:sp>
            <p:nvSpPr>
              <p:cNvPr id="45088" name="矩形 45">
                <a:extLst>
                  <a:ext uri="{FF2B5EF4-FFF2-40B4-BE49-F238E27FC236}">
                    <a16:creationId xmlns:a16="http://schemas.microsoft.com/office/drawing/2014/main" id="{21A9FE12-1A0A-41B6-A984-D99E756CBE53}"/>
                  </a:ext>
                </a:extLst>
              </p:cNvPr>
              <p:cNvSpPr>
                <a:spLocks noChangeArrowheads="1"/>
              </p:cNvSpPr>
              <p:nvPr/>
            </p:nvSpPr>
            <p:spPr bwMode="auto">
              <a:xfrm>
                <a:off x="610930" y="2643685"/>
                <a:ext cx="479348" cy="479348"/>
              </a:xfrm>
              <a:prstGeom prst="rect">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lIns="121920" tIns="60960" rIns="121920" bIns="60960"/>
              <a:lstStyle>
                <a:lvl1pPr defTabSz="1219200" eaLnBrk="0" hangingPunct="0">
                  <a:defRPr>
                    <a:solidFill>
                      <a:schemeClr val="tx1"/>
                    </a:solidFill>
                    <a:latin typeface="Arial" panose="020B0604020202020204" pitchFamily="34" charset="0"/>
                    <a:ea typeface="宋体" panose="02010600030101010101" pitchFamily="2" charset="-122"/>
                  </a:defRPr>
                </a:lvl1pPr>
                <a:lvl2pPr marL="742950" indent="-285750" defTabSz="1219200" eaLnBrk="0" hangingPunct="0">
                  <a:defRPr>
                    <a:solidFill>
                      <a:schemeClr val="tx1"/>
                    </a:solidFill>
                    <a:latin typeface="Arial" panose="020B0604020202020204" pitchFamily="34" charset="0"/>
                    <a:ea typeface="宋体" panose="02010600030101010101" pitchFamily="2" charset="-122"/>
                  </a:defRPr>
                </a:lvl2pPr>
                <a:lvl3pPr marL="1143000" indent="-228600" defTabSz="1219200" eaLnBrk="0" hangingPunct="0">
                  <a:defRPr>
                    <a:solidFill>
                      <a:schemeClr val="tx1"/>
                    </a:solidFill>
                    <a:latin typeface="Arial" panose="020B0604020202020204" pitchFamily="34" charset="0"/>
                    <a:ea typeface="宋体" panose="02010600030101010101" pitchFamily="2" charset="-122"/>
                  </a:defRPr>
                </a:lvl3pPr>
                <a:lvl4pPr marL="1600200" indent="-228600" defTabSz="1219200" eaLnBrk="0" hangingPunct="0">
                  <a:defRPr>
                    <a:solidFill>
                      <a:schemeClr val="tx1"/>
                    </a:solidFill>
                    <a:latin typeface="Arial" panose="020B0604020202020204" pitchFamily="34" charset="0"/>
                    <a:ea typeface="宋体" panose="02010600030101010101" pitchFamily="2" charset="-122"/>
                  </a:defRPr>
                </a:lvl4pPr>
                <a:lvl5pPr marL="2057400" indent="-228600" defTabSz="1219200" eaLnBrk="0" hangingPunct="0">
                  <a:defRPr>
                    <a:solidFill>
                      <a:schemeClr val="tx1"/>
                    </a:solidFill>
                    <a:latin typeface="Arial" panose="020B0604020202020204" pitchFamily="34" charset="0"/>
                    <a:ea typeface="宋体" panose="02010600030101010101" pitchFamily="2" charset="-122"/>
                  </a:defRPr>
                </a:lvl5pPr>
                <a:lvl6pPr marL="2514600" indent="-228600" defTabSz="1219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9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9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9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sz="2400"/>
              </a:p>
            </p:txBody>
          </p:sp>
        </p:grpSp>
        <p:sp>
          <p:nvSpPr>
            <p:cNvPr id="45085" name="文本框 46">
              <a:extLst>
                <a:ext uri="{FF2B5EF4-FFF2-40B4-BE49-F238E27FC236}">
                  <a16:creationId xmlns:a16="http://schemas.microsoft.com/office/drawing/2014/main" id="{62E9691D-EE71-4278-A105-9C4CF073AAFF}"/>
                </a:ext>
              </a:extLst>
            </p:cNvPr>
            <p:cNvSpPr txBox="1">
              <a:spLocks noChangeArrowheads="1"/>
            </p:cNvSpPr>
            <p:nvPr/>
          </p:nvSpPr>
          <p:spPr bwMode="auto">
            <a:xfrm>
              <a:off x="6694" y="4851"/>
              <a:ext cx="492" cy="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000" b="1">
                  <a:solidFill>
                    <a:srgbClr val="C00000"/>
                  </a:solidFill>
                  <a:latin typeface="微软雅黑" panose="020B0503020204020204" pitchFamily="34" charset="-122"/>
                  <a:ea typeface="微软雅黑" panose="020B0503020204020204" pitchFamily="34" charset="-122"/>
                </a:rPr>
                <a:t>3</a:t>
              </a:r>
            </a:p>
          </p:txBody>
        </p:sp>
        <p:sp>
          <p:nvSpPr>
            <p:cNvPr id="45086" name="文本框 46">
              <a:extLst>
                <a:ext uri="{FF2B5EF4-FFF2-40B4-BE49-F238E27FC236}">
                  <a16:creationId xmlns:a16="http://schemas.microsoft.com/office/drawing/2014/main" id="{A8F865B4-951A-4694-8E3A-42F60BA38448}"/>
                </a:ext>
              </a:extLst>
            </p:cNvPr>
            <p:cNvSpPr txBox="1">
              <a:spLocks noChangeArrowheads="1"/>
            </p:cNvSpPr>
            <p:nvPr/>
          </p:nvSpPr>
          <p:spPr bwMode="auto">
            <a:xfrm>
              <a:off x="6692" y="4803"/>
              <a:ext cx="492" cy="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000" b="1">
                  <a:solidFill>
                    <a:srgbClr val="C00000"/>
                  </a:solidFill>
                  <a:latin typeface="微软雅黑" panose="020B0503020204020204" pitchFamily="34" charset="-122"/>
                  <a:ea typeface="微软雅黑" panose="020B0503020204020204" pitchFamily="34" charset="-122"/>
                </a:rPr>
                <a:t>3</a:t>
              </a:r>
            </a:p>
          </p:txBody>
        </p:sp>
      </p:grpSp>
      <p:pic>
        <p:nvPicPr>
          <p:cNvPr id="27" name="图片 6" descr="C:\Users\admin\Desktop\图片4.png图片4">
            <a:extLst>
              <a:ext uri="{FF2B5EF4-FFF2-40B4-BE49-F238E27FC236}">
                <a16:creationId xmlns:a16="http://schemas.microsoft.com/office/drawing/2014/main" id="{17C51F9E-A4CF-4D11-8CDA-58AD4D00B1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6288" y="1192213"/>
            <a:ext cx="2757487" cy="2455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矩形 27">
            <a:extLst>
              <a:ext uri="{FF2B5EF4-FFF2-40B4-BE49-F238E27FC236}">
                <a16:creationId xmlns:a16="http://schemas.microsoft.com/office/drawing/2014/main" id="{5A76D518-C402-4AED-9548-09915B8051BE}"/>
              </a:ext>
            </a:extLst>
          </p:cNvPr>
          <p:cNvSpPr/>
          <p:nvPr/>
        </p:nvSpPr>
        <p:spPr>
          <a:xfrm>
            <a:off x="776288" y="1136650"/>
            <a:ext cx="2397125" cy="226695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sym typeface="+mn-ea"/>
            </a:endParaRPr>
          </a:p>
        </p:txBody>
      </p:sp>
      <p:pic>
        <p:nvPicPr>
          <p:cNvPr id="37" name="图片 36">
            <a:extLst>
              <a:ext uri="{FF2B5EF4-FFF2-40B4-BE49-F238E27FC236}">
                <a16:creationId xmlns:a16="http://schemas.microsoft.com/office/drawing/2014/main" id="{31965226-5423-439E-8FA6-C1E89F3E2BD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84720"/>
          <a:stretch>
            <a:fillRect/>
          </a:stretch>
        </p:blipFill>
        <p:spPr bwMode="auto">
          <a:xfrm>
            <a:off x="-33338" y="3648075"/>
            <a:ext cx="9194801"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文本框 3">
            <a:extLst>
              <a:ext uri="{FF2B5EF4-FFF2-40B4-BE49-F238E27FC236}">
                <a16:creationId xmlns:a16="http://schemas.microsoft.com/office/drawing/2014/main" id="{4D246DE8-85B7-4AF8-B021-57E03FC97AF7}"/>
              </a:ext>
            </a:extLst>
          </p:cNvPr>
          <p:cNvSpPr txBox="1"/>
          <p:nvPr/>
        </p:nvSpPr>
        <p:spPr>
          <a:xfrm>
            <a:off x="1417943" y="169655"/>
            <a:ext cx="1518920" cy="369332"/>
          </a:xfrm>
          <a:prstGeom prst="rect">
            <a:avLst/>
          </a:prstGeom>
          <a:noFill/>
        </p:spPr>
        <p:txBody>
          <a:bodyPr>
            <a:spAutoFit/>
            <a:scene3d>
              <a:camera prst="orthographicFront"/>
              <a:lightRig rig="threePt" dir="t"/>
            </a:scene3d>
          </a:bodyPr>
          <a:lstStyle/>
          <a:p>
            <a:pPr eaLnBrk="0" hangingPunct="0">
              <a:buFontTx/>
              <a:buNone/>
              <a:defRPr/>
            </a:pPr>
            <a:r>
              <a:rPr lang="zh-CN" altLang="en-US" b="1" noProof="1">
                <a:solidFill>
                  <a:srgbClr val="C00000"/>
                </a:solidFill>
                <a:latin typeface="微软雅黑" panose="020B0503020204020204" pitchFamily="34" charset="-122"/>
                <a:ea typeface="微软雅黑" panose="020B0503020204020204" pitchFamily="34" charset="-122"/>
                <a:sym typeface="+mn-ea"/>
              </a:rPr>
              <a:t>三课一会</a:t>
            </a:r>
          </a:p>
        </p:txBody>
      </p:sp>
      <p:cxnSp>
        <p:nvCxnSpPr>
          <p:cNvPr id="39" name="直接连接符 2">
            <a:extLst>
              <a:ext uri="{FF2B5EF4-FFF2-40B4-BE49-F238E27FC236}">
                <a16:creationId xmlns:a16="http://schemas.microsoft.com/office/drawing/2014/main" id="{A8BAE39A-E4F1-43F5-B018-B8B48758FADF}"/>
              </a:ext>
            </a:extLst>
          </p:cNvPr>
          <p:cNvCxnSpPr>
            <a:cxnSpLocks noChangeShapeType="1"/>
          </p:cNvCxnSpPr>
          <p:nvPr/>
        </p:nvCxnSpPr>
        <p:spPr bwMode="auto">
          <a:xfrm>
            <a:off x="1233488" y="514350"/>
            <a:ext cx="7740650" cy="11113"/>
          </a:xfrm>
          <a:prstGeom prst="line">
            <a:avLst/>
          </a:prstGeom>
          <a:noFill/>
          <a:ln w="9525">
            <a:solidFill>
              <a:srgbClr val="8E1F0C"/>
            </a:solidFill>
            <a:round/>
            <a:headEnd/>
            <a:tailEnd/>
          </a:ln>
          <a:extLst>
            <a:ext uri="{909E8E84-426E-40DD-AFC4-6F175D3DCCD1}">
              <a14:hiddenFill xmlns:a14="http://schemas.microsoft.com/office/drawing/2010/main">
                <a:noFill/>
              </a14:hiddenFill>
            </a:ext>
          </a:extLst>
        </p:spPr>
      </p:cxnSp>
      <p:grpSp>
        <p:nvGrpSpPr>
          <p:cNvPr id="40" name="组合 39">
            <a:extLst>
              <a:ext uri="{FF2B5EF4-FFF2-40B4-BE49-F238E27FC236}">
                <a16:creationId xmlns:a16="http://schemas.microsoft.com/office/drawing/2014/main" id="{4CB46DE6-C7C4-456F-96B7-71ADE443D3B7}"/>
              </a:ext>
            </a:extLst>
          </p:cNvPr>
          <p:cNvGrpSpPr>
            <a:grpSpLocks/>
          </p:cNvGrpSpPr>
          <p:nvPr/>
        </p:nvGrpSpPr>
        <p:grpSpPr bwMode="auto">
          <a:xfrm>
            <a:off x="60325" y="47625"/>
            <a:ext cx="1189038" cy="592138"/>
            <a:chOff x="1348" y="1356"/>
            <a:chExt cx="2960" cy="1620"/>
          </a:xfrm>
        </p:grpSpPr>
        <p:pic>
          <p:nvPicPr>
            <p:cNvPr id="45070" name="图片 40">
              <a:extLst>
                <a:ext uri="{FF2B5EF4-FFF2-40B4-BE49-F238E27FC236}">
                  <a16:creationId xmlns:a16="http://schemas.microsoft.com/office/drawing/2014/main" id="{04C9798F-C2AE-4209-8DB5-904E913F119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8566" t="3773" r="84967" b="87161"/>
            <a:stretch>
              <a:fillRect/>
            </a:stretch>
          </p:blipFill>
          <p:spPr bwMode="auto">
            <a:xfrm>
              <a:off x="1713" y="1356"/>
              <a:ext cx="2054" cy="1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5071" name="组合 41">
              <a:extLst>
                <a:ext uri="{FF2B5EF4-FFF2-40B4-BE49-F238E27FC236}">
                  <a16:creationId xmlns:a16="http://schemas.microsoft.com/office/drawing/2014/main" id="{3954AACA-9A11-49C3-9C62-8A706FD7DD5D}"/>
                </a:ext>
              </a:extLst>
            </p:cNvPr>
            <p:cNvGrpSpPr>
              <a:grpSpLocks/>
            </p:cNvGrpSpPr>
            <p:nvPr/>
          </p:nvGrpSpPr>
          <p:grpSpPr bwMode="auto">
            <a:xfrm rot="-1140000">
              <a:off x="1348" y="2342"/>
              <a:ext cx="2960" cy="630"/>
              <a:chOff x="-4345" y="2576"/>
              <a:chExt cx="3946" cy="840"/>
            </a:xfrm>
          </p:grpSpPr>
          <p:pic>
            <p:nvPicPr>
              <p:cNvPr id="45072" name="Picture 428" descr="Untitled-2">
                <a:extLst>
                  <a:ext uri="{FF2B5EF4-FFF2-40B4-BE49-F238E27FC236}">
                    <a16:creationId xmlns:a16="http://schemas.microsoft.com/office/drawing/2014/main" id="{CF4CEF1B-BCC0-4775-BC04-3DB5FD16A45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98" y="2576"/>
                <a:ext cx="573"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73" name="Picture 429" descr="Untitled-2">
                <a:extLst>
                  <a:ext uri="{FF2B5EF4-FFF2-40B4-BE49-F238E27FC236}">
                    <a16:creationId xmlns:a16="http://schemas.microsoft.com/office/drawing/2014/main" id="{969A6A74-FA2D-439A-9FCB-49914AF35B4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0" y="269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74" name="Picture 430" descr="Untitled-2">
                <a:extLst>
                  <a:ext uri="{FF2B5EF4-FFF2-40B4-BE49-F238E27FC236}">
                    <a16:creationId xmlns:a16="http://schemas.microsoft.com/office/drawing/2014/main" id="{D15F8F06-6B06-4242-95B3-C7ECC9B4D07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25" y="281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75" name="Picture 431" descr="Untitled-2">
                <a:extLst>
                  <a:ext uri="{FF2B5EF4-FFF2-40B4-BE49-F238E27FC236}">
                    <a16:creationId xmlns:a16="http://schemas.microsoft.com/office/drawing/2014/main" id="{DEA54482-F8CD-4D9E-91E7-8EEDBD8AEA6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8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76" name="Picture 432" descr="Untitled-2">
                <a:extLst>
                  <a:ext uri="{FF2B5EF4-FFF2-40B4-BE49-F238E27FC236}">
                    <a16:creationId xmlns:a16="http://schemas.microsoft.com/office/drawing/2014/main" id="{4E52D101-49DF-4F4B-A28C-8C59E2F35C0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3" y="281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77" name="Picture 433" descr="Untitled-2">
                <a:extLst>
                  <a:ext uri="{FF2B5EF4-FFF2-40B4-BE49-F238E27FC236}">
                    <a16:creationId xmlns:a16="http://schemas.microsoft.com/office/drawing/2014/main" id="{EAC23695-AB26-4041-95C6-F87113F7EE8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5" y="2936"/>
                <a:ext cx="22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78" name="Picture 434" descr="Untitled-2">
                <a:extLst>
                  <a:ext uri="{FF2B5EF4-FFF2-40B4-BE49-F238E27FC236}">
                    <a16:creationId xmlns:a16="http://schemas.microsoft.com/office/drawing/2014/main" id="{0A5B25EA-0437-4B28-A292-3D3B9355E9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0" y="302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79" name="Picture 435" descr="Untitled-2">
                <a:extLst>
                  <a:ext uri="{FF2B5EF4-FFF2-40B4-BE49-F238E27FC236}">
                    <a16:creationId xmlns:a16="http://schemas.microsoft.com/office/drawing/2014/main" id="{E0C520B3-49F6-47C5-B7E2-965120CFDE8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45" y="305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80" name="Picture 436" descr="Untitled-2">
                <a:extLst>
                  <a:ext uri="{FF2B5EF4-FFF2-40B4-BE49-F238E27FC236}">
                    <a16:creationId xmlns:a16="http://schemas.microsoft.com/office/drawing/2014/main" id="{3078057A-4ACE-437E-832C-36FD953AA3D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3176"/>
                <a:ext cx="22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81" name="Picture 437" descr="Untitled-2">
                <a:extLst>
                  <a:ext uri="{FF2B5EF4-FFF2-40B4-BE49-F238E27FC236}">
                    <a16:creationId xmlns:a16="http://schemas.microsoft.com/office/drawing/2014/main" id="{D8DFA53E-C72A-4654-AA50-94D834EDAB1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45" y="3176"/>
                <a:ext cx="225"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cSld>
  <p:clrMapOvr>
    <a:masterClrMapping/>
  </p:clrMapOvr>
  <p:transition advClick="0" advTm="3000">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par>
                                <p:cTn id="8" presetID="31" presetClass="entr" presetSubtype="0" fill="hold" nodeType="withEffect">
                                  <p:stCondLst>
                                    <p:cond delay="0"/>
                                  </p:stCondLst>
                                  <p:childTnLst>
                                    <p:set>
                                      <p:cBhvr>
                                        <p:cTn id="9" dur="1" fill="hold">
                                          <p:stCondLst>
                                            <p:cond delay="0"/>
                                          </p:stCondLst>
                                        </p:cTn>
                                        <p:tgtEl>
                                          <p:spTgt spid="28676"/>
                                        </p:tgtEl>
                                        <p:attrNameLst>
                                          <p:attrName>style.visibility</p:attrName>
                                        </p:attrNameLst>
                                      </p:cBhvr>
                                      <p:to>
                                        <p:strVal val="visible"/>
                                      </p:to>
                                    </p:set>
                                    <p:anim calcmode="lin" valueType="num">
                                      <p:cBhvr>
                                        <p:cTn id="10" dur="1000" fill="hold"/>
                                        <p:tgtEl>
                                          <p:spTgt spid="28676"/>
                                        </p:tgtEl>
                                        <p:attrNameLst>
                                          <p:attrName>ppt_w</p:attrName>
                                        </p:attrNameLst>
                                      </p:cBhvr>
                                      <p:tavLst>
                                        <p:tav tm="0">
                                          <p:val>
                                            <p:fltVal val="0"/>
                                          </p:val>
                                        </p:tav>
                                        <p:tav tm="100000">
                                          <p:val>
                                            <p:strVal val="#ppt_w"/>
                                          </p:val>
                                        </p:tav>
                                      </p:tavLst>
                                    </p:anim>
                                    <p:anim calcmode="lin" valueType="num">
                                      <p:cBhvr>
                                        <p:cTn id="11" dur="1000" fill="hold"/>
                                        <p:tgtEl>
                                          <p:spTgt spid="28676"/>
                                        </p:tgtEl>
                                        <p:attrNameLst>
                                          <p:attrName>ppt_h</p:attrName>
                                        </p:attrNameLst>
                                      </p:cBhvr>
                                      <p:tavLst>
                                        <p:tav tm="0">
                                          <p:val>
                                            <p:fltVal val="0"/>
                                          </p:val>
                                        </p:tav>
                                        <p:tav tm="100000">
                                          <p:val>
                                            <p:strVal val="#ppt_h"/>
                                          </p:val>
                                        </p:tav>
                                      </p:tavLst>
                                    </p:anim>
                                    <p:anim calcmode="lin" valueType="num">
                                      <p:cBhvr>
                                        <p:cTn id="12" dur="1000" fill="hold"/>
                                        <p:tgtEl>
                                          <p:spTgt spid="28676"/>
                                        </p:tgtEl>
                                        <p:attrNameLst>
                                          <p:attrName>style.rotation</p:attrName>
                                        </p:attrNameLst>
                                      </p:cBhvr>
                                      <p:tavLst>
                                        <p:tav tm="0">
                                          <p:val>
                                            <p:fltVal val="90"/>
                                          </p:val>
                                        </p:tav>
                                        <p:tav tm="100000">
                                          <p:val>
                                            <p:fltVal val="0"/>
                                          </p:val>
                                        </p:tav>
                                      </p:tavLst>
                                    </p:anim>
                                    <p:animEffect transition="in" filter="fade">
                                      <p:cBhvr>
                                        <p:cTn id="13" dur="1000"/>
                                        <p:tgtEl>
                                          <p:spTgt spid="28676"/>
                                        </p:tgtEl>
                                      </p:cBhvr>
                                    </p:animEffect>
                                  </p:childTnLst>
                                </p:cTn>
                              </p:par>
                            </p:childTnLst>
                          </p:cTn>
                        </p:par>
                        <p:par>
                          <p:cTn id="14" fill="hold" nodeType="afterGroup">
                            <p:stCondLst>
                              <p:cond delay="1000"/>
                            </p:stCondLst>
                            <p:childTnLst>
                              <p:par>
                                <p:cTn id="15" presetID="1" presetClass="entr" presetSubtype="0"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childTnLst>
                                </p:cTn>
                              </p:par>
                              <p:par>
                                <p:cTn id="17" presetID="41" presetClass="entr" presetSubtype="0" fill="hold" nodeType="withEffect">
                                  <p:stCondLst>
                                    <p:cond delay="0"/>
                                  </p:stCondLst>
                                  <p:iterate type="lt">
                                    <p:tmPct val="10000"/>
                                  </p:iterate>
                                  <p:childTnLst>
                                    <p:set>
                                      <p:cBhvr>
                                        <p:cTn id="18" dur="1" fill="hold">
                                          <p:stCondLst>
                                            <p:cond delay="0"/>
                                          </p:stCondLst>
                                        </p:cTn>
                                        <p:tgtEl>
                                          <p:spTgt spid="38"/>
                                        </p:tgtEl>
                                        <p:attrNameLst>
                                          <p:attrName>style.visibility</p:attrName>
                                        </p:attrNameLst>
                                      </p:cBhvr>
                                      <p:to>
                                        <p:strVal val="visible"/>
                                      </p:to>
                                    </p:set>
                                    <p:anim calcmode="lin" valueType="num">
                                      <p:cBhvr>
                                        <p:cTn id="19" dur="10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0" dur="1000" fill="hold"/>
                                        <p:tgtEl>
                                          <p:spTgt spid="38"/>
                                        </p:tgtEl>
                                        <p:attrNameLst>
                                          <p:attrName>ppt_y</p:attrName>
                                        </p:attrNameLst>
                                      </p:cBhvr>
                                      <p:tavLst>
                                        <p:tav tm="0">
                                          <p:val>
                                            <p:strVal val="#ppt_y"/>
                                          </p:val>
                                        </p:tav>
                                        <p:tav tm="100000">
                                          <p:val>
                                            <p:strVal val="#ppt_y"/>
                                          </p:val>
                                        </p:tav>
                                      </p:tavLst>
                                    </p:anim>
                                    <p:anim calcmode="lin" valueType="num">
                                      <p:cBhvr>
                                        <p:cTn id="21" dur="10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2" dur="10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3" dur="1000" tmFilter="0,0; .5, 1; 1, 1"/>
                                        <p:tgtEl>
                                          <p:spTgt spid="38"/>
                                        </p:tgtEl>
                                      </p:cBhvr>
                                    </p:animEffect>
                                  </p:childTnLst>
                                </p:cTn>
                              </p:par>
                              <p:par>
                                <p:cTn id="24" presetID="22" presetClass="entr" presetSubtype="8" fill="hold" nodeType="with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1000"/>
                                        <p:tgtEl>
                                          <p:spTgt spid="39"/>
                                        </p:tgtEl>
                                      </p:cBhvr>
                                    </p:animEffect>
                                  </p:childTnLst>
                                </p:cTn>
                              </p:par>
                            </p:childTnLst>
                          </p:cTn>
                        </p:par>
                        <p:par>
                          <p:cTn id="27" fill="hold" nodeType="afterGroup">
                            <p:stCondLst>
                              <p:cond delay="2000"/>
                            </p:stCondLst>
                            <p:childTnLst>
                              <p:par>
                                <p:cTn id="28" presetID="31" presetClass="entr" presetSubtype="0"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 calcmode="lin" valueType="num">
                                      <p:cBhvr>
                                        <p:cTn id="30" dur="1000" fill="hold"/>
                                        <p:tgtEl>
                                          <p:spTgt spid="27"/>
                                        </p:tgtEl>
                                        <p:attrNameLst>
                                          <p:attrName>ppt_w</p:attrName>
                                        </p:attrNameLst>
                                      </p:cBhvr>
                                      <p:tavLst>
                                        <p:tav tm="0">
                                          <p:val>
                                            <p:fltVal val="0"/>
                                          </p:val>
                                        </p:tav>
                                        <p:tav tm="100000">
                                          <p:val>
                                            <p:strVal val="#ppt_w"/>
                                          </p:val>
                                        </p:tav>
                                      </p:tavLst>
                                    </p:anim>
                                    <p:anim calcmode="lin" valueType="num">
                                      <p:cBhvr>
                                        <p:cTn id="31" dur="1000" fill="hold"/>
                                        <p:tgtEl>
                                          <p:spTgt spid="27"/>
                                        </p:tgtEl>
                                        <p:attrNameLst>
                                          <p:attrName>ppt_h</p:attrName>
                                        </p:attrNameLst>
                                      </p:cBhvr>
                                      <p:tavLst>
                                        <p:tav tm="0">
                                          <p:val>
                                            <p:fltVal val="0"/>
                                          </p:val>
                                        </p:tav>
                                        <p:tav tm="100000">
                                          <p:val>
                                            <p:strVal val="#ppt_h"/>
                                          </p:val>
                                        </p:tav>
                                      </p:tavLst>
                                    </p:anim>
                                    <p:anim calcmode="lin" valueType="num">
                                      <p:cBhvr>
                                        <p:cTn id="32" dur="1000" fill="hold"/>
                                        <p:tgtEl>
                                          <p:spTgt spid="27"/>
                                        </p:tgtEl>
                                        <p:attrNameLst>
                                          <p:attrName>style.rotation</p:attrName>
                                        </p:attrNameLst>
                                      </p:cBhvr>
                                      <p:tavLst>
                                        <p:tav tm="0">
                                          <p:val>
                                            <p:fltVal val="90"/>
                                          </p:val>
                                        </p:tav>
                                        <p:tav tm="100000">
                                          <p:val>
                                            <p:fltVal val="0"/>
                                          </p:val>
                                        </p:tav>
                                      </p:tavLst>
                                    </p:anim>
                                    <p:animEffect transition="in" filter="fade">
                                      <p:cBhvr>
                                        <p:cTn id="33" dur="1000"/>
                                        <p:tgtEl>
                                          <p:spTgt spid="27"/>
                                        </p:tgtEl>
                                      </p:cBhvr>
                                    </p:animEffect>
                                  </p:childTnLst>
                                </p:cTn>
                              </p:par>
                              <p:par>
                                <p:cTn id="34" presetID="21" presetClass="entr" presetSubtype="1"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heel(1)">
                                      <p:cBhvr>
                                        <p:cTn id="36" dur="2000"/>
                                        <p:tgtEl>
                                          <p:spTgt spid="28"/>
                                        </p:tgtEl>
                                      </p:cBhvr>
                                    </p:animEffect>
                                  </p:childTnLst>
                                </p:cTn>
                              </p:par>
                            </p:childTnLst>
                          </p:cTn>
                        </p:par>
                        <p:par>
                          <p:cTn id="37" fill="hold" nodeType="afterGroup">
                            <p:stCondLst>
                              <p:cond delay="4000"/>
                            </p:stCondLst>
                            <p:childTnLst>
                              <p:par>
                                <p:cTn id="38" presetID="4" presetClass="entr" presetSubtype="16"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box(in)">
                                      <p:cBhvr>
                                        <p:cTn id="40" dur="500"/>
                                        <p:tgtEl>
                                          <p:spTgt spid="7"/>
                                        </p:tgtEl>
                                      </p:cBhvr>
                                    </p:animEffect>
                                  </p:childTnLst>
                                </p:cTn>
                              </p:par>
                            </p:childTnLst>
                          </p:cTn>
                        </p:par>
                        <p:par>
                          <p:cTn id="41" fill="hold" nodeType="afterGroup">
                            <p:stCondLst>
                              <p:cond delay="4500"/>
                            </p:stCondLst>
                            <p:childTnLst>
                              <p:par>
                                <p:cTn id="42" presetID="4" presetClass="entr" presetSubtype="16" fill="hold"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box(in)">
                                      <p:cBhvr>
                                        <p:cTn id="44" dur="500"/>
                                        <p:tgtEl>
                                          <p:spTgt spid="15"/>
                                        </p:tgtEl>
                                      </p:cBhvr>
                                    </p:animEffect>
                                  </p:childTnLst>
                                </p:cTn>
                              </p:par>
                            </p:childTnLst>
                          </p:cTn>
                        </p:par>
                        <p:par>
                          <p:cTn id="45" fill="hold" nodeType="afterGroup">
                            <p:stCondLst>
                              <p:cond delay="5000"/>
                            </p:stCondLst>
                            <p:childTnLst>
                              <p:par>
                                <p:cTn id="46" presetID="4" presetClass="entr" presetSubtype="16" fill="hold"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box(in)">
                                      <p:cBhvr>
                                        <p:cTn id="4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1479</Words>
  <Application>Microsoft Office PowerPoint</Application>
  <PresentationFormat>全屏显示(16:9)</PresentationFormat>
  <Paragraphs>174</Paragraphs>
  <Slides>26</Slides>
  <Notes>26</Notes>
  <HiddenSlides>0</HiddenSlides>
  <MMClips>0</MMClips>
  <ScaleCrop>false</ScaleCrop>
  <HeadingPairs>
    <vt:vector size="6" baseType="variant">
      <vt:variant>
        <vt:lpstr>已用的字体</vt:lpstr>
      </vt:variant>
      <vt:variant>
        <vt:i4>11</vt:i4>
      </vt:variant>
      <vt:variant>
        <vt:lpstr>主题</vt:lpstr>
      </vt:variant>
      <vt:variant>
        <vt:i4>3</vt:i4>
      </vt:variant>
      <vt:variant>
        <vt:lpstr>幻灯片标题</vt:lpstr>
      </vt:variant>
      <vt:variant>
        <vt:i4>26</vt:i4>
      </vt:variant>
    </vt:vector>
  </HeadingPairs>
  <TitlesOfParts>
    <vt:vector size="40" baseType="lpstr">
      <vt:lpstr>等线</vt:lpstr>
      <vt:lpstr>等线 Light</vt:lpstr>
      <vt:lpstr>方正大标宋_GBK</vt:lpstr>
      <vt:lpstr>华文行楷</vt:lpstr>
      <vt:lpstr>宋体</vt:lpstr>
      <vt:lpstr>微软雅黑</vt:lpstr>
      <vt:lpstr>Agency FB</vt:lpstr>
      <vt:lpstr>Arial</vt:lpstr>
      <vt:lpstr>Calibri</vt:lpstr>
      <vt:lpstr>Impact</vt:lpstr>
      <vt:lpstr>Wingdings</vt:lpstr>
      <vt:lpstr>Office 主题​​</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小芥末素材</cp:lastModifiedBy>
  <cp:revision>392</cp:revision>
  <dcterms:created xsi:type="dcterms:W3CDTF">2013-05-08T06:52:00Z</dcterms:created>
  <dcterms:modified xsi:type="dcterms:W3CDTF">2018-06-11T01:55:55Z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2052-10.1.0.6638</vt:lpwstr>
  </property>
</Properties>
</file>