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595" r:id="rId3"/>
    <p:sldId id="600" r:id="rId5"/>
    <p:sldId id="523" r:id="rId6"/>
    <p:sldId id="515" r:id="rId7"/>
    <p:sldId id="506" r:id="rId8"/>
    <p:sldId id="471" r:id="rId9"/>
    <p:sldId id="474" r:id="rId10"/>
    <p:sldId id="607" r:id="rId11"/>
    <p:sldId id="479" r:id="rId12"/>
    <p:sldId id="582" r:id="rId13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F0A691"/>
    <a:srgbClr val="F7F7F7"/>
    <a:srgbClr val="ECECEC"/>
    <a:srgbClr val="5C5C5C"/>
    <a:srgbClr val="4085FF"/>
    <a:srgbClr val="828282"/>
    <a:srgbClr val="000000"/>
    <a:srgbClr val="C4C7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1" autoAdjust="0"/>
    <p:restoredTop sz="95949" autoAdjust="0"/>
  </p:normalViewPr>
  <p:slideViewPr>
    <p:cSldViewPr snapToGrid="0" showGuides="1">
      <p:cViewPr varScale="1">
        <p:scale>
          <a:sx n="52" d="100"/>
          <a:sy n="52" d="100"/>
        </p:scale>
        <p:origin x="780" y="90"/>
      </p:cViewPr>
      <p:guideLst>
        <p:guide pos="7680"/>
        <p:guide orient="horz" pos="4320"/>
      </p:guideLst>
    </p:cSldViewPr>
  </p:slideViewPr>
  <p:outlineViewPr>
    <p:cViewPr>
      <p:scale>
        <a:sx n="33" d="100"/>
        <a:sy n="33" d="100"/>
      </p:scale>
      <p:origin x="0" y="-67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610"/>
    </p:cViewPr>
  </p:sorterViewPr>
  <p:notesViewPr>
    <p:cSldViewPr snapToGrid="0">
      <p:cViewPr varScale="1">
        <p:scale>
          <a:sx n="85" d="100"/>
          <a:sy n="85" d="100"/>
        </p:scale>
        <p:origin x="193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35541-AE86-4B59-9578-030C26C1F46A}" type="datetimeFigureOut">
              <a:rPr lang="en-US" smtClean="0"/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DC23F9-DF48-4B7A-86F7-DC261981EFB5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3CD62B3C-7789-4C35-B376-DA30BCC38EE2}" type="datetimeFigureOut">
              <a:rPr lang="en-US" smtClean="0"/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1828165" rtl="0" eaLnBrk="1" latinLnBrk="0" hangingPunct="1">
      <a:defRPr sz="24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914400" algn="l" defTabSz="1828165" rtl="0" eaLnBrk="1" latinLnBrk="0" hangingPunct="1">
      <a:defRPr sz="24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1828165" algn="l" defTabSz="1828165" rtl="0" eaLnBrk="1" latinLnBrk="0" hangingPunct="1">
      <a:defRPr sz="24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2742565" algn="l" defTabSz="1828165" rtl="0" eaLnBrk="1" latinLnBrk="0" hangingPunct="1">
      <a:defRPr sz="24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3656965" algn="l" defTabSz="1828165" rtl="0" eaLnBrk="1" latinLnBrk="0" hangingPunct="1">
      <a:defRPr sz="24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4571365" algn="l" defTabSz="18281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130" algn="l" defTabSz="18281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30" algn="l" defTabSz="18281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930" algn="l" defTabSz="18281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D08962-CFEE-470A-BBB2-0C191E412AA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4648200" y="3340410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Рисунок 33"/>
          <p:cNvSpPr>
            <a:spLocks noGrp="1"/>
          </p:cNvSpPr>
          <p:nvPr>
            <p:ph type="pic" sz="quarter" idx="14"/>
          </p:nvPr>
        </p:nvSpPr>
        <p:spPr>
          <a:xfrm>
            <a:off x="11059035" y="3340410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Рисунок 33"/>
          <p:cNvSpPr>
            <a:spLocks noGrp="1"/>
          </p:cNvSpPr>
          <p:nvPr>
            <p:ph type="pic" sz="quarter" idx="15"/>
          </p:nvPr>
        </p:nvSpPr>
        <p:spPr>
          <a:xfrm>
            <a:off x="17439765" y="3340410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Рисунок 33"/>
          <p:cNvSpPr>
            <a:spLocks noGrp="1"/>
          </p:cNvSpPr>
          <p:nvPr>
            <p:ph type="pic" sz="quarter" idx="16"/>
          </p:nvPr>
        </p:nvSpPr>
        <p:spPr>
          <a:xfrm>
            <a:off x="4648200" y="8503277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Рисунок 33"/>
          <p:cNvSpPr>
            <a:spLocks noGrp="1"/>
          </p:cNvSpPr>
          <p:nvPr>
            <p:ph type="pic" sz="quarter" idx="17"/>
          </p:nvPr>
        </p:nvSpPr>
        <p:spPr>
          <a:xfrm>
            <a:off x="11059035" y="8503277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Рисунок 33"/>
          <p:cNvSpPr>
            <a:spLocks noGrp="1"/>
          </p:cNvSpPr>
          <p:nvPr>
            <p:ph type="pic" sz="quarter" idx="18"/>
          </p:nvPr>
        </p:nvSpPr>
        <p:spPr>
          <a:xfrm>
            <a:off x="17439765" y="8503277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4648200" y="3619087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Рисунок 33"/>
          <p:cNvSpPr>
            <a:spLocks noGrp="1"/>
          </p:cNvSpPr>
          <p:nvPr>
            <p:ph type="pic" sz="quarter" idx="14"/>
          </p:nvPr>
        </p:nvSpPr>
        <p:spPr>
          <a:xfrm>
            <a:off x="11059035" y="3619087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Рисунок 33"/>
          <p:cNvSpPr>
            <a:spLocks noGrp="1"/>
          </p:cNvSpPr>
          <p:nvPr>
            <p:ph type="pic" sz="quarter" idx="15"/>
          </p:nvPr>
        </p:nvSpPr>
        <p:spPr>
          <a:xfrm>
            <a:off x="17439765" y="3619087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Рисунок 33"/>
          <p:cNvSpPr>
            <a:spLocks noGrp="1"/>
          </p:cNvSpPr>
          <p:nvPr>
            <p:ph type="pic" sz="quarter" idx="16"/>
          </p:nvPr>
        </p:nvSpPr>
        <p:spPr>
          <a:xfrm>
            <a:off x="7865976" y="8503277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Рисунок 33"/>
          <p:cNvSpPr>
            <a:spLocks noGrp="1"/>
          </p:cNvSpPr>
          <p:nvPr>
            <p:ph type="pic" sz="quarter" idx="17"/>
          </p:nvPr>
        </p:nvSpPr>
        <p:spPr>
          <a:xfrm>
            <a:off x="14276811" y="8503277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33"/>
          <p:cNvSpPr>
            <a:spLocks noGrp="1"/>
          </p:cNvSpPr>
          <p:nvPr>
            <p:ph type="pic" sz="quarter" idx="14"/>
          </p:nvPr>
        </p:nvSpPr>
        <p:spPr>
          <a:xfrm>
            <a:off x="11059035" y="4421775"/>
            <a:ext cx="2286000" cy="2286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3630870" y="4535893"/>
            <a:ext cx="5669280" cy="566928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2460603" y="3753542"/>
            <a:ext cx="7129696" cy="712969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Рисунок 33"/>
          <p:cNvSpPr>
            <a:spLocks noGrp="1"/>
          </p:cNvSpPr>
          <p:nvPr>
            <p:ph type="pic" sz="quarter" idx="12"/>
          </p:nvPr>
        </p:nvSpPr>
        <p:spPr>
          <a:xfrm>
            <a:off x="10593106" y="7784026"/>
            <a:ext cx="3203485" cy="3203485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Рисунок 33"/>
          <p:cNvSpPr>
            <a:spLocks noGrp="1"/>
          </p:cNvSpPr>
          <p:nvPr>
            <p:ph type="pic" sz="quarter" idx="13"/>
          </p:nvPr>
        </p:nvSpPr>
        <p:spPr>
          <a:xfrm>
            <a:off x="18833510" y="7784026"/>
            <a:ext cx="3203485" cy="3203485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Рисунок 33"/>
          <p:cNvSpPr>
            <a:spLocks noGrp="1"/>
          </p:cNvSpPr>
          <p:nvPr>
            <p:ph type="pic" sz="quarter" idx="14"/>
          </p:nvPr>
        </p:nvSpPr>
        <p:spPr>
          <a:xfrm>
            <a:off x="14706937" y="3659602"/>
            <a:ext cx="3203485" cy="3203485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8639889" y="3753542"/>
            <a:ext cx="7129696" cy="712969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Рисунок 33"/>
          <p:cNvSpPr>
            <a:spLocks noGrp="1"/>
          </p:cNvSpPr>
          <p:nvPr>
            <p:ph type="pic" sz="quarter" idx="13"/>
          </p:nvPr>
        </p:nvSpPr>
        <p:spPr>
          <a:xfrm>
            <a:off x="20452440" y="5733089"/>
            <a:ext cx="3203485" cy="3203485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Рисунок 33"/>
          <p:cNvSpPr>
            <a:spLocks noGrp="1"/>
          </p:cNvSpPr>
          <p:nvPr>
            <p:ph type="pic" sz="quarter" idx="14"/>
          </p:nvPr>
        </p:nvSpPr>
        <p:spPr>
          <a:xfrm>
            <a:off x="745019" y="5733089"/>
            <a:ext cx="3203485" cy="3203485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Рисунок 33"/>
          <p:cNvSpPr>
            <a:spLocks noGrp="1"/>
          </p:cNvSpPr>
          <p:nvPr>
            <p:ph type="pic" sz="quarter" idx="15"/>
          </p:nvPr>
        </p:nvSpPr>
        <p:spPr>
          <a:xfrm>
            <a:off x="3574693" y="5068551"/>
            <a:ext cx="4480560" cy="448056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Рисунок 33"/>
          <p:cNvSpPr>
            <a:spLocks noGrp="1"/>
          </p:cNvSpPr>
          <p:nvPr>
            <p:ph type="pic" sz="quarter" idx="16"/>
          </p:nvPr>
        </p:nvSpPr>
        <p:spPr>
          <a:xfrm>
            <a:off x="16394658" y="5093009"/>
            <a:ext cx="4480560" cy="448056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Рисунок 4"/>
          <p:cNvSpPr>
            <a:spLocks noGrp="1"/>
          </p:cNvSpPr>
          <p:nvPr>
            <p:ph type="pic" sz="quarter" idx="14"/>
          </p:nvPr>
        </p:nvSpPr>
        <p:spPr>
          <a:xfrm>
            <a:off x="18780440" y="3765299"/>
            <a:ext cx="3275263" cy="3275263"/>
          </a:xfrm>
        </p:spPr>
        <p:txBody>
          <a:bodyPr/>
          <a:lstStyle/>
          <a:p>
            <a:endParaRPr lang="en-US"/>
          </a:p>
        </p:txBody>
      </p:sp>
      <p:sp>
        <p:nvSpPr>
          <p:cNvPr id="25" name="Рисунок 4"/>
          <p:cNvSpPr>
            <a:spLocks noGrp="1"/>
          </p:cNvSpPr>
          <p:nvPr>
            <p:ph type="pic" sz="quarter" idx="16"/>
          </p:nvPr>
        </p:nvSpPr>
        <p:spPr>
          <a:xfrm>
            <a:off x="10186986" y="3382963"/>
            <a:ext cx="7864156" cy="7864156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Рисунок 4"/>
          <p:cNvSpPr>
            <a:spLocks noGrp="1"/>
          </p:cNvSpPr>
          <p:nvPr>
            <p:ph type="pic" sz="quarter" idx="17"/>
          </p:nvPr>
        </p:nvSpPr>
        <p:spPr>
          <a:xfrm>
            <a:off x="18763863" y="7589202"/>
            <a:ext cx="3275263" cy="3275263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Рисунок 4"/>
          <p:cNvSpPr>
            <a:spLocks noGrp="1"/>
          </p:cNvSpPr>
          <p:nvPr>
            <p:ph type="pic" sz="quarter" idx="18"/>
          </p:nvPr>
        </p:nvSpPr>
        <p:spPr>
          <a:xfrm>
            <a:off x="6182425" y="3765299"/>
            <a:ext cx="3275263" cy="3275263"/>
          </a:xfrm>
        </p:spPr>
        <p:txBody>
          <a:bodyPr/>
          <a:lstStyle/>
          <a:p>
            <a:endParaRPr lang="en-US"/>
          </a:p>
        </p:txBody>
      </p:sp>
      <p:sp>
        <p:nvSpPr>
          <p:cNvPr id="19" name="Рисунок 4"/>
          <p:cNvSpPr>
            <a:spLocks noGrp="1"/>
          </p:cNvSpPr>
          <p:nvPr>
            <p:ph type="pic" sz="quarter" idx="19"/>
          </p:nvPr>
        </p:nvSpPr>
        <p:spPr>
          <a:xfrm>
            <a:off x="6165848" y="7589202"/>
            <a:ext cx="3275263" cy="3275263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Рисунок 4"/>
          <p:cNvSpPr>
            <a:spLocks noGrp="1"/>
          </p:cNvSpPr>
          <p:nvPr>
            <p:ph type="pic" sz="quarter" idx="20"/>
          </p:nvPr>
        </p:nvSpPr>
        <p:spPr>
          <a:xfrm>
            <a:off x="2339724" y="3805744"/>
            <a:ext cx="3275263" cy="3275263"/>
          </a:xfrm>
        </p:spPr>
        <p:txBody>
          <a:bodyPr/>
          <a:lstStyle/>
          <a:p>
            <a:endParaRPr lang="en-US"/>
          </a:p>
        </p:txBody>
      </p:sp>
      <p:sp>
        <p:nvSpPr>
          <p:cNvPr id="26" name="Рисунок 4"/>
          <p:cNvSpPr>
            <a:spLocks noGrp="1"/>
          </p:cNvSpPr>
          <p:nvPr>
            <p:ph type="pic" sz="quarter" idx="21"/>
          </p:nvPr>
        </p:nvSpPr>
        <p:spPr>
          <a:xfrm>
            <a:off x="2323147" y="7629647"/>
            <a:ext cx="3275263" cy="32752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Рисунок 4"/>
          <p:cNvSpPr>
            <a:spLocks noGrp="1"/>
          </p:cNvSpPr>
          <p:nvPr>
            <p:ph type="pic" sz="quarter" idx="20"/>
          </p:nvPr>
        </p:nvSpPr>
        <p:spPr>
          <a:xfrm>
            <a:off x="2862668" y="3772590"/>
            <a:ext cx="3291840" cy="3291840"/>
          </a:xfrm>
        </p:spPr>
        <p:txBody>
          <a:bodyPr/>
          <a:lstStyle/>
          <a:p>
            <a:endParaRPr lang="en-US"/>
          </a:p>
        </p:txBody>
      </p:sp>
      <p:sp>
        <p:nvSpPr>
          <p:cNvPr id="40" name="Рисунок 4"/>
          <p:cNvSpPr>
            <a:spLocks noGrp="1"/>
          </p:cNvSpPr>
          <p:nvPr>
            <p:ph type="pic" sz="quarter" idx="21"/>
          </p:nvPr>
        </p:nvSpPr>
        <p:spPr>
          <a:xfrm>
            <a:off x="2865758" y="7613070"/>
            <a:ext cx="3291840" cy="3291840"/>
          </a:xfrm>
        </p:spPr>
        <p:txBody>
          <a:bodyPr/>
          <a:lstStyle/>
          <a:p>
            <a:endParaRPr lang="en-US"/>
          </a:p>
        </p:txBody>
      </p:sp>
      <p:sp>
        <p:nvSpPr>
          <p:cNvPr id="41" name="Рисунок 4"/>
          <p:cNvSpPr>
            <a:spLocks noGrp="1"/>
          </p:cNvSpPr>
          <p:nvPr>
            <p:ph type="pic" sz="quarter" idx="22"/>
          </p:nvPr>
        </p:nvSpPr>
        <p:spPr>
          <a:xfrm>
            <a:off x="6698702" y="3772590"/>
            <a:ext cx="3291840" cy="3291840"/>
          </a:xfrm>
        </p:spPr>
        <p:txBody>
          <a:bodyPr/>
          <a:lstStyle/>
          <a:p>
            <a:endParaRPr lang="en-US"/>
          </a:p>
        </p:txBody>
      </p:sp>
      <p:sp>
        <p:nvSpPr>
          <p:cNvPr id="42" name="Рисунок 4"/>
          <p:cNvSpPr>
            <a:spLocks noGrp="1"/>
          </p:cNvSpPr>
          <p:nvPr>
            <p:ph type="pic" sz="quarter" idx="23"/>
          </p:nvPr>
        </p:nvSpPr>
        <p:spPr>
          <a:xfrm>
            <a:off x="6701792" y="7613070"/>
            <a:ext cx="3291840" cy="3291840"/>
          </a:xfrm>
        </p:spPr>
        <p:txBody>
          <a:bodyPr/>
          <a:lstStyle/>
          <a:p>
            <a:endParaRPr lang="en-US"/>
          </a:p>
        </p:txBody>
      </p:sp>
      <p:sp>
        <p:nvSpPr>
          <p:cNvPr id="43" name="Рисунок 4"/>
          <p:cNvSpPr>
            <a:spLocks noGrp="1"/>
          </p:cNvSpPr>
          <p:nvPr>
            <p:ph type="pic" sz="quarter" idx="24"/>
          </p:nvPr>
        </p:nvSpPr>
        <p:spPr>
          <a:xfrm>
            <a:off x="10563921" y="3772590"/>
            <a:ext cx="3291840" cy="3291840"/>
          </a:xfrm>
        </p:spPr>
        <p:txBody>
          <a:bodyPr/>
          <a:lstStyle/>
          <a:p>
            <a:endParaRPr lang="en-US"/>
          </a:p>
        </p:txBody>
      </p:sp>
      <p:sp>
        <p:nvSpPr>
          <p:cNvPr id="44" name="Рисунок 4"/>
          <p:cNvSpPr>
            <a:spLocks noGrp="1"/>
          </p:cNvSpPr>
          <p:nvPr>
            <p:ph type="pic" sz="quarter" idx="25"/>
          </p:nvPr>
        </p:nvSpPr>
        <p:spPr>
          <a:xfrm>
            <a:off x="10567011" y="7613070"/>
            <a:ext cx="3291840" cy="3291840"/>
          </a:xfrm>
        </p:spPr>
        <p:txBody>
          <a:bodyPr/>
          <a:lstStyle/>
          <a:p>
            <a:endParaRPr lang="en-US"/>
          </a:p>
        </p:txBody>
      </p:sp>
      <p:sp>
        <p:nvSpPr>
          <p:cNvPr id="45" name="Рисунок 4"/>
          <p:cNvSpPr>
            <a:spLocks noGrp="1"/>
          </p:cNvSpPr>
          <p:nvPr>
            <p:ph type="pic" sz="quarter" idx="26"/>
          </p:nvPr>
        </p:nvSpPr>
        <p:spPr>
          <a:xfrm>
            <a:off x="14399955" y="3772590"/>
            <a:ext cx="3291840" cy="3291840"/>
          </a:xfrm>
        </p:spPr>
        <p:txBody>
          <a:bodyPr/>
          <a:lstStyle/>
          <a:p>
            <a:endParaRPr lang="en-US"/>
          </a:p>
        </p:txBody>
      </p:sp>
      <p:sp>
        <p:nvSpPr>
          <p:cNvPr id="46" name="Рисунок 4"/>
          <p:cNvSpPr>
            <a:spLocks noGrp="1"/>
          </p:cNvSpPr>
          <p:nvPr>
            <p:ph type="pic" sz="quarter" idx="27"/>
          </p:nvPr>
        </p:nvSpPr>
        <p:spPr>
          <a:xfrm>
            <a:off x="14403045" y="7613070"/>
            <a:ext cx="3291840" cy="3291840"/>
          </a:xfrm>
        </p:spPr>
        <p:txBody>
          <a:bodyPr/>
          <a:lstStyle/>
          <a:p>
            <a:endParaRPr lang="en-US"/>
          </a:p>
        </p:txBody>
      </p:sp>
      <p:sp>
        <p:nvSpPr>
          <p:cNvPr id="51" name="Рисунок 4"/>
          <p:cNvSpPr>
            <a:spLocks noGrp="1"/>
          </p:cNvSpPr>
          <p:nvPr>
            <p:ph type="pic" sz="quarter" idx="28"/>
          </p:nvPr>
        </p:nvSpPr>
        <p:spPr>
          <a:xfrm>
            <a:off x="18229847" y="3772590"/>
            <a:ext cx="3291840" cy="3291840"/>
          </a:xfrm>
        </p:spPr>
        <p:txBody>
          <a:bodyPr/>
          <a:lstStyle/>
          <a:p>
            <a:endParaRPr lang="en-US"/>
          </a:p>
        </p:txBody>
      </p:sp>
      <p:sp>
        <p:nvSpPr>
          <p:cNvPr id="52" name="Рисунок 4"/>
          <p:cNvSpPr>
            <a:spLocks noGrp="1"/>
          </p:cNvSpPr>
          <p:nvPr>
            <p:ph type="pic" sz="quarter" idx="29"/>
          </p:nvPr>
        </p:nvSpPr>
        <p:spPr>
          <a:xfrm>
            <a:off x="18232937" y="7613070"/>
            <a:ext cx="3291840" cy="329184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4914424" y="6213118"/>
            <a:ext cx="4114800" cy="41148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15387239" y="2968289"/>
            <a:ext cx="4114800" cy="41148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620000" y="0"/>
            <a:ext cx="16763999" cy="13716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4914424" y="2964049"/>
            <a:ext cx="4114800" cy="41148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15387239" y="2968289"/>
            <a:ext cx="4114800" cy="41148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2989264" y="1"/>
            <a:ext cx="18399124" cy="13712825"/>
          </a:xfrm>
          <a:custGeom>
            <a:avLst/>
            <a:gdLst>
              <a:gd name="connsiteX0" fmla="*/ 3057874 w 18399124"/>
              <a:gd name="connsiteY0" fmla="*/ 0 h 13712825"/>
              <a:gd name="connsiteX1" fmla="*/ 15341256 w 18399124"/>
              <a:gd name="connsiteY1" fmla="*/ 0 h 13712825"/>
              <a:gd name="connsiteX2" fmla="*/ 15682274 w 18399124"/>
              <a:gd name="connsiteY2" fmla="*/ 321747 h 13712825"/>
              <a:gd name="connsiteX3" fmla="*/ 18399124 w 18399124"/>
              <a:gd name="connsiteY3" fmla="*/ 6854826 h 13712825"/>
              <a:gd name="connsiteX4" fmla="*/ 15337890 w 18399124"/>
              <a:gd name="connsiteY4" fmla="*/ 13712825 h 13712825"/>
              <a:gd name="connsiteX5" fmla="*/ 3061234 w 18399124"/>
              <a:gd name="connsiteY5" fmla="*/ 13712825 h 13712825"/>
              <a:gd name="connsiteX6" fmla="*/ 0 w 18399124"/>
              <a:gd name="connsiteY6" fmla="*/ 6854826 h 13712825"/>
              <a:gd name="connsiteX7" fmla="*/ 2717373 w 18399124"/>
              <a:gd name="connsiteY7" fmla="*/ 321747 h 1371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399124" h="13712825">
                <a:moveTo>
                  <a:pt x="3057874" y="0"/>
                </a:moveTo>
                <a:lnTo>
                  <a:pt x="15341256" y="0"/>
                </a:lnTo>
                <a:lnTo>
                  <a:pt x="15682274" y="321747"/>
                </a:lnTo>
                <a:cubicBezTo>
                  <a:pt x="17361944" y="1989820"/>
                  <a:pt x="18399124" y="4300935"/>
                  <a:pt x="18399124" y="6854826"/>
                </a:cubicBezTo>
                <a:cubicBezTo>
                  <a:pt x="18399124" y="9578975"/>
                  <a:pt x="17219044" y="12026900"/>
                  <a:pt x="15337890" y="13712825"/>
                </a:cubicBezTo>
                <a:cubicBezTo>
                  <a:pt x="3061234" y="13712825"/>
                  <a:pt x="3061234" y="13712825"/>
                  <a:pt x="3061234" y="13712825"/>
                </a:cubicBezTo>
                <a:cubicBezTo>
                  <a:pt x="1183253" y="12026900"/>
                  <a:pt x="0" y="9578975"/>
                  <a:pt x="0" y="6854826"/>
                </a:cubicBezTo>
                <a:cubicBezTo>
                  <a:pt x="0" y="4300935"/>
                  <a:pt x="1039969" y="1989820"/>
                  <a:pt x="2717373" y="32174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12585032" y="3826043"/>
            <a:ext cx="9264315" cy="522170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2528844" y="3826043"/>
            <a:ext cx="9264315" cy="522170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13861383" y="4588043"/>
            <a:ext cx="8389018" cy="5221704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0" y="4000500"/>
            <a:ext cx="10401300" cy="67056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4"/>
          <p:cNvSpPr>
            <a:spLocks noGrp="1"/>
          </p:cNvSpPr>
          <p:nvPr>
            <p:ph type="pic" sz="quarter" idx="10"/>
          </p:nvPr>
        </p:nvSpPr>
        <p:spPr>
          <a:xfrm>
            <a:off x="14067704" y="3825772"/>
            <a:ext cx="5256874" cy="7219723"/>
          </a:xfrm>
          <a:custGeom>
            <a:avLst/>
            <a:gdLst>
              <a:gd name="connsiteX0" fmla="*/ 0 w 7086600"/>
              <a:gd name="connsiteY0" fmla="*/ 7391400 h 7391400"/>
              <a:gd name="connsiteX1" fmla="*/ 1371611 w 7086600"/>
              <a:gd name="connsiteY1" fmla="*/ 0 h 7391400"/>
              <a:gd name="connsiteX2" fmla="*/ 5714989 w 7086600"/>
              <a:gd name="connsiteY2" fmla="*/ 0 h 7391400"/>
              <a:gd name="connsiteX3" fmla="*/ 7086600 w 7086600"/>
              <a:gd name="connsiteY3" fmla="*/ 7391400 h 7391400"/>
              <a:gd name="connsiteX4" fmla="*/ 0 w 7086600"/>
              <a:gd name="connsiteY4" fmla="*/ 7391400 h 7391400"/>
              <a:gd name="connsiteX0-1" fmla="*/ 628639 w 7715239"/>
              <a:gd name="connsiteY0-2" fmla="*/ 7391400 h 7391400"/>
              <a:gd name="connsiteX1-3" fmla="*/ 0 w 7715239"/>
              <a:gd name="connsiteY1-4" fmla="*/ 1714500 h 7391400"/>
              <a:gd name="connsiteX2-5" fmla="*/ 6343628 w 7715239"/>
              <a:gd name="connsiteY2-6" fmla="*/ 0 h 7391400"/>
              <a:gd name="connsiteX3-7" fmla="*/ 7715239 w 7715239"/>
              <a:gd name="connsiteY3-8" fmla="*/ 7391400 h 7391400"/>
              <a:gd name="connsiteX4-9" fmla="*/ 628639 w 7715239"/>
              <a:gd name="connsiteY4-10" fmla="*/ 7391400 h 7391400"/>
              <a:gd name="connsiteX0-11" fmla="*/ 628639 w 7715239"/>
              <a:gd name="connsiteY0-12" fmla="*/ 7548349 h 7548349"/>
              <a:gd name="connsiteX1-13" fmla="*/ 0 w 7715239"/>
              <a:gd name="connsiteY1-14" fmla="*/ 1871449 h 7548349"/>
              <a:gd name="connsiteX2-15" fmla="*/ 4057628 w 7715239"/>
              <a:gd name="connsiteY2-16" fmla="*/ 0 h 7548349"/>
              <a:gd name="connsiteX3-17" fmla="*/ 7715239 w 7715239"/>
              <a:gd name="connsiteY3-18" fmla="*/ 7548349 h 7548349"/>
              <a:gd name="connsiteX4-19" fmla="*/ 628639 w 7715239"/>
              <a:gd name="connsiteY4-20" fmla="*/ 7548349 h 7548349"/>
              <a:gd name="connsiteX0-21" fmla="*/ 628639 w 7715239"/>
              <a:gd name="connsiteY0-22" fmla="*/ 7548349 h 7548349"/>
              <a:gd name="connsiteX1-23" fmla="*/ 0 w 7715239"/>
              <a:gd name="connsiteY1-24" fmla="*/ 1871449 h 7548349"/>
              <a:gd name="connsiteX2-25" fmla="*/ 4078100 w 7715239"/>
              <a:gd name="connsiteY2-26" fmla="*/ 0 h 7548349"/>
              <a:gd name="connsiteX3-27" fmla="*/ 7715239 w 7715239"/>
              <a:gd name="connsiteY3-28" fmla="*/ 7548349 h 7548349"/>
              <a:gd name="connsiteX4-29" fmla="*/ 628639 w 7715239"/>
              <a:gd name="connsiteY4-30" fmla="*/ 7548349 h 7548349"/>
              <a:gd name="connsiteX0-31" fmla="*/ 621816 w 7708416"/>
              <a:gd name="connsiteY0-32" fmla="*/ 7548349 h 7548349"/>
              <a:gd name="connsiteX1-33" fmla="*/ 0 w 7708416"/>
              <a:gd name="connsiteY1-34" fmla="*/ 1878273 h 7548349"/>
              <a:gd name="connsiteX2-35" fmla="*/ 4071277 w 7708416"/>
              <a:gd name="connsiteY2-36" fmla="*/ 0 h 7548349"/>
              <a:gd name="connsiteX3-37" fmla="*/ 7708416 w 7708416"/>
              <a:gd name="connsiteY3-38" fmla="*/ 7548349 h 7548349"/>
              <a:gd name="connsiteX4-39" fmla="*/ 621816 w 7708416"/>
              <a:gd name="connsiteY4-40" fmla="*/ 7548349 h 7548349"/>
              <a:gd name="connsiteX0-41" fmla="*/ 5043691 w 7708416"/>
              <a:gd name="connsiteY0-42" fmla="*/ 7568820 h 7568820"/>
              <a:gd name="connsiteX1-43" fmla="*/ 0 w 7708416"/>
              <a:gd name="connsiteY1-44" fmla="*/ 1878273 h 7568820"/>
              <a:gd name="connsiteX2-45" fmla="*/ 4071277 w 7708416"/>
              <a:gd name="connsiteY2-46" fmla="*/ 0 h 7568820"/>
              <a:gd name="connsiteX3-47" fmla="*/ 7708416 w 7708416"/>
              <a:gd name="connsiteY3-48" fmla="*/ 7548349 h 7568820"/>
              <a:gd name="connsiteX4-49" fmla="*/ 5043691 w 7708416"/>
              <a:gd name="connsiteY4-50" fmla="*/ 7568820 h 7568820"/>
              <a:gd name="connsiteX0-51" fmla="*/ 5043691 w 9400738"/>
              <a:gd name="connsiteY0-52" fmla="*/ 7568820 h 7568820"/>
              <a:gd name="connsiteX1-53" fmla="*/ 0 w 9400738"/>
              <a:gd name="connsiteY1-54" fmla="*/ 1878273 h 7568820"/>
              <a:gd name="connsiteX2-55" fmla="*/ 4071277 w 9400738"/>
              <a:gd name="connsiteY2-56" fmla="*/ 0 h 7568820"/>
              <a:gd name="connsiteX3-57" fmla="*/ 9400738 w 9400738"/>
              <a:gd name="connsiteY3-58" fmla="*/ 5091752 h 7568820"/>
              <a:gd name="connsiteX4-59" fmla="*/ 5043691 w 9400738"/>
              <a:gd name="connsiteY4-60" fmla="*/ 7568820 h 7568820"/>
              <a:gd name="connsiteX0-61" fmla="*/ 5043691 w 9400738"/>
              <a:gd name="connsiteY0-62" fmla="*/ 7561996 h 7561996"/>
              <a:gd name="connsiteX1-63" fmla="*/ 0 w 9400738"/>
              <a:gd name="connsiteY1-64" fmla="*/ 1871449 h 7561996"/>
              <a:gd name="connsiteX2-65" fmla="*/ 4030334 w 9400738"/>
              <a:gd name="connsiteY2-66" fmla="*/ 0 h 7561996"/>
              <a:gd name="connsiteX3-67" fmla="*/ 9400738 w 9400738"/>
              <a:gd name="connsiteY3-68" fmla="*/ 5084928 h 7561996"/>
              <a:gd name="connsiteX4-69" fmla="*/ 5043691 w 9400738"/>
              <a:gd name="connsiteY4-70" fmla="*/ 7561996 h 7561996"/>
              <a:gd name="connsiteX0-71" fmla="*/ 5043691 w 9400738"/>
              <a:gd name="connsiteY0-72" fmla="*/ 7548348 h 7548348"/>
              <a:gd name="connsiteX1-73" fmla="*/ 0 w 9400738"/>
              <a:gd name="connsiteY1-74" fmla="*/ 1857801 h 7548348"/>
              <a:gd name="connsiteX2-75" fmla="*/ 4043982 w 9400738"/>
              <a:gd name="connsiteY2-76" fmla="*/ 0 h 7548348"/>
              <a:gd name="connsiteX3-77" fmla="*/ 9400738 w 9400738"/>
              <a:gd name="connsiteY3-78" fmla="*/ 5071280 h 7548348"/>
              <a:gd name="connsiteX4-79" fmla="*/ 5043691 w 9400738"/>
              <a:gd name="connsiteY4-80" fmla="*/ 7548348 h 7548348"/>
              <a:gd name="connsiteX0-81" fmla="*/ 5057339 w 9414386"/>
              <a:gd name="connsiteY0-82" fmla="*/ 7548348 h 7548348"/>
              <a:gd name="connsiteX1-83" fmla="*/ 0 w 9414386"/>
              <a:gd name="connsiteY1-84" fmla="*/ 1862351 h 7548348"/>
              <a:gd name="connsiteX2-85" fmla="*/ 4057630 w 9414386"/>
              <a:gd name="connsiteY2-86" fmla="*/ 0 h 7548348"/>
              <a:gd name="connsiteX3-87" fmla="*/ 9414386 w 9414386"/>
              <a:gd name="connsiteY3-88" fmla="*/ 5071280 h 7548348"/>
              <a:gd name="connsiteX4-89" fmla="*/ 5057339 w 9414386"/>
              <a:gd name="connsiteY4-90" fmla="*/ 7548348 h 7548348"/>
              <a:gd name="connsiteX0-91" fmla="*/ 5057339 w 9414386"/>
              <a:gd name="connsiteY0-92" fmla="*/ 7552897 h 7552897"/>
              <a:gd name="connsiteX1-93" fmla="*/ 0 w 9414386"/>
              <a:gd name="connsiteY1-94" fmla="*/ 1866900 h 7552897"/>
              <a:gd name="connsiteX2-95" fmla="*/ 4053081 w 9414386"/>
              <a:gd name="connsiteY2-96" fmla="*/ 0 h 7552897"/>
              <a:gd name="connsiteX3-97" fmla="*/ 9414386 w 9414386"/>
              <a:gd name="connsiteY3-98" fmla="*/ 5075829 h 7552897"/>
              <a:gd name="connsiteX4-99" fmla="*/ 5057339 w 9414386"/>
              <a:gd name="connsiteY4-100" fmla="*/ 7552897 h 7552897"/>
              <a:gd name="connsiteX0-101" fmla="*/ 5061888 w 9414386"/>
              <a:gd name="connsiteY0-102" fmla="*/ 7566545 h 7566545"/>
              <a:gd name="connsiteX1-103" fmla="*/ 0 w 9414386"/>
              <a:gd name="connsiteY1-104" fmla="*/ 1866900 h 7566545"/>
              <a:gd name="connsiteX2-105" fmla="*/ 4053081 w 9414386"/>
              <a:gd name="connsiteY2-106" fmla="*/ 0 h 7566545"/>
              <a:gd name="connsiteX3-107" fmla="*/ 9414386 w 9414386"/>
              <a:gd name="connsiteY3-108" fmla="*/ 5075829 h 7566545"/>
              <a:gd name="connsiteX4-109" fmla="*/ 5061888 w 9414386"/>
              <a:gd name="connsiteY4-110" fmla="*/ 7566545 h 7566545"/>
              <a:gd name="connsiteX0-111" fmla="*/ 5061888 w 9414386"/>
              <a:gd name="connsiteY0-112" fmla="*/ 7589291 h 7589291"/>
              <a:gd name="connsiteX1-113" fmla="*/ 0 w 9414386"/>
              <a:gd name="connsiteY1-114" fmla="*/ 1866900 h 7589291"/>
              <a:gd name="connsiteX2-115" fmla="*/ 4053081 w 9414386"/>
              <a:gd name="connsiteY2-116" fmla="*/ 0 h 7589291"/>
              <a:gd name="connsiteX3-117" fmla="*/ 9414386 w 9414386"/>
              <a:gd name="connsiteY3-118" fmla="*/ 5075829 h 7589291"/>
              <a:gd name="connsiteX4-119" fmla="*/ 5061888 w 9414386"/>
              <a:gd name="connsiteY4-120" fmla="*/ 7589291 h 7589291"/>
              <a:gd name="connsiteX0-121" fmla="*/ 5061888 w 9428034"/>
              <a:gd name="connsiteY0-122" fmla="*/ 7589291 h 7589291"/>
              <a:gd name="connsiteX1-123" fmla="*/ 0 w 9428034"/>
              <a:gd name="connsiteY1-124" fmla="*/ 1866900 h 7589291"/>
              <a:gd name="connsiteX2-125" fmla="*/ 4053081 w 9428034"/>
              <a:gd name="connsiteY2-126" fmla="*/ 0 h 7589291"/>
              <a:gd name="connsiteX3-127" fmla="*/ 9428034 w 9428034"/>
              <a:gd name="connsiteY3-128" fmla="*/ 5071280 h 7589291"/>
              <a:gd name="connsiteX4-129" fmla="*/ 5061888 w 9428034"/>
              <a:gd name="connsiteY4-130" fmla="*/ 7589291 h 7589291"/>
              <a:gd name="connsiteX0-131" fmla="*/ 5061888 w 9428034"/>
              <a:gd name="connsiteY0-132" fmla="*/ 7602939 h 7602939"/>
              <a:gd name="connsiteX1-133" fmla="*/ 0 w 9428034"/>
              <a:gd name="connsiteY1-134" fmla="*/ 1880548 h 7602939"/>
              <a:gd name="connsiteX2-135" fmla="*/ 4053081 w 9428034"/>
              <a:gd name="connsiteY2-136" fmla="*/ 0 h 7602939"/>
              <a:gd name="connsiteX3-137" fmla="*/ 9428034 w 9428034"/>
              <a:gd name="connsiteY3-138" fmla="*/ 5084928 h 7602939"/>
              <a:gd name="connsiteX4-139" fmla="*/ 5061888 w 9428034"/>
              <a:gd name="connsiteY4-140" fmla="*/ 7602939 h 7602939"/>
              <a:gd name="connsiteX0-141" fmla="*/ 5075536 w 9441682"/>
              <a:gd name="connsiteY0-142" fmla="*/ 7602939 h 7602939"/>
              <a:gd name="connsiteX1-143" fmla="*/ 0 w 9441682"/>
              <a:gd name="connsiteY1-144" fmla="*/ 1885098 h 7602939"/>
              <a:gd name="connsiteX2-145" fmla="*/ 4066729 w 9441682"/>
              <a:gd name="connsiteY2-146" fmla="*/ 0 h 7602939"/>
              <a:gd name="connsiteX3-147" fmla="*/ 9441682 w 9441682"/>
              <a:gd name="connsiteY3-148" fmla="*/ 5084928 h 7602939"/>
              <a:gd name="connsiteX4-149" fmla="*/ 5075536 w 9441682"/>
              <a:gd name="connsiteY4-150" fmla="*/ 7602939 h 7602939"/>
              <a:gd name="connsiteX0-151" fmla="*/ 4865986 w 9232132"/>
              <a:gd name="connsiteY0-152" fmla="*/ 7602939 h 7602939"/>
              <a:gd name="connsiteX1-153" fmla="*/ 0 w 9232132"/>
              <a:gd name="connsiteY1-154" fmla="*/ 1523148 h 7602939"/>
              <a:gd name="connsiteX2-155" fmla="*/ 3857179 w 9232132"/>
              <a:gd name="connsiteY2-156" fmla="*/ 0 h 7602939"/>
              <a:gd name="connsiteX3-157" fmla="*/ 9232132 w 9232132"/>
              <a:gd name="connsiteY3-158" fmla="*/ 5084928 h 7602939"/>
              <a:gd name="connsiteX4-159" fmla="*/ 4865986 w 9232132"/>
              <a:gd name="connsiteY4-160" fmla="*/ 7602939 h 7602939"/>
              <a:gd name="connsiteX0-161" fmla="*/ 4865986 w 9232132"/>
              <a:gd name="connsiteY0-162" fmla="*/ 7202889 h 7202889"/>
              <a:gd name="connsiteX1-163" fmla="*/ 0 w 9232132"/>
              <a:gd name="connsiteY1-164" fmla="*/ 1123098 h 7202889"/>
              <a:gd name="connsiteX2-165" fmla="*/ 4962079 w 9232132"/>
              <a:gd name="connsiteY2-166" fmla="*/ 0 h 7202889"/>
              <a:gd name="connsiteX3-167" fmla="*/ 9232132 w 9232132"/>
              <a:gd name="connsiteY3-168" fmla="*/ 4684878 h 7202889"/>
              <a:gd name="connsiteX4-169" fmla="*/ 4865986 w 9232132"/>
              <a:gd name="connsiteY4-170" fmla="*/ 7202889 h 7202889"/>
              <a:gd name="connsiteX0-171" fmla="*/ 0 w 9452496"/>
              <a:gd name="connsiteY0-172" fmla="*/ 7240989 h 7240989"/>
              <a:gd name="connsiteX1-173" fmla="*/ 220364 w 9452496"/>
              <a:gd name="connsiteY1-174" fmla="*/ 1123098 h 7240989"/>
              <a:gd name="connsiteX2-175" fmla="*/ 5182443 w 9452496"/>
              <a:gd name="connsiteY2-176" fmla="*/ 0 h 7240989"/>
              <a:gd name="connsiteX3-177" fmla="*/ 9452496 w 9452496"/>
              <a:gd name="connsiteY3-178" fmla="*/ 4684878 h 7240989"/>
              <a:gd name="connsiteX4-179" fmla="*/ 0 w 9452496"/>
              <a:gd name="connsiteY4-180" fmla="*/ 7240989 h 7240989"/>
              <a:gd name="connsiteX0-181" fmla="*/ 0 w 5204346"/>
              <a:gd name="connsiteY0-182" fmla="*/ 7240989 h 7240989"/>
              <a:gd name="connsiteX1-183" fmla="*/ 220364 w 5204346"/>
              <a:gd name="connsiteY1-184" fmla="*/ 1123098 h 7240989"/>
              <a:gd name="connsiteX2-185" fmla="*/ 5182443 w 5204346"/>
              <a:gd name="connsiteY2-186" fmla="*/ 0 h 7240989"/>
              <a:gd name="connsiteX3-187" fmla="*/ 5204346 w 5204346"/>
              <a:gd name="connsiteY3-188" fmla="*/ 6246978 h 7240989"/>
              <a:gd name="connsiteX4-189" fmla="*/ 0 w 5204346"/>
              <a:gd name="connsiteY4-190" fmla="*/ 7240989 h 7240989"/>
              <a:gd name="connsiteX0-191" fmla="*/ 0 w 5204346"/>
              <a:gd name="connsiteY0-192" fmla="*/ 7240989 h 7240989"/>
              <a:gd name="connsiteX1-193" fmla="*/ 252262 w 5204346"/>
              <a:gd name="connsiteY1-194" fmla="*/ 1101833 h 7240989"/>
              <a:gd name="connsiteX2-195" fmla="*/ 5182443 w 5204346"/>
              <a:gd name="connsiteY2-196" fmla="*/ 0 h 7240989"/>
              <a:gd name="connsiteX3-197" fmla="*/ 5204346 w 5204346"/>
              <a:gd name="connsiteY3-198" fmla="*/ 6246978 h 7240989"/>
              <a:gd name="connsiteX4-199" fmla="*/ 0 w 5204346"/>
              <a:gd name="connsiteY4-200" fmla="*/ 7240989 h 7240989"/>
              <a:gd name="connsiteX0-201" fmla="*/ 0 w 5204346"/>
              <a:gd name="connsiteY0-202" fmla="*/ 7240989 h 7240989"/>
              <a:gd name="connsiteX1-203" fmla="*/ 252262 w 5204346"/>
              <a:gd name="connsiteY1-204" fmla="*/ 1101833 h 7240989"/>
              <a:gd name="connsiteX2-205" fmla="*/ 5203708 w 5204346"/>
              <a:gd name="connsiteY2-206" fmla="*/ 0 h 7240989"/>
              <a:gd name="connsiteX3-207" fmla="*/ 5204346 w 5204346"/>
              <a:gd name="connsiteY3-208" fmla="*/ 6246978 h 7240989"/>
              <a:gd name="connsiteX4-209" fmla="*/ 0 w 5204346"/>
              <a:gd name="connsiteY4-210" fmla="*/ 7240989 h 7240989"/>
              <a:gd name="connsiteX0-211" fmla="*/ 0 w 5204346"/>
              <a:gd name="connsiteY0-212" fmla="*/ 7240989 h 7240989"/>
              <a:gd name="connsiteX1-213" fmla="*/ 252262 w 5204346"/>
              <a:gd name="connsiteY1-214" fmla="*/ 1144364 h 7240989"/>
              <a:gd name="connsiteX2-215" fmla="*/ 5203708 w 5204346"/>
              <a:gd name="connsiteY2-216" fmla="*/ 0 h 7240989"/>
              <a:gd name="connsiteX3-217" fmla="*/ 5204346 w 5204346"/>
              <a:gd name="connsiteY3-218" fmla="*/ 6246978 h 7240989"/>
              <a:gd name="connsiteX4-219" fmla="*/ 0 w 5204346"/>
              <a:gd name="connsiteY4-220" fmla="*/ 7240989 h 7240989"/>
              <a:gd name="connsiteX0-221" fmla="*/ 0 w 5257509"/>
              <a:gd name="connsiteY0-222" fmla="*/ 7219723 h 7219723"/>
              <a:gd name="connsiteX1-223" fmla="*/ 305425 w 5257509"/>
              <a:gd name="connsiteY1-224" fmla="*/ 1144364 h 7219723"/>
              <a:gd name="connsiteX2-225" fmla="*/ 5256871 w 5257509"/>
              <a:gd name="connsiteY2-226" fmla="*/ 0 h 7219723"/>
              <a:gd name="connsiteX3-227" fmla="*/ 5257509 w 5257509"/>
              <a:gd name="connsiteY3-228" fmla="*/ 6246978 h 7219723"/>
              <a:gd name="connsiteX4-229" fmla="*/ 0 w 5257509"/>
              <a:gd name="connsiteY4-230" fmla="*/ 7219723 h 7219723"/>
              <a:gd name="connsiteX0-231" fmla="*/ 0 w 5256874"/>
              <a:gd name="connsiteY0-232" fmla="*/ 7219723 h 7219723"/>
              <a:gd name="connsiteX1-233" fmla="*/ 305425 w 5256874"/>
              <a:gd name="connsiteY1-234" fmla="*/ 1144364 h 7219723"/>
              <a:gd name="connsiteX2-235" fmla="*/ 5256871 w 5256874"/>
              <a:gd name="connsiteY2-236" fmla="*/ 0 h 7219723"/>
              <a:gd name="connsiteX3-237" fmla="*/ 5246876 w 5256874"/>
              <a:gd name="connsiteY3-238" fmla="*/ 6268243 h 7219723"/>
              <a:gd name="connsiteX4-239" fmla="*/ 0 w 5256874"/>
              <a:gd name="connsiteY4-240" fmla="*/ 7219723 h 72197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256874" h="7219723">
                <a:moveTo>
                  <a:pt x="0" y="7219723"/>
                </a:moveTo>
                <a:lnTo>
                  <a:pt x="305425" y="1144364"/>
                </a:lnTo>
                <a:lnTo>
                  <a:pt x="5256871" y="0"/>
                </a:lnTo>
                <a:cubicBezTo>
                  <a:pt x="5257084" y="2082326"/>
                  <a:pt x="5246663" y="4185917"/>
                  <a:pt x="5246876" y="6268243"/>
                </a:cubicBezTo>
                <a:lnTo>
                  <a:pt x="0" y="7219723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1"/>
          </p:nvPr>
        </p:nvSpPr>
        <p:spPr>
          <a:xfrm>
            <a:off x="10226675" y="5165725"/>
            <a:ext cx="3741604" cy="4764087"/>
          </a:xfrm>
          <a:prstGeom prst="roundRect">
            <a:avLst>
              <a:gd name="adj" fmla="val 3483"/>
            </a:avLst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4616828" y="4283242"/>
            <a:ext cx="12131632" cy="6529638"/>
          </a:xfrm>
          <a:custGeom>
            <a:avLst/>
            <a:gdLst>
              <a:gd name="connsiteX0" fmla="*/ 0 w 7627937"/>
              <a:gd name="connsiteY0" fmla="*/ 5438775 h 5438775"/>
              <a:gd name="connsiteX1" fmla="*/ 1359694 w 7627937"/>
              <a:gd name="connsiteY1" fmla="*/ 0 h 5438775"/>
              <a:gd name="connsiteX2" fmla="*/ 6268243 w 7627937"/>
              <a:gd name="connsiteY2" fmla="*/ 0 h 5438775"/>
              <a:gd name="connsiteX3" fmla="*/ 7627937 w 7627937"/>
              <a:gd name="connsiteY3" fmla="*/ 5438775 h 5438775"/>
              <a:gd name="connsiteX4" fmla="*/ 0 w 7627937"/>
              <a:gd name="connsiteY4" fmla="*/ 5438775 h 5438775"/>
              <a:gd name="connsiteX0-1" fmla="*/ 1720390 w 9348327"/>
              <a:gd name="connsiteY0-2" fmla="*/ 5486901 h 5486901"/>
              <a:gd name="connsiteX1-3" fmla="*/ 0 w 9348327"/>
              <a:gd name="connsiteY1-4" fmla="*/ 0 h 5486901"/>
              <a:gd name="connsiteX2-5" fmla="*/ 7988633 w 9348327"/>
              <a:gd name="connsiteY2-6" fmla="*/ 48126 h 5486901"/>
              <a:gd name="connsiteX3-7" fmla="*/ 9348327 w 9348327"/>
              <a:gd name="connsiteY3-8" fmla="*/ 5486901 h 5486901"/>
              <a:gd name="connsiteX4-9" fmla="*/ 1720390 w 9348327"/>
              <a:gd name="connsiteY4-10" fmla="*/ 5486901 h 5486901"/>
              <a:gd name="connsiteX0-11" fmla="*/ 1720390 w 9348327"/>
              <a:gd name="connsiteY0-12" fmla="*/ 5703470 h 5703470"/>
              <a:gd name="connsiteX1-13" fmla="*/ 0 w 9348327"/>
              <a:gd name="connsiteY1-14" fmla="*/ 216569 h 5703470"/>
              <a:gd name="connsiteX2-15" fmla="*/ 8493959 w 9348327"/>
              <a:gd name="connsiteY2-16" fmla="*/ 0 h 5703470"/>
              <a:gd name="connsiteX3-17" fmla="*/ 9348327 w 9348327"/>
              <a:gd name="connsiteY3-18" fmla="*/ 5703470 h 5703470"/>
              <a:gd name="connsiteX4-19" fmla="*/ 1720390 w 9348327"/>
              <a:gd name="connsiteY4-20" fmla="*/ 5703470 h 5703470"/>
              <a:gd name="connsiteX0-21" fmla="*/ 1720390 w 11874958"/>
              <a:gd name="connsiteY0-22" fmla="*/ 5703470 h 5703470"/>
              <a:gd name="connsiteX1-23" fmla="*/ 0 w 11874958"/>
              <a:gd name="connsiteY1-24" fmla="*/ 216569 h 5703470"/>
              <a:gd name="connsiteX2-25" fmla="*/ 8493959 w 11874958"/>
              <a:gd name="connsiteY2-26" fmla="*/ 0 h 5703470"/>
              <a:gd name="connsiteX3-27" fmla="*/ 11874958 w 11874958"/>
              <a:gd name="connsiteY3-28" fmla="*/ 5510964 h 5703470"/>
              <a:gd name="connsiteX4-29" fmla="*/ 1720390 w 11874958"/>
              <a:gd name="connsiteY4-30" fmla="*/ 5703470 h 5703470"/>
              <a:gd name="connsiteX0-31" fmla="*/ 3236369 w 11874958"/>
              <a:gd name="connsiteY0-32" fmla="*/ 6449427 h 6449427"/>
              <a:gd name="connsiteX1-33" fmla="*/ 0 w 11874958"/>
              <a:gd name="connsiteY1-34" fmla="*/ 216569 h 6449427"/>
              <a:gd name="connsiteX2-35" fmla="*/ 8493959 w 11874958"/>
              <a:gd name="connsiteY2-36" fmla="*/ 0 h 6449427"/>
              <a:gd name="connsiteX3-37" fmla="*/ 11874958 w 11874958"/>
              <a:gd name="connsiteY3-38" fmla="*/ 5510964 h 6449427"/>
              <a:gd name="connsiteX4-39" fmla="*/ 3236369 w 11874958"/>
              <a:gd name="connsiteY4-40" fmla="*/ 6449427 h 6449427"/>
              <a:gd name="connsiteX0-41" fmla="*/ 3332621 w 11971210"/>
              <a:gd name="connsiteY0-42" fmla="*/ 6449427 h 6449427"/>
              <a:gd name="connsiteX1-43" fmla="*/ 0 w 11971210"/>
              <a:gd name="connsiteY1-44" fmla="*/ 216569 h 6449427"/>
              <a:gd name="connsiteX2-45" fmla="*/ 8590211 w 11971210"/>
              <a:gd name="connsiteY2-46" fmla="*/ 0 h 6449427"/>
              <a:gd name="connsiteX3-47" fmla="*/ 11971210 w 11971210"/>
              <a:gd name="connsiteY3-48" fmla="*/ 5510964 h 6449427"/>
              <a:gd name="connsiteX4-49" fmla="*/ 3332621 w 11971210"/>
              <a:gd name="connsiteY4-50" fmla="*/ 6449427 h 6449427"/>
              <a:gd name="connsiteX0-51" fmla="*/ 3332621 w 11971210"/>
              <a:gd name="connsiteY0-52" fmla="*/ 6473490 h 6473490"/>
              <a:gd name="connsiteX1-53" fmla="*/ 0 w 11971210"/>
              <a:gd name="connsiteY1-54" fmla="*/ 240632 h 6473490"/>
              <a:gd name="connsiteX2-55" fmla="*/ 8542085 w 11971210"/>
              <a:gd name="connsiteY2-56" fmla="*/ 0 h 6473490"/>
              <a:gd name="connsiteX3-57" fmla="*/ 11971210 w 11971210"/>
              <a:gd name="connsiteY3-58" fmla="*/ 5535027 h 6473490"/>
              <a:gd name="connsiteX4-59" fmla="*/ 3332621 w 11971210"/>
              <a:gd name="connsiteY4-60" fmla="*/ 6473490 h 6473490"/>
              <a:gd name="connsiteX0-61" fmla="*/ 3332621 w 12067463"/>
              <a:gd name="connsiteY0-62" fmla="*/ 6473490 h 6473490"/>
              <a:gd name="connsiteX1-63" fmla="*/ 0 w 12067463"/>
              <a:gd name="connsiteY1-64" fmla="*/ 240632 h 6473490"/>
              <a:gd name="connsiteX2-65" fmla="*/ 8542085 w 12067463"/>
              <a:gd name="connsiteY2-66" fmla="*/ 0 h 6473490"/>
              <a:gd name="connsiteX3-67" fmla="*/ 12067463 w 12067463"/>
              <a:gd name="connsiteY3-68" fmla="*/ 5535027 h 6473490"/>
              <a:gd name="connsiteX4-69" fmla="*/ 3332621 w 12067463"/>
              <a:gd name="connsiteY4-70" fmla="*/ 6473490 h 6473490"/>
              <a:gd name="connsiteX0-71" fmla="*/ 3404811 w 12067463"/>
              <a:gd name="connsiteY0-72" fmla="*/ 6497554 h 6497554"/>
              <a:gd name="connsiteX1-73" fmla="*/ 0 w 12067463"/>
              <a:gd name="connsiteY1-74" fmla="*/ 240632 h 6497554"/>
              <a:gd name="connsiteX2-75" fmla="*/ 8542085 w 12067463"/>
              <a:gd name="connsiteY2-76" fmla="*/ 0 h 6497554"/>
              <a:gd name="connsiteX3-77" fmla="*/ 12067463 w 12067463"/>
              <a:gd name="connsiteY3-78" fmla="*/ 5535027 h 6497554"/>
              <a:gd name="connsiteX4-79" fmla="*/ 3404811 w 12067463"/>
              <a:gd name="connsiteY4-80" fmla="*/ 6497554 h 6497554"/>
              <a:gd name="connsiteX0-81" fmla="*/ 3404811 w 12067463"/>
              <a:gd name="connsiteY0-82" fmla="*/ 6497554 h 6497554"/>
              <a:gd name="connsiteX1-83" fmla="*/ 0 w 12067463"/>
              <a:gd name="connsiteY1-84" fmla="*/ 240632 h 6497554"/>
              <a:gd name="connsiteX2-85" fmla="*/ 8542085 w 12067463"/>
              <a:gd name="connsiteY2-86" fmla="*/ 0 h 6497554"/>
              <a:gd name="connsiteX3-87" fmla="*/ 12067463 w 12067463"/>
              <a:gd name="connsiteY3-88" fmla="*/ 5559090 h 6497554"/>
              <a:gd name="connsiteX4-89" fmla="*/ 3404811 w 12067463"/>
              <a:gd name="connsiteY4-90" fmla="*/ 6497554 h 6497554"/>
              <a:gd name="connsiteX0-91" fmla="*/ 3292516 w 12067463"/>
              <a:gd name="connsiteY0-92" fmla="*/ 6529638 h 6529638"/>
              <a:gd name="connsiteX1-93" fmla="*/ 0 w 12067463"/>
              <a:gd name="connsiteY1-94" fmla="*/ 240632 h 6529638"/>
              <a:gd name="connsiteX2-95" fmla="*/ 8542085 w 12067463"/>
              <a:gd name="connsiteY2-96" fmla="*/ 0 h 6529638"/>
              <a:gd name="connsiteX3-97" fmla="*/ 12067463 w 12067463"/>
              <a:gd name="connsiteY3-98" fmla="*/ 5559090 h 6529638"/>
              <a:gd name="connsiteX4-99" fmla="*/ 3292516 w 12067463"/>
              <a:gd name="connsiteY4-100" fmla="*/ 6529638 h 6529638"/>
              <a:gd name="connsiteX0-101" fmla="*/ 3308558 w 12083505"/>
              <a:gd name="connsiteY0-102" fmla="*/ 6529638 h 6529638"/>
              <a:gd name="connsiteX1-103" fmla="*/ 0 w 12083505"/>
              <a:gd name="connsiteY1-104" fmla="*/ 256675 h 6529638"/>
              <a:gd name="connsiteX2-105" fmla="*/ 8558127 w 12083505"/>
              <a:gd name="connsiteY2-106" fmla="*/ 0 h 6529638"/>
              <a:gd name="connsiteX3-107" fmla="*/ 12083505 w 12083505"/>
              <a:gd name="connsiteY3-108" fmla="*/ 5559090 h 6529638"/>
              <a:gd name="connsiteX4-109" fmla="*/ 3308558 w 12083505"/>
              <a:gd name="connsiteY4-110" fmla="*/ 6529638 h 6529638"/>
              <a:gd name="connsiteX0-111" fmla="*/ 3308558 w 12051421"/>
              <a:gd name="connsiteY0-112" fmla="*/ 6529638 h 6529638"/>
              <a:gd name="connsiteX1-113" fmla="*/ 0 w 12051421"/>
              <a:gd name="connsiteY1-114" fmla="*/ 256675 h 6529638"/>
              <a:gd name="connsiteX2-115" fmla="*/ 8558127 w 12051421"/>
              <a:gd name="connsiteY2-116" fmla="*/ 0 h 6529638"/>
              <a:gd name="connsiteX3-117" fmla="*/ 12051421 w 12051421"/>
              <a:gd name="connsiteY3-118" fmla="*/ 5623258 h 6529638"/>
              <a:gd name="connsiteX4-119" fmla="*/ 3308558 w 12051421"/>
              <a:gd name="connsiteY4-120" fmla="*/ 6529638 h 6529638"/>
              <a:gd name="connsiteX0-121" fmla="*/ 3308558 w 12083505"/>
              <a:gd name="connsiteY0-122" fmla="*/ 6529638 h 6529638"/>
              <a:gd name="connsiteX1-123" fmla="*/ 0 w 12083505"/>
              <a:gd name="connsiteY1-124" fmla="*/ 256675 h 6529638"/>
              <a:gd name="connsiteX2-125" fmla="*/ 8558127 w 12083505"/>
              <a:gd name="connsiteY2-126" fmla="*/ 0 h 6529638"/>
              <a:gd name="connsiteX3-127" fmla="*/ 12083505 w 12083505"/>
              <a:gd name="connsiteY3-128" fmla="*/ 5607216 h 6529638"/>
              <a:gd name="connsiteX4-129" fmla="*/ 3308558 w 12083505"/>
              <a:gd name="connsiteY4-130" fmla="*/ 6529638 h 6529638"/>
              <a:gd name="connsiteX0-131" fmla="*/ 3356685 w 12131632"/>
              <a:gd name="connsiteY0-132" fmla="*/ 6529638 h 6529638"/>
              <a:gd name="connsiteX1-133" fmla="*/ 0 w 12131632"/>
              <a:gd name="connsiteY1-134" fmla="*/ 288759 h 6529638"/>
              <a:gd name="connsiteX2-135" fmla="*/ 8606254 w 12131632"/>
              <a:gd name="connsiteY2-136" fmla="*/ 0 h 6529638"/>
              <a:gd name="connsiteX3-137" fmla="*/ 12131632 w 12131632"/>
              <a:gd name="connsiteY3-138" fmla="*/ 5607216 h 6529638"/>
              <a:gd name="connsiteX4-139" fmla="*/ 3356685 w 12131632"/>
              <a:gd name="connsiteY4-140" fmla="*/ 6529638 h 6529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31632" h="6529638">
                <a:moveTo>
                  <a:pt x="3356685" y="6529638"/>
                </a:moveTo>
                <a:lnTo>
                  <a:pt x="0" y="288759"/>
                </a:lnTo>
                <a:lnTo>
                  <a:pt x="8606254" y="0"/>
                </a:lnTo>
                <a:lnTo>
                  <a:pt x="12131632" y="5607216"/>
                </a:lnTo>
                <a:lnTo>
                  <a:pt x="3356685" y="6529638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16763999" cy="13716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175064" y="3426725"/>
            <a:ext cx="9441682" cy="7602939"/>
          </a:xfrm>
          <a:custGeom>
            <a:avLst/>
            <a:gdLst>
              <a:gd name="connsiteX0" fmla="*/ 0 w 7086600"/>
              <a:gd name="connsiteY0" fmla="*/ 7391400 h 7391400"/>
              <a:gd name="connsiteX1" fmla="*/ 1371611 w 7086600"/>
              <a:gd name="connsiteY1" fmla="*/ 0 h 7391400"/>
              <a:gd name="connsiteX2" fmla="*/ 5714989 w 7086600"/>
              <a:gd name="connsiteY2" fmla="*/ 0 h 7391400"/>
              <a:gd name="connsiteX3" fmla="*/ 7086600 w 7086600"/>
              <a:gd name="connsiteY3" fmla="*/ 7391400 h 7391400"/>
              <a:gd name="connsiteX4" fmla="*/ 0 w 7086600"/>
              <a:gd name="connsiteY4" fmla="*/ 7391400 h 7391400"/>
              <a:gd name="connsiteX0-1" fmla="*/ 628639 w 7715239"/>
              <a:gd name="connsiteY0-2" fmla="*/ 7391400 h 7391400"/>
              <a:gd name="connsiteX1-3" fmla="*/ 0 w 7715239"/>
              <a:gd name="connsiteY1-4" fmla="*/ 1714500 h 7391400"/>
              <a:gd name="connsiteX2-5" fmla="*/ 6343628 w 7715239"/>
              <a:gd name="connsiteY2-6" fmla="*/ 0 h 7391400"/>
              <a:gd name="connsiteX3-7" fmla="*/ 7715239 w 7715239"/>
              <a:gd name="connsiteY3-8" fmla="*/ 7391400 h 7391400"/>
              <a:gd name="connsiteX4-9" fmla="*/ 628639 w 7715239"/>
              <a:gd name="connsiteY4-10" fmla="*/ 7391400 h 7391400"/>
              <a:gd name="connsiteX0-11" fmla="*/ 628639 w 7715239"/>
              <a:gd name="connsiteY0-12" fmla="*/ 7548349 h 7548349"/>
              <a:gd name="connsiteX1-13" fmla="*/ 0 w 7715239"/>
              <a:gd name="connsiteY1-14" fmla="*/ 1871449 h 7548349"/>
              <a:gd name="connsiteX2-15" fmla="*/ 4057628 w 7715239"/>
              <a:gd name="connsiteY2-16" fmla="*/ 0 h 7548349"/>
              <a:gd name="connsiteX3-17" fmla="*/ 7715239 w 7715239"/>
              <a:gd name="connsiteY3-18" fmla="*/ 7548349 h 7548349"/>
              <a:gd name="connsiteX4-19" fmla="*/ 628639 w 7715239"/>
              <a:gd name="connsiteY4-20" fmla="*/ 7548349 h 7548349"/>
              <a:gd name="connsiteX0-21" fmla="*/ 628639 w 7715239"/>
              <a:gd name="connsiteY0-22" fmla="*/ 7548349 h 7548349"/>
              <a:gd name="connsiteX1-23" fmla="*/ 0 w 7715239"/>
              <a:gd name="connsiteY1-24" fmla="*/ 1871449 h 7548349"/>
              <a:gd name="connsiteX2-25" fmla="*/ 4078100 w 7715239"/>
              <a:gd name="connsiteY2-26" fmla="*/ 0 h 7548349"/>
              <a:gd name="connsiteX3-27" fmla="*/ 7715239 w 7715239"/>
              <a:gd name="connsiteY3-28" fmla="*/ 7548349 h 7548349"/>
              <a:gd name="connsiteX4-29" fmla="*/ 628639 w 7715239"/>
              <a:gd name="connsiteY4-30" fmla="*/ 7548349 h 7548349"/>
              <a:gd name="connsiteX0-31" fmla="*/ 621816 w 7708416"/>
              <a:gd name="connsiteY0-32" fmla="*/ 7548349 h 7548349"/>
              <a:gd name="connsiteX1-33" fmla="*/ 0 w 7708416"/>
              <a:gd name="connsiteY1-34" fmla="*/ 1878273 h 7548349"/>
              <a:gd name="connsiteX2-35" fmla="*/ 4071277 w 7708416"/>
              <a:gd name="connsiteY2-36" fmla="*/ 0 h 7548349"/>
              <a:gd name="connsiteX3-37" fmla="*/ 7708416 w 7708416"/>
              <a:gd name="connsiteY3-38" fmla="*/ 7548349 h 7548349"/>
              <a:gd name="connsiteX4-39" fmla="*/ 621816 w 7708416"/>
              <a:gd name="connsiteY4-40" fmla="*/ 7548349 h 7548349"/>
              <a:gd name="connsiteX0-41" fmla="*/ 5043691 w 7708416"/>
              <a:gd name="connsiteY0-42" fmla="*/ 7568820 h 7568820"/>
              <a:gd name="connsiteX1-43" fmla="*/ 0 w 7708416"/>
              <a:gd name="connsiteY1-44" fmla="*/ 1878273 h 7568820"/>
              <a:gd name="connsiteX2-45" fmla="*/ 4071277 w 7708416"/>
              <a:gd name="connsiteY2-46" fmla="*/ 0 h 7568820"/>
              <a:gd name="connsiteX3-47" fmla="*/ 7708416 w 7708416"/>
              <a:gd name="connsiteY3-48" fmla="*/ 7548349 h 7568820"/>
              <a:gd name="connsiteX4-49" fmla="*/ 5043691 w 7708416"/>
              <a:gd name="connsiteY4-50" fmla="*/ 7568820 h 7568820"/>
              <a:gd name="connsiteX0-51" fmla="*/ 5043691 w 9400738"/>
              <a:gd name="connsiteY0-52" fmla="*/ 7568820 h 7568820"/>
              <a:gd name="connsiteX1-53" fmla="*/ 0 w 9400738"/>
              <a:gd name="connsiteY1-54" fmla="*/ 1878273 h 7568820"/>
              <a:gd name="connsiteX2-55" fmla="*/ 4071277 w 9400738"/>
              <a:gd name="connsiteY2-56" fmla="*/ 0 h 7568820"/>
              <a:gd name="connsiteX3-57" fmla="*/ 9400738 w 9400738"/>
              <a:gd name="connsiteY3-58" fmla="*/ 5091752 h 7568820"/>
              <a:gd name="connsiteX4-59" fmla="*/ 5043691 w 9400738"/>
              <a:gd name="connsiteY4-60" fmla="*/ 7568820 h 7568820"/>
              <a:gd name="connsiteX0-61" fmla="*/ 5043691 w 9400738"/>
              <a:gd name="connsiteY0-62" fmla="*/ 7561996 h 7561996"/>
              <a:gd name="connsiteX1-63" fmla="*/ 0 w 9400738"/>
              <a:gd name="connsiteY1-64" fmla="*/ 1871449 h 7561996"/>
              <a:gd name="connsiteX2-65" fmla="*/ 4030334 w 9400738"/>
              <a:gd name="connsiteY2-66" fmla="*/ 0 h 7561996"/>
              <a:gd name="connsiteX3-67" fmla="*/ 9400738 w 9400738"/>
              <a:gd name="connsiteY3-68" fmla="*/ 5084928 h 7561996"/>
              <a:gd name="connsiteX4-69" fmla="*/ 5043691 w 9400738"/>
              <a:gd name="connsiteY4-70" fmla="*/ 7561996 h 7561996"/>
              <a:gd name="connsiteX0-71" fmla="*/ 5043691 w 9400738"/>
              <a:gd name="connsiteY0-72" fmla="*/ 7548348 h 7548348"/>
              <a:gd name="connsiteX1-73" fmla="*/ 0 w 9400738"/>
              <a:gd name="connsiteY1-74" fmla="*/ 1857801 h 7548348"/>
              <a:gd name="connsiteX2-75" fmla="*/ 4043982 w 9400738"/>
              <a:gd name="connsiteY2-76" fmla="*/ 0 h 7548348"/>
              <a:gd name="connsiteX3-77" fmla="*/ 9400738 w 9400738"/>
              <a:gd name="connsiteY3-78" fmla="*/ 5071280 h 7548348"/>
              <a:gd name="connsiteX4-79" fmla="*/ 5043691 w 9400738"/>
              <a:gd name="connsiteY4-80" fmla="*/ 7548348 h 7548348"/>
              <a:gd name="connsiteX0-81" fmla="*/ 5057339 w 9414386"/>
              <a:gd name="connsiteY0-82" fmla="*/ 7548348 h 7548348"/>
              <a:gd name="connsiteX1-83" fmla="*/ 0 w 9414386"/>
              <a:gd name="connsiteY1-84" fmla="*/ 1862351 h 7548348"/>
              <a:gd name="connsiteX2-85" fmla="*/ 4057630 w 9414386"/>
              <a:gd name="connsiteY2-86" fmla="*/ 0 h 7548348"/>
              <a:gd name="connsiteX3-87" fmla="*/ 9414386 w 9414386"/>
              <a:gd name="connsiteY3-88" fmla="*/ 5071280 h 7548348"/>
              <a:gd name="connsiteX4-89" fmla="*/ 5057339 w 9414386"/>
              <a:gd name="connsiteY4-90" fmla="*/ 7548348 h 7548348"/>
              <a:gd name="connsiteX0-91" fmla="*/ 5057339 w 9414386"/>
              <a:gd name="connsiteY0-92" fmla="*/ 7552897 h 7552897"/>
              <a:gd name="connsiteX1-93" fmla="*/ 0 w 9414386"/>
              <a:gd name="connsiteY1-94" fmla="*/ 1866900 h 7552897"/>
              <a:gd name="connsiteX2-95" fmla="*/ 4053081 w 9414386"/>
              <a:gd name="connsiteY2-96" fmla="*/ 0 h 7552897"/>
              <a:gd name="connsiteX3-97" fmla="*/ 9414386 w 9414386"/>
              <a:gd name="connsiteY3-98" fmla="*/ 5075829 h 7552897"/>
              <a:gd name="connsiteX4-99" fmla="*/ 5057339 w 9414386"/>
              <a:gd name="connsiteY4-100" fmla="*/ 7552897 h 7552897"/>
              <a:gd name="connsiteX0-101" fmla="*/ 5061888 w 9414386"/>
              <a:gd name="connsiteY0-102" fmla="*/ 7566545 h 7566545"/>
              <a:gd name="connsiteX1-103" fmla="*/ 0 w 9414386"/>
              <a:gd name="connsiteY1-104" fmla="*/ 1866900 h 7566545"/>
              <a:gd name="connsiteX2-105" fmla="*/ 4053081 w 9414386"/>
              <a:gd name="connsiteY2-106" fmla="*/ 0 h 7566545"/>
              <a:gd name="connsiteX3-107" fmla="*/ 9414386 w 9414386"/>
              <a:gd name="connsiteY3-108" fmla="*/ 5075829 h 7566545"/>
              <a:gd name="connsiteX4-109" fmla="*/ 5061888 w 9414386"/>
              <a:gd name="connsiteY4-110" fmla="*/ 7566545 h 7566545"/>
              <a:gd name="connsiteX0-111" fmla="*/ 5061888 w 9414386"/>
              <a:gd name="connsiteY0-112" fmla="*/ 7589291 h 7589291"/>
              <a:gd name="connsiteX1-113" fmla="*/ 0 w 9414386"/>
              <a:gd name="connsiteY1-114" fmla="*/ 1866900 h 7589291"/>
              <a:gd name="connsiteX2-115" fmla="*/ 4053081 w 9414386"/>
              <a:gd name="connsiteY2-116" fmla="*/ 0 h 7589291"/>
              <a:gd name="connsiteX3-117" fmla="*/ 9414386 w 9414386"/>
              <a:gd name="connsiteY3-118" fmla="*/ 5075829 h 7589291"/>
              <a:gd name="connsiteX4-119" fmla="*/ 5061888 w 9414386"/>
              <a:gd name="connsiteY4-120" fmla="*/ 7589291 h 7589291"/>
              <a:gd name="connsiteX0-121" fmla="*/ 5061888 w 9428034"/>
              <a:gd name="connsiteY0-122" fmla="*/ 7589291 h 7589291"/>
              <a:gd name="connsiteX1-123" fmla="*/ 0 w 9428034"/>
              <a:gd name="connsiteY1-124" fmla="*/ 1866900 h 7589291"/>
              <a:gd name="connsiteX2-125" fmla="*/ 4053081 w 9428034"/>
              <a:gd name="connsiteY2-126" fmla="*/ 0 h 7589291"/>
              <a:gd name="connsiteX3-127" fmla="*/ 9428034 w 9428034"/>
              <a:gd name="connsiteY3-128" fmla="*/ 5071280 h 7589291"/>
              <a:gd name="connsiteX4-129" fmla="*/ 5061888 w 9428034"/>
              <a:gd name="connsiteY4-130" fmla="*/ 7589291 h 7589291"/>
              <a:gd name="connsiteX0-131" fmla="*/ 5061888 w 9428034"/>
              <a:gd name="connsiteY0-132" fmla="*/ 7602939 h 7602939"/>
              <a:gd name="connsiteX1-133" fmla="*/ 0 w 9428034"/>
              <a:gd name="connsiteY1-134" fmla="*/ 1880548 h 7602939"/>
              <a:gd name="connsiteX2-135" fmla="*/ 4053081 w 9428034"/>
              <a:gd name="connsiteY2-136" fmla="*/ 0 h 7602939"/>
              <a:gd name="connsiteX3-137" fmla="*/ 9428034 w 9428034"/>
              <a:gd name="connsiteY3-138" fmla="*/ 5084928 h 7602939"/>
              <a:gd name="connsiteX4-139" fmla="*/ 5061888 w 9428034"/>
              <a:gd name="connsiteY4-140" fmla="*/ 7602939 h 7602939"/>
              <a:gd name="connsiteX0-141" fmla="*/ 5075536 w 9441682"/>
              <a:gd name="connsiteY0-142" fmla="*/ 7602939 h 7602939"/>
              <a:gd name="connsiteX1-143" fmla="*/ 0 w 9441682"/>
              <a:gd name="connsiteY1-144" fmla="*/ 1885098 h 7602939"/>
              <a:gd name="connsiteX2-145" fmla="*/ 4066729 w 9441682"/>
              <a:gd name="connsiteY2-146" fmla="*/ 0 h 7602939"/>
              <a:gd name="connsiteX3-147" fmla="*/ 9441682 w 9441682"/>
              <a:gd name="connsiteY3-148" fmla="*/ 5084928 h 7602939"/>
              <a:gd name="connsiteX4-149" fmla="*/ 5075536 w 9441682"/>
              <a:gd name="connsiteY4-150" fmla="*/ 7602939 h 76029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441682" h="7602939">
                <a:moveTo>
                  <a:pt x="5075536" y="7602939"/>
                </a:moveTo>
                <a:lnTo>
                  <a:pt x="0" y="1885098"/>
                </a:lnTo>
                <a:lnTo>
                  <a:pt x="4066729" y="0"/>
                </a:lnTo>
                <a:lnTo>
                  <a:pt x="9441682" y="5084928"/>
                </a:lnTo>
                <a:lnTo>
                  <a:pt x="5075536" y="7602939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4460392" y="3970420"/>
            <a:ext cx="5212996" cy="6922169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4114800" y="3532270"/>
            <a:ext cx="5924550" cy="784058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241067" y="4908883"/>
            <a:ext cx="3773790" cy="671901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2951746" y="2804362"/>
            <a:ext cx="5502443" cy="7684252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2719137" y="2815388"/>
            <a:ext cx="5799221" cy="7748338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33"/>
          <p:cNvSpPr>
            <a:spLocks noGrp="1"/>
          </p:cNvSpPr>
          <p:nvPr>
            <p:ph type="pic" sz="quarter" idx="10"/>
          </p:nvPr>
        </p:nvSpPr>
        <p:spPr>
          <a:xfrm>
            <a:off x="1353235" y="1378401"/>
            <a:ext cx="10972800" cy="109728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" y="0"/>
            <a:ext cx="10380132" cy="13716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1676400" y="2286000"/>
            <a:ext cx="9144000" cy="91440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3399106" y="3840480"/>
            <a:ext cx="6035040" cy="603504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4018834" y="4027653"/>
            <a:ext cx="6583680" cy="658368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13826952" y="4040494"/>
            <a:ext cx="6583680" cy="658368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3"/>
          <p:cNvSpPr>
            <a:spLocks noGrp="1"/>
          </p:cNvSpPr>
          <p:nvPr>
            <p:ph type="pic" sz="quarter" idx="11"/>
          </p:nvPr>
        </p:nvSpPr>
        <p:spPr>
          <a:xfrm>
            <a:off x="3741355" y="4114515"/>
            <a:ext cx="4114800" cy="41148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Рисунок 33"/>
          <p:cNvSpPr>
            <a:spLocks noGrp="1"/>
          </p:cNvSpPr>
          <p:nvPr>
            <p:ph type="pic" sz="quarter" idx="12"/>
          </p:nvPr>
        </p:nvSpPr>
        <p:spPr>
          <a:xfrm>
            <a:off x="10134600" y="4114230"/>
            <a:ext cx="4114800" cy="41148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Рисунок 33"/>
          <p:cNvSpPr>
            <a:spLocks noGrp="1"/>
          </p:cNvSpPr>
          <p:nvPr>
            <p:ph type="pic" sz="quarter" idx="13"/>
          </p:nvPr>
        </p:nvSpPr>
        <p:spPr>
          <a:xfrm>
            <a:off x="16545435" y="4114230"/>
            <a:ext cx="4114800" cy="41148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455EDC2-982B-4D51-90E0-0DAF8B826666}" type="datetimeFigureOut">
              <a:rPr lang="en-US" smtClean="0"/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50E4523C-44F1-41B9-A1A8-A9C6F216241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9.jpeg"/><Relationship Id="rId4" Type="http://schemas.openxmlformats.org/officeDocument/2006/relationships/image" Target="../media/image2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6.jpeg"/><Relationship Id="rId1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1.设计资源-标题要多长有多长\简历（PSD）\lode-lagrainge-348521.jpglode-lagrainge-348521"/>
          <p:cNvPicPr>
            <a:picLocks noGrp="1" noChangeAspect="1"/>
          </p:cNvPicPr>
          <p:nvPr>
            <p:ph type="pic" sz="quarter" idx="13"/>
          </p:nvPr>
        </p:nvPicPr>
        <p:blipFill>
          <a:blip r:embed="rId1"/>
          <a:srcRect/>
          <a:stretch>
            <a:fillRect/>
          </a:stretch>
        </p:blipFill>
        <p:spPr>
          <a:xfrm>
            <a:off x="-62865" y="0"/>
            <a:ext cx="24425275" cy="13716000"/>
          </a:xfrm>
        </p:spPr>
      </p:pic>
      <p:sp>
        <p:nvSpPr>
          <p:cNvPr id="22" name="Oval 9"/>
          <p:cNvSpPr>
            <a:spLocks noChangeArrowheads="1"/>
          </p:cNvSpPr>
          <p:nvPr/>
        </p:nvSpPr>
        <p:spPr bwMode="auto">
          <a:xfrm>
            <a:off x="5791200" y="457201"/>
            <a:ext cx="12801600" cy="12801600"/>
          </a:xfrm>
          <a:prstGeom prst="ellips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7195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auto">
          <a:xfrm>
            <a:off x="6705600" y="1371601"/>
            <a:ext cx="10972800" cy="10972800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7195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8" name="Oval 9"/>
          <p:cNvSpPr>
            <a:spLocks noChangeArrowheads="1"/>
          </p:cNvSpPr>
          <p:nvPr/>
        </p:nvSpPr>
        <p:spPr bwMode="auto">
          <a:xfrm>
            <a:off x="7620000" y="2286000"/>
            <a:ext cx="9144000" cy="9144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7195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1" name="number-page"/>
          <p:cNvGrpSpPr>
            <a:grpSpLocks noChangeAspect="1"/>
          </p:cNvGrpSpPr>
          <p:nvPr/>
        </p:nvGrpSpPr>
        <p:grpSpPr bwMode="auto">
          <a:xfrm>
            <a:off x="22422879" y="11734800"/>
            <a:ext cx="1416050" cy="1397000"/>
            <a:chOff x="3616" y="3696"/>
            <a:chExt cx="446" cy="440"/>
          </a:xfrm>
        </p:grpSpPr>
        <p:sp>
          <p:nvSpPr>
            <p:cNvPr id="44" name="Oval 27"/>
            <p:cNvSpPr>
              <a:spLocks noChangeArrowheads="1"/>
            </p:cNvSpPr>
            <p:nvPr/>
          </p:nvSpPr>
          <p:spPr bwMode="auto">
            <a:xfrm>
              <a:off x="3616" y="3696"/>
              <a:ext cx="446" cy="440"/>
            </a:xfrm>
            <a:prstGeom prst="ellips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45" name="Oval 28"/>
            <p:cNvSpPr>
              <a:spLocks noChangeArrowheads="1"/>
            </p:cNvSpPr>
            <p:nvPr/>
          </p:nvSpPr>
          <p:spPr bwMode="auto">
            <a:xfrm>
              <a:off x="3675" y="3756"/>
              <a:ext cx="324" cy="3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22616554" y="11925300"/>
            <a:ext cx="1028700" cy="1016000"/>
          </a:xfrm>
          <a:prstGeom prst="rect">
            <a:avLst/>
          </a:prstGeom>
        </p:spPr>
        <p:txBody>
          <a:bodyPr/>
          <a:lstStyle/>
          <a:p>
            <a:pPr algn="ctr"/>
            <a:fld id="{CF8C6CF4-1ACD-4629-8069-B5D2D8360200}" type="slidenum">
              <a:rPr lang="en-US" sz="2400" smtClean="0">
                <a:solidFill>
                  <a:schemeClr val="bg1"/>
                </a:solidFill>
              </a:rPr>
            </a:fld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20000" y="6119813"/>
            <a:ext cx="9144000" cy="14763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sz="9000" spc="600" smtClean="0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欢迎观看</a:t>
            </a:r>
            <a:endParaRPr lang="zh-CN" sz="9000" spc="600" smtClean="0">
              <a:solidFill>
                <a:schemeClr val="bg1">
                  <a:lumMod val="8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20" name="Shape 1280"/>
          <p:cNvCxnSpPr/>
          <p:nvPr/>
        </p:nvCxnSpPr>
        <p:spPr>
          <a:xfrm>
            <a:off x="10363200" y="7996570"/>
            <a:ext cx="365760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8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9525" y="0"/>
            <a:ext cx="24364950" cy="13716000"/>
            <a:chOff x="6" y="0"/>
            <a:chExt cx="15348" cy="8640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6" y="0"/>
              <a:ext cx="15348" cy="8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" y="-2"/>
              <a:ext cx="15348" cy="864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804" y="-2"/>
              <a:ext cx="13749" cy="8640"/>
            </a:xfrm>
            <a:custGeom>
              <a:avLst/>
              <a:gdLst>
                <a:gd name="T0" fmla="*/ 6118 w 6880"/>
                <a:gd name="T1" fmla="*/ 0 h 4320"/>
                <a:gd name="T2" fmla="*/ 763 w 6880"/>
                <a:gd name="T3" fmla="*/ 0 h 4320"/>
                <a:gd name="T4" fmla="*/ 0 w 6880"/>
                <a:gd name="T5" fmla="*/ 2160 h 4320"/>
                <a:gd name="T6" fmla="*/ 763 w 6880"/>
                <a:gd name="T7" fmla="*/ 4320 h 4320"/>
                <a:gd name="T8" fmla="*/ 6118 w 6880"/>
                <a:gd name="T9" fmla="*/ 4320 h 4320"/>
                <a:gd name="T10" fmla="*/ 6880 w 6880"/>
                <a:gd name="T11" fmla="*/ 2160 h 4320"/>
                <a:gd name="T12" fmla="*/ 6118 w 6880"/>
                <a:gd name="T13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0" h="4320">
                  <a:moveTo>
                    <a:pt x="6118" y="0"/>
                  </a:moveTo>
                  <a:cubicBezTo>
                    <a:pt x="763" y="0"/>
                    <a:pt x="763" y="0"/>
                    <a:pt x="763" y="0"/>
                  </a:cubicBezTo>
                  <a:cubicBezTo>
                    <a:pt x="286" y="590"/>
                    <a:pt x="0" y="1342"/>
                    <a:pt x="0" y="2160"/>
                  </a:cubicBezTo>
                  <a:cubicBezTo>
                    <a:pt x="0" y="2978"/>
                    <a:pt x="286" y="3730"/>
                    <a:pt x="763" y="4320"/>
                  </a:cubicBezTo>
                  <a:cubicBezTo>
                    <a:pt x="6118" y="4320"/>
                    <a:pt x="6118" y="4320"/>
                    <a:pt x="6118" y="4320"/>
                  </a:cubicBezTo>
                  <a:cubicBezTo>
                    <a:pt x="6595" y="3730"/>
                    <a:pt x="6880" y="2978"/>
                    <a:pt x="6880" y="2160"/>
                  </a:cubicBezTo>
                  <a:cubicBezTo>
                    <a:pt x="6880" y="1342"/>
                    <a:pt x="6595" y="590"/>
                    <a:pt x="6118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1883" y="-2"/>
              <a:ext cx="11590" cy="8640"/>
            </a:xfrm>
            <a:custGeom>
              <a:avLst/>
              <a:gdLst>
                <a:gd name="T0" fmla="*/ 5800 w 5800"/>
                <a:gd name="T1" fmla="*/ 2160 h 4320"/>
                <a:gd name="T2" fmla="*/ 4835 w 5800"/>
                <a:gd name="T3" fmla="*/ 4320 h 4320"/>
                <a:gd name="T4" fmla="*/ 965 w 5800"/>
                <a:gd name="T5" fmla="*/ 4320 h 4320"/>
                <a:gd name="T6" fmla="*/ 0 w 5800"/>
                <a:gd name="T7" fmla="*/ 2160 h 4320"/>
                <a:gd name="T8" fmla="*/ 965 w 5800"/>
                <a:gd name="T9" fmla="*/ 0 h 4320"/>
                <a:gd name="T10" fmla="*/ 4835 w 5800"/>
                <a:gd name="T11" fmla="*/ 0 h 4320"/>
                <a:gd name="T12" fmla="*/ 5800 w 5800"/>
                <a:gd name="T13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00" h="4320">
                  <a:moveTo>
                    <a:pt x="5800" y="2160"/>
                  </a:moveTo>
                  <a:cubicBezTo>
                    <a:pt x="5800" y="3018"/>
                    <a:pt x="5428" y="3789"/>
                    <a:pt x="4835" y="4320"/>
                  </a:cubicBezTo>
                  <a:cubicBezTo>
                    <a:pt x="965" y="4320"/>
                    <a:pt x="965" y="4320"/>
                    <a:pt x="965" y="4320"/>
                  </a:cubicBezTo>
                  <a:cubicBezTo>
                    <a:pt x="373" y="3789"/>
                    <a:pt x="0" y="3018"/>
                    <a:pt x="0" y="2160"/>
                  </a:cubicBezTo>
                  <a:cubicBezTo>
                    <a:pt x="0" y="1302"/>
                    <a:pt x="373" y="531"/>
                    <a:pt x="965" y="0"/>
                  </a:cubicBezTo>
                  <a:cubicBezTo>
                    <a:pt x="4835" y="0"/>
                    <a:pt x="4835" y="0"/>
                    <a:pt x="4835" y="0"/>
                  </a:cubicBezTo>
                  <a:cubicBezTo>
                    <a:pt x="5428" y="531"/>
                    <a:pt x="5800" y="1302"/>
                    <a:pt x="5800" y="21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9" name="Рисунок 8" descr="E:\1.设计资源-标题要多长有多长\简历（PSD）\photo-1479684478674-a6454cff92a2jpeg.jpgphoto-1479684478674-a6454cff92a2jpeg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2988945" y="635"/>
            <a:ext cx="18399760" cy="13712190"/>
          </a:xfrm>
        </p:spPr>
      </p:pic>
      <p:sp>
        <p:nvSpPr>
          <p:cNvPr id="38" name="Oval 9"/>
          <p:cNvSpPr>
            <a:spLocks noChangeArrowheads="1"/>
          </p:cNvSpPr>
          <p:nvPr/>
        </p:nvSpPr>
        <p:spPr bwMode="auto">
          <a:xfrm>
            <a:off x="6934200" y="1600200"/>
            <a:ext cx="10515600" cy="10515600"/>
          </a:xfrm>
          <a:prstGeom prst="ellipse">
            <a:avLst/>
          </a:prstGeom>
          <a:solidFill>
            <a:srgbClr val="000000">
              <a:alpha val="30000"/>
            </a:srgb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7195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8" name="Oval 9"/>
          <p:cNvSpPr>
            <a:spLocks noChangeArrowheads="1"/>
          </p:cNvSpPr>
          <p:nvPr/>
        </p:nvSpPr>
        <p:spPr bwMode="auto">
          <a:xfrm>
            <a:off x="7620000" y="2286000"/>
            <a:ext cx="9144000" cy="9144000"/>
          </a:xfrm>
          <a:prstGeom prst="ellipse">
            <a:avLst/>
          </a:prstGeom>
          <a:solidFill>
            <a:srgbClr val="323232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7195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2" name="number-page"/>
          <p:cNvGrpSpPr>
            <a:grpSpLocks noChangeAspect="1"/>
          </p:cNvGrpSpPr>
          <p:nvPr/>
        </p:nvGrpSpPr>
        <p:grpSpPr bwMode="auto">
          <a:xfrm>
            <a:off x="22422870" y="11734800"/>
            <a:ext cx="1416050" cy="1397000"/>
            <a:chOff x="3616" y="3696"/>
            <a:chExt cx="446" cy="440"/>
          </a:xfrm>
        </p:grpSpPr>
        <p:sp>
          <p:nvSpPr>
            <p:cNvPr id="13" name="Oval 27"/>
            <p:cNvSpPr>
              <a:spLocks noChangeArrowheads="1"/>
            </p:cNvSpPr>
            <p:nvPr/>
          </p:nvSpPr>
          <p:spPr bwMode="auto">
            <a:xfrm>
              <a:off x="3616" y="3696"/>
              <a:ext cx="446" cy="440"/>
            </a:xfrm>
            <a:prstGeom prst="ellips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4" name="Oval 28"/>
            <p:cNvSpPr>
              <a:spLocks noChangeArrowheads="1"/>
            </p:cNvSpPr>
            <p:nvPr/>
          </p:nvSpPr>
          <p:spPr bwMode="auto">
            <a:xfrm>
              <a:off x="3675" y="3756"/>
              <a:ext cx="324" cy="3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49" name="Прямоугольник 48"/>
          <p:cNvSpPr/>
          <p:nvPr/>
        </p:nvSpPr>
        <p:spPr>
          <a:xfrm>
            <a:off x="7150977" y="5856165"/>
            <a:ext cx="10077413" cy="14763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9000" spc="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9000" spc="6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22618874" y="11925300"/>
            <a:ext cx="1020030" cy="1016000"/>
          </a:xfrm>
          <a:prstGeom prst="rect">
            <a:avLst/>
          </a:prstGeom>
        </p:spPr>
        <p:txBody>
          <a:bodyPr/>
          <a:lstStyle/>
          <a:p>
            <a:pPr algn="ctr"/>
            <a:fld id="{CF8C6CF4-1ACD-4629-8069-B5D2D8360200}" type="slidenum">
              <a:rPr lang="en-US" sz="2400" smtClean="0">
                <a:solidFill>
                  <a:schemeClr val="bg1"/>
                </a:solidFill>
              </a:rPr>
            </a:fld>
            <a:endParaRPr lang="en-US" sz="2400">
              <a:solidFill>
                <a:schemeClr val="bg1"/>
              </a:solidFill>
            </a:endParaRPr>
          </a:p>
        </p:txBody>
      </p:sp>
      <p:cxnSp>
        <p:nvCxnSpPr>
          <p:cNvPr id="51" name="Shape 1280"/>
          <p:cNvCxnSpPr/>
          <p:nvPr/>
        </p:nvCxnSpPr>
        <p:spPr>
          <a:xfrm>
            <a:off x="10363200" y="8647323"/>
            <a:ext cx="365760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8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1.设计资源-标题要多长有多长\简历（PSD）\photo-2016-06-13-22-15-16_8120db11-9d78-4270-85ca-116585f74772jpg.jpgphoto-2016-06-13-22-15-16_8120db11-9d78-4270-85ca-116585f74772jpg"/>
          <p:cNvPicPr>
            <a:picLocks noGrp="1" noChangeAspect="1"/>
          </p:cNvPicPr>
          <p:nvPr>
            <p:ph type="pic" sz="quarter" idx="13"/>
          </p:nvPr>
        </p:nvPicPr>
        <p:blipFill>
          <a:blip r:embed="rId1"/>
          <a:srcRect/>
          <a:stretch>
            <a:fillRect/>
          </a:stretch>
        </p:blipFill>
        <p:spPr>
          <a:xfrm>
            <a:off x="-26035" y="635"/>
            <a:ext cx="24415115" cy="13715365"/>
          </a:xfrm>
        </p:spPr>
      </p:pic>
      <p:sp>
        <p:nvSpPr>
          <p:cNvPr id="8" name="Freeform 7"/>
          <p:cNvSpPr/>
          <p:nvPr/>
        </p:nvSpPr>
        <p:spPr bwMode="auto">
          <a:xfrm>
            <a:off x="2989263" y="-3175"/>
            <a:ext cx="18399125" cy="13716000"/>
          </a:xfrm>
          <a:custGeom>
            <a:avLst/>
            <a:gdLst>
              <a:gd name="T0" fmla="*/ 5800 w 5800"/>
              <a:gd name="T1" fmla="*/ 2160 h 4320"/>
              <a:gd name="T2" fmla="*/ 4835 w 5800"/>
              <a:gd name="T3" fmla="*/ 4320 h 4320"/>
              <a:gd name="T4" fmla="*/ 965 w 5800"/>
              <a:gd name="T5" fmla="*/ 4320 h 4320"/>
              <a:gd name="T6" fmla="*/ 0 w 5800"/>
              <a:gd name="T7" fmla="*/ 2160 h 4320"/>
              <a:gd name="T8" fmla="*/ 965 w 5800"/>
              <a:gd name="T9" fmla="*/ 0 h 4320"/>
              <a:gd name="T10" fmla="*/ 4835 w 5800"/>
              <a:gd name="T11" fmla="*/ 0 h 4320"/>
              <a:gd name="T12" fmla="*/ 5800 w 5800"/>
              <a:gd name="T13" fmla="*/ 216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0" h="4320">
                <a:moveTo>
                  <a:pt x="5800" y="2160"/>
                </a:moveTo>
                <a:cubicBezTo>
                  <a:pt x="5800" y="3018"/>
                  <a:pt x="5428" y="3789"/>
                  <a:pt x="4835" y="4320"/>
                </a:cubicBezTo>
                <a:cubicBezTo>
                  <a:pt x="965" y="4320"/>
                  <a:pt x="965" y="4320"/>
                  <a:pt x="965" y="4320"/>
                </a:cubicBezTo>
                <a:cubicBezTo>
                  <a:pt x="373" y="3789"/>
                  <a:pt x="0" y="3018"/>
                  <a:pt x="0" y="2160"/>
                </a:cubicBezTo>
                <a:cubicBezTo>
                  <a:pt x="0" y="1302"/>
                  <a:pt x="373" y="531"/>
                  <a:pt x="965" y="0"/>
                </a:cubicBezTo>
                <a:cubicBezTo>
                  <a:pt x="4835" y="0"/>
                  <a:pt x="4835" y="0"/>
                  <a:pt x="4835" y="0"/>
                </a:cubicBezTo>
                <a:cubicBezTo>
                  <a:pt x="5428" y="531"/>
                  <a:pt x="5800" y="1302"/>
                  <a:pt x="5800" y="2160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5337176" y="1"/>
            <a:ext cx="13712824" cy="13712824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7195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auto">
          <a:xfrm>
            <a:off x="6705600" y="1371601"/>
            <a:ext cx="10972800" cy="10972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7195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1" name="number-page"/>
          <p:cNvGrpSpPr>
            <a:grpSpLocks noChangeAspect="1"/>
          </p:cNvGrpSpPr>
          <p:nvPr/>
        </p:nvGrpSpPr>
        <p:grpSpPr bwMode="auto">
          <a:xfrm>
            <a:off x="22422879" y="11734800"/>
            <a:ext cx="1416050" cy="1397000"/>
            <a:chOff x="3616" y="3696"/>
            <a:chExt cx="446" cy="440"/>
          </a:xfrm>
        </p:grpSpPr>
        <p:sp>
          <p:nvSpPr>
            <p:cNvPr id="44" name="Oval 27"/>
            <p:cNvSpPr>
              <a:spLocks noChangeArrowheads="1"/>
            </p:cNvSpPr>
            <p:nvPr/>
          </p:nvSpPr>
          <p:spPr bwMode="auto">
            <a:xfrm>
              <a:off x="3616" y="3696"/>
              <a:ext cx="446" cy="440"/>
            </a:xfrm>
            <a:prstGeom prst="ellips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45" name="Oval 28"/>
            <p:cNvSpPr>
              <a:spLocks noChangeArrowheads="1"/>
            </p:cNvSpPr>
            <p:nvPr/>
          </p:nvSpPr>
          <p:spPr bwMode="auto">
            <a:xfrm>
              <a:off x="3675" y="3756"/>
              <a:ext cx="324" cy="3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22610204" y="11925300"/>
            <a:ext cx="1028700" cy="1016000"/>
          </a:xfrm>
          <a:prstGeom prst="rect">
            <a:avLst/>
          </a:prstGeom>
        </p:spPr>
        <p:txBody>
          <a:bodyPr/>
          <a:lstStyle/>
          <a:p>
            <a:pPr algn="ctr"/>
            <a:fld id="{CF8C6CF4-1ACD-4629-8069-B5D2D8360200}" type="slidenum">
              <a:rPr lang="en-US" sz="2400" smtClean="0">
                <a:solidFill>
                  <a:schemeClr val="bg1"/>
                </a:solidFill>
              </a:rPr>
            </a:fld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077200" y="6882063"/>
            <a:ext cx="822960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Lorem ipsum dolor sit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amet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consectetuer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adipiscing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elit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sed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diam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nonummy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nibh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euismod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tincidunt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laoreet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dolore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magna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aliquam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erat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volutpat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wisi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enim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ad minim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veniam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quis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nostrud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exerci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tation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ullamcorper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suscipit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lobortis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nisl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aliquip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ex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ea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commodo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consequat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620000" y="4579442"/>
            <a:ext cx="9144000" cy="14763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9000" spc="600">
                <a:solidFill>
                  <a:schemeClr val="bg1">
                    <a:lumMod val="6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作品介绍</a:t>
            </a:r>
            <a:endParaRPr lang="zh-CN" altLang="en-US" sz="9000" spc="600">
              <a:solidFill>
                <a:schemeClr val="bg1">
                  <a:lumMod val="6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29" name="Shape 1280"/>
          <p:cNvCxnSpPr/>
          <p:nvPr/>
        </p:nvCxnSpPr>
        <p:spPr>
          <a:xfrm>
            <a:off x="10363200" y="6456199"/>
            <a:ext cx="365760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9525" y="0"/>
            <a:ext cx="2436495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9525" y="0"/>
            <a:ext cx="24364950" cy="13716000"/>
            <a:chOff x="6350" y="0"/>
            <a:chExt cx="24364950" cy="137160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6350" y="0"/>
              <a:ext cx="24364950" cy="1371600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6350" y="0"/>
              <a:ext cx="17040225" cy="13716000"/>
            </a:xfrm>
            <a:custGeom>
              <a:avLst/>
              <a:gdLst>
                <a:gd name="T0" fmla="*/ 5371 w 5371"/>
                <a:gd name="T1" fmla="*/ 2160 h 4320"/>
                <a:gd name="T2" fmla="*/ 4608 w 5371"/>
                <a:gd name="T3" fmla="*/ 4320 h 4320"/>
                <a:gd name="T4" fmla="*/ 0 w 5371"/>
                <a:gd name="T5" fmla="*/ 4320 h 4320"/>
                <a:gd name="T6" fmla="*/ 0 w 5371"/>
                <a:gd name="T7" fmla="*/ 0 h 4320"/>
                <a:gd name="T8" fmla="*/ 4608 w 5371"/>
                <a:gd name="T9" fmla="*/ 0 h 4320"/>
                <a:gd name="T10" fmla="*/ 5371 w 5371"/>
                <a:gd name="T11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1" h="4320">
                  <a:moveTo>
                    <a:pt x="5371" y="2160"/>
                  </a:moveTo>
                  <a:cubicBezTo>
                    <a:pt x="5371" y="2978"/>
                    <a:pt x="5085" y="3730"/>
                    <a:pt x="4608" y="4320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08" y="0"/>
                    <a:pt x="4608" y="0"/>
                    <a:pt x="4608" y="0"/>
                  </a:cubicBezTo>
                  <a:cubicBezTo>
                    <a:pt x="5085" y="590"/>
                    <a:pt x="5371" y="1342"/>
                    <a:pt x="5371" y="2160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6350" y="0"/>
              <a:ext cx="15325725" cy="13716000"/>
            </a:xfrm>
            <a:custGeom>
              <a:avLst/>
              <a:gdLst>
                <a:gd name="T0" fmla="*/ 4831 w 4831"/>
                <a:gd name="T1" fmla="*/ 2160 h 4320"/>
                <a:gd name="T2" fmla="*/ 3866 w 4831"/>
                <a:gd name="T3" fmla="*/ 4320 h 4320"/>
                <a:gd name="T4" fmla="*/ 0 w 4831"/>
                <a:gd name="T5" fmla="*/ 4320 h 4320"/>
                <a:gd name="T6" fmla="*/ 0 w 4831"/>
                <a:gd name="T7" fmla="*/ 0 h 4320"/>
                <a:gd name="T8" fmla="*/ 3866 w 4831"/>
                <a:gd name="T9" fmla="*/ 0 h 4320"/>
                <a:gd name="T10" fmla="*/ 4831 w 4831"/>
                <a:gd name="T11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31" h="4320">
                  <a:moveTo>
                    <a:pt x="4831" y="2160"/>
                  </a:moveTo>
                  <a:cubicBezTo>
                    <a:pt x="4831" y="3018"/>
                    <a:pt x="4458" y="3789"/>
                    <a:pt x="3866" y="4320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66" y="0"/>
                    <a:pt x="3866" y="0"/>
                    <a:pt x="3866" y="0"/>
                  </a:cubicBezTo>
                  <a:cubicBezTo>
                    <a:pt x="4458" y="531"/>
                    <a:pt x="4831" y="1302"/>
                    <a:pt x="4831" y="216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6350" y="0"/>
              <a:ext cx="13612813" cy="13716000"/>
            </a:xfrm>
            <a:custGeom>
              <a:avLst/>
              <a:gdLst>
                <a:gd name="T0" fmla="*/ 4291 w 4291"/>
                <a:gd name="T1" fmla="*/ 2160 h 4320"/>
                <a:gd name="T2" fmla="*/ 2883 w 4291"/>
                <a:gd name="T3" fmla="*/ 4320 h 4320"/>
                <a:gd name="T4" fmla="*/ 979 w 4291"/>
                <a:gd name="T5" fmla="*/ 4320 h 4320"/>
                <a:gd name="T6" fmla="*/ 0 w 4291"/>
                <a:gd name="T7" fmla="*/ 3518 h 4320"/>
                <a:gd name="T8" fmla="*/ 0 w 4291"/>
                <a:gd name="T9" fmla="*/ 802 h 4320"/>
                <a:gd name="T10" fmla="*/ 979 w 4291"/>
                <a:gd name="T11" fmla="*/ 0 h 4320"/>
                <a:gd name="T12" fmla="*/ 2883 w 4291"/>
                <a:gd name="T13" fmla="*/ 0 h 4320"/>
                <a:gd name="T14" fmla="*/ 4291 w 4291"/>
                <a:gd name="T15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1" h="4320">
                  <a:moveTo>
                    <a:pt x="4291" y="2160"/>
                  </a:moveTo>
                  <a:cubicBezTo>
                    <a:pt x="4291" y="3125"/>
                    <a:pt x="3712" y="3954"/>
                    <a:pt x="2883" y="4320"/>
                  </a:cubicBezTo>
                  <a:cubicBezTo>
                    <a:pt x="979" y="4320"/>
                    <a:pt x="979" y="4320"/>
                    <a:pt x="979" y="4320"/>
                  </a:cubicBezTo>
                  <a:cubicBezTo>
                    <a:pt x="584" y="4146"/>
                    <a:pt x="246" y="3867"/>
                    <a:pt x="0" y="3518"/>
                  </a:cubicBezTo>
                  <a:cubicBezTo>
                    <a:pt x="0" y="802"/>
                    <a:pt x="0" y="802"/>
                    <a:pt x="0" y="802"/>
                  </a:cubicBezTo>
                  <a:cubicBezTo>
                    <a:pt x="246" y="453"/>
                    <a:pt x="584" y="174"/>
                    <a:pt x="979" y="0"/>
                  </a:cubicBezTo>
                  <a:cubicBezTo>
                    <a:pt x="2883" y="0"/>
                    <a:pt x="2883" y="0"/>
                    <a:pt x="2883" y="0"/>
                  </a:cubicBezTo>
                  <a:cubicBezTo>
                    <a:pt x="3712" y="366"/>
                    <a:pt x="4291" y="1195"/>
                    <a:pt x="4291" y="2160"/>
                  </a:cubicBezTo>
                  <a:close/>
                </a:path>
              </a:pathLst>
            </a:custGeom>
            <a:blipFill rotWithShape="1">
              <a:blip r:embed="rId1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52" name="Shape 784"/>
          <p:cNvSpPr/>
          <p:nvPr/>
        </p:nvSpPr>
        <p:spPr>
          <a:xfrm>
            <a:off x="2118946" y="2560320"/>
            <a:ext cx="8595360" cy="8595360"/>
          </a:xfrm>
          <a:prstGeom prst="ellipse">
            <a:avLst/>
          </a:prstGeom>
          <a:solidFill>
            <a:srgbClr val="C4C7CC">
              <a:alpha val="20000"/>
            </a:srgb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grpSp>
        <p:nvGrpSpPr>
          <p:cNvPr id="41" name="number-page"/>
          <p:cNvGrpSpPr>
            <a:grpSpLocks noChangeAspect="1"/>
          </p:cNvGrpSpPr>
          <p:nvPr/>
        </p:nvGrpSpPr>
        <p:grpSpPr bwMode="auto">
          <a:xfrm>
            <a:off x="22422870" y="11734800"/>
            <a:ext cx="1416050" cy="1397000"/>
            <a:chOff x="3616" y="3696"/>
            <a:chExt cx="446" cy="440"/>
          </a:xfrm>
        </p:grpSpPr>
        <p:sp>
          <p:nvSpPr>
            <p:cNvPr id="44" name="Oval 27"/>
            <p:cNvSpPr>
              <a:spLocks noChangeArrowheads="1"/>
            </p:cNvSpPr>
            <p:nvPr/>
          </p:nvSpPr>
          <p:spPr bwMode="auto">
            <a:xfrm>
              <a:off x="3616" y="3696"/>
              <a:ext cx="446" cy="440"/>
            </a:xfrm>
            <a:prstGeom prst="ellips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45" name="Oval 28"/>
            <p:cNvSpPr>
              <a:spLocks noChangeArrowheads="1"/>
            </p:cNvSpPr>
            <p:nvPr/>
          </p:nvSpPr>
          <p:spPr bwMode="auto">
            <a:xfrm>
              <a:off x="3675" y="3756"/>
              <a:ext cx="324" cy="3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22610196" y="11925300"/>
            <a:ext cx="1028700" cy="1016000"/>
          </a:xfrm>
          <a:prstGeom prst="rect">
            <a:avLst/>
          </a:prstGeom>
        </p:spPr>
        <p:txBody>
          <a:bodyPr/>
          <a:lstStyle/>
          <a:p>
            <a:pPr algn="ctr"/>
            <a:fld id="{CF8C6CF4-1ACD-4629-8069-B5D2D8360200}" type="slidenum">
              <a:rPr lang="en-US" sz="2400" smtClean="0">
                <a:solidFill>
                  <a:schemeClr val="bg1"/>
                </a:solidFill>
              </a:rPr>
            </a:fld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15126" y="568231"/>
            <a:ext cx="10953748" cy="4603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spc="300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  <a:endParaRPr lang="zh-CN" altLang="en-US" sz="2400" spc="300">
              <a:solidFill>
                <a:srgbClr val="AAAAAA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33600" y="1105998"/>
            <a:ext cx="20116800" cy="10147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6000" spc="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焦点作品展示</a:t>
            </a:r>
            <a:endParaRPr lang="zh-CN" altLang="en-US" sz="6000" spc="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25" name="Shape 1280"/>
          <p:cNvCxnSpPr/>
          <p:nvPr/>
        </p:nvCxnSpPr>
        <p:spPr>
          <a:xfrm>
            <a:off x="10363200" y="2502195"/>
            <a:ext cx="365760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1" name="Shape 793"/>
          <p:cNvSpPr/>
          <p:nvPr/>
        </p:nvSpPr>
        <p:spPr>
          <a:xfrm>
            <a:off x="14668499" y="4051402"/>
            <a:ext cx="5486400" cy="571311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>
              <a:buClr>
                <a:srgbClr val="0F1113"/>
              </a:buClr>
              <a:buSzPct val="25000"/>
            </a:pPr>
            <a:r>
              <a:rPr lang="zh-CN" altLang="en-US" sz="3600" b="0" i="0" u="none" strike="noStrike" cap="none">
                <a:solidFill>
                  <a:srgbClr val="0F111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作品标题</a:t>
            </a:r>
            <a:endParaRPr lang="zh-CN" altLang="en-US" sz="3600" b="0" i="0" u="none" strike="noStrike" cap="none">
              <a:solidFill>
                <a:srgbClr val="0F111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29" name="Shape 793"/>
          <p:cNvSpPr/>
          <p:nvPr/>
        </p:nvSpPr>
        <p:spPr>
          <a:xfrm>
            <a:off x="14668499" y="4758605"/>
            <a:ext cx="5486400" cy="453641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>
              <a:buClr>
                <a:srgbClr val="0F1113"/>
              </a:buClr>
              <a:buSzPct val="25000"/>
            </a:pPr>
            <a:r>
              <a:rPr lang="zh-CN" altLang="en-US" sz="2800" b="0" i="0" u="none" strike="noStrike" cap="none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作者简介</a:t>
            </a:r>
            <a:endParaRPr lang="zh-CN" altLang="en-US" sz="2800" b="0" i="0" u="none" strike="noStrike" cap="none">
              <a:solidFill>
                <a:srgbClr val="AAAAAA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60" name="Shape 784"/>
          <p:cNvSpPr/>
          <p:nvPr/>
        </p:nvSpPr>
        <p:spPr>
          <a:xfrm>
            <a:off x="2759026" y="3200400"/>
            <a:ext cx="7315200" cy="7315200"/>
          </a:xfrm>
          <a:prstGeom prst="ellipse">
            <a:avLst/>
          </a:prstGeom>
          <a:solidFill>
            <a:srgbClr val="C4C7CC">
              <a:alpha val="50000"/>
            </a:srgb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641541" y="5937813"/>
            <a:ext cx="8266083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Lorem ipsum dolor sit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amet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consectetuer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adipiscing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elit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sed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diam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nonummy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nibh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euismod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tincidunt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laoreet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dolore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magna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aliquam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erat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volutpat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wisi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enim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ad minim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veniam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quis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nostrud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exerci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tation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ullamcorper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suscipit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lobortis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nisl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ut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aliquip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ex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ea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commodo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consequat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charset="0"/>
              </a:rPr>
              <a:t>.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0" name="Рисунок 9" descr="E:\1.设计资源-标题要多长有多长\简历（PSD）\photo-1435685813800-51ba4ceb9c4ajpg.jpgphoto-1435685813800-51ba4ceb9c4ajpg"/>
          <p:cNvPicPr>
            <a:picLocks noGrp="1"/>
          </p:cNvPicPr>
          <p:nvPr>
            <p:ph type="pic" sz="quarter" idx="11"/>
          </p:nvPr>
        </p:nvPicPr>
        <p:blipFill>
          <a:blip r:embed="rId1"/>
          <a:srcRect/>
          <a:stretch>
            <a:fillRect/>
          </a:stretch>
        </p:blipFill>
        <p:spPr>
          <a:xfrm>
            <a:off x="3399155" y="3773170"/>
            <a:ext cx="6120045" cy="61200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1.设计资源-标题要多长有多长\简历（PSD）\_____51_iv_2560_1600jpg.jpg_____51_iv_2560_1600jpg"/>
          <p:cNvPicPr>
            <a:picLocks noGrp="1" noChangeAspect="1"/>
          </p:cNvPicPr>
          <p:nvPr>
            <p:ph type="pic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-3175"/>
            <a:ext cx="16764000" cy="13716000"/>
          </a:xfrm>
        </p:spPr>
      </p:pic>
      <p:grpSp>
        <p:nvGrpSpPr>
          <p:cNvPr id="26" name="bg"/>
          <p:cNvGrpSpPr>
            <a:grpSpLocks noChangeAspect="1"/>
          </p:cNvGrpSpPr>
          <p:nvPr/>
        </p:nvGrpSpPr>
        <p:grpSpPr bwMode="auto">
          <a:xfrm rot="10800000">
            <a:off x="7324725" y="-3175"/>
            <a:ext cx="17059275" cy="13716000"/>
            <a:chOff x="0" y="-2"/>
            <a:chExt cx="10746" cy="8640"/>
          </a:xfrm>
        </p:grpSpPr>
        <p:sp>
          <p:nvSpPr>
            <p:cNvPr id="27" name="Freeform 13"/>
            <p:cNvSpPr/>
            <p:nvPr/>
          </p:nvSpPr>
          <p:spPr bwMode="auto">
            <a:xfrm>
              <a:off x="8" y="-2"/>
              <a:ext cx="10738" cy="8640"/>
            </a:xfrm>
            <a:custGeom>
              <a:avLst/>
              <a:gdLst>
                <a:gd name="T0" fmla="*/ 5371 w 5371"/>
                <a:gd name="T1" fmla="*/ 2160 h 4320"/>
                <a:gd name="T2" fmla="*/ 4608 w 5371"/>
                <a:gd name="T3" fmla="*/ 4320 h 4320"/>
                <a:gd name="T4" fmla="*/ 0 w 5371"/>
                <a:gd name="T5" fmla="*/ 4320 h 4320"/>
                <a:gd name="T6" fmla="*/ 0 w 5371"/>
                <a:gd name="T7" fmla="*/ 0 h 4320"/>
                <a:gd name="T8" fmla="*/ 4608 w 5371"/>
                <a:gd name="T9" fmla="*/ 0 h 4320"/>
                <a:gd name="T10" fmla="*/ 5371 w 5371"/>
                <a:gd name="T11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1" h="4320">
                  <a:moveTo>
                    <a:pt x="5371" y="2160"/>
                  </a:moveTo>
                  <a:cubicBezTo>
                    <a:pt x="5371" y="2978"/>
                    <a:pt x="5085" y="3730"/>
                    <a:pt x="4608" y="4320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08" y="0"/>
                    <a:pt x="4608" y="0"/>
                    <a:pt x="4608" y="0"/>
                  </a:cubicBezTo>
                  <a:cubicBezTo>
                    <a:pt x="5085" y="590"/>
                    <a:pt x="5371" y="1342"/>
                    <a:pt x="5371" y="216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8" y="-2"/>
              <a:ext cx="9658" cy="8640"/>
            </a:xfrm>
            <a:custGeom>
              <a:avLst/>
              <a:gdLst>
                <a:gd name="T0" fmla="*/ 4831 w 4831"/>
                <a:gd name="T1" fmla="*/ 2160 h 4320"/>
                <a:gd name="T2" fmla="*/ 3866 w 4831"/>
                <a:gd name="T3" fmla="*/ 4320 h 4320"/>
                <a:gd name="T4" fmla="*/ 0 w 4831"/>
                <a:gd name="T5" fmla="*/ 4320 h 4320"/>
                <a:gd name="T6" fmla="*/ 0 w 4831"/>
                <a:gd name="T7" fmla="*/ 0 h 4320"/>
                <a:gd name="T8" fmla="*/ 3866 w 4831"/>
                <a:gd name="T9" fmla="*/ 0 h 4320"/>
                <a:gd name="T10" fmla="*/ 4831 w 4831"/>
                <a:gd name="T11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31" h="4320">
                  <a:moveTo>
                    <a:pt x="4831" y="2160"/>
                  </a:moveTo>
                  <a:cubicBezTo>
                    <a:pt x="4831" y="3018"/>
                    <a:pt x="4458" y="3789"/>
                    <a:pt x="3866" y="4320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66" y="0"/>
                    <a:pt x="3866" y="0"/>
                    <a:pt x="3866" y="0"/>
                  </a:cubicBezTo>
                  <a:cubicBezTo>
                    <a:pt x="4458" y="531"/>
                    <a:pt x="4831" y="1302"/>
                    <a:pt x="4831" y="216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0" y="-2"/>
              <a:ext cx="8583" cy="8640"/>
            </a:xfrm>
            <a:custGeom>
              <a:avLst/>
              <a:gdLst>
                <a:gd name="T0" fmla="*/ 4290 w 4290"/>
                <a:gd name="T1" fmla="*/ 2160 h 4320"/>
                <a:gd name="T2" fmla="*/ 2883 w 4290"/>
                <a:gd name="T3" fmla="*/ 4320 h 4320"/>
                <a:gd name="T4" fmla="*/ 0 w 4290"/>
                <a:gd name="T5" fmla="*/ 4320 h 4320"/>
                <a:gd name="T6" fmla="*/ 0 w 4290"/>
                <a:gd name="T7" fmla="*/ 0 h 4320"/>
                <a:gd name="T8" fmla="*/ 2883 w 4290"/>
                <a:gd name="T9" fmla="*/ 0 h 4320"/>
                <a:gd name="T10" fmla="*/ 4290 w 4290"/>
                <a:gd name="T11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90" h="4320">
                  <a:moveTo>
                    <a:pt x="4290" y="2160"/>
                  </a:moveTo>
                  <a:cubicBezTo>
                    <a:pt x="4290" y="3125"/>
                    <a:pt x="3712" y="3954"/>
                    <a:pt x="2883" y="4320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83" y="0"/>
                    <a:pt x="2883" y="0"/>
                    <a:pt x="2883" y="0"/>
                  </a:cubicBezTo>
                  <a:cubicBezTo>
                    <a:pt x="3712" y="366"/>
                    <a:pt x="4290" y="1195"/>
                    <a:pt x="4290" y="21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2" name="number-page"/>
          <p:cNvGrpSpPr>
            <a:grpSpLocks noChangeAspect="1"/>
          </p:cNvGrpSpPr>
          <p:nvPr/>
        </p:nvGrpSpPr>
        <p:grpSpPr bwMode="auto">
          <a:xfrm>
            <a:off x="22422870" y="11734800"/>
            <a:ext cx="1416050" cy="1397000"/>
            <a:chOff x="3616" y="3696"/>
            <a:chExt cx="446" cy="440"/>
          </a:xfrm>
        </p:grpSpPr>
        <p:sp>
          <p:nvSpPr>
            <p:cNvPr id="13" name="Oval 27"/>
            <p:cNvSpPr>
              <a:spLocks noChangeArrowheads="1"/>
            </p:cNvSpPr>
            <p:nvPr/>
          </p:nvSpPr>
          <p:spPr bwMode="auto">
            <a:xfrm>
              <a:off x="3616" y="3696"/>
              <a:ext cx="446" cy="440"/>
            </a:xfrm>
            <a:prstGeom prst="ellips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4" name="Oval 28"/>
            <p:cNvSpPr>
              <a:spLocks noChangeArrowheads="1"/>
            </p:cNvSpPr>
            <p:nvPr/>
          </p:nvSpPr>
          <p:spPr bwMode="auto">
            <a:xfrm>
              <a:off x="3675" y="3756"/>
              <a:ext cx="324" cy="3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5" name="Group 4" hidden="1"/>
          <p:cNvGrpSpPr>
            <a:grpSpLocks noChangeAspect="1"/>
          </p:cNvGrpSpPr>
          <p:nvPr/>
        </p:nvGrpSpPr>
        <p:grpSpPr bwMode="auto">
          <a:xfrm rot="10800000">
            <a:off x="7343775" y="0"/>
            <a:ext cx="17040225" cy="13716000"/>
            <a:chOff x="4" y="0"/>
            <a:chExt cx="10734" cy="8640"/>
          </a:xfrm>
        </p:grpSpPr>
        <p:sp>
          <p:nvSpPr>
            <p:cNvPr id="8" name="Freeform 6"/>
            <p:cNvSpPr/>
            <p:nvPr/>
          </p:nvSpPr>
          <p:spPr bwMode="auto">
            <a:xfrm>
              <a:off x="4" y="0"/>
              <a:ext cx="10734" cy="8640"/>
            </a:xfrm>
            <a:custGeom>
              <a:avLst/>
              <a:gdLst>
                <a:gd name="T0" fmla="*/ 5371 w 5371"/>
                <a:gd name="T1" fmla="*/ 2160 h 4320"/>
                <a:gd name="T2" fmla="*/ 4608 w 5371"/>
                <a:gd name="T3" fmla="*/ 4320 h 4320"/>
                <a:gd name="T4" fmla="*/ 0 w 5371"/>
                <a:gd name="T5" fmla="*/ 4320 h 4320"/>
                <a:gd name="T6" fmla="*/ 0 w 5371"/>
                <a:gd name="T7" fmla="*/ 0 h 4320"/>
                <a:gd name="T8" fmla="*/ 4608 w 5371"/>
                <a:gd name="T9" fmla="*/ 0 h 4320"/>
                <a:gd name="T10" fmla="*/ 5371 w 5371"/>
                <a:gd name="T11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1" h="4320">
                  <a:moveTo>
                    <a:pt x="5371" y="2160"/>
                  </a:moveTo>
                  <a:cubicBezTo>
                    <a:pt x="5371" y="2978"/>
                    <a:pt x="5085" y="3730"/>
                    <a:pt x="4608" y="4320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08" y="0"/>
                    <a:pt x="4608" y="0"/>
                    <a:pt x="4608" y="0"/>
                  </a:cubicBezTo>
                  <a:cubicBezTo>
                    <a:pt x="5085" y="590"/>
                    <a:pt x="5371" y="1342"/>
                    <a:pt x="5371" y="216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4" y="0"/>
              <a:ext cx="9654" cy="8640"/>
            </a:xfrm>
            <a:custGeom>
              <a:avLst/>
              <a:gdLst>
                <a:gd name="T0" fmla="*/ 4831 w 4831"/>
                <a:gd name="T1" fmla="*/ 2160 h 4320"/>
                <a:gd name="T2" fmla="*/ 3866 w 4831"/>
                <a:gd name="T3" fmla="*/ 4320 h 4320"/>
                <a:gd name="T4" fmla="*/ 0 w 4831"/>
                <a:gd name="T5" fmla="*/ 4320 h 4320"/>
                <a:gd name="T6" fmla="*/ 0 w 4831"/>
                <a:gd name="T7" fmla="*/ 0 h 4320"/>
                <a:gd name="T8" fmla="*/ 3866 w 4831"/>
                <a:gd name="T9" fmla="*/ 0 h 4320"/>
                <a:gd name="T10" fmla="*/ 4831 w 4831"/>
                <a:gd name="T11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31" h="4320">
                  <a:moveTo>
                    <a:pt x="4831" y="2160"/>
                  </a:moveTo>
                  <a:cubicBezTo>
                    <a:pt x="4831" y="3018"/>
                    <a:pt x="4458" y="3789"/>
                    <a:pt x="3866" y="4320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66" y="0"/>
                    <a:pt x="3866" y="0"/>
                    <a:pt x="3866" y="0"/>
                  </a:cubicBezTo>
                  <a:cubicBezTo>
                    <a:pt x="4458" y="531"/>
                    <a:pt x="4831" y="1302"/>
                    <a:pt x="4831" y="216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4" y="0"/>
              <a:ext cx="8575" cy="8640"/>
            </a:xfrm>
            <a:custGeom>
              <a:avLst/>
              <a:gdLst>
                <a:gd name="T0" fmla="*/ 4291 w 4291"/>
                <a:gd name="T1" fmla="*/ 2160 h 4320"/>
                <a:gd name="T2" fmla="*/ 2883 w 4291"/>
                <a:gd name="T3" fmla="*/ 4320 h 4320"/>
                <a:gd name="T4" fmla="*/ 979 w 4291"/>
                <a:gd name="T5" fmla="*/ 4320 h 4320"/>
                <a:gd name="T6" fmla="*/ 0 w 4291"/>
                <a:gd name="T7" fmla="*/ 3518 h 4320"/>
                <a:gd name="T8" fmla="*/ 0 w 4291"/>
                <a:gd name="T9" fmla="*/ 802 h 4320"/>
                <a:gd name="T10" fmla="*/ 979 w 4291"/>
                <a:gd name="T11" fmla="*/ 0 h 4320"/>
                <a:gd name="T12" fmla="*/ 2883 w 4291"/>
                <a:gd name="T13" fmla="*/ 0 h 4320"/>
                <a:gd name="T14" fmla="*/ 4291 w 4291"/>
                <a:gd name="T15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1" h="4320">
                  <a:moveTo>
                    <a:pt x="4291" y="2160"/>
                  </a:moveTo>
                  <a:cubicBezTo>
                    <a:pt x="4291" y="3125"/>
                    <a:pt x="3712" y="3954"/>
                    <a:pt x="2883" y="4320"/>
                  </a:cubicBezTo>
                  <a:cubicBezTo>
                    <a:pt x="979" y="4320"/>
                    <a:pt x="979" y="4320"/>
                    <a:pt x="979" y="4320"/>
                  </a:cubicBezTo>
                  <a:cubicBezTo>
                    <a:pt x="584" y="4146"/>
                    <a:pt x="246" y="3867"/>
                    <a:pt x="0" y="3518"/>
                  </a:cubicBezTo>
                  <a:cubicBezTo>
                    <a:pt x="0" y="802"/>
                    <a:pt x="0" y="802"/>
                    <a:pt x="0" y="802"/>
                  </a:cubicBezTo>
                  <a:cubicBezTo>
                    <a:pt x="246" y="453"/>
                    <a:pt x="584" y="174"/>
                    <a:pt x="979" y="0"/>
                  </a:cubicBezTo>
                  <a:cubicBezTo>
                    <a:pt x="2883" y="0"/>
                    <a:pt x="2883" y="0"/>
                    <a:pt x="2883" y="0"/>
                  </a:cubicBezTo>
                  <a:cubicBezTo>
                    <a:pt x="3712" y="366"/>
                    <a:pt x="4291" y="1195"/>
                    <a:pt x="4291" y="21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22610196" y="11925300"/>
            <a:ext cx="1028700" cy="1016000"/>
          </a:xfrm>
          <a:prstGeom prst="rect">
            <a:avLst/>
          </a:prstGeom>
        </p:spPr>
        <p:txBody>
          <a:bodyPr/>
          <a:lstStyle/>
          <a:p>
            <a:pPr algn="ctr"/>
            <a:fld id="{CF8C6CF4-1ACD-4629-8069-B5D2D8360200}" type="slidenum">
              <a:rPr lang="en-US" sz="2400" smtClean="0">
                <a:solidFill>
                  <a:schemeClr val="bg1"/>
                </a:solidFill>
              </a:rPr>
            </a:fld>
            <a:endParaRPr lang="en-US" sz="2400">
              <a:solidFill>
                <a:schemeClr val="bg1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12998704" y="3776130"/>
            <a:ext cx="9251696" cy="7548269"/>
            <a:chOff x="2025904" y="3201045"/>
            <a:chExt cx="9251696" cy="7548269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2025904" y="3738813"/>
              <a:ext cx="9207083" cy="10147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6000" spc="6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左侧作品项目展示</a:t>
              </a:r>
              <a:endParaRPr lang="zh-CN" altLang="en-US" sz="6000" spc="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025904" y="5579779"/>
              <a:ext cx="9251696" cy="5169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Lorem ipsum dolor sit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amet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,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consectetuer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adipiscing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elit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,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sed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diam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nonummy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nibh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euismod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tincidunt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laoreet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dolore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magna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aliquam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erat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volutpat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.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wisi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enim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ad minim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veniam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,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quis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nostrud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exerci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tation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ullamcorper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suscipit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lobortis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nisl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aliquip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ex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ea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commodo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consequat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. 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Lucida Grande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Ut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wisi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enim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ad minim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veniam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,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quis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nostrud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exerci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tation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.</a:t>
              </a:r>
              <a:endPara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endPara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Lorem ipsum dolor sit amet, consectetur adipiscing elit. Sed sit amet porttitor eros. Vestibulum justo nibh, efficitur sed fermentum at, feugiat eu leo. Sed bibendum ligula eget congue maximus. </a:t>
              </a:r>
              <a:endPara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endPara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endPara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025904" y="3201045"/>
              <a:ext cx="9251695" cy="4603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2400" spc="300">
                  <a:solidFill>
                    <a:srgbClr val="AAAAAA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值得描述的小标题</a:t>
              </a:r>
              <a:endParaRPr lang="zh-CN" altLang="en-US" sz="2400" spc="300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cxnSp>
          <p:nvCxnSpPr>
            <p:cNvPr id="36" name="Shape 1280"/>
            <p:cNvCxnSpPr/>
            <p:nvPr/>
          </p:nvCxnSpPr>
          <p:spPr>
            <a:xfrm>
              <a:off x="2133600" y="5163139"/>
              <a:ext cx="3657600" cy="0"/>
            </a:xfrm>
            <a:prstGeom prst="straightConnector1">
              <a:avLst/>
            </a:prstGeom>
            <a:noFill/>
            <a:ln w="50800" cap="flat" cmpd="sng">
              <a:solidFill>
                <a:schemeClr val="bg1">
                  <a:lumMod val="6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3" name="Овал 2"/>
          <p:cNvSpPr/>
          <p:nvPr/>
        </p:nvSpPr>
        <p:spPr>
          <a:xfrm>
            <a:off x="11597640" y="1887496"/>
            <a:ext cx="1188720" cy="1188720"/>
          </a:xfrm>
          <a:prstGeom prst="ellipse">
            <a:avLst/>
          </a:prstGeom>
          <a:noFill/>
          <a:ln w="1905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:\1.设计资源-标题要多长有多长\简历（PSD）\mike-dennler-173199.jpgmike-dennler-173199"/>
          <p:cNvPicPr>
            <a:picLocks noGrp="1" noChangeAspect="1"/>
          </p:cNvPicPr>
          <p:nvPr>
            <p:ph type="pic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7620000" y="0"/>
            <a:ext cx="16764000" cy="13716000"/>
          </a:xfr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6350" y="0"/>
            <a:ext cx="17040225" cy="13716000"/>
            <a:chOff x="4" y="0"/>
            <a:chExt cx="10734" cy="8640"/>
          </a:xfrm>
        </p:grpSpPr>
        <p:sp>
          <p:nvSpPr>
            <p:cNvPr id="8" name="Freeform 6"/>
            <p:cNvSpPr/>
            <p:nvPr/>
          </p:nvSpPr>
          <p:spPr bwMode="auto">
            <a:xfrm>
              <a:off x="4" y="0"/>
              <a:ext cx="10734" cy="8640"/>
            </a:xfrm>
            <a:custGeom>
              <a:avLst/>
              <a:gdLst>
                <a:gd name="T0" fmla="*/ 5371 w 5371"/>
                <a:gd name="T1" fmla="*/ 2160 h 4320"/>
                <a:gd name="T2" fmla="*/ 4608 w 5371"/>
                <a:gd name="T3" fmla="*/ 4320 h 4320"/>
                <a:gd name="T4" fmla="*/ 0 w 5371"/>
                <a:gd name="T5" fmla="*/ 4320 h 4320"/>
                <a:gd name="T6" fmla="*/ 0 w 5371"/>
                <a:gd name="T7" fmla="*/ 0 h 4320"/>
                <a:gd name="T8" fmla="*/ 4608 w 5371"/>
                <a:gd name="T9" fmla="*/ 0 h 4320"/>
                <a:gd name="T10" fmla="*/ 5371 w 5371"/>
                <a:gd name="T11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1" h="4320">
                  <a:moveTo>
                    <a:pt x="5371" y="2160"/>
                  </a:moveTo>
                  <a:cubicBezTo>
                    <a:pt x="5371" y="2978"/>
                    <a:pt x="5085" y="3730"/>
                    <a:pt x="4608" y="4320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08" y="0"/>
                    <a:pt x="4608" y="0"/>
                    <a:pt x="4608" y="0"/>
                  </a:cubicBezTo>
                  <a:cubicBezTo>
                    <a:pt x="5085" y="590"/>
                    <a:pt x="5371" y="1342"/>
                    <a:pt x="5371" y="216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4" y="0"/>
              <a:ext cx="9654" cy="8640"/>
            </a:xfrm>
            <a:custGeom>
              <a:avLst/>
              <a:gdLst>
                <a:gd name="T0" fmla="*/ 4831 w 4831"/>
                <a:gd name="T1" fmla="*/ 2160 h 4320"/>
                <a:gd name="T2" fmla="*/ 3866 w 4831"/>
                <a:gd name="T3" fmla="*/ 4320 h 4320"/>
                <a:gd name="T4" fmla="*/ 0 w 4831"/>
                <a:gd name="T5" fmla="*/ 4320 h 4320"/>
                <a:gd name="T6" fmla="*/ 0 w 4831"/>
                <a:gd name="T7" fmla="*/ 0 h 4320"/>
                <a:gd name="T8" fmla="*/ 3866 w 4831"/>
                <a:gd name="T9" fmla="*/ 0 h 4320"/>
                <a:gd name="T10" fmla="*/ 4831 w 4831"/>
                <a:gd name="T11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31" h="4320">
                  <a:moveTo>
                    <a:pt x="4831" y="2160"/>
                  </a:moveTo>
                  <a:cubicBezTo>
                    <a:pt x="4831" y="3018"/>
                    <a:pt x="4458" y="3789"/>
                    <a:pt x="3866" y="4320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66" y="0"/>
                    <a:pt x="3866" y="0"/>
                    <a:pt x="3866" y="0"/>
                  </a:cubicBezTo>
                  <a:cubicBezTo>
                    <a:pt x="4458" y="531"/>
                    <a:pt x="4831" y="1302"/>
                    <a:pt x="4831" y="216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4" y="0"/>
              <a:ext cx="8575" cy="8640"/>
            </a:xfrm>
            <a:custGeom>
              <a:avLst/>
              <a:gdLst>
                <a:gd name="T0" fmla="*/ 4291 w 4291"/>
                <a:gd name="T1" fmla="*/ 2160 h 4320"/>
                <a:gd name="T2" fmla="*/ 2883 w 4291"/>
                <a:gd name="T3" fmla="*/ 4320 h 4320"/>
                <a:gd name="T4" fmla="*/ 979 w 4291"/>
                <a:gd name="T5" fmla="*/ 4320 h 4320"/>
                <a:gd name="T6" fmla="*/ 0 w 4291"/>
                <a:gd name="T7" fmla="*/ 3518 h 4320"/>
                <a:gd name="T8" fmla="*/ 0 w 4291"/>
                <a:gd name="T9" fmla="*/ 802 h 4320"/>
                <a:gd name="T10" fmla="*/ 979 w 4291"/>
                <a:gd name="T11" fmla="*/ 0 h 4320"/>
                <a:gd name="T12" fmla="*/ 2883 w 4291"/>
                <a:gd name="T13" fmla="*/ 0 h 4320"/>
                <a:gd name="T14" fmla="*/ 4291 w 4291"/>
                <a:gd name="T15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1" h="4320">
                  <a:moveTo>
                    <a:pt x="4291" y="2160"/>
                  </a:moveTo>
                  <a:cubicBezTo>
                    <a:pt x="4291" y="3125"/>
                    <a:pt x="3712" y="3954"/>
                    <a:pt x="2883" y="4320"/>
                  </a:cubicBezTo>
                  <a:cubicBezTo>
                    <a:pt x="979" y="4320"/>
                    <a:pt x="979" y="4320"/>
                    <a:pt x="979" y="4320"/>
                  </a:cubicBezTo>
                  <a:cubicBezTo>
                    <a:pt x="584" y="4146"/>
                    <a:pt x="246" y="3867"/>
                    <a:pt x="0" y="3518"/>
                  </a:cubicBezTo>
                  <a:cubicBezTo>
                    <a:pt x="0" y="802"/>
                    <a:pt x="0" y="802"/>
                    <a:pt x="0" y="802"/>
                  </a:cubicBezTo>
                  <a:cubicBezTo>
                    <a:pt x="246" y="453"/>
                    <a:pt x="584" y="174"/>
                    <a:pt x="979" y="0"/>
                  </a:cubicBezTo>
                  <a:cubicBezTo>
                    <a:pt x="2883" y="0"/>
                    <a:pt x="2883" y="0"/>
                    <a:pt x="2883" y="0"/>
                  </a:cubicBezTo>
                  <a:cubicBezTo>
                    <a:pt x="3712" y="366"/>
                    <a:pt x="4291" y="1195"/>
                    <a:pt x="4291" y="21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2" name="number-page"/>
          <p:cNvGrpSpPr>
            <a:grpSpLocks noChangeAspect="1"/>
          </p:cNvGrpSpPr>
          <p:nvPr/>
        </p:nvGrpSpPr>
        <p:grpSpPr bwMode="auto">
          <a:xfrm>
            <a:off x="22422870" y="11734800"/>
            <a:ext cx="1416050" cy="1397000"/>
            <a:chOff x="3616" y="3696"/>
            <a:chExt cx="446" cy="440"/>
          </a:xfrm>
        </p:grpSpPr>
        <p:sp>
          <p:nvSpPr>
            <p:cNvPr id="13" name="Oval 27"/>
            <p:cNvSpPr>
              <a:spLocks noChangeArrowheads="1"/>
            </p:cNvSpPr>
            <p:nvPr/>
          </p:nvSpPr>
          <p:spPr bwMode="auto">
            <a:xfrm>
              <a:off x="3616" y="3696"/>
              <a:ext cx="446" cy="440"/>
            </a:xfrm>
            <a:prstGeom prst="ellips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4" name="Oval 28"/>
            <p:cNvSpPr>
              <a:spLocks noChangeArrowheads="1"/>
            </p:cNvSpPr>
            <p:nvPr/>
          </p:nvSpPr>
          <p:spPr bwMode="auto">
            <a:xfrm>
              <a:off x="3675" y="3756"/>
              <a:ext cx="324" cy="3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22610196" y="11925300"/>
            <a:ext cx="1028700" cy="1016000"/>
          </a:xfrm>
          <a:prstGeom prst="rect">
            <a:avLst/>
          </a:prstGeom>
        </p:spPr>
        <p:txBody>
          <a:bodyPr/>
          <a:lstStyle/>
          <a:p>
            <a:pPr algn="ctr"/>
            <a:fld id="{CF8C6CF4-1ACD-4629-8069-B5D2D8360200}" type="slidenum">
              <a:rPr lang="en-US" sz="2400" smtClean="0">
                <a:solidFill>
                  <a:schemeClr val="bg1"/>
                </a:solidFill>
              </a:rPr>
            </a:fld>
            <a:endParaRPr lang="en-US" sz="2400">
              <a:solidFill>
                <a:schemeClr val="bg1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2025904" y="3776130"/>
            <a:ext cx="9251696" cy="7548269"/>
            <a:chOff x="2025904" y="3201045"/>
            <a:chExt cx="9251696" cy="7548269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2025904" y="3738813"/>
              <a:ext cx="9207083" cy="10147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6000" spc="6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右侧作品展示</a:t>
              </a:r>
              <a:endParaRPr lang="zh-CN" altLang="en-US" sz="6000" spc="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025904" y="5579779"/>
              <a:ext cx="9251696" cy="51695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Lorem ipsum dolor sit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amet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,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consectetuer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adipiscing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elit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,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sed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diam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nonummy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nibh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euismod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tincidunt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laoreet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dolore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magna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aliquam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erat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volutpat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.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wisi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enim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ad minim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veniam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,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quis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nostrud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exerci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tation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ullamcorper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suscipit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lobortis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nisl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ut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aliquip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ex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ea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commodo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consequat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Source Sans Pro" charset="0"/>
                </a:rPr>
                <a:t>. 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Lucida Grande" charset="0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Ut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wisi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enim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ad minim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veniam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,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quis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nostrud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exerci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 </a:t>
              </a:r>
              <a:r>
                <a:rPr lang="en-US" sz="20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tation</a:t>
              </a:r>
              <a:r>
                <a: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.</a:t>
              </a:r>
              <a:endPara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endPara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Lorem ipsum dolor sit amet, consectetur adipiscing elit. Sed sit amet porttitor eros. Vestibulum justo nibh, efficitur sed fermentum at, feugiat eu leo. Sed bibendum ligula eget congue maximus. </a:t>
              </a:r>
              <a:endPara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endPara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endParaRPr 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025904" y="3201045"/>
              <a:ext cx="9251695" cy="4603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2400" spc="300">
                  <a:solidFill>
                    <a:srgbClr val="AAAAAA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值得描述的小标题</a:t>
              </a:r>
              <a:endParaRPr lang="zh-CN" altLang="en-US" sz="2400" spc="300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cxnSp>
          <p:nvCxnSpPr>
            <p:cNvPr id="36" name="Shape 1280"/>
            <p:cNvCxnSpPr/>
            <p:nvPr/>
          </p:nvCxnSpPr>
          <p:spPr>
            <a:xfrm>
              <a:off x="2133600" y="5163139"/>
              <a:ext cx="3657600" cy="0"/>
            </a:xfrm>
            <a:prstGeom prst="straightConnector1">
              <a:avLst/>
            </a:prstGeom>
            <a:noFill/>
            <a:ln w="50800" cap="flat" cmpd="sng">
              <a:solidFill>
                <a:schemeClr val="bg1">
                  <a:lumMod val="6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20" name="Овал 19"/>
          <p:cNvSpPr/>
          <p:nvPr/>
        </p:nvSpPr>
        <p:spPr>
          <a:xfrm>
            <a:off x="11597640" y="1887496"/>
            <a:ext cx="1188720" cy="1188720"/>
          </a:xfrm>
          <a:prstGeom prst="ellipse">
            <a:avLst/>
          </a:prstGeom>
          <a:noFill/>
          <a:ln w="1905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b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" y="0"/>
            <a:ext cx="24364602" cy="13716000"/>
          </a:xfrm>
          <a:prstGeom prst="rect">
            <a:avLst/>
          </a:prstGeom>
          <a:solidFill>
            <a:srgbClr val="F7F7F7"/>
          </a:solidFill>
        </p:spPr>
      </p:pic>
      <p:sp>
        <p:nvSpPr>
          <p:cNvPr id="42" name="Shape 784"/>
          <p:cNvSpPr/>
          <p:nvPr/>
        </p:nvSpPr>
        <p:spPr>
          <a:xfrm>
            <a:off x="1636331" y="2924476"/>
            <a:ext cx="8778240" cy="8778240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15" name="Shape 784"/>
          <p:cNvSpPr/>
          <p:nvPr/>
        </p:nvSpPr>
        <p:spPr>
          <a:xfrm>
            <a:off x="10135907" y="3202403"/>
            <a:ext cx="4114799" cy="4114799"/>
          </a:xfrm>
          <a:prstGeom prst="ellipse">
            <a:avLst/>
          </a:prstGeom>
          <a:solidFill>
            <a:srgbClr val="E5E5E5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grpSp>
        <p:nvGrpSpPr>
          <p:cNvPr id="12" name="number-page"/>
          <p:cNvGrpSpPr>
            <a:grpSpLocks noChangeAspect="1"/>
          </p:cNvGrpSpPr>
          <p:nvPr/>
        </p:nvGrpSpPr>
        <p:grpSpPr bwMode="auto">
          <a:xfrm>
            <a:off x="22422870" y="11734800"/>
            <a:ext cx="1416050" cy="1397000"/>
            <a:chOff x="3616" y="3696"/>
            <a:chExt cx="446" cy="440"/>
          </a:xfrm>
        </p:grpSpPr>
        <p:sp>
          <p:nvSpPr>
            <p:cNvPr id="13" name="Oval 27"/>
            <p:cNvSpPr>
              <a:spLocks noChangeArrowheads="1"/>
            </p:cNvSpPr>
            <p:nvPr/>
          </p:nvSpPr>
          <p:spPr bwMode="auto">
            <a:xfrm>
              <a:off x="3616" y="3696"/>
              <a:ext cx="446" cy="440"/>
            </a:xfrm>
            <a:prstGeom prst="ellips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4" name="Oval 28"/>
            <p:cNvSpPr>
              <a:spLocks noChangeArrowheads="1"/>
            </p:cNvSpPr>
            <p:nvPr/>
          </p:nvSpPr>
          <p:spPr bwMode="auto">
            <a:xfrm>
              <a:off x="3675" y="3756"/>
              <a:ext cx="324" cy="3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53" name="Shape 784"/>
          <p:cNvSpPr/>
          <p:nvPr/>
        </p:nvSpPr>
        <p:spPr>
          <a:xfrm>
            <a:off x="10364506" y="3431002"/>
            <a:ext cx="3657600" cy="36576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50" name="Shape 784"/>
          <p:cNvSpPr/>
          <p:nvPr/>
        </p:nvSpPr>
        <p:spPr>
          <a:xfrm>
            <a:off x="10593106" y="3659602"/>
            <a:ext cx="3200400" cy="3200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22610196" y="11925300"/>
            <a:ext cx="1028700" cy="1016000"/>
          </a:xfrm>
          <a:prstGeom prst="rect">
            <a:avLst/>
          </a:prstGeom>
        </p:spPr>
        <p:txBody>
          <a:bodyPr/>
          <a:lstStyle/>
          <a:p>
            <a:pPr algn="ctr"/>
            <a:fld id="{CF8C6CF4-1ACD-4629-8069-B5D2D8360200}" type="slidenum">
              <a:rPr lang="en-US" sz="2400" smtClean="0">
                <a:solidFill>
                  <a:schemeClr val="bg1"/>
                </a:solidFill>
              </a:rPr>
            </a:fld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15126" y="568231"/>
            <a:ext cx="10953748" cy="4603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spc="300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  <a:endParaRPr lang="zh-CN" altLang="en-US" sz="2400" spc="300">
              <a:solidFill>
                <a:srgbClr val="AAAAAA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33600" y="1105998"/>
            <a:ext cx="20116800" cy="10147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6000" spc="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多个作品项目展示</a:t>
            </a:r>
            <a:endParaRPr lang="zh-CN" altLang="en-US" sz="6000" spc="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25" name="Shape 1280"/>
          <p:cNvCxnSpPr/>
          <p:nvPr/>
        </p:nvCxnSpPr>
        <p:spPr>
          <a:xfrm>
            <a:off x="10363200" y="2559345"/>
            <a:ext cx="365760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21" name="Shape 793"/>
          <p:cNvSpPr/>
          <p:nvPr/>
        </p:nvSpPr>
        <p:spPr>
          <a:xfrm>
            <a:off x="10140250" y="4784991"/>
            <a:ext cx="4103883" cy="969454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 algn="ctr">
              <a:buClr>
                <a:srgbClr val="0F1113"/>
              </a:buClr>
              <a:buSzPct val="25000"/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创意设计</a:t>
            </a:r>
            <a:endParaRPr lang="zh-CN" altLang="en-US" sz="28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  <a:p>
            <a:pPr lvl="0" algn="ctr">
              <a:buClr>
                <a:srgbClr val="0F1113"/>
              </a:buClr>
              <a:buSzPct val="25000"/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作品展示</a:t>
            </a:r>
            <a:endParaRPr lang="zh-CN" altLang="en-US" sz="28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37" name="Shape 784"/>
          <p:cNvSpPr/>
          <p:nvPr/>
        </p:nvSpPr>
        <p:spPr>
          <a:xfrm>
            <a:off x="1910651" y="3200400"/>
            <a:ext cx="8229600" cy="8229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26" name="Shape 784"/>
          <p:cNvSpPr/>
          <p:nvPr/>
        </p:nvSpPr>
        <p:spPr>
          <a:xfrm>
            <a:off x="10135907" y="7326828"/>
            <a:ext cx="4114799" cy="4114799"/>
          </a:xfrm>
          <a:prstGeom prst="ellipse">
            <a:avLst/>
          </a:prstGeom>
          <a:solidFill>
            <a:srgbClr val="E5E5E5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28" name="Shape 784"/>
          <p:cNvSpPr/>
          <p:nvPr/>
        </p:nvSpPr>
        <p:spPr>
          <a:xfrm>
            <a:off x="14252823" y="3202403"/>
            <a:ext cx="4114799" cy="4114799"/>
          </a:xfrm>
          <a:prstGeom prst="ellipse">
            <a:avLst/>
          </a:prstGeom>
          <a:solidFill>
            <a:srgbClr val="E5E5E5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40" name="Shape 784"/>
          <p:cNvSpPr/>
          <p:nvPr/>
        </p:nvSpPr>
        <p:spPr>
          <a:xfrm>
            <a:off x="14252823" y="7326828"/>
            <a:ext cx="4114799" cy="4114799"/>
          </a:xfrm>
          <a:prstGeom prst="ellipse">
            <a:avLst/>
          </a:prstGeom>
          <a:solidFill>
            <a:srgbClr val="E5E5E5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54" name="Shape 784"/>
          <p:cNvSpPr/>
          <p:nvPr/>
        </p:nvSpPr>
        <p:spPr>
          <a:xfrm>
            <a:off x="14481422" y="7555427"/>
            <a:ext cx="3657600" cy="36576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48" name="Shape 784"/>
          <p:cNvSpPr/>
          <p:nvPr/>
        </p:nvSpPr>
        <p:spPr>
          <a:xfrm>
            <a:off x="14710022" y="7784027"/>
            <a:ext cx="3200400" cy="3200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43" name="Shape 784"/>
          <p:cNvSpPr/>
          <p:nvPr/>
        </p:nvSpPr>
        <p:spPr>
          <a:xfrm>
            <a:off x="18376311" y="3202403"/>
            <a:ext cx="4114799" cy="4114799"/>
          </a:xfrm>
          <a:prstGeom prst="ellipse">
            <a:avLst/>
          </a:prstGeom>
          <a:solidFill>
            <a:srgbClr val="E5E5E5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55" name="Shape 784"/>
          <p:cNvSpPr/>
          <p:nvPr/>
        </p:nvSpPr>
        <p:spPr>
          <a:xfrm>
            <a:off x="18604910" y="3431002"/>
            <a:ext cx="3657600" cy="36576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47" name="Shape 784"/>
          <p:cNvSpPr/>
          <p:nvPr/>
        </p:nvSpPr>
        <p:spPr>
          <a:xfrm>
            <a:off x="18376311" y="7326828"/>
            <a:ext cx="4114799" cy="4114799"/>
          </a:xfrm>
          <a:prstGeom prst="ellipse">
            <a:avLst/>
          </a:prstGeom>
          <a:solidFill>
            <a:srgbClr val="E5E5E5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51" name="Shape 793"/>
          <p:cNvSpPr/>
          <p:nvPr/>
        </p:nvSpPr>
        <p:spPr>
          <a:xfrm>
            <a:off x="14272427" y="8940407"/>
            <a:ext cx="4103883" cy="887640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 algn="ctr">
              <a:buClr>
                <a:srgbClr val="0F1113"/>
              </a:buClr>
              <a:buSzPct val="25000"/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相册</a:t>
            </a:r>
            <a:endParaRPr lang="zh-CN" altLang="en-US" sz="28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  <a:p>
            <a:pPr lvl="0" algn="ctr">
              <a:buClr>
                <a:srgbClr val="0F1113"/>
              </a:buClr>
              <a:buSzPct val="25000"/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图集</a:t>
            </a:r>
            <a:endParaRPr lang="zh-CN" altLang="en-US" sz="28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46" name="Shape 784"/>
          <p:cNvSpPr/>
          <p:nvPr/>
        </p:nvSpPr>
        <p:spPr>
          <a:xfrm>
            <a:off x="18833510" y="3659602"/>
            <a:ext cx="3200400" cy="3200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52" name="Shape 793"/>
          <p:cNvSpPr/>
          <p:nvPr/>
        </p:nvSpPr>
        <p:spPr>
          <a:xfrm>
            <a:off x="18365507" y="4784991"/>
            <a:ext cx="4103883" cy="945392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 algn="ctr">
              <a:buClr>
                <a:srgbClr val="0F1113"/>
              </a:buClr>
              <a:buSzPct val="25000"/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喜人的</a:t>
            </a:r>
            <a:endParaRPr lang="zh-CN" altLang="en-US" sz="28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  <a:p>
            <a:pPr lvl="0" algn="ctr">
              <a:buClr>
                <a:srgbClr val="0F1113"/>
              </a:buClr>
              <a:buSzPct val="25000"/>
            </a:pPr>
            <a:r>
              <a:rPr lang="zh-CN" altLang="en-US" sz="28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项目成果</a:t>
            </a:r>
            <a:endParaRPr lang="zh-CN" altLang="en-US" sz="28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pic>
        <p:nvPicPr>
          <p:cNvPr id="9" name="Рисунок 8" descr="E:\1.设计资源-标题要多长有多长\简历（PSD）\4 (1).jpg4 (1)"/>
          <p:cNvPicPr preferRelativeResize="0">
            <a:picLocks noGrp="1"/>
          </p:cNvPicPr>
          <p:nvPr>
            <p:ph type="pic" sz="quarter" idx="14"/>
          </p:nvPr>
        </p:nvPicPr>
        <p:blipFill>
          <a:blip r:embed="rId2"/>
          <a:srcRect/>
          <a:stretch>
            <a:fillRect/>
          </a:stretch>
        </p:blipFill>
        <p:spPr>
          <a:xfrm>
            <a:off x="14722450" y="3655792"/>
            <a:ext cx="3204024" cy="3203485"/>
          </a:xfrm>
          <a:noFill/>
        </p:spPr>
      </p:pic>
      <p:pic>
        <p:nvPicPr>
          <p:cNvPr id="10" name="Рисунок 9" descr="E:\1.设计资源-标题要多长有多长\简历（PSD）\wallpaper-of-the-week-143.jpgwallpaper-of-the-week-143"/>
          <p:cNvPicPr>
            <a:picLocks noGrp="1"/>
          </p:cNvPicPr>
          <p:nvPr>
            <p:ph type="pic" sz="quarter" idx="13"/>
          </p:nvPr>
        </p:nvPicPr>
        <p:blipFill>
          <a:blip r:embed="rId3"/>
          <a:srcRect/>
          <a:stretch>
            <a:fillRect/>
          </a:stretch>
        </p:blipFill>
        <p:spPr>
          <a:xfrm>
            <a:off x="18833510" y="7783664"/>
            <a:ext cx="3203485" cy="3204024"/>
          </a:xfrm>
        </p:spPr>
      </p:pic>
      <p:pic>
        <p:nvPicPr>
          <p:cNvPr id="4" name="Рисунок 3" descr="E:\1.设计资源-标题要多长有多长\简历（PSD）\photo-2016-06-13-22-15-16_8120db11-9d78-4270-85ca-116585f74772jpg.jpgphoto-2016-06-13-22-15-16_8120db11-9d78-4270-85ca-116585f74772jpg"/>
          <p:cNvPicPr>
            <a:picLocks noGrp="1"/>
          </p:cNvPicPr>
          <p:nvPr>
            <p:ph type="pic" sz="quarter" idx="12"/>
          </p:nvPr>
        </p:nvPicPr>
        <p:blipFill>
          <a:blip r:embed="rId4"/>
          <a:srcRect/>
          <a:stretch>
            <a:fillRect/>
          </a:stretch>
        </p:blipFill>
        <p:spPr>
          <a:xfrm>
            <a:off x="10589296" y="7780171"/>
            <a:ext cx="3204024" cy="3204024"/>
          </a:xfrm>
        </p:spPr>
      </p:pic>
      <p:pic>
        <p:nvPicPr>
          <p:cNvPr id="8" name="Рисунок 7" descr="E:\1.设计资源-标题要多长有多长\简历（PSD）\img (4).jpgimg (4)"/>
          <p:cNvPicPr>
            <a:picLocks noGrp="1"/>
          </p:cNvPicPr>
          <p:nvPr>
            <p:ph type="pic" sz="quarter" idx="11"/>
          </p:nvPr>
        </p:nvPicPr>
        <p:blipFill>
          <a:blip r:embed="rId5"/>
          <a:srcRect/>
          <a:stretch>
            <a:fillRect/>
          </a:stretch>
        </p:blipFill>
        <p:spPr>
          <a:xfrm>
            <a:off x="2460603" y="3751278"/>
            <a:ext cx="7129696" cy="71280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b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" y="0"/>
            <a:ext cx="24364602" cy="13716000"/>
          </a:xfrm>
          <a:prstGeom prst="rect">
            <a:avLst/>
          </a:prstGeom>
          <a:solidFill>
            <a:srgbClr val="F7F7F7"/>
          </a:solidFill>
        </p:spPr>
      </p:pic>
      <p:sp>
        <p:nvSpPr>
          <p:cNvPr id="15" name="Shape 784"/>
          <p:cNvSpPr/>
          <p:nvPr/>
        </p:nvSpPr>
        <p:spPr>
          <a:xfrm>
            <a:off x="283143" y="5275890"/>
            <a:ext cx="4114799" cy="4114799"/>
          </a:xfrm>
          <a:prstGeom prst="ellipse">
            <a:avLst/>
          </a:prstGeom>
          <a:solidFill>
            <a:srgbClr val="C4C7CC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53" name="Shape 784"/>
          <p:cNvSpPr/>
          <p:nvPr/>
        </p:nvSpPr>
        <p:spPr>
          <a:xfrm>
            <a:off x="511742" y="5504489"/>
            <a:ext cx="3657600" cy="3657600"/>
          </a:xfrm>
          <a:prstGeom prst="ellipse">
            <a:avLst/>
          </a:prstGeom>
          <a:solidFill>
            <a:srgbClr val="E5E5E5">
              <a:alpha val="50000"/>
            </a:srgb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27" name="Shape 784"/>
          <p:cNvSpPr/>
          <p:nvPr/>
        </p:nvSpPr>
        <p:spPr>
          <a:xfrm>
            <a:off x="19995241" y="5257466"/>
            <a:ext cx="4114799" cy="4114799"/>
          </a:xfrm>
          <a:prstGeom prst="ellipse">
            <a:avLst/>
          </a:prstGeom>
          <a:solidFill>
            <a:srgbClr val="C4C7CC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28" name="Shape 784"/>
          <p:cNvSpPr/>
          <p:nvPr/>
        </p:nvSpPr>
        <p:spPr>
          <a:xfrm>
            <a:off x="20223840" y="5486065"/>
            <a:ext cx="3657600" cy="3657600"/>
          </a:xfrm>
          <a:prstGeom prst="ellipse">
            <a:avLst/>
          </a:prstGeom>
          <a:solidFill>
            <a:srgbClr val="E5E5E5">
              <a:alpha val="50000"/>
            </a:srgb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grpSp>
        <p:nvGrpSpPr>
          <p:cNvPr id="3" name="number-page"/>
          <p:cNvGrpSpPr>
            <a:grpSpLocks noChangeAspect="1"/>
          </p:cNvGrpSpPr>
          <p:nvPr/>
        </p:nvGrpSpPr>
        <p:grpSpPr bwMode="auto">
          <a:xfrm>
            <a:off x="22422870" y="11734800"/>
            <a:ext cx="1416050" cy="1397000"/>
            <a:chOff x="3616" y="3696"/>
            <a:chExt cx="446" cy="440"/>
          </a:xfrm>
        </p:grpSpPr>
        <p:sp>
          <p:nvSpPr>
            <p:cNvPr id="13" name="Oval 27"/>
            <p:cNvSpPr>
              <a:spLocks noChangeArrowheads="1"/>
            </p:cNvSpPr>
            <p:nvPr/>
          </p:nvSpPr>
          <p:spPr bwMode="auto">
            <a:xfrm>
              <a:off x="3616" y="3696"/>
              <a:ext cx="446" cy="440"/>
            </a:xfrm>
            <a:prstGeom prst="ellips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4" name="Oval 28"/>
            <p:cNvSpPr>
              <a:spLocks noChangeArrowheads="1"/>
            </p:cNvSpPr>
            <p:nvPr/>
          </p:nvSpPr>
          <p:spPr bwMode="auto">
            <a:xfrm>
              <a:off x="3675" y="3756"/>
              <a:ext cx="324" cy="3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22610196" y="11925300"/>
            <a:ext cx="1024024" cy="1016000"/>
          </a:xfrm>
          <a:prstGeom prst="rect">
            <a:avLst/>
          </a:prstGeom>
        </p:spPr>
        <p:txBody>
          <a:bodyPr/>
          <a:lstStyle/>
          <a:p>
            <a:pPr algn="ctr"/>
            <a:fld id="{CF8C6CF4-1ACD-4629-8069-B5D2D8360200}" type="slidenum">
              <a:rPr lang="en-US" sz="2400" smtClean="0">
                <a:solidFill>
                  <a:schemeClr val="bg1"/>
                </a:solidFill>
              </a:rPr>
            </a:fld>
            <a:endParaRPr lang="en-US" sz="2400">
              <a:solidFill>
                <a:schemeClr val="bg1"/>
              </a:solidFill>
            </a:endParaRPr>
          </a:p>
        </p:txBody>
      </p:sp>
      <p:pic>
        <p:nvPicPr>
          <p:cNvPr id="12" name="Рисунок 11" descr="E:\1.设计资源-标题要多长有多长\简历（PSD）\photo-1433354359170-23a4ae7338c6jpeg.jpgphoto-1433354359170-23a4ae7338c6jpeg"/>
          <p:cNvPicPr>
            <a:picLocks noGrp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20451170" y="5733044"/>
            <a:ext cx="3203485" cy="3204024"/>
          </a:xfrm>
        </p:spPr>
      </p:pic>
      <p:pic>
        <p:nvPicPr>
          <p:cNvPr id="11" name="Рисунок 10" descr="E:\1.设计资源-标题要多长有多长\简历（PSD）\AI-01.pngAI-01"/>
          <p:cNvPicPr>
            <a:picLocks noGrp="1"/>
          </p:cNvPicPr>
          <p:nvPr>
            <p:ph type="pic"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739304" y="5733044"/>
            <a:ext cx="3203485" cy="3204024"/>
          </a:xfrm>
        </p:spPr>
      </p:pic>
      <p:sp>
        <p:nvSpPr>
          <p:cNvPr id="38" name="Shape 784"/>
          <p:cNvSpPr/>
          <p:nvPr/>
        </p:nvSpPr>
        <p:spPr>
          <a:xfrm>
            <a:off x="15790574" y="4474191"/>
            <a:ext cx="5669280" cy="5669280"/>
          </a:xfrm>
          <a:prstGeom prst="ellipse">
            <a:avLst/>
          </a:prstGeom>
          <a:solidFill>
            <a:srgbClr val="E5E5E5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39" name="Shape 784"/>
          <p:cNvSpPr/>
          <p:nvPr/>
        </p:nvSpPr>
        <p:spPr>
          <a:xfrm>
            <a:off x="16064894" y="4748511"/>
            <a:ext cx="5120640" cy="512064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26" name="Shape 784"/>
          <p:cNvSpPr/>
          <p:nvPr/>
        </p:nvSpPr>
        <p:spPr>
          <a:xfrm>
            <a:off x="2970609" y="4474191"/>
            <a:ext cx="5669280" cy="5669280"/>
          </a:xfrm>
          <a:prstGeom prst="ellipse">
            <a:avLst/>
          </a:prstGeom>
          <a:solidFill>
            <a:srgbClr val="E5E5E5"/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35" name="Shape 784"/>
          <p:cNvSpPr/>
          <p:nvPr/>
        </p:nvSpPr>
        <p:spPr>
          <a:xfrm>
            <a:off x="3244929" y="4748511"/>
            <a:ext cx="5120640" cy="512064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pic>
        <p:nvPicPr>
          <p:cNvPr id="10" name="Рисунок 9" descr="E:\1.设计资源-标题要多长有多长\简历（PSD）\photo-1461775899071-bc47db1478c9jpg.jpgphoto-1461775899071-bc47db1478c9jpg"/>
          <p:cNvPicPr>
            <a:picLocks noGrp="1"/>
          </p:cNvPicPr>
          <p:nvPr>
            <p:ph type="pic" sz="quarter" idx="16"/>
          </p:nvPr>
        </p:nvPicPr>
        <p:blipFill>
          <a:blip r:embed="rId4"/>
          <a:srcRect/>
          <a:stretch>
            <a:fillRect/>
          </a:stretch>
        </p:blipFill>
        <p:spPr>
          <a:xfrm>
            <a:off x="16385133" y="5093961"/>
            <a:ext cx="4480560" cy="4482033"/>
          </a:xfrm>
        </p:spPr>
      </p:pic>
      <p:pic>
        <p:nvPicPr>
          <p:cNvPr id="9" name="Рисунок 8" descr="E:\1.设计资源-标题要多长有多长\简历（PSD）\MTMxODg4MzI1OTExOTU1NDY2.jpgMTMxODg4MzI1OTExOTU1NDY2"/>
          <p:cNvPicPr>
            <a:picLocks noGrp="1"/>
          </p:cNvPicPr>
          <p:nvPr>
            <p:ph type="pic" sz="quarter" idx="15"/>
          </p:nvPr>
        </p:nvPicPr>
        <p:blipFill>
          <a:blip r:embed="rId5"/>
          <a:srcRect/>
          <a:stretch>
            <a:fillRect/>
          </a:stretch>
        </p:blipFill>
        <p:spPr>
          <a:xfrm>
            <a:off x="3565168" y="5067916"/>
            <a:ext cx="4480560" cy="4482033"/>
          </a:xfrm>
        </p:spPr>
      </p:pic>
      <p:sp>
        <p:nvSpPr>
          <p:cNvPr id="42" name="Shape 784"/>
          <p:cNvSpPr/>
          <p:nvPr/>
        </p:nvSpPr>
        <p:spPr>
          <a:xfrm>
            <a:off x="7815617" y="2924476"/>
            <a:ext cx="8778240" cy="8778240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sp>
        <p:nvSpPr>
          <p:cNvPr id="37" name="Shape 784"/>
          <p:cNvSpPr/>
          <p:nvPr/>
        </p:nvSpPr>
        <p:spPr>
          <a:xfrm>
            <a:off x="8089937" y="3200400"/>
            <a:ext cx="8229600" cy="8229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45700" tIns="45700" rIns="45700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pen Sans" panose="020B0606030504020204"/>
              <a:buNone/>
            </a:pPr>
            <a:endParaRPr sz="3000" b="0" i="0" u="none" strike="noStrike" cap="none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Open Sans" panose="020B0606030504020204"/>
            </a:endParaRPr>
          </a:p>
        </p:txBody>
      </p:sp>
      <p:pic>
        <p:nvPicPr>
          <p:cNvPr id="8" name="Рисунок 7" descr="E:\1.设计资源-标题要多长有多长\简历（PSD）\photo-1456122094442-53515c416dcajpg.jpgphoto-1456122094442-53515c416dcajpg"/>
          <p:cNvPicPr>
            <a:picLocks noGrp="1"/>
          </p:cNvPicPr>
          <p:nvPr>
            <p:ph type="pic" sz="quarter" idx="11"/>
          </p:nvPr>
        </p:nvPicPr>
        <p:blipFill>
          <a:blip r:embed="rId6"/>
          <a:srcRect/>
          <a:stretch>
            <a:fillRect/>
          </a:stretch>
        </p:blipFill>
        <p:spPr>
          <a:xfrm>
            <a:off x="8626554" y="3770328"/>
            <a:ext cx="7129696" cy="7128053"/>
          </a:xfrm>
        </p:spPr>
      </p:pic>
      <p:sp>
        <p:nvSpPr>
          <p:cNvPr id="4" name="Прямоугольник 18"/>
          <p:cNvSpPr/>
          <p:nvPr/>
        </p:nvSpPr>
        <p:spPr>
          <a:xfrm>
            <a:off x="6715126" y="568231"/>
            <a:ext cx="10953748" cy="460375"/>
          </a:xfrm>
          <a:prstGeom prst="rect">
            <a:avLst/>
          </a:prstGeom>
        </p:spPr>
        <p:txBody>
          <a:bodyPr wrap="square" anchor="ctr">
            <a:spAutoFit/>
          </a:bodyPr>
          <a:p>
            <a:pPr algn="ctr"/>
            <a:r>
              <a:rPr lang="zh-CN" altLang="en-US" sz="2400" spc="300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  <a:endParaRPr lang="zh-CN" altLang="en-US" sz="2400" spc="300">
              <a:solidFill>
                <a:srgbClr val="AAAAAA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Прямоугольник 19"/>
          <p:cNvSpPr/>
          <p:nvPr/>
        </p:nvSpPr>
        <p:spPr>
          <a:xfrm>
            <a:off x="2133600" y="1105998"/>
            <a:ext cx="20116800" cy="1014730"/>
          </a:xfrm>
          <a:prstGeom prst="rect">
            <a:avLst/>
          </a:prstGeom>
        </p:spPr>
        <p:txBody>
          <a:bodyPr wrap="square" anchor="ctr">
            <a:spAutoFit/>
          </a:bodyPr>
          <a:p>
            <a:pPr algn="ctr"/>
            <a:r>
              <a:rPr lang="zh-CN" altLang="en-US" sz="6000" spc="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多个作品项目展示</a:t>
            </a:r>
            <a:endParaRPr lang="zh-CN" altLang="en-US" sz="6000" spc="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6" name="Shape 1280"/>
          <p:cNvCxnSpPr/>
          <p:nvPr/>
        </p:nvCxnSpPr>
        <p:spPr>
          <a:xfrm>
            <a:off x="10363200" y="2559345"/>
            <a:ext cx="365760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9525" y="0"/>
            <a:ext cx="24364950" cy="13716000"/>
            <a:chOff x="6" y="0"/>
            <a:chExt cx="15348" cy="8640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6" y="0"/>
              <a:ext cx="15348" cy="8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" y="-2"/>
              <a:ext cx="15348" cy="8640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804" y="-2"/>
              <a:ext cx="13749" cy="8640"/>
            </a:xfrm>
            <a:custGeom>
              <a:avLst/>
              <a:gdLst>
                <a:gd name="T0" fmla="*/ 6118 w 6880"/>
                <a:gd name="T1" fmla="*/ 0 h 4320"/>
                <a:gd name="T2" fmla="*/ 763 w 6880"/>
                <a:gd name="T3" fmla="*/ 0 h 4320"/>
                <a:gd name="T4" fmla="*/ 0 w 6880"/>
                <a:gd name="T5" fmla="*/ 2160 h 4320"/>
                <a:gd name="T6" fmla="*/ 763 w 6880"/>
                <a:gd name="T7" fmla="*/ 4320 h 4320"/>
                <a:gd name="T8" fmla="*/ 6118 w 6880"/>
                <a:gd name="T9" fmla="*/ 4320 h 4320"/>
                <a:gd name="T10" fmla="*/ 6880 w 6880"/>
                <a:gd name="T11" fmla="*/ 2160 h 4320"/>
                <a:gd name="T12" fmla="*/ 6118 w 6880"/>
                <a:gd name="T13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0" h="4320">
                  <a:moveTo>
                    <a:pt x="6118" y="0"/>
                  </a:moveTo>
                  <a:cubicBezTo>
                    <a:pt x="763" y="0"/>
                    <a:pt x="763" y="0"/>
                    <a:pt x="763" y="0"/>
                  </a:cubicBezTo>
                  <a:cubicBezTo>
                    <a:pt x="286" y="590"/>
                    <a:pt x="0" y="1342"/>
                    <a:pt x="0" y="2160"/>
                  </a:cubicBezTo>
                  <a:cubicBezTo>
                    <a:pt x="0" y="2978"/>
                    <a:pt x="286" y="3730"/>
                    <a:pt x="763" y="4320"/>
                  </a:cubicBezTo>
                  <a:cubicBezTo>
                    <a:pt x="6118" y="4320"/>
                    <a:pt x="6118" y="4320"/>
                    <a:pt x="6118" y="4320"/>
                  </a:cubicBezTo>
                  <a:cubicBezTo>
                    <a:pt x="6595" y="3730"/>
                    <a:pt x="6880" y="2978"/>
                    <a:pt x="6880" y="2160"/>
                  </a:cubicBezTo>
                  <a:cubicBezTo>
                    <a:pt x="6880" y="1342"/>
                    <a:pt x="6595" y="590"/>
                    <a:pt x="6118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1883" y="-2"/>
              <a:ext cx="11590" cy="8640"/>
            </a:xfrm>
            <a:custGeom>
              <a:avLst/>
              <a:gdLst>
                <a:gd name="T0" fmla="*/ 5800 w 5800"/>
                <a:gd name="T1" fmla="*/ 2160 h 4320"/>
                <a:gd name="T2" fmla="*/ 4835 w 5800"/>
                <a:gd name="T3" fmla="*/ 4320 h 4320"/>
                <a:gd name="T4" fmla="*/ 965 w 5800"/>
                <a:gd name="T5" fmla="*/ 4320 h 4320"/>
                <a:gd name="T6" fmla="*/ 0 w 5800"/>
                <a:gd name="T7" fmla="*/ 2160 h 4320"/>
                <a:gd name="T8" fmla="*/ 965 w 5800"/>
                <a:gd name="T9" fmla="*/ 0 h 4320"/>
                <a:gd name="T10" fmla="*/ 4835 w 5800"/>
                <a:gd name="T11" fmla="*/ 0 h 4320"/>
                <a:gd name="T12" fmla="*/ 5800 w 5800"/>
                <a:gd name="T13" fmla="*/ 216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00" h="4320">
                  <a:moveTo>
                    <a:pt x="5800" y="2160"/>
                  </a:moveTo>
                  <a:cubicBezTo>
                    <a:pt x="5800" y="3018"/>
                    <a:pt x="5428" y="3789"/>
                    <a:pt x="4835" y="4320"/>
                  </a:cubicBezTo>
                  <a:cubicBezTo>
                    <a:pt x="965" y="4320"/>
                    <a:pt x="965" y="4320"/>
                    <a:pt x="965" y="4320"/>
                  </a:cubicBezTo>
                  <a:cubicBezTo>
                    <a:pt x="373" y="3789"/>
                    <a:pt x="0" y="3018"/>
                    <a:pt x="0" y="2160"/>
                  </a:cubicBezTo>
                  <a:cubicBezTo>
                    <a:pt x="0" y="1302"/>
                    <a:pt x="373" y="531"/>
                    <a:pt x="965" y="0"/>
                  </a:cubicBezTo>
                  <a:cubicBezTo>
                    <a:pt x="4835" y="0"/>
                    <a:pt x="4835" y="0"/>
                    <a:pt x="4835" y="0"/>
                  </a:cubicBezTo>
                  <a:cubicBezTo>
                    <a:pt x="5428" y="531"/>
                    <a:pt x="5800" y="1302"/>
                    <a:pt x="5800" y="21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12" name="number-page"/>
          <p:cNvGrpSpPr>
            <a:grpSpLocks noChangeAspect="1"/>
          </p:cNvGrpSpPr>
          <p:nvPr/>
        </p:nvGrpSpPr>
        <p:grpSpPr bwMode="auto">
          <a:xfrm>
            <a:off x="22422870" y="11734800"/>
            <a:ext cx="1416050" cy="1397000"/>
            <a:chOff x="3616" y="3696"/>
            <a:chExt cx="446" cy="440"/>
          </a:xfrm>
        </p:grpSpPr>
        <p:sp>
          <p:nvSpPr>
            <p:cNvPr id="13" name="Oval 27"/>
            <p:cNvSpPr>
              <a:spLocks noChangeArrowheads="1"/>
            </p:cNvSpPr>
            <p:nvPr/>
          </p:nvSpPr>
          <p:spPr bwMode="auto">
            <a:xfrm>
              <a:off x="3616" y="3696"/>
              <a:ext cx="446" cy="440"/>
            </a:xfrm>
            <a:prstGeom prst="ellips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4" name="Oval 28"/>
            <p:cNvSpPr>
              <a:spLocks noChangeArrowheads="1"/>
            </p:cNvSpPr>
            <p:nvPr/>
          </p:nvSpPr>
          <p:spPr bwMode="auto">
            <a:xfrm>
              <a:off x="3675" y="3756"/>
              <a:ext cx="324" cy="3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22618874" y="11925300"/>
            <a:ext cx="1020030" cy="1016000"/>
          </a:xfrm>
          <a:prstGeom prst="rect">
            <a:avLst/>
          </a:prstGeom>
        </p:spPr>
        <p:txBody>
          <a:bodyPr/>
          <a:lstStyle/>
          <a:p>
            <a:pPr algn="ctr"/>
            <a:fld id="{CF8C6CF4-1ACD-4629-8069-B5D2D8360200}" type="slidenum">
              <a:rPr lang="en-US" sz="2400" smtClean="0">
                <a:solidFill>
                  <a:schemeClr val="bg1"/>
                </a:solidFill>
              </a:rPr>
            </a:fld>
            <a:endParaRPr lang="en-US" sz="2400">
              <a:solidFill>
                <a:schemeClr val="bg1"/>
              </a:solidFill>
            </a:endParaRPr>
          </a:p>
        </p:txBody>
      </p:sp>
      <p:pic>
        <p:nvPicPr>
          <p:cNvPr id="9" name="Рисунок 8" descr="E:\1.设计资源-标题要多长有多长\简历（PSD）\MTMwMjg4MjE3ODYwNjE0Nzg3.jpgMTMwMjg4MjE3ODYwNjE0Nzg3"/>
          <p:cNvPicPr>
            <a:picLocks noGrp="1" noChangeAspect="1"/>
          </p:cNvPicPr>
          <p:nvPr>
            <p:ph type="pic" sz="quarter" idx="10"/>
          </p:nvPr>
        </p:nvPicPr>
        <p:blipFill>
          <a:blip r:embed="rId1"/>
          <a:srcRect/>
          <a:stretch>
            <a:fillRect/>
          </a:stretch>
        </p:blipFill>
        <p:spPr>
          <a:xfrm>
            <a:off x="2992755" y="635"/>
            <a:ext cx="18399125" cy="13715365"/>
          </a:xfrm>
        </p:spPr>
      </p:pic>
      <p:sp>
        <p:nvSpPr>
          <p:cNvPr id="3" name="Прямоугольник 18"/>
          <p:cNvSpPr/>
          <p:nvPr/>
        </p:nvSpPr>
        <p:spPr>
          <a:xfrm>
            <a:off x="6715126" y="568231"/>
            <a:ext cx="10953748" cy="460375"/>
          </a:xfrm>
          <a:prstGeom prst="rect">
            <a:avLst/>
          </a:prstGeom>
        </p:spPr>
        <p:txBody>
          <a:bodyPr wrap="square" anchor="ctr">
            <a:spAutoFit/>
          </a:bodyPr>
          <a:p>
            <a:pPr algn="ctr"/>
            <a:r>
              <a:rPr lang="zh-CN" altLang="en-US" sz="2400" spc="300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  <a:endParaRPr lang="zh-CN" altLang="en-US" sz="2400" spc="300">
              <a:solidFill>
                <a:srgbClr val="AAAAAA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33600" y="1105998"/>
            <a:ext cx="20116800" cy="1014730"/>
          </a:xfrm>
          <a:prstGeom prst="rect">
            <a:avLst/>
          </a:prstGeom>
        </p:spPr>
        <p:txBody>
          <a:bodyPr wrap="square" anchor="ctr">
            <a:spAutoFit/>
          </a:bodyPr>
          <a:p>
            <a:pPr algn="ctr"/>
            <a:r>
              <a:rPr lang="zh-CN" altLang="en-US" sz="6000" spc="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焦点作品展示</a:t>
            </a:r>
            <a:endParaRPr lang="zh-CN" altLang="en-US" sz="6000" spc="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25" name="Shape 1280"/>
          <p:cNvCxnSpPr/>
          <p:nvPr/>
        </p:nvCxnSpPr>
        <p:spPr>
          <a:xfrm>
            <a:off x="10363200" y="2502195"/>
            <a:ext cx="365760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b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" y="0"/>
            <a:ext cx="24364602" cy="13716000"/>
          </a:xfrm>
          <a:prstGeom prst="rect">
            <a:avLst/>
          </a:prstGeom>
          <a:solidFill>
            <a:srgbClr val="F7F7F7"/>
          </a:solidFill>
        </p:spPr>
      </p:pic>
      <p:sp>
        <p:nvSpPr>
          <p:cNvPr id="52" name="Прямоугольник 51"/>
          <p:cNvSpPr/>
          <p:nvPr/>
        </p:nvSpPr>
        <p:spPr>
          <a:xfrm>
            <a:off x="20716701" y="3589710"/>
            <a:ext cx="3657600" cy="3657600"/>
          </a:xfrm>
          <a:prstGeom prst="rect">
            <a:avLst/>
          </a:prstGeom>
          <a:solidFill>
            <a:srgbClr val="C4C7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0710034" y="7430190"/>
            <a:ext cx="3657600" cy="3657600"/>
          </a:xfrm>
          <a:prstGeom prst="rect">
            <a:avLst/>
          </a:prstGeom>
          <a:solidFill>
            <a:srgbClr val="C4C7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549" y="3589710"/>
            <a:ext cx="3657600" cy="3657600"/>
          </a:xfrm>
          <a:prstGeom prst="rect">
            <a:avLst/>
          </a:prstGeom>
          <a:solidFill>
            <a:srgbClr val="C4C7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-2118" y="7430190"/>
            <a:ext cx="3657600" cy="3657600"/>
          </a:xfrm>
          <a:prstGeom prst="rect">
            <a:avLst/>
          </a:prstGeom>
          <a:solidFill>
            <a:srgbClr val="C4C7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14559" y="3019478"/>
            <a:ext cx="8595360" cy="859536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5" name="number-page"/>
          <p:cNvGrpSpPr>
            <a:grpSpLocks noChangeAspect="1"/>
          </p:cNvGrpSpPr>
          <p:nvPr/>
        </p:nvGrpSpPr>
        <p:grpSpPr bwMode="auto">
          <a:xfrm>
            <a:off x="22422870" y="11734800"/>
            <a:ext cx="1416050" cy="1397000"/>
            <a:chOff x="3616" y="3696"/>
            <a:chExt cx="446" cy="440"/>
          </a:xfrm>
        </p:grpSpPr>
        <p:sp>
          <p:nvSpPr>
            <p:cNvPr id="6" name="Oval 27"/>
            <p:cNvSpPr>
              <a:spLocks noChangeArrowheads="1"/>
            </p:cNvSpPr>
            <p:nvPr/>
          </p:nvSpPr>
          <p:spPr bwMode="auto">
            <a:xfrm>
              <a:off x="3616" y="3696"/>
              <a:ext cx="446" cy="440"/>
            </a:xfrm>
            <a:prstGeom prst="ellipse">
              <a:avLst/>
            </a:pr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7" name="Oval 28"/>
            <p:cNvSpPr>
              <a:spLocks noChangeArrowheads="1"/>
            </p:cNvSpPr>
            <p:nvPr/>
          </p:nvSpPr>
          <p:spPr bwMode="auto">
            <a:xfrm>
              <a:off x="3675" y="3756"/>
              <a:ext cx="324" cy="32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p>
              <a:endParaRPr lang="en-US" sz="7195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22610195" y="11925300"/>
            <a:ext cx="1040517" cy="1016000"/>
          </a:xfrm>
          <a:prstGeom prst="rect">
            <a:avLst/>
          </a:prstGeom>
        </p:spPr>
        <p:txBody>
          <a:bodyPr/>
          <a:lstStyle/>
          <a:p>
            <a:pPr algn="ctr"/>
            <a:fld id="{CF8C6CF4-1ACD-4629-8069-B5D2D8360200}" type="slidenum">
              <a:rPr lang="en-US" sz="2400" smtClean="0">
                <a:solidFill>
                  <a:schemeClr val="bg1"/>
                </a:solidFill>
              </a:rPr>
            </a:fld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40267" y="3589710"/>
            <a:ext cx="3657600" cy="3657600"/>
          </a:xfrm>
          <a:prstGeom prst="rect">
            <a:avLst/>
          </a:prstGeom>
          <a:solidFill>
            <a:srgbClr val="C4C7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997439" y="3200400"/>
            <a:ext cx="8229600" cy="8229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976301" y="3589710"/>
            <a:ext cx="3657600" cy="3657600"/>
          </a:xfrm>
          <a:prstGeom prst="rect">
            <a:avLst/>
          </a:prstGeom>
          <a:solidFill>
            <a:srgbClr val="C4C7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133600" y="7430190"/>
            <a:ext cx="3657600" cy="3657600"/>
          </a:xfrm>
          <a:prstGeom prst="rect">
            <a:avLst/>
          </a:prstGeom>
          <a:solidFill>
            <a:srgbClr val="C4C7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969634" y="7430190"/>
            <a:ext cx="3657600" cy="3657600"/>
          </a:xfrm>
          <a:prstGeom prst="rect">
            <a:avLst/>
          </a:prstGeom>
          <a:solidFill>
            <a:srgbClr val="C4C7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8587650" y="3589710"/>
            <a:ext cx="3657600" cy="3657600"/>
          </a:xfrm>
          <a:prstGeom prst="rect">
            <a:avLst/>
          </a:prstGeom>
          <a:solidFill>
            <a:srgbClr val="C4C7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8580983" y="7430190"/>
            <a:ext cx="3657600" cy="3657600"/>
          </a:xfrm>
          <a:prstGeom prst="rect">
            <a:avLst/>
          </a:prstGeom>
          <a:solidFill>
            <a:srgbClr val="C4C7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图片占位符 7"/>
          <p:cNvSpPr/>
          <p:nvPr>
            <p:ph type="pic" sz="quarter" idx="16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9" name="图片占位符 8"/>
          <p:cNvSpPr/>
          <p:nvPr>
            <p:ph type="pic" sz="quarter" idx="2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8" name="图片占位符 17"/>
          <p:cNvSpPr/>
          <p:nvPr>
            <p:ph type="pic" sz="quarter" idx="18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9" name="图片占位符 18"/>
          <p:cNvSpPr/>
          <p:nvPr>
            <p:ph type="pic" sz="quarter" idx="19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1" name="图片占位符 20"/>
          <p:cNvSpPr/>
          <p:nvPr>
            <p:ph type="pic" sz="quarter" idx="21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2" name="图片占位符 21"/>
          <p:cNvSpPr/>
          <p:nvPr>
            <p:ph type="pic" sz="quarter" idx="14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4" name="图片占位符 23"/>
          <p:cNvSpPr/>
          <p:nvPr>
            <p:ph type="pic" sz="quarter" idx="17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25" name="Прямоугольник 18"/>
          <p:cNvSpPr/>
          <p:nvPr/>
        </p:nvSpPr>
        <p:spPr>
          <a:xfrm>
            <a:off x="6715126" y="568231"/>
            <a:ext cx="10953748" cy="460375"/>
          </a:xfrm>
          <a:prstGeom prst="rect">
            <a:avLst/>
          </a:prstGeom>
        </p:spPr>
        <p:txBody>
          <a:bodyPr wrap="square" anchor="ctr">
            <a:spAutoFit/>
          </a:bodyPr>
          <a:p>
            <a:pPr algn="ctr"/>
            <a:r>
              <a:rPr lang="zh-CN" altLang="en-US" sz="2400" spc="300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  <a:endParaRPr lang="zh-CN" altLang="en-US" sz="2400" spc="300">
              <a:solidFill>
                <a:srgbClr val="AAAAAA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6" name="Прямоугольник 19"/>
          <p:cNvSpPr/>
          <p:nvPr/>
        </p:nvSpPr>
        <p:spPr>
          <a:xfrm>
            <a:off x="2133600" y="1105998"/>
            <a:ext cx="20116800" cy="1014730"/>
          </a:xfrm>
          <a:prstGeom prst="rect">
            <a:avLst/>
          </a:prstGeom>
        </p:spPr>
        <p:txBody>
          <a:bodyPr wrap="square" anchor="ctr">
            <a:spAutoFit/>
          </a:bodyPr>
          <a:p>
            <a:pPr algn="ctr"/>
            <a:r>
              <a:rPr lang="zh-CN" altLang="en-US" sz="6000" spc="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多个作品项目展示</a:t>
            </a:r>
            <a:endParaRPr lang="zh-CN" altLang="en-US" sz="6000" spc="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35" name="Shape 1280"/>
          <p:cNvCxnSpPr/>
          <p:nvPr/>
        </p:nvCxnSpPr>
        <p:spPr>
          <a:xfrm>
            <a:off x="10363200" y="2559345"/>
            <a:ext cx="3657600" cy="0"/>
          </a:xfrm>
          <a:prstGeom prst="straightConnector1">
            <a:avLst/>
          </a:prstGeom>
          <a:noFill/>
          <a:ln w="50800" cap="flat" cmpd="sng">
            <a:solidFill>
              <a:schemeClr val="bg1">
                <a:lumMod val="65000"/>
              </a:schemeClr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828282"/>
        </a:solidFill>
        <a:ln>
          <a:noFill/>
        </a:ln>
      </a:spPr>
      <a:bodyPr vert="horz" wrap="square" lIns="91440" tIns="45720" rIns="91440" bIns="45720" numCol="1" anchor="t" anchorCtr="0" compatLnSpc="1"/>
      <a:lstStyle>
        <a:defPPr>
          <a:defRPr/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1867</Words>
  <Application>WPS 演示</Application>
  <PresentationFormat>Произвольный</PresentationFormat>
  <Paragraphs>83</Paragraphs>
  <Slides>10</Slides>
  <Notes>114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黑体</vt:lpstr>
      <vt:lpstr>Source Sans Pro</vt:lpstr>
      <vt:lpstr>Lucida Grande</vt:lpstr>
      <vt:lpstr>Open Sans</vt:lpstr>
      <vt:lpstr>微软雅黑</vt:lpstr>
      <vt:lpstr>Arial Unicode MS</vt:lpstr>
      <vt:lpstr>Segoe Print</vt:lpstr>
      <vt:lpstr>1_Специальное оформление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boi</dc:creator>
  <cp:lastModifiedBy>李慧民</cp:lastModifiedBy>
  <cp:revision>1249</cp:revision>
  <dcterms:created xsi:type="dcterms:W3CDTF">2017-10-05T08:47:00Z</dcterms:created>
  <dcterms:modified xsi:type="dcterms:W3CDTF">2018-03-13T15:09:38Z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