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1.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2.xml" ContentType="application/vnd.openxmlformats-officedocument.presentationml.notesSlide+xml"/>
  <Override PartName="/ppt/theme/themeOverride2.xml" ContentType="application/vnd.openxmlformats-officedocument.themeOverride+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3.xml" ContentType="application/vnd.openxmlformats-officedocument.presentationml.notesSlide+xml"/>
  <Override PartName="/ppt/theme/themeOverride3.xml" ContentType="application/vnd.openxmlformats-officedocument.themeOverr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notesSlides/notesSlide4.xml" ContentType="application/vnd.openxmlformats-officedocument.presentationml.notesSlide+xml"/>
  <Override PartName="/ppt/theme/themeOverride4.xml" ContentType="application/vnd.openxmlformats-officedocument.themeOverride+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notesSlides/notesSlide5.xml" ContentType="application/vnd.openxmlformats-officedocument.presentationml.notesSlide+xml"/>
  <Override PartName="/ppt/theme/themeOverride5.xml" ContentType="application/vnd.openxmlformats-officedocument.themeOverride+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notesSlides/notesSlide6.xml" ContentType="application/vnd.openxmlformats-officedocument.presentationml.notesSlide+xml"/>
  <Override PartName="/ppt/theme/themeOverride6.xml" ContentType="application/vnd.openxmlformats-officedocument.themeOverride+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notesSlides/notesSlide7.xml" ContentType="application/vnd.openxmlformats-officedocument.presentationml.notesSlide+xml"/>
  <Override PartName="/ppt/theme/themeOverride7.xml" ContentType="application/vnd.openxmlformats-officedocument.themeOverride+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notesSlides/notesSlide8.xml" ContentType="application/vnd.openxmlformats-officedocument.presentationml.notesSlide+xml"/>
  <Override PartName="/ppt/theme/themeOverride8.xml" ContentType="application/vnd.openxmlformats-officedocument.themeOverride+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notesSlides/notesSlide9.xml" ContentType="application/vnd.openxmlformats-officedocument.presentationml.notesSlide+xml"/>
  <Override PartName="/ppt/theme/themeOverride9.xml" ContentType="application/vnd.openxmlformats-officedocument.themeOverride+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notesSlides/notesSlide10.xml" ContentType="application/vnd.openxmlformats-officedocument.presentationml.notesSlide+xml"/>
  <Override PartName="/ppt/theme/themeOverride10.xml" ContentType="application/vnd.openxmlformats-officedocument.themeOverride+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notesSlides/notesSlide11.xml" ContentType="application/vnd.openxmlformats-officedocument.presentationml.notesSlide+xml"/>
  <Override PartName="/ppt/theme/themeOverride11.xml" ContentType="application/vnd.openxmlformats-officedocument.themeOverride+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notesSlides/notesSlide12.xml" ContentType="application/vnd.openxmlformats-officedocument.presentationml.notesSlide+xml"/>
  <Override PartName="/ppt/theme/themeOverride12.xml" ContentType="application/vnd.openxmlformats-officedocument.themeOverride+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notesSlides/notesSlide13.xml" ContentType="application/vnd.openxmlformats-officedocument.presentationml.notesSlide+xml"/>
  <Override PartName="/ppt/theme/themeOverride13.xml" ContentType="application/vnd.openxmlformats-officedocument.themeOverride+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notesSlides/notesSlide14.xml" ContentType="application/vnd.openxmlformats-officedocument.presentationml.notesSlide+xml"/>
  <Override PartName="/ppt/theme/themeOverride14.xml" ContentType="application/vnd.openxmlformats-officedocument.themeOverride+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notesSlides/notesSlide15.xml" ContentType="application/vnd.openxmlformats-officedocument.presentationml.notesSlide+xml"/>
  <Override PartName="/ppt/theme/themeOverride15.xml" ContentType="application/vnd.openxmlformats-officedocument.themeOverride+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notesSlides/notesSlide16.xml" ContentType="application/vnd.openxmlformats-officedocument.presentationml.notesSlide+xml"/>
  <Override PartName="/ppt/theme/themeOverride16.xml" ContentType="application/vnd.openxmlformats-officedocument.themeOverride+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notesSlides/notesSlide17.xml" ContentType="application/vnd.openxmlformats-officedocument.presentationml.notesSlide+xml"/>
  <Override PartName="/ppt/theme/themeOverride17.xml" ContentType="application/vnd.openxmlformats-officedocument.themeOverride+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notesSlides/notesSlide18.xml" ContentType="application/vnd.openxmlformats-officedocument.presentationml.notesSlide+xml"/>
  <Override PartName="/ppt/theme/themeOverride18.xml" ContentType="application/vnd.openxmlformats-officedocument.themeOverride+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notesSlides/notesSlide19.xml" ContentType="application/vnd.openxmlformats-officedocument.presentationml.notesSlide+xml"/>
  <Override PartName="/ppt/theme/themeOverride19.xml" ContentType="application/vnd.openxmlformats-officedocument.themeOverride+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notesSlides/notesSlide20.xml" ContentType="application/vnd.openxmlformats-officedocument.presentationml.notesSlide+xml"/>
  <Override PartName="/ppt/theme/themeOverride20.xml" ContentType="application/vnd.openxmlformats-officedocument.themeOverride+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notesSlides/notesSlide21.xml" ContentType="application/vnd.openxmlformats-officedocument.presentationml.notesSlide+xml"/>
  <Override PartName="/ppt/theme/themeOverride21.xml" ContentType="application/vnd.openxmlformats-officedocument.themeOverride+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notesSlides/notesSlide22.xml" ContentType="application/vnd.openxmlformats-officedocument.presentationml.notesSlide+xml"/>
  <Override PartName="/ppt/theme/themeOverride22.xml" ContentType="application/vnd.openxmlformats-officedocument.themeOverride+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notesSlides/notesSlide23.xml" ContentType="application/vnd.openxmlformats-officedocument.presentationml.notesSlide+xml"/>
  <Override PartName="/ppt/theme/themeOverride23.xml" ContentType="application/vnd.openxmlformats-officedocument.themeOverride+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27"/>
  </p:notesMasterIdLst>
  <p:sldIdLst>
    <p:sldId id="256" r:id="rId2"/>
    <p:sldId id="294" r:id="rId3"/>
    <p:sldId id="289" r:id="rId4"/>
    <p:sldId id="262" r:id="rId5"/>
    <p:sldId id="268" r:id="rId6"/>
    <p:sldId id="257" r:id="rId7"/>
    <p:sldId id="270" r:id="rId8"/>
    <p:sldId id="260" r:id="rId9"/>
    <p:sldId id="279" r:id="rId10"/>
    <p:sldId id="290" r:id="rId11"/>
    <p:sldId id="261" r:id="rId12"/>
    <p:sldId id="265" r:id="rId13"/>
    <p:sldId id="287" r:id="rId14"/>
    <p:sldId id="259" r:id="rId15"/>
    <p:sldId id="291" r:id="rId16"/>
    <p:sldId id="266" r:id="rId17"/>
    <p:sldId id="264" r:id="rId18"/>
    <p:sldId id="267" r:id="rId19"/>
    <p:sldId id="263" r:id="rId20"/>
    <p:sldId id="292" r:id="rId21"/>
    <p:sldId id="278" r:id="rId22"/>
    <p:sldId id="280" r:id="rId23"/>
    <p:sldId id="281" r:id="rId24"/>
    <p:sldId id="283" r:id="rId25"/>
    <p:sldId id="295" r:id="rId26"/>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FD2B3"/>
    <a:srgbClr val="FEFFFF"/>
    <a:srgbClr val="D3F2FA"/>
    <a:srgbClr val="A2CBED"/>
    <a:srgbClr val="7CA8EA"/>
    <a:srgbClr val="ACD2F5"/>
    <a:srgbClr val="FFC2AC"/>
    <a:srgbClr val="F0A494"/>
    <a:srgbClr val="F17356"/>
    <a:srgbClr val="F7F2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varScale="1">
        <p:scale>
          <a:sx n="16" d="100"/>
          <a:sy n="16" d="100"/>
        </p:scale>
        <p:origin x="42" y="119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a:extLst>
              <a:ext uri="{FF2B5EF4-FFF2-40B4-BE49-F238E27FC236}">
                <a16:creationId xmlns:a16="http://schemas.microsoft.com/office/drawing/2014/main" id="{C3FDF313-64F1-4837-AA19-A0219F82CCA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a:extLst>
              <a:ext uri="{FF2B5EF4-FFF2-40B4-BE49-F238E27FC236}">
                <a16:creationId xmlns:a16="http://schemas.microsoft.com/office/drawing/2014/main" id="{C54D5EDD-947A-447A-864B-702DC241FB6A}"/>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0827243-0943-4CD0-B808-C6AC6D2BBF1A}" type="datetimeFigureOut">
              <a:rPr lang="zh-CN" altLang="en-US" smtClean="0"/>
              <a:t>2019/4/16</a:t>
            </a:fld>
            <a:endParaRPr lang="zh-CN" altLang="en-US"/>
          </a:p>
        </p:txBody>
      </p:sp>
      <p:sp>
        <p:nvSpPr>
          <p:cNvPr id="4" name="幻灯片图像占位符 3">
            <a:extLst>
              <a:ext uri="{FF2B5EF4-FFF2-40B4-BE49-F238E27FC236}">
                <a16:creationId xmlns:a16="http://schemas.microsoft.com/office/drawing/2014/main" id="{CC31CE0E-DC6D-49D1-8342-71113D70DFD8}"/>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a:extLst>
              <a:ext uri="{FF2B5EF4-FFF2-40B4-BE49-F238E27FC236}">
                <a16:creationId xmlns:a16="http://schemas.microsoft.com/office/drawing/2014/main" id="{65F23B93-0025-4F7D-966F-1373E0B69E41}"/>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a:extLst>
              <a:ext uri="{FF2B5EF4-FFF2-40B4-BE49-F238E27FC236}">
                <a16:creationId xmlns:a16="http://schemas.microsoft.com/office/drawing/2014/main" id="{E8E7BA8A-40F7-4DB8-8675-006D98C0B869}"/>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a:extLst>
              <a:ext uri="{FF2B5EF4-FFF2-40B4-BE49-F238E27FC236}">
                <a16:creationId xmlns:a16="http://schemas.microsoft.com/office/drawing/2014/main" id="{A3B8DAB4-DA28-4FD8-8B12-39F11235A155}"/>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BA9555-B347-4E65-9B80-32C3F751CCB4}" type="slidenum">
              <a:rPr lang="zh-CN" altLang="en-US" smtClean="0"/>
              <a:t>‹#›</a:t>
            </a:fld>
            <a:endParaRPr lang="zh-CN" altLang="en-US"/>
          </a:p>
        </p:txBody>
      </p:sp>
    </p:spTree>
    <p:extLst>
      <p:ext uri="{BB962C8B-B14F-4D97-AF65-F5344CB8AC3E}">
        <p14:creationId xmlns:p14="http://schemas.microsoft.com/office/powerpoint/2010/main" val="41892065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1E2EE0-B9B7-4481-8CEF-2B941C9884D1}" type="slidenum">
              <a:rPr lang="zh-CN" altLang="en-US" smtClean="0"/>
              <a:t>1</a:t>
            </a:fld>
            <a:endParaRPr lang="zh-CN" altLang="en-US"/>
          </a:p>
        </p:txBody>
      </p:sp>
    </p:spTree>
    <p:extLst>
      <p:ext uri="{BB962C8B-B14F-4D97-AF65-F5344CB8AC3E}">
        <p14:creationId xmlns:p14="http://schemas.microsoft.com/office/powerpoint/2010/main" val="8442110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BA9555-B347-4E65-9B80-32C3F751CCB4}" type="slidenum">
              <a:rPr lang="zh-CN" altLang="en-US" smtClean="0"/>
              <a:t>10</a:t>
            </a:fld>
            <a:endParaRPr lang="zh-CN" altLang="en-US"/>
          </a:p>
        </p:txBody>
      </p:sp>
    </p:spTree>
    <p:extLst>
      <p:ext uri="{BB962C8B-B14F-4D97-AF65-F5344CB8AC3E}">
        <p14:creationId xmlns:p14="http://schemas.microsoft.com/office/powerpoint/2010/main" val="5094184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BA9555-B347-4E65-9B80-32C3F751CCB4}" type="slidenum">
              <a:rPr lang="zh-CN" altLang="en-US" smtClean="0"/>
              <a:t>11</a:t>
            </a:fld>
            <a:endParaRPr lang="zh-CN" altLang="en-US"/>
          </a:p>
        </p:txBody>
      </p:sp>
    </p:spTree>
    <p:extLst>
      <p:ext uri="{BB962C8B-B14F-4D97-AF65-F5344CB8AC3E}">
        <p14:creationId xmlns:p14="http://schemas.microsoft.com/office/powerpoint/2010/main" val="42022427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BA9555-B347-4E65-9B80-32C3F751CCB4}" type="slidenum">
              <a:rPr lang="zh-CN" altLang="en-US" smtClean="0"/>
              <a:t>12</a:t>
            </a:fld>
            <a:endParaRPr lang="zh-CN" altLang="en-US"/>
          </a:p>
        </p:txBody>
      </p:sp>
    </p:spTree>
    <p:extLst>
      <p:ext uri="{BB962C8B-B14F-4D97-AF65-F5344CB8AC3E}">
        <p14:creationId xmlns:p14="http://schemas.microsoft.com/office/powerpoint/2010/main" val="12713872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BA9555-B347-4E65-9B80-32C3F751CCB4}" type="slidenum">
              <a:rPr lang="zh-CN" altLang="en-US" smtClean="0"/>
              <a:t>13</a:t>
            </a:fld>
            <a:endParaRPr lang="zh-CN" altLang="en-US"/>
          </a:p>
        </p:txBody>
      </p:sp>
    </p:spTree>
    <p:extLst>
      <p:ext uri="{BB962C8B-B14F-4D97-AF65-F5344CB8AC3E}">
        <p14:creationId xmlns:p14="http://schemas.microsoft.com/office/powerpoint/2010/main" val="23885718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BA9555-B347-4E65-9B80-32C3F751CCB4}" type="slidenum">
              <a:rPr lang="zh-CN" altLang="en-US" smtClean="0"/>
              <a:t>14</a:t>
            </a:fld>
            <a:endParaRPr lang="zh-CN" altLang="en-US"/>
          </a:p>
        </p:txBody>
      </p:sp>
    </p:spTree>
    <p:extLst>
      <p:ext uri="{BB962C8B-B14F-4D97-AF65-F5344CB8AC3E}">
        <p14:creationId xmlns:p14="http://schemas.microsoft.com/office/powerpoint/2010/main" val="39733165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BA9555-B347-4E65-9B80-32C3F751CCB4}" type="slidenum">
              <a:rPr lang="zh-CN" altLang="en-US" smtClean="0"/>
              <a:t>15</a:t>
            </a:fld>
            <a:endParaRPr lang="zh-CN" altLang="en-US"/>
          </a:p>
        </p:txBody>
      </p:sp>
    </p:spTree>
    <p:extLst>
      <p:ext uri="{BB962C8B-B14F-4D97-AF65-F5344CB8AC3E}">
        <p14:creationId xmlns:p14="http://schemas.microsoft.com/office/powerpoint/2010/main" val="19043711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BA9555-B347-4E65-9B80-32C3F751CCB4}" type="slidenum">
              <a:rPr lang="zh-CN" altLang="en-US" smtClean="0"/>
              <a:t>16</a:t>
            </a:fld>
            <a:endParaRPr lang="zh-CN" altLang="en-US"/>
          </a:p>
        </p:txBody>
      </p:sp>
    </p:spTree>
    <p:extLst>
      <p:ext uri="{BB962C8B-B14F-4D97-AF65-F5344CB8AC3E}">
        <p14:creationId xmlns:p14="http://schemas.microsoft.com/office/powerpoint/2010/main" val="13459877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BA9555-B347-4E65-9B80-32C3F751CCB4}" type="slidenum">
              <a:rPr lang="zh-CN" altLang="en-US" smtClean="0"/>
              <a:t>17</a:t>
            </a:fld>
            <a:endParaRPr lang="zh-CN" altLang="en-US"/>
          </a:p>
        </p:txBody>
      </p:sp>
    </p:spTree>
    <p:extLst>
      <p:ext uri="{BB962C8B-B14F-4D97-AF65-F5344CB8AC3E}">
        <p14:creationId xmlns:p14="http://schemas.microsoft.com/office/powerpoint/2010/main" val="18047090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BA9555-B347-4E65-9B80-32C3F751CCB4}" type="slidenum">
              <a:rPr lang="zh-CN" altLang="en-US" smtClean="0"/>
              <a:t>18</a:t>
            </a:fld>
            <a:endParaRPr lang="zh-CN" altLang="en-US"/>
          </a:p>
        </p:txBody>
      </p:sp>
    </p:spTree>
    <p:extLst>
      <p:ext uri="{BB962C8B-B14F-4D97-AF65-F5344CB8AC3E}">
        <p14:creationId xmlns:p14="http://schemas.microsoft.com/office/powerpoint/2010/main" val="15476948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BA9555-B347-4E65-9B80-32C3F751CCB4}" type="slidenum">
              <a:rPr lang="zh-CN" altLang="en-US" smtClean="0"/>
              <a:t>19</a:t>
            </a:fld>
            <a:endParaRPr lang="zh-CN" altLang="en-US"/>
          </a:p>
        </p:txBody>
      </p:sp>
    </p:spTree>
    <p:extLst>
      <p:ext uri="{BB962C8B-B14F-4D97-AF65-F5344CB8AC3E}">
        <p14:creationId xmlns:p14="http://schemas.microsoft.com/office/powerpoint/2010/main" val="20362841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BA9555-B347-4E65-9B80-32C3F751CCB4}" type="slidenum">
              <a:rPr lang="zh-CN" altLang="en-US" smtClean="0"/>
              <a:t>2</a:t>
            </a:fld>
            <a:endParaRPr lang="zh-CN" altLang="en-US"/>
          </a:p>
        </p:txBody>
      </p:sp>
    </p:spTree>
    <p:extLst>
      <p:ext uri="{BB962C8B-B14F-4D97-AF65-F5344CB8AC3E}">
        <p14:creationId xmlns:p14="http://schemas.microsoft.com/office/powerpoint/2010/main" val="36474059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BA9555-B347-4E65-9B80-32C3F751CCB4}" type="slidenum">
              <a:rPr lang="zh-CN" altLang="en-US" smtClean="0"/>
              <a:t>20</a:t>
            </a:fld>
            <a:endParaRPr lang="zh-CN" altLang="en-US"/>
          </a:p>
        </p:txBody>
      </p:sp>
    </p:spTree>
    <p:extLst>
      <p:ext uri="{BB962C8B-B14F-4D97-AF65-F5344CB8AC3E}">
        <p14:creationId xmlns:p14="http://schemas.microsoft.com/office/powerpoint/2010/main" val="29542594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BA9555-B347-4E65-9B80-32C3F751CCB4}" type="slidenum">
              <a:rPr lang="zh-CN" altLang="en-US" smtClean="0"/>
              <a:t>21</a:t>
            </a:fld>
            <a:endParaRPr lang="zh-CN" altLang="en-US"/>
          </a:p>
        </p:txBody>
      </p:sp>
    </p:spTree>
    <p:extLst>
      <p:ext uri="{BB962C8B-B14F-4D97-AF65-F5344CB8AC3E}">
        <p14:creationId xmlns:p14="http://schemas.microsoft.com/office/powerpoint/2010/main" val="1655962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BA9555-B347-4E65-9B80-32C3F751CCB4}" type="slidenum">
              <a:rPr lang="zh-CN" altLang="en-US" smtClean="0"/>
              <a:t>22</a:t>
            </a:fld>
            <a:endParaRPr lang="zh-CN" altLang="en-US"/>
          </a:p>
        </p:txBody>
      </p:sp>
    </p:spTree>
    <p:extLst>
      <p:ext uri="{BB962C8B-B14F-4D97-AF65-F5344CB8AC3E}">
        <p14:creationId xmlns:p14="http://schemas.microsoft.com/office/powerpoint/2010/main" val="245983553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BA9555-B347-4E65-9B80-32C3F751CCB4}" type="slidenum">
              <a:rPr lang="zh-CN" altLang="en-US" smtClean="0"/>
              <a:t>23</a:t>
            </a:fld>
            <a:endParaRPr lang="zh-CN" altLang="en-US"/>
          </a:p>
        </p:txBody>
      </p:sp>
    </p:spTree>
    <p:extLst>
      <p:ext uri="{BB962C8B-B14F-4D97-AF65-F5344CB8AC3E}">
        <p14:creationId xmlns:p14="http://schemas.microsoft.com/office/powerpoint/2010/main" val="326099756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BA9555-B347-4E65-9B80-32C3F751CCB4}" type="slidenum">
              <a:rPr lang="zh-CN" altLang="en-US" smtClean="0"/>
              <a:t>24</a:t>
            </a:fld>
            <a:endParaRPr lang="zh-CN" altLang="en-US"/>
          </a:p>
        </p:txBody>
      </p:sp>
    </p:spTree>
    <p:extLst>
      <p:ext uri="{BB962C8B-B14F-4D97-AF65-F5344CB8AC3E}">
        <p14:creationId xmlns:p14="http://schemas.microsoft.com/office/powerpoint/2010/main" val="169263743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1E2EE0-B9B7-4481-8CEF-2B941C9884D1}" type="slidenum">
              <a:rPr lang="zh-CN" altLang="en-US" smtClean="0"/>
              <a:t>25</a:t>
            </a:fld>
            <a:endParaRPr lang="zh-CN" altLang="en-US"/>
          </a:p>
        </p:txBody>
      </p:sp>
    </p:spTree>
    <p:extLst>
      <p:ext uri="{BB962C8B-B14F-4D97-AF65-F5344CB8AC3E}">
        <p14:creationId xmlns:p14="http://schemas.microsoft.com/office/powerpoint/2010/main" val="27666454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BA9555-B347-4E65-9B80-32C3F751CCB4}" type="slidenum">
              <a:rPr lang="zh-CN" altLang="en-US" smtClean="0"/>
              <a:t>3</a:t>
            </a:fld>
            <a:endParaRPr lang="zh-CN" altLang="en-US"/>
          </a:p>
        </p:txBody>
      </p:sp>
    </p:spTree>
    <p:extLst>
      <p:ext uri="{BB962C8B-B14F-4D97-AF65-F5344CB8AC3E}">
        <p14:creationId xmlns:p14="http://schemas.microsoft.com/office/powerpoint/2010/main" val="22174668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BA9555-B347-4E65-9B80-32C3F751CCB4}" type="slidenum">
              <a:rPr lang="zh-CN" altLang="en-US" smtClean="0"/>
              <a:t>4</a:t>
            </a:fld>
            <a:endParaRPr lang="zh-CN" altLang="en-US"/>
          </a:p>
        </p:txBody>
      </p:sp>
    </p:spTree>
    <p:extLst>
      <p:ext uri="{BB962C8B-B14F-4D97-AF65-F5344CB8AC3E}">
        <p14:creationId xmlns:p14="http://schemas.microsoft.com/office/powerpoint/2010/main" val="30018717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BA9555-B347-4E65-9B80-32C3F751CCB4}" type="slidenum">
              <a:rPr lang="zh-CN" altLang="en-US" smtClean="0"/>
              <a:t>5</a:t>
            </a:fld>
            <a:endParaRPr lang="zh-CN" altLang="en-US"/>
          </a:p>
        </p:txBody>
      </p:sp>
    </p:spTree>
    <p:extLst>
      <p:ext uri="{BB962C8B-B14F-4D97-AF65-F5344CB8AC3E}">
        <p14:creationId xmlns:p14="http://schemas.microsoft.com/office/powerpoint/2010/main" val="33610762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BA9555-B347-4E65-9B80-32C3F751CCB4}" type="slidenum">
              <a:rPr lang="zh-CN" altLang="en-US" smtClean="0"/>
              <a:t>6</a:t>
            </a:fld>
            <a:endParaRPr lang="zh-CN" altLang="en-US"/>
          </a:p>
        </p:txBody>
      </p:sp>
    </p:spTree>
    <p:extLst>
      <p:ext uri="{BB962C8B-B14F-4D97-AF65-F5344CB8AC3E}">
        <p14:creationId xmlns:p14="http://schemas.microsoft.com/office/powerpoint/2010/main" val="42540936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BA9555-B347-4E65-9B80-32C3F751CCB4}" type="slidenum">
              <a:rPr lang="zh-CN" altLang="en-US" smtClean="0"/>
              <a:t>7</a:t>
            </a:fld>
            <a:endParaRPr lang="zh-CN" altLang="en-US"/>
          </a:p>
        </p:txBody>
      </p:sp>
    </p:spTree>
    <p:extLst>
      <p:ext uri="{BB962C8B-B14F-4D97-AF65-F5344CB8AC3E}">
        <p14:creationId xmlns:p14="http://schemas.microsoft.com/office/powerpoint/2010/main" val="17732978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BA9555-B347-4E65-9B80-32C3F751CCB4}" type="slidenum">
              <a:rPr lang="zh-CN" altLang="en-US" smtClean="0"/>
              <a:t>8</a:t>
            </a:fld>
            <a:endParaRPr lang="zh-CN" altLang="en-US"/>
          </a:p>
        </p:txBody>
      </p:sp>
    </p:spTree>
    <p:extLst>
      <p:ext uri="{BB962C8B-B14F-4D97-AF65-F5344CB8AC3E}">
        <p14:creationId xmlns:p14="http://schemas.microsoft.com/office/powerpoint/2010/main" val="33680986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5BA9555-B347-4E65-9B80-32C3F751CCB4}" type="slidenum">
              <a:rPr lang="zh-CN" altLang="en-US" smtClean="0"/>
              <a:t>9</a:t>
            </a:fld>
            <a:endParaRPr lang="zh-CN" altLang="en-US"/>
          </a:p>
        </p:txBody>
      </p:sp>
    </p:spTree>
    <p:extLst>
      <p:ext uri="{BB962C8B-B14F-4D97-AF65-F5344CB8AC3E}">
        <p14:creationId xmlns:p14="http://schemas.microsoft.com/office/powerpoint/2010/main" val="28426695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70C56B8F-7B6B-48D3-9A6F-BBA964CFB886}" type="datetimeFigureOut">
              <a:rPr lang="zh-CN" altLang="en-US" smtClean="0"/>
              <a:t>2019/4/16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ACDD8B-74EA-40F1-A2A1-EC50BBEA9BC2}" type="slidenum">
              <a:rPr lang="zh-CN" altLang="en-US" smtClean="0"/>
              <a:t>‹#›</a:t>
            </a:fld>
            <a:endParaRPr lang="zh-CN" altLang="en-US"/>
          </a:p>
        </p:txBody>
      </p:sp>
    </p:spTree>
    <p:extLst>
      <p:ext uri="{BB962C8B-B14F-4D97-AF65-F5344CB8AC3E}">
        <p14:creationId xmlns:p14="http://schemas.microsoft.com/office/powerpoint/2010/main" val="1680351985"/>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70C56B8F-7B6B-48D3-9A6F-BBA964CFB886}" type="datetimeFigureOut">
              <a:rPr lang="zh-CN" altLang="en-US" smtClean="0"/>
              <a:t>2019/4/16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ACDD8B-74EA-40F1-A2A1-EC50BBEA9BC2}" type="slidenum">
              <a:rPr lang="zh-CN" altLang="en-US" smtClean="0"/>
              <a:t>‹#›</a:t>
            </a:fld>
            <a:endParaRPr lang="zh-CN" altLang="en-US"/>
          </a:p>
        </p:txBody>
      </p:sp>
    </p:spTree>
    <p:extLst>
      <p:ext uri="{BB962C8B-B14F-4D97-AF65-F5344CB8AC3E}">
        <p14:creationId xmlns:p14="http://schemas.microsoft.com/office/powerpoint/2010/main" val="1225155861"/>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70C56B8F-7B6B-48D3-9A6F-BBA964CFB886}" type="datetimeFigureOut">
              <a:rPr lang="zh-CN" altLang="en-US" smtClean="0"/>
              <a:t>2019/4/16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ACDD8B-74EA-40F1-A2A1-EC50BBEA9BC2}" type="slidenum">
              <a:rPr lang="zh-CN" altLang="en-US" smtClean="0"/>
              <a:t>‹#›</a:t>
            </a:fld>
            <a:endParaRPr lang="zh-CN" altLang="en-US"/>
          </a:p>
        </p:txBody>
      </p:sp>
    </p:spTree>
    <p:extLst>
      <p:ext uri="{BB962C8B-B14F-4D97-AF65-F5344CB8AC3E}">
        <p14:creationId xmlns:p14="http://schemas.microsoft.com/office/powerpoint/2010/main" val="3041044188"/>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70C56B8F-7B6B-48D3-9A6F-BBA964CFB886}" type="datetimeFigureOut">
              <a:rPr lang="zh-CN" altLang="en-US" smtClean="0"/>
              <a:t>2019/4/16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ACDD8B-74EA-40F1-A2A1-EC50BBEA9BC2}" type="slidenum">
              <a:rPr lang="zh-CN" altLang="en-US" smtClean="0"/>
              <a:t>‹#›</a:t>
            </a:fld>
            <a:endParaRPr lang="zh-CN" altLang="en-US"/>
          </a:p>
        </p:txBody>
      </p:sp>
    </p:spTree>
    <p:extLst>
      <p:ext uri="{BB962C8B-B14F-4D97-AF65-F5344CB8AC3E}">
        <p14:creationId xmlns:p14="http://schemas.microsoft.com/office/powerpoint/2010/main" val="772822676"/>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70C56B8F-7B6B-48D3-9A6F-BBA964CFB886}" type="datetimeFigureOut">
              <a:rPr lang="zh-CN" altLang="en-US" smtClean="0"/>
              <a:t>2019/4/16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ACDD8B-74EA-40F1-A2A1-EC50BBEA9BC2}" type="slidenum">
              <a:rPr lang="zh-CN" altLang="en-US" smtClean="0"/>
              <a:t>‹#›</a:t>
            </a:fld>
            <a:endParaRPr lang="zh-CN" altLang="en-US"/>
          </a:p>
        </p:txBody>
      </p:sp>
    </p:spTree>
    <p:extLst>
      <p:ext uri="{BB962C8B-B14F-4D97-AF65-F5344CB8AC3E}">
        <p14:creationId xmlns:p14="http://schemas.microsoft.com/office/powerpoint/2010/main" val="2806722018"/>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70C56B8F-7B6B-48D3-9A6F-BBA964CFB886}" type="datetimeFigureOut">
              <a:rPr lang="zh-CN" altLang="en-US" smtClean="0"/>
              <a:t>2019/4/16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9ACDD8B-74EA-40F1-A2A1-EC50BBEA9BC2}" type="slidenum">
              <a:rPr lang="zh-CN" altLang="en-US" smtClean="0"/>
              <a:t>‹#›</a:t>
            </a:fld>
            <a:endParaRPr lang="zh-CN" altLang="en-US"/>
          </a:p>
        </p:txBody>
      </p:sp>
    </p:spTree>
    <p:extLst>
      <p:ext uri="{BB962C8B-B14F-4D97-AF65-F5344CB8AC3E}">
        <p14:creationId xmlns:p14="http://schemas.microsoft.com/office/powerpoint/2010/main" val="2979909838"/>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70C56B8F-7B6B-48D3-9A6F-BBA964CFB886}" type="datetimeFigureOut">
              <a:rPr lang="zh-CN" altLang="en-US" smtClean="0"/>
              <a:t>2019/4/16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9ACDD8B-74EA-40F1-A2A1-EC50BBEA9BC2}" type="slidenum">
              <a:rPr lang="zh-CN" altLang="en-US" smtClean="0"/>
              <a:t>‹#›</a:t>
            </a:fld>
            <a:endParaRPr lang="zh-CN" altLang="en-US"/>
          </a:p>
        </p:txBody>
      </p:sp>
    </p:spTree>
    <p:extLst>
      <p:ext uri="{BB962C8B-B14F-4D97-AF65-F5344CB8AC3E}">
        <p14:creationId xmlns:p14="http://schemas.microsoft.com/office/powerpoint/2010/main" val="668031167"/>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70C56B8F-7B6B-48D3-9A6F-BBA964CFB886}" type="datetimeFigureOut">
              <a:rPr lang="zh-CN" altLang="en-US" smtClean="0"/>
              <a:t>2019/4/16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9ACDD8B-74EA-40F1-A2A1-EC50BBEA9BC2}" type="slidenum">
              <a:rPr lang="zh-CN" altLang="en-US" smtClean="0"/>
              <a:t>‹#›</a:t>
            </a:fld>
            <a:endParaRPr lang="zh-CN" altLang="en-US"/>
          </a:p>
        </p:txBody>
      </p:sp>
    </p:spTree>
    <p:extLst>
      <p:ext uri="{BB962C8B-B14F-4D97-AF65-F5344CB8AC3E}">
        <p14:creationId xmlns:p14="http://schemas.microsoft.com/office/powerpoint/2010/main" val="569921842"/>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0C56B8F-7B6B-48D3-9A6F-BBA964CFB886}" type="datetimeFigureOut">
              <a:rPr lang="zh-CN" altLang="en-US" smtClean="0"/>
              <a:t>2019/4/16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9ACDD8B-74EA-40F1-A2A1-EC50BBEA9BC2}" type="slidenum">
              <a:rPr lang="zh-CN" altLang="en-US" smtClean="0"/>
              <a:t>‹#›</a:t>
            </a:fld>
            <a:endParaRPr lang="zh-CN" altLang="en-US"/>
          </a:p>
        </p:txBody>
      </p:sp>
    </p:spTree>
    <p:extLst>
      <p:ext uri="{BB962C8B-B14F-4D97-AF65-F5344CB8AC3E}">
        <p14:creationId xmlns:p14="http://schemas.microsoft.com/office/powerpoint/2010/main" val="2648058452"/>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70C56B8F-7B6B-48D3-9A6F-BBA964CFB886}" type="datetimeFigureOut">
              <a:rPr lang="zh-CN" altLang="en-US" smtClean="0"/>
              <a:t>2019/4/16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9ACDD8B-74EA-40F1-A2A1-EC50BBEA9BC2}" type="slidenum">
              <a:rPr lang="zh-CN" altLang="en-US" smtClean="0"/>
              <a:t>‹#›</a:t>
            </a:fld>
            <a:endParaRPr lang="zh-CN" altLang="en-US"/>
          </a:p>
        </p:txBody>
      </p:sp>
    </p:spTree>
    <p:extLst>
      <p:ext uri="{BB962C8B-B14F-4D97-AF65-F5344CB8AC3E}">
        <p14:creationId xmlns:p14="http://schemas.microsoft.com/office/powerpoint/2010/main" val="3722178882"/>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70C56B8F-7B6B-48D3-9A6F-BBA964CFB886}" type="datetimeFigureOut">
              <a:rPr lang="zh-CN" altLang="en-US" smtClean="0"/>
              <a:t>2019/4/16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9ACDD8B-74EA-40F1-A2A1-EC50BBEA9BC2}" type="slidenum">
              <a:rPr lang="zh-CN" altLang="en-US" smtClean="0"/>
              <a:t>‹#›</a:t>
            </a:fld>
            <a:endParaRPr lang="zh-CN" altLang="en-US"/>
          </a:p>
        </p:txBody>
      </p:sp>
    </p:spTree>
    <p:extLst>
      <p:ext uri="{BB962C8B-B14F-4D97-AF65-F5344CB8AC3E}">
        <p14:creationId xmlns:p14="http://schemas.microsoft.com/office/powerpoint/2010/main" val="232721086"/>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C56B8F-7B6B-48D3-9A6F-BBA964CFB886}" type="datetimeFigureOut">
              <a:rPr lang="zh-CN" altLang="en-US" smtClean="0"/>
              <a:t>2019/4/16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ACDD8B-74EA-40F1-A2A1-EC50BBEA9BC2}" type="slidenum">
              <a:rPr lang="zh-CN" altLang="en-US" smtClean="0"/>
              <a:t>‹#›</a:t>
            </a:fld>
            <a:endParaRPr lang="zh-CN" altLang="en-US"/>
          </a:p>
        </p:txBody>
      </p:sp>
      <p:pic>
        <p:nvPicPr>
          <p:cNvPr id="7" name="图片 6">
            <a:extLst>
              <a:ext uri="{FF2B5EF4-FFF2-40B4-BE49-F238E27FC236}">
                <a16:creationId xmlns:a16="http://schemas.microsoft.com/office/drawing/2014/main" id="{C4E48900-A0DB-44F1-9F7E-BDA07B1B0534}"/>
              </a:ext>
            </a:extLst>
          </p:cNvPr>
          <p:cNvPicPr>
            <a:picLocks noChangeAspect="1"/>
          </p:cNvPicPr>
          <p:nvPr userDrawn="1"/>
        </p:nvPicPr>
        <p:blipFill rotWithShape="1">
          <a:blip r:embed="rId13" cstate="print">
            <a:extLst>
              <a:ext uri="{28A0092B-C50C-407E-A947-70E740481C1C}">
                <a14:useLocalDpi xmlns:a14="http://schemas.microsoft.com/office/drawing/2010/main" val="0"/>
              </a:ext>
            </a:extLst>
          </a:blip>
          <a:srcRect l="-1"/>
          <a:stretch/>
        </p:blipFill>
        <p:spPr>
          <a:xfrm rot="5400000">
            <a:off x="2667000" y="-2667000"/>
            <a:ext cx="6858000" cy="12192000"/>
          </a:xfrm>
          <a:prstGeom prst="rect">
            <a:avLst/>
          </a:prstGeom>
        </p:spPr>
      </p:pic>
    </p:spTree>
    <p:extLst>
      <p:ext uri="{BB962C8B-B14F-4D97-AF65-F5344CB8AC3E}">
        <p14:creationId xmlns:p14="http://schemas.microsoft.com/office/powerpoint/2010/main" val="40138192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image" Target="../media/image2.png"/><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notesSlide" Target="../notesSlides/notesSlide1.xml"/><Relationship Id="rId2" Type="http://schemas.openxmlformats.org/officeDocument/2006/relationships/tags" Target="../tags/tag2.xml"/><Relationship Id="rId16" Type="http://schemas.openxmlformats.org/officeDocument/2006/relationships/image" Target="../media/image5.gif"/><Relationship Id="rId1" Type="http://schemas.openxmlformats.org/officeDocument/2006/relationships/themeOverride" Target="../theme/themeOverride1.xml"/><Relationship Id="rId6" Type="http://schemas.openxmlformats.org/officeDocument/2006/relationships/tags" Target="../tags/tag6.xml"/><Relationship Id="rId11" Type="http://schemas.openxmlformats.org/officeDocument/2006/relationships/slideLayout" Target="../slideLayouts/slideLayout1.xml"/><Relationship Id="rId5" Type="http://schemas.openxmlformats.org/officeDocument/2006/relationships/tags" Target="../tags/tag5.xml"/><Relationship Id="rId15" Type="http://schemas.openxmlformats.org/officeDocument/2006/relationships/image" Target="../media/image4.png"/><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image" Target="../media/image3.jpeg"/></Relationships>
</file>

<file path=ppt/slides/_rels/slide10.xml.rels><?xml version="1.0" encoding="UTF-8" standalone="yes"?>
<Relationships xmlns="http://schemas.openxmlformats.org/package/2006/relationships"><Relationship Id="rId8" Type="http://schemas.openxmlformats.org/officeDocument/2006/relationships/notesSlide" Target="../notesSlides/notesSlide10.xml"/><Relationship Id="rId3" Type="http://schemas.openxmlformats.org/officeDocument/2006/relationships/tags" Target="../tags/tag68.xml"/><Relationship Id="rId7" Type="http://schemas.openxmlformats.org/officeDocument/2006/relationships/slideLayout" Target="../slideLayouts/slideLayout7.xml"/><Relationship Id="rId2" Type="http://schemas.openxmlformats.org/officeDocument/2006/relationships/tags" Target="../tags/tag67.xml"/><Relationship Id="rId1" Type="http://schemas.openxmlformats.org/officeDocument/2006/relationships/themeOverride" Target="../theme/themeOverride9.xml"/><Relationship Id="rId6" Type="http://schemas.openxmlformats.org/officeDocument/2006/relationships/tags" Target="../tags/tag71.xml"/><Relationship Id="rId5" Type="http://schemas.openxmlformats.org/officeDocument/2006/relationships/tags" Target="../tags/tag70.xml"/><Relationship Id="rId4" Type="http://schemas.openxmlformats.org/officeDocument/2006/relationships/tags" Target="../tags/tag69.xml"/><Relationship Id="rId9" Type="http://schemas.openxmlformats.org/officeDocument/2006/relationships/image" Target="../media/image6.png"/></Relationships>
</file>

<file path=ppt/slides/_rels/slide11.xml.rels><?xml version="1.0" encoding="UTF-8" standalone="yes"?>
<Relationships xmlns="http://schemas.openxmlformats.org/package/2006/relationships"><Relationship Id="rId8" Type="http://schemas.openxmlformats.org/officeDocument/2006/relationships/notesSlide" Target="../notesSlides/notesSlide11.xml"/><Relationship Id="rId3" Type="http://schemas.openxmlformats.org/officeDocument/2006/relationships/tags" Target="../tags/tag73.xml"/><Relationship Id="rId7" Type="http://schemas.openxmlformats.org/officeDocument/2006/relationships/slideLayout" Target="../slideLayouts/slideLayout2.xml"/><Relationship Id="rId2" Type="http://schemas.openxmlformats.org/officeDocument/2006/relationships/tags" Target="../tags/tag72.xml"/><Relationship Id="rId1" Type="http://schemas.openxmlformats.org/officeDocument/2006/relationships/themeOverride" Target="../theme/themeOverride10.xml"/><Relationship Id="rId6" Type="http://schemas.openxmlformats.org/officeDocument/2006/relationships/tags" Target="../tags/tag76.xml"/><Relationship Id="rId5" Type="http://schemas.openxmlformats.org/officeDocument/2006/relationships/tags" Target="../tags/tag75.xml"/><Relationship Id="rId10" Type="http://schemas.openxmlformats.org/officeDocument/2006/relationships/image" Target="../media/image8.png"/><Relationship Id="rId4" Type="http://schemas.openxmlformats.org/officeDocument/2006/relationships/tags" Target="../tags/tag74.xml"/><Relationship Id="rId9" Type="http://schemas.openxmlformats.org/officeDocument/2006/relationships/image" Target="../media/image7.png"/></Relationships>
</file>

<file path=ppt/slides/_rels/slide12.xml.rels><?xml version="1.0" encoding="UTF-8" standalone="yes"?>
<Relationships xmlns="http://schemas.openxmlformats.org/package/2006/relationships"><Relationship Id="rId8" Type="http://schemas.openxmlformats.org/officeDocument/2006/relationships/notesSlide" Target="../notesSlides/notesSlide12.xml"/><Relationship Id="rId3" Type="http://schemas.openxmlformats.org/officeDocument/2006/relationships/tags" Target="../tags/tag78.xml"/><Relationship Id="rId7" Type="http://schemas.openxmlformats.org/officeDocument/2006/relationships/slideLayout" Target="../slideLayouts/slideLayout2.xml"/><Relationship Id="rId2" Type="http://schemas.openxmlformats.org/officeDocument/2006/relationships/tags" Target="../tags/tag77.xml"/><Relationship Id="rId1" Type="http://schemas.openxmlformats.org/officeDocument/2006/relationships/themeOverride" Target="../theme/themeOverride11.xml"/><Relationship Id="rId6" Type="http://schemas.openxmlformats.org/officeDocument/2006/relationships/tags" Target="../tags/tag81.xml"/><Relationship Id="rId5" Type="http://schemas.openxmlformats.org/officeDocument/2006/relationships/tags" Target="../tags/tag80.xml"/><Relationship Id="rId10" Type="http://schemas.openxmlformats.org/officeDocument/2006/relationships/image" Target="../media/image8.png"/><Relationship Id="rId4" Type="http://schemas.openxmlformats.org/officeDocument/2006/relationships/tags" Target="../tags/tag79.xml"/><Relationship Id="rId9" Type="http://schemas.openxmlformats.org/officeDocument/2006/relationships/image" Target="../media/image7.png"/></Relationships>
</file>

<file path=ppt/slides/_rels/slide1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tags" Target="../tags/tag83.xml"/><Relationship Id="rId7" Type="http://schemas.openxmlformats.org/officeDocument/2006/relationships/notesSlide" Target="../notesSlides/notesSlide13.xml"/><Relationship Id="rId2" Type="http://schemas.openxmlformats.org/officeDocument/2006/relationships/tags" Target="../tags/tag82.xml"/><Relationship Id="rId1" Type="http://schemas.openxmlformats.org/officeDocument/2006/relationships/themeOverride" Target="../theme/themeOverride12.xml"/><Relationship Id="rId6" Type="http://schemas.openxmlformats.org/officeDocument/2006/relationships/slideLayout" Target="../slideLayouts/slideLayout2.xml"/><Relationship Id="rId5" Type="http://schemas.openxmlformats.org/officeDocument/2006/relationships/tags" Target="../tags/tag85.xml"/><Relationship Id="rId4" Type="http://schemas.openxmlformats.org/officeDocument/2006/relationships/tags" Target="../tags/tag84.xml"/><Relationship Id="rId9" Type="http://schemas.openxmlformats.org/officeDocument/2006/relationships/image" Target="../media/image8.png"/></Relationships>
</file>

<file path=ppt/slides/_rels/slide14.xml.rels><?xml version="1.0" encoding="UTF-8" standalone="yes"?>
<Relationships xmlns="http://schemas.openxmlformats.org/package/2006/relationships"><Relationship Id="rId8" Type="http://schemas.openxmlformats.org/officeDocument/2006/relationships/notesSlide" Target="../notesSlides/notesSlide14.xml"/><Relationship Id="rId3" Type="http://schemas.openxmlformats.org/officeDocument/2006/relationships/tags" Target="../tags/tag87.xml"/><Relationship Id="rId7" Type="http://schemas.openxmlformats.org/officeDocument/2006/relationships/slideLayout" Target="../slideLayouts/slideLayout2.xml"/><Relationship Id="rId2" Type="http://schemas.openxmlformats.org/officeDocument/2006/relationships/tags" Target="../tags/tag86.xml"/><Relationship Id="rId1" Type="http://schemas.openxmlformats.org/officeDocument/2006/relationships/themeOverride" Target="../theme/themeOverride13.xml"/><Relationship Id="rId6" Type="http://schemas.openxmlformats.org/officeDocument/2006/relationships/tags" Target="../tags/tag90.xml"/><Relationship Id="rId5" Type="http://schemas.openxmlformats.org/officeDocument/2006/relationships/tags" Target="../tags/tag89.xml"/><Relationship Id="rId10" Type="http://schemas.openxmlformats.org/officeDocument/2006/relationships/image" Target="../media/image8.png"/><Relationship Id="rId4" Type="http://schemas.openxmlformats.org/officeDocument/2006/relationships/tags" Target="../tags/tag88.xml"/><Relationship Id="rId9" Type="http://schemas.openxmlformats.org/officeDocument/2006/relationships/image" Target="../media/image7.png"/></Relationships>
</file>

<file path=ppt/slides/_rels/slide15.xml.rels><?xml version="1.0" encoding="UTF-8" standalone="yes"?>
<Relationships xmlns="http://schemas.openxmlformats.org/package/2006/relationships"><Relationship Id="rId8" Type="http://schemas.openxmlformats.org/officeDocument/2006/relationships/notesSlide" Target="../notesSlides/notesSlide15.xml"/><Relationship Id="rId3" Type="http://schemas.openxmlformats.org/officeDocument/2006/relationships/tags" Target="../tags/tag92.xml"/><Relationship Id="rId7" Type="http://schemas.openxmlformats.org/officeDocument/2006/relationships/slideLayout" Target="../slideLayouts/slideLayout7.xml"/><Relationship Id="rId2" Type="http://schemas.openxmlformats.org/officeDocument/2006/relationships/tags" Target="../tags/tag91.xml"/><Relationship Id="rId1" Type="http://schemas.openxmlformats.org/officeDocument/2006/relationships/themeOverride" Target="../theme/themeOverride14.xml"/><Relationship Id="rId6" Type="http://schemas.openxmlformats.org/officeDocument/2006/relationships/tags" Target="../tags/tag95.xml"/><Relationship Id="rId5" Type="http://schemas.openxmlformats.org/officeDocument/2006/relationships/tags" Target="../tags/tag94.xml"/><Relationship Id="rId4" Type="http://schemas.openxmlformats.org/officeDocument/2006/relationships/tags" Target="../tags/tag93.xml"/><Relationship Id="rId9" Type="http://schemas.openxmlformats.org/officeDocument/2006/relationships/image" Target="../media/image6.png"/></Relationships>
</file>

<file path=ppt/slides/_rels/slide16.xml.rels><?xml version="1.0" encoding="UTF-8" standalone="yes"?>
<Relationships xmlns="http://schemas.openxmlformats.org/package/2006/relationships"><Relationship Id="rId8" Type="http://schemas.openxmlformats.org/officeDocument/2006/relationships/notesSlide" Target="../notesSlides/notesSlide16.xml"/><Relationship Id="rId3" Type="http://schemas.openxmlformats.org/officeDocument/2006/relationships/tags" Target="../tags/tag97.xml"/><Relationship Id="rId7" Type="http://schemas.openxmlformats.org/officeDocument/2006/relationships/slideLayout" Target="../slideLayouts/slideLayout2.xml"/><Relationship Id="rId2" Type="http://schemas.openxmlformats.org/officeDocument/2006/relationships/tags" Target="../tags/tag96.xml"/><Relationship Id="rId1" Type="http://schemas.openxmlformats.org/officeDocument/2006/relationships/themeOverride" Target="../theme/themeOverride15.xml"/><Relationship Id="rId6" Type="http://schemas.openxmlformats.org/officeDocument/2006/relationships/tags" Target="../tags/tag100.xml"/><Relationship Id="rId5" Type="http://schemas.openxmlformats.org/officeDocument/2006/relationships/tags" Target="../tags/tag99.xml"/><Relationship Id="rId10" Type="http://schemas.openxmlformats.org/officeDocument/2006/relationships/image" Target="../media/image8.png"/><Relationship Id="rId4" Type="http://schemas.openxmlformats.org/officeDocument/2006/relationships/tags" Target="../tags/tag98.xml"/><Relationship Id="rId9" Type="http://schemas.openxmlformats.org/officeDocument/2006/relationships/image" Target="../media/image7.png"/></Relationships>
</file>

<file path=ppt/slides/_rels/slide17.xml.rels><?xml version="1.0" encoding="UTF-8" standalone="yes"?>
<Relationships xmlns="http://schemas.openxmlformats.org/package/2006/relationships"><Relationship Id="rId8" Type="http://schemas.openxmlformats.org/officeDocument/2006/relationships/tags" Target="../tags/tag107.xml"/><Relationship Id="rId13" Type="http://schemas.openxmlformats.org/officeDocument/2006/relationships/tags" Target="../tags/tag112.xml"/><Relationship Id="rId18" Type="http://schemas.openxmlformats.org/officeDocument/2006/relationships/tags" Target="../tags/tag117.xml"/><Relationship Id="rId3" Type="http://schemas.openxmlformats.org/officeDocument/2006/relationships/tags" Target="../tags/tag102.xml"/><Relationship Id="rId21" Type="http://schemas.openxmlformats.org/officeDocument/2006/relationships/tags" Target="../tags/tag120.xml"/><Relationship Id="rId7" Type="http://schemas.openxmlformats.org/officeDocument/2006/relationships/tags" Target="../tags/tag106.xml"/><Relationship Id="rId12" Type="http://schemas.openxmlformats.org/officeDocument/2006/relationships/tags" Target="../tags/tag111.xml"/><Relationship Id="rId17" Type="http://schemas.openxmlformats.org/officeDocument/2006/relationships/tags" Target="../tags/tag116.xml"/><Relationship Id="rId25" Type="http://schemas.openxmlformats.org/officeDocument/2006/relationships/image" Target="../media/image8.png"/><Relationship Id="rId2" Type="http://schemas.openxmlformats.org/officeDocument/2006/relationships/tags" Target="../tags/tag101.xml"/><Relationship Id="rId16" Type="http://schemas.openxmlformats.org/officeDocument/2006/relationships/tags" Target="../tags/tag115.xml"/><Relationship Id="rId20" Type="http://schemas.openxmlformats.org/officeDocument/2006/relationships/tags" Target="../tags/tag119.xml"/><Relationship Id="rId1" Type="http://schemas.openxmlformats.org/officeDocument/2006/relationships/themeOverride" Target="../theme/themeOverride16.xml"/><Relationship Id="rId6" Type="http://schemas.openxmlformats.org/officeDocument/2006/relationships/tags" Target="../tags/tag105.xml"/><Relationship Id="rId11" Type="http://schemas.openxmlformats.org/officeDocument/2006/relationships/tags" Target="../tags/tag110.xml"/><Relationship Id="rId24" Type="http://schemas.openxmlformats.org/officeDocument/2006/relationships/image" Target="../media/image7.png"/><Relationship Id="rId5" Type="http://schemas.openxmlformats.org/officeDocument/2006/relationships/tags" Target="../tags/tag104.xml"/><Relationship Id="rId15" Type="http://schemas.openxmlformats.org/officeDocument/2006/relationships/tags" Target="../tags/tag114.xml"/><Relationship Id="rId23" Type="http://schemas.openxmlformats.org/officeDocument/2006/relationships/notesSlide" Target="../notesSlides/notesSlide17.xml"/><Relationship Id="rId10" Type="http://schemas.openxmlformats.org/officeDocument/2006/relationships/tags" Target="../tags/tag109.xml"/><Relationship Id="rId19" Type="http://schemas.openxmlformats.org/officeDocument/2006/relationships/tags" Target="../tags/tag118.xml"/><Relationship Id="rId4" Type="http://schemas.openxmlformats.org/officeDocument/2006/relationships/tags" Target="../tags/tag103.xml"/><Relationship Id="rId9" Type="http://schemas.openxmlformats.org/officeDocument/2006/relationships/tags" Target="../tags/tag108.xml"/><Relationship Id="rId14" Type="http://schemas.openxmlformats.org/officeDocument/2006/relationships/tags" Target="../tags/tag113.xml"/><Relationship Id="rId22"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tags" Target="../tags/tag127.xml"/><Relationship Id="rId13" Type="http://schemas.openxmlformats.org/officeDocument/2006/relationships/tags" Target="../tags/tag132.xml"/><Relationship Id="rId18" Type="http://schemas.openxmlformats.org/officeDocument/2006/relationships/tags" Target="../tags/tag137.xml"/><Relationship Id="rId26" Type="http://schemas.openxmlformats.org/officeDocument/2006/relationships/image" Target="../media/image8.png"/><Relationship Id="rId3" Type="http://schemas.openxmlformats.org/officeDocument/2006/relationships/tags" Target="../tags/tag122.xml"/><Relationship Id="rId21" Type="http://schemas.openxmlformats.org/officeDocument/2006/relationships/tags" Target="../tags/tag140.xml"/><Relationship Id="rId7" Type="http://schemas.openxmlformats.org/officeDocument/2006/relationships/tags" Target="../tags/tag126.xml"/><Relationship Id="rId12" Type="http://schemas.openxmlformats.org/officeDocument/2006/relationships/tags" Target="../tags/tag131.xml"/><Relationship Id="rId17" Type="http://schemas.openxmlformats.org/officeDocument/2006/relationships/tags" Target="../tags/tag136.xml"/><Relationship Id="rId25" Type="http://schemas.openxmlformats.org/officeDocument/2006/relationships/image" Target="../media/image7.png"/><Relationship Id="rId2" Type="http://schemas.openxmlformats.org/officeDocument/2006/relationships/tags" Target="../tags/tag121.xml"/><Relationship Id="rId16" Type="http://schemas.openxmlformats.org/officeDocument/2006/relationships/tags" Target="../tags/tag135.xml"/><Relationship Id="rId20" Type="http://schemas.openxmlformats.org/officeDocument/2006/relationships/tags" Target="../tags/tag139.xml"/><Relationship Id="rId1" Type="http://schemas.openxmlformats.org/officeDocument/2006/relationships/themeOverride" Target="../theme/themeOverride17.xml"/><Relationship Id="rId6" Type="http://schemas.openxmlformats.org/officeDocument/2006/relationships/tags" Target="../tags/tag125.xml"/><Relationship Id="rId11" Type="http://schemas.openxmlformats.org/officeDocument/2006/relationships/tags" Target="../tags/tag130.xml"/><Relationship Id="rId24" Type="http://schemas.openxmlformats.org/officeDocument/2006/relationships/notesSlide" Target="../notesSlides/notesSlide18.xml"/><Relationship Id="rId5" Type="http://schemas.openxmlformats.org/officeDocument/2006/relationships/tags" Target="../tags/tag124.xml"/><Relationship Id="rId15" Type="http://schemas.openxmlformats.org/officeDocument/2006/relationships/tags" Target="../tags/tag134.xml"/><Relationship Id="rId23" Type="http://schemas.openxmlformats.org/officeDocument/2006/relationships/slideLayout" Target="../slideLayouts/slideLayout2.xml"/><Relationship Id="rId10" Type="http://schemas.openxmlformats.org/officeDocument/2006/relationships/tags" Target="../tags/tag129.xml"/><Relationship Id="rId19" Type="http://schemas.openxmlformats.org/officeDocument/2006/relationships/tags" Target="../tags/tag138.xml"/><Relationship Id="rId4" Type="http://schemas.openxmlformats.org/officeDocument/2006/relationships/tags" Target="../tags/tag123.xml"/><Relationship Id="rId9" Type="http://schemas.openxmlformats.org/officeDocument/2006/relationships/tags" Target="../tags/tag128.xml"/><Relationship Id="rId14" Type="http://schemas.openxmlformats.org/officeDocument/2006/relationships/tags" Target="../tags/tag133.xml"/><Relationship Id="rId22" Type="http://schemas.openxmlformats.org/officeDocument/2006/relationships/tags" Target="../tags/tag141.xml"/></Relationships>
</file>

<file path=ppt/slides/_rels/slide19.xml.rels><?xml version="1.0" encoding="UTF-8" standalone="yes"?>
<Relationships xmlns="http://schemas.openxmlformats.org/package/2006/relationships"><Relationship Id="rId8" Type="http://schemas.openxmlformats.org/officeDocument/2006/relationships/notesSlide" Target="../notesSlides/notesSlide19.xml"/><Relationship Id="rId3" Type="http://schemas.openxmlformats.org/officeDocument/2006/relationships/tags" Target="../tags/tag143.xml"/><Relationship Id="rId7" Type="http://schemas.openxmlformats.org/officeDocument/2006/relationships/slideLayout" Target="../slideLayouts/slideLayout2.xml"/><Relationship Id="rId2" Type="http://schemas.openxmlformats.org/officeDocument/2006/relationships/tags" Target="../tags/tag142.xml"/><Relationship Id="rId1" Type="http://schemas.openxmlformats.org/officeDocument/2006/relationships/themeOverride" Target="../theme/themeOverride18.xml"/><Relationship Id="rId6" Type="http://schemas.openxmlformats.org/officeDocument/2006/relationships/tags" Target="../tags/tag146.xml"/><Relationship Id="rId5" Type="http://schemas.openxmlformats.org/officeDocument/2006/relationships/tags" Target="../tags/tag145.xml"/><Relationship Id="rId10" Type="http://schemas.openxmlformats.org/officeDocument/2006/relationships/image" Target="../media/image8.png"/><Relationship Id="rId4" Type="http://schemas.openxmlformats.org/officeDocument/2006/relationships/tags" Target="../tags/tag144.xml"/><Relationship Id="rId9" Type="http://schemas.openxmlformats.org/officeDocument/2006/relationships/image" Target="../media/image7.png"/></Relationships>
</file>

<file path=ppt/slides/_rels/slide2.xml.rels><?xml version="1.0" encoding="UTF-8" standalone="yes"?>
<Relationships xmlns="http://schemas.openxmlformats.org/package/2006/relationships"><Relationship Id="rId8" Type="http://schemas.openxmlformats.org/officeDocument/2006/relationships/tags" Target="../tags/tag18.xml"/><Relationship Id="rId13" Type="http://schemas.openxmlformats.org/officeDocument/2006/relationships/tags" Target="../tags/tag23.xml"/><Relationship Id="rId18" Type="http://schemas.openxmlformats.org/officeDocument/2006/relationships/tags" Target="../tags/tag28.xml"/><Relationship Id="rId3" Type="http://schemas.openxmlformats.org/officeDocument/2006/relationships/tags" Target="../tags/tag13.xml"/><Relationship Id="rId7" Type="http://schemas.openxmlformats.org/officeDocument/2006/relationships/tags" Target="../tags/tag17.xml"/><Relationship Id="rId12" Type="http://schemas.openxmlformats.org/officeDocument/2006/relationships/tags" Target="../tags/tag22.xml"/><Relationship Id="rId17" Type="http://schemas.openxmlformats.org/officeDocument/2006/relationships/tags" Target="../tags/tag27.xml"/><Relationship Id="rId2" Type="http://schemas.openxmlformats.org/officeDocument/2006/relationships/tags" Target="../tags/tag12.xml"/><Relationship Id="rId16" Type="http://schemas.openxmlformats.org/officeDocument/2006/relationships/tags" Target="../tags/tag26.xml"/><Relationship Id="rId20" Type="http://schemas.openxmlformats.org/officeDocument/2006/relationships/notesSlide" Target="../notesSlides/notesSlide2.xml"/><Relationship Id="rId1" Type="http://schemas.openxmlformats.org/officeDocument/2006/relationships/tags" Target="../tags/tag11.xml"/><Relationship Id="rId6" Type="http://schemas.openxmlformats.org/officeDocument/2006/relationships/tags" Target="../tags/tag16.xml"/><Relationship Id="rId11" Type="http://schemas.openxmlformats.org/officeDocument/2006/relationships/tags" Target="../tags/tag21.xml"/><Relationship Id="rId5" Type="http://schemas.openxmlformats.org/officeDocument/2006/relationships/tags" Target="../tags/tag15.xml"/><Relationship Id="rId15" Type="http://schemas.openxmlformats.org/officeDocument/2006/relationships/tags" Target="../tags/tag25.xml"/><Relationship Id="rId10" Type="http://schemas.openxmlformats.org/officeDocument/2006/relationships/tags" Target="../tags/tag20.xml"/><Relationship Id="rId19" Type="http://schemas.openxmlformats.org/officeDocument/2006/relationships/slideLayout" Target="../slideLayouts/slideLayout7.xml"/><Relationship Id="rId4" Type="http://schemas.openxmlformats.org/officeDocument/2006/relationships/tags" Target="../tags/tag14.xml"/><Relationship Id="rId9" Type="http://schemas.openxmlformats.org/officeDocument/2006/relationships/tags" Target="../tags/tag19.xml"/><Relationship Id="rId14" Type="http://schemas.openxmlformats.org/officeDocument/2006/relationships/tags" Target="../tags/tag24.xml"/></Relationships>
</file>

<file path=ppt/slides/_rels/slide20.xml.rels><?xml version="1.0" encoding="UTF-8" standalone="yes"?>
<Relationships xmlns="http://schemas.openxmlformats.org/package/2006/relationships"><Relationship Id="rId8" Type="http://schemas.openxmlformats.org/officeDocument/2006/relationships/notesSlide" Target="../notesSlides/notesSlide20.xml"/><Relationship Id="rId3" Type="http://schemas.openxmlformats.org/officeDocument/2006/relationships/tags" Target="../tags/tag148.xml"/><Relationship Id="rId7" Type="http://schemas.openxmlformats.org/officeDocument/2006/relationships/slideLayout" Target="../slideLayouts/slideLayout7.xml"/><Relationship Id="rId2" Type="http://schemas.openxmlformats.org/officeDocument/2006/relationships/tags" Target="../tags/tag147.xml"/><Relationship Id="rId1" Type="http://schemas.openxmlformats.org/officeDocument/2006/relationships/themeOverride" Target="../theme/themeOverride19.xml"/><Relationship Id="rId6" Type="http://schemas.openxmlformats.org/officeDocument/2006/relationships/tags" Target="../tags/tag151.xml"/><Relationship Id="rId5" Type="http://schemas.openxmlformats.org/officeDocument/2006/relationships/tags" Target="../tags/tag150.xml"/><Relationship Id="rId4" Type="http://schemas.openxmlformats.org/officeDocument/2006/relationships/tags" Target="../tags/tag149.xml"/><Relationship Id="rId9" Type="http://schemas.openxmlformats.org/officeDocument/2006/relationships/image" Target="../media/image6.png"/></Relationships>
</file>

<file path=ppt/slides/_rels/slide21.xml.rels><?xml version="1.0" encoding="UTF-8" standalone="yes"?>
<Relationships xmlns="http://schemas.openxmlformats.org/package/2006/relationships"><Relationship Id="rId8" Type="http://schemas.openxmlformats.org/officeDocument/2006/relationships/tags" Target="../tags/tag158.xml"/><Relationship Id="rId13" Type="http://schemas.openxmlformats.org/officeDocument/2006/relationships/tags" Target="../tags/tag163.xml"/><Relationship Id="rId18" Type="http://schemas.openxmlformats.org/officeDocument/2006/relationships/tags" Target="../tags/tag168.xml"/><Relationship Id="rId26" Type="http://schemas.openxmlformats.org/officeDocument/2006/relationships/image" Target="../media/image7.png"/><Relationship Id="rId3" Type="http://schemas.openxmlformats.org/officeDocument/2006/relationships/tags" Target="../tags/tag153.xml"/><Relationship Id="rId21" Type="http://schemas.openxmlformats.org/officeDocument/2006/relationships/tags" Target="../tags/tag171.xml"/><Relationship Id="rId7" Type="http://schemas.openxmlformats.org/officeDocument/2006/relationships/tags" Target="../tags/tag157.xml"/><Relationship Id="rId12" Type="http://schemas.openxmlformats.org/officeDocument/2006/relationships/tags" Target="../tags/tag162.xml"/><Relationship Id="rId17" Type="http://schemas.openxmlformats.org/officeDocument/2006/relationships/tags" Target="../tags/tag167.xml"/><Relationship Id="rId25" Type="http://schemas.openxmlformats.org/officeDocument/2006/relationships/notesSlide" Target="../notesSlides/notesSlide21.xml"/><Relationship Id="rId2" Type="http://schemas.openxmlformats.org/officeDocument/2006/relationships/tags" Target="../tags/tag152.xml"/><Relationship Id="rId16" Type="http://schemas.openxmlformats.org/officeDocument/2006/relationships/tags" Target="../tags/tag166.xml"/><Relationship Id="rId20" Type="http://schemas.openxmlformats.org/officeDocument/2006/relationships/tags" Target="../tags/tag170.xml"/><Relationship Id="rId1" Type="http://schemas.openxmlformats.org/officeDocument/2006/relationships/themeOverride" Target="../theme/themeOverride20.xml"/><Relationship Id="rId6" Type="http://schemas.openxmlformats.org/officeDocument/2006/relationships/tags" Target="../tags/tag156.xml"/><Relationship Id="rId11" Type="http://schemas.openxmlformats.org/officeDocument/2006/relationships/tags" Target="../tags/tag161.xml"/><Relationship Id="rId24" Type="http://schemas.openxmlformats.org/officeDocument/2006/relationships/slideLayout" Target="../slideLayouts/slideLayout2.xml"/><Relationship Id="rId5" Type="http://schemas.openxmlformats.org/officeDocument/2006/relationships/tags" Target="../tags/tag155.xml"/><Relationship Id="rId15" Type="http://schemas.openxmlformats.org/officeDocument/2006/relationships/tags" Target="../tags/tag165.xml"/><Relationship Id="rId23" Type="http://schemas.openxmlformats.org/officeDocument/2006/relationships/tags" Target="../tags/tag173.xml"/><Relationship Id="rId10" Type="http://schemas.openxmlformats.org/officeDocument/2006/relationships/tags" Target="../tags/tag160.xml"/><Relationship Id="rId19" Type="http://schemas.openxmlformats.org/officeDocument/2006/relationships/tags" Target="../tags/tag169.xml"/><Relationship Id="rId4" Type="http://schemas.openxmlformats.org/officeDocument/2006/relationships/tags" Target="../tags/tag154.xml"/><Relationship Id="rId9" Type="http://schemas.openxmlformats.org/officeDocument/2006/relationships/tags" Target="../tags/tag159.xml"/><Relationship Id="rId14" Type="http://schemas.openxmlformats.org/officeDocument/2006/relationships/tags" Target="../tags/tag164.xml"/><Relationship Id="rId22" Type="http://schemas.openxmlformats.org/officeDocument/2006/relationships/tags" Target="../tags/tag172.xml"/><Relationship Id="rId27" Type="http://schemas.openxmlformats.org/officeDocument/2006/relationships/image" Target="../media/image8.png"/></Relationships>
</file>

<file path=ppt/slides/_rels/slide22.xml.rels><?xml version="1.0" encoding="UTF-8" standalone="yes"?>
<Relationships xmlns="http://schemas.openxmlformats.org/package/2006/relationships"><Relationship Id="rId8" Type="http://schemas.openxmlformats.org/officeDocument/2006/relationships/notesSlide" Target="../notesSlides/notesSlide22.xml"/><Relationship Id="rId3" Type="http://schemas.openxmlformats.org/officeDocument/2006/relationships/tags" Target="../tags/tag175.xml"/><Relationship Id="rId7" Type="http://schemas.openxmlformats.org/officeDocument/2006/relationships/slideLayout" Target="../slideLayouts/slideLayout2.xml"/><Relationship Id="rId2" Type="http://schemas.openxmlformats.org/officeDocument/2006/relationships/tags" Target="../tags/tag174.xml"/><Relationship Id="rId1" Type="http://schemas.openxmlformats.org/officeDocument/2006/relationships/themeOverride" Target="../theme/themeOverride21.xml"/><Relationship Id="rId6" Type="http://schemas.openxmlformats.org/officeDocument/2006/relationships/tags" Target="../tags/tag178.xml"/><Relationship Id="rId5" Type="http://schemas.openxmlformats.org/officeDocument/2006/relationships/tags" Target="../tags/tag177.xml"/><Relationship Id="rId10" Type="http://schemas.openxmlformats.org/officeDocument/2006/relationships/image" Target="../media/image8.png"/><Relationship Id="rId4" Type="http://schemas.openxmlformats.org/officeDocument/2006/relationships/tags" Target="../tags/tag176.xml"/><Relationship Id="rId9" Type="http://schemas.openxmlformats.org/officeDocument/2006/relationships/image" Target="../media/image7.png"/></Relationships>
</file>

<file path=ppt/slides/_rels/slide23.xml.rels><?xml version="1.0" encoding="UTF-8" standalone="yes"?>
<Relationships xmlns="http://schemas.openxmlformats.org/package/2006/relationships"><Relationship Id="rId8" Type="http://schemas.openxmlformats.org/officeDocument/2006/relationships/notesSlide" Target="../notesSlides/notesSlide23.xml"/><Relationship Id="rId3" Type="http://schemas.openxmlformats.org/officeDocument/2006/relationships/tags" Target="../tags/tag180.xml"/><Relationship Id="rId7" Type="http://schemas.openxmlformats.org/officeDocument/2006/relationships/slideLayout" Target="../slideLayouts/slideLayout2.xml"/><Relationship Id="rId2" Type="http://schemas.openxmlformats.org/officeDocument/2006/relationships/tags" Target="../tags/tag179.xml"/><Relationship Id="rId1" Type="http://schemas.openxmlformats.org/officeDocument/2006/relationships/themeOverride" Target="../theme/themeOverride22.xml"/><Relationship Id="rId6" Type="http://schemas.openxmlformats.org/officeDocument/2006/relationships/tags" Target="../tags/tag183.xml"/><Relationship Id="rId5" Type="http://schemas.openxmlformats.org/officeDocument/2006/relationships/tags" Target="../tags/tag182.xml"/><Relationship Id="rId10" Type="http://schemas.openxmlformats.org/officeDocument/2006/relationships/image" Target="../media/image8.png"/><Relationship Id="rId4" Type="http://schemas.openxmlformats.org/officeDocument/2006/relationships/tags" Target="../tags/tag181.xml"/><Relationship Id="rId9" Type="http://schemas.openxmlformats.org/officeDocument/2006/relationships/image" Target="../media/image7.png"/></Relationships>
</file>

<file path=ppt/slides/_rels/slide24.xml.rels><?xml version="1.0" encoding="UTF-8" standalone="yes"?>
<Relationships xmlns="http://schemas.openxmlformats.org/package/2006/relationships"><Relationship Id="rId8" Type="http://schemas.openxmlformats.org/officeDocument/2006/relationships/notesSlide" Target="../notesSlides/notesSlide24.xml"/><Relationship Id="rId3" Type="http://schemas.openxmlformats.org/officeDocument/2006/relationships/tags" Target="../tags/tag185.xml"/><Relationship Id="rId7" Type="http://schemas.openxmlformats.org/officeDocument/2006/relationships/slideLayout" Target="../slideLayouts/slideLayout2.xml"/><Relationship Id="rId2" Type="http://schemas.openxmlformats.org/officeDocument/2006/relationships/tags" Target="../tags/tag184.xml"/><Relationship Id="rId1" Type="http://schemas.openxmlformats.org/officeDocument/2006/relationships/themeOverride" Target="../theme/themeOverride23.xml"/><Relationship Id="rId6" Type="http://schemas.openxmlformats.org/officeDocument/2006/relationships/tags" Target="../tags/tag188.xml"/><Relationship Id="rId5" Type="http://schemas.openxmlformats.org/officeDocument/2006/relationships/tags" Target="../tags/tag187.xml"/><Relationship Id="rId10" Type="http://schemas.openxmlformats.org/officeDocument/2006/relationships/image" Target="../media/image8.png"/><Relationship Id="rId4" Type="http://schemas.openxmlformats.org/officeDocument/2006/relationships/tags" Target="../tags/tag186.xml"/><Relationship Id="rId9" Type="http://schemas.openxmlformats.org/officeDocument/2006/relationships/image" Target="../media/image7.png"/></Relationships>
</file>

<file path=ppt/slides/_rels/slide2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5.gif"/><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8" Type="http://schemas.openxmlformats.org/officeDocument/2006/relationships/notesSlide" Target="../notesSlides/notesSlide3.xml"/><Relationship Id="rId3" Type="http://schemas.openxmlformats.org/officeDocument/2006/relationships/tags" Target="../tags/tag30.xml"/><Relationship Id="rId7" Type="http://schemas.openxmlformats.org/officeDocument/2006/relationships/slideLayout" Target="../slideLayouts/slideLayout7.xml"/><Relationship Id="rId2" Type="http://schemas.openxmlformats.org/officeDocument/2006/relationships/tags" Target="../tags/tag29.xml"/><Relationship Id="rId1" Type="http://schemas.openxmlformats.org/officeDocument/2006/relationships/themeOverride" Target="../theme/themeOverride2.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9"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tags" Target="../tags/tag40.xml"/><Relationship Id="rId13" Type="http://schemas.openxmlformats.org/officeDocument/2006/relationships/image" Target="../media/image8.png"/><Relationship Id="rId3" Type="http://schemas.openxmlformats.org/officeDocument/2006/relationships/tags" Target="../tags/tag35.xml"/><Relationship Id="rId7" Type="http://schemas.openxmlformats.org/officeDocument/2006/relationships/tags" Target="../tags/tag39.xml"/><Relationship Id="rId12" Type="http://schemas.openxmlformats.org/officeDocument/2006/relationships/image" Target="../media/image7.png"/><Relationship Id="rId2" Type="http://schemas.openxmlformats.org/officeDocument/2006/relationships/tags" Target="../tags/tag34.xml"/><Relationship Id="rId1" Type="http://schemas.openxmlformats.org/officeDocument/2006/relationships/themeOverride" Target="../theme/themeOverride3.xml"/><Relationship Id="rId6" Type="http://schemas.openxmlformats.org/officeDocument/2006/relationships/tags" Target="../tags/tag38.xml"/><Relationship Id="rId11" Type="http://schemas.openxmlformats.org/officeDocument/2006/relationships/notesSlide" Target="../notesSlides/notesSlide4.xml"/><Relationship Id="rId5" Type="http://schemas.openxmlformats.org/officeDocument/2006/relationships/tags" Target="../tags/tag37.xml"/><Relationship Id="rId15" Type="http://schemas.openxmlformats.org/officeDocument/2006/relationships/image" Target="../media/image10.emf"/><Relationship Id="rId10" Type="http://schemas.openxmlformats.org/officeDocument/2006/relationships/slideLayout" Target="../slideLayouts/slideLayout2.xml"/><Relationship Id="rId4" Type="http://schemas.openxmlformats.org/officeDocument/2006/relationships/tags" Target="../tags/tag36.xml"/><Relationship Id="rId9" Type="http://schemas.openxmlformats.org/officeDocument/2006/relationships/tags" Target="../tags/tag41.xml"/><Relationship Id="rId14" Type="http://schemas.openxmlformats.org/officeDocument/2006/relationships/image" Target="../media/image9.jpeg"/></Relationships>
</file>

<file path=ppt/slides/_rels/slide5.xml.rels><?xml version="1.0" encoding="UTF-8" standalone="yes"?>
<Relationships xmlns="http://schemas.openxmlformats.org/package/2006/relationships"><Relationship Id="rId8" Type="http://schemas.openxmlformats.org/officeDocument/2006/relationships/notesSlide" Target="../notesSlides/notesSlide5.xml"/><Relationship Id="rId3" Type="http://schemas.openxmlformats.org/officeDocument/2006/relationships/tags" Target="../tags/tag43.xml"/><Relationship Id="rId7" Type="http://schemas.openxmlformats.org/officeDocument/2006/relationships/slideLayout" Target="../slideLayouts/slideLayout2.xml"/><Relationship Id="rId2" Type="http://schemas.openxmlformats.org/officeDocument/2006/relationships/tags" Target="../tags/tag42.xml"/><Relationship Id="rId1" Type="http://schemas.openxmlformats.org/officeDocument/2006/relationships/themeOverride" Target="../theme/themeOverride4.xml"/><Relationship Id="rId6" Type="http://schemas.openxmlformats.org/officeDocument/2006/relationships/tags" Target="../tags/tag46.xml"/><Relationship Id="rId5" Type="http://schemas.openxmlformats.org/officeDocument/2006/relationships/tags" Target="../tags/tag45.xml"/><Relationship Id="rId10" Type="http://schemas.openxmlformats.org/officeDocument/2006/relationships/image" Target="../media/image8.png"/><Relationship Id="rId4" Type="http://schemas.openxmlformats.org/officeDocument/2006/relationships/tags" Target="../tags/tag44.xml"/><Relationship Id="rId9" Type="http://schemas.openxmlformats.org/officeDocument/2006/relationships/image" Target="../media/image7.png"/></Relationships>
</file>

<file path=ppt/slides/_rels/slide6.xml.rels><?xml version="1.0" encoding="UTF-8" standalone="yes"?>
<Relationships xmlns="http://schemas.openxmlformats.org/package/2006/relationships"><Relationship Id="rId8" Type="http://schemas.openxmlformats.org/officeDocument/2006/relationships/notesSlide" Target="../notesSlides/notesSlide6.xml"/><Relationship Id="rId3" Type="http://schemas.openxmlformats.org/officeDocument/2006/relationships/tags" Target="../tags/tag48.xml"/><Relationship Id="rId7" Type="http://schemas.openxmlformats.org/officeDocument/2006/relationships/slideLayout" Target="../slideLayouts/slideLayout2.xml"/><Relationship Id="rId2" Type="http://schemas.openxmlformats.org/officeDocument/2006/relationships/tags" Target="../tags/tag47.xml"/><Relationship Id="rId1" Type="http://schemas.openxmlformats.org/officeDocument/2006/relationships/themeOverride" Target="../theme/themeOverride5.xml"/><Relationship Id="rId6" Type="http://schemas.openxmlformats.org/officeDocument/2006/relationships/tags" Target="../tags/tag51.xml"/><Relationship Id="rId11" Type="http://schemas.openxmlformats.org/officeDocument/2006/relationships/image" Target="../media/image11.jpeg"/><Relationship Id="rId5" Type="http://schemas.openxmlformats.org/officeDocument/2006/relationships/tags" Target="../tags/tag50.xml"/><Relationship Id="rId10" Type="http://schemas.openxmlformats.org/officeDocument/2006/relationships/image" Target="../media/image8.png"/><Relationship Id="rId4" Type="http://schemas.openxmlformats.org/officeDocument/2006/relationships/tags" Target="../tags/tag49.xml"/><Relationship Id="rId9" Type="http://schemas.openxmlformats.org/officeDocument/2006/relationships/image" Target="../media/image7.png"/></Relationships>
</file>

<file path=ppt/slides/_rels/slide7.xml.rels><?xml version="1.0" encoding="UTF-8" standalone="yes"?>
<Relationships xmlns="http://schemas.openxmlformats.org/package/2006/relationships"><Relationship Id="rId8" Type="http://schemas.openxmlformats.org/officeDocument/2006/relationships/notesSlide" Target="../notesSlides/notesSlide7.xml"/><Relationship Id="rId3" Type="http://schemas.openxmlformats.org/officeDocument/2006/relationships/tags" Target="../tags/tag53.xml"/><Relationship Id="rId7" Type="http://schemas.openxmlformats.org/officeDocument/2006/relationships/slideLayout" Target="../slideLayouts/slideLayout2.xml"/><Relationship Id="rId2" Type="http://schemas.openxmlformats.org/officeDocument/2006/relationships/tags" Target="../tags/tag52.xml"/><Relationship Id="rId1" Type="http://schemas.openxmlformats.org/officeDocument/2006/relationships/themeOverride" Target="../theme/themeOverride6.xml"/><Relationship Id="rId6" Type="http://schemas.openxmlformats.org/officeDocument/2006/relationships/tags" Target="../tags/tag56.xml"/><Relationship Id="rId5" Type="http://schemas.openxmlformats.org/officeDocument/2006/relationships/tags" Target="../tags/tag55.xml"/><Relationship Id="rId10" Type="http://schemas.openxmlformats.org/officeDocument/2006/relationships/image" Target="../media/image8.png"/><Relationship Id="rId4" Type="http://schemas.openxmlformats.org/officeDocument/2006/relationships/tags" Target="../tags/tag54.xml"/><Relationship Id="rId9" Type="http://schemas.openxmlformats.org/officeDocument/2006/relationships/image" Target="../media/image7.png"/></Relationships>
</file>

<file path=ppt/slides/_rels/slide8.xml.rels><?xml version="1.0" encoding="UTF-8" standalone="yes"?>
<Relationships xmlns="http://schemas.openxmlformats.org/package/2006/relationships"><Relationship Id="rId8" Type="http://schemas.openxmlformats.org/officeDocument/2006/relationships/notesSlide" Target="../notesSlides/notesSlide8.xml"/><Relationship Id="rId3" Type="http://schemas.openxmlformats.org/officeDocument/2006/relationships/tags" Target="../tags/tag58.xml"/><Relationship Id="rId7" Type="http://schemas.openxmlformats.org/officeDocument/2006/relationships/slideLayout" Target="../slideLayouts/slideLayout2.xml"/><Relationship Id="rId2" Type="http://schemas.openxmlformats.org/officeDocument/2006/relationships/tags" Target="../tags/tag57.xml"/><Relationship Id="rId1" Type="http://schemas.openxmlformats.org/officeDocument/2006/relationships/themeOverride" Target="../theme/themeOverride7.xml"/><Relationship Id="rId6" Type="http://schemas.openxmlformats.org/officeDocument/2006/relationships/tags" Target="../tags/tag61.xml"/><Relationship Id="rId5" Type="http://schemas.openxmlformats.org/officeDocument/2006/relationships/tags" Target="../tags/tag60.xml"/><Relationship Id="rId10" Type="http://schemas.openxmlformats.org/officeDocument/2006/relationships/image" Target="../media/image8.png"/><Relationship Id="rId4" Type="http://schemas.openxmlformats.org/officeDocument/2006/relationships/tags" Target="../tags/tag59.xml"/><Relationship Id="rId9" Type="http://schemas.openxmlformats.org/officeDocument/2006/relationships/image" Target="../media/image7.png"/></Relationships>
</file>

<file path=ppt/slides/_rels/slide9.xml.rels><?xml version="1.0" encoding="UTF-8" standalone="yes"?>
<Relationships xmlns="http://schemas.openxmlformats.org/package/2006/relationships"><Relationship Id="rId8" Type="http://schemas.openxmlformats.org/officeDocument/2006/relationships/notesSlide" Target="../notesSlides/notesSlide9.xml"/><Relationship Id="rId3" Type="http://schemas.openxmlformats.org/officeDocument/2006/relationships/tags" Target="../tags/tag63.xml"/><Relationship Id="rId7" Type="http://schemas.openxmlformats.org/officeDocument/2006/relationships/slideLayout" Target="../slideLayouts/slideLayout2.xml"/><Relationship Id="rId2" Type="http://schemas.openxmlformats.org/officeDocument/2006/relationships/tags" Target="../tags/tag62.xml"/><Relationship Id="rId1" Type="http://schemas.openxmlformats.org/officeDocument/2006/relationships/themeOverride" Target="../theme/themeOverride8.xml"/><Relationship Id="rId6" Type="http://schemas.openxmlformats.org/officeDocument/2006/relationships/tags" Target="../tags/tag66.xml"/><Relationship Id="rId5" Type="http://schemas.openxmlformats.org/officeDocument/2006/relationships/tags" Target="../tags/tag65.xml"/><Relationship Id="rId10" Type="http://schemas.openxmlformats.org/officeDocument/2006/relationships/image" Target="../media/image8.png"/><Relationship Id="rId4" Type="http://schemas.openxmlformats.org/officeDocument/2006/relationships/tags" Target="../tags/tag64.xml"/><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3">
            <a:lum/>
          </a:blip>
          <a:srcRect/>
          <a:stretch>
            <a:fillRect l="-32000" r="-32000"/>
          </a:stretch>
        </a:blipFill>
        <a:effectLst/>
      </p:bgPr>
    </p:bg>
    <p:spTree>
      <p:nvGrpSpPr>
        <p:cNvPr id="1" name=""/>
        <p:cNvGrpSpPr/>
        <p:nvPr/>
      </p:nvGrpSpPr>
      <p:grpSpPr>
        <a:xfrm>
          <a:off x="0" y="0"/>
          <a:ext cx="0" cy="0"/>
          <a:chOff x="0" y="0"/>
          <a:chExt cx="0" cy="0"/>
        </a:xfrm>
      </p:grpSpPr>
      <p:pic>
        <p:nvPicPr>
          <p:cNvPr id="3" name="PA_图片 2">
            <a:extLst>
              <a:ext uri="{FF2B5EF4-FFF2-40B4-BE49-F238E27FC236}">
                <a16:creationId xmlns:a16="http://schemas.microsoft.com/office/drawing/2014/main" id="{2FB0FEA1-9EB2-4DDE-B47D-4A51525CB93A}"/>
              </a:ext>
            </a:extLst>
          </p:cNvPr>
          <p:cNvPicPr>
            <a:picLocks noChangeAspect="1"/>
          </p:cNvPicPr>
          <p:nvPr>
            <p:custDataLst>
              <p:tags r:id="rId2"/>
            </p:custDataLst>
          </p:nvPr>
        </p:nvPicPr>
        <p:blipFill rotWithShape="1">
          <a:blip r:embed="rId14" cstate="print">
            <a:extLst>
              <a:ext uri="{28A0092B-C50C-407E-A947-70E740481C1C}">
                <a14:useLocalDpi xmlns:a14="http://schemas.microsoft.com/office/drawing/2010/main" val="0"/>
              </a:ext>
            </a:extLst>
          </a:blip>
          <a:srcRect/>
          <a:stretch/>
        </p:blipFill>
        <p:spPr>
          <a:xfrm rot="16200000">
            <a:off x="2667000" y="-2667000"/>
            <a:ext cx="6858000" cy="12192000"/>
          </a:xfrm>
          <a:prstGeom prst="rect">
            <a:avLst/>
          </a:prstGeom>
        </p:spPr>
      </p:pic>
      <p:pic>
        <p:nvPicPr>
          <p:cNvPr id="26" name="PA_图片 25" descr="线框">
            <a:extLst>
              <a:ext uri="{FF2B5EF4-FFF2-40B4-BE49-F238E27FC236}">
                <a16:creationId xmlns:a16="http://schemas.microsoft.com/office/drawing/2014/main" id="{F8823885-3265-4916-9DBA-2FFEED20DFDE}"/>
              </a:ext>
            </a:extLst>
          </p:cNvPr>
          <p:cNvPicPr>
            <a:picLocks noChangeAspect="1"/>
          </p:cNvPicPr>
          <p:nvPr>
            <p:custDataLst>
              <p:tags r:id="rId3"/>
            </p:custDataLst>
          </p:nvPr>
        </p:nvPicPr>
        <p:blipFill>
          <a:blip r:embed="rId15"/>
          <a:stretch>
            <a:fillRect/>
          </a:stretch>
        </p:blipFill>
        <p:spPr>
          <a:xfrm flipH="1">
            <a:off x="4095170" y="698523"/>
            <a:ext cx="4516948" cy="4670604"/>
          </a:xfrm>
          <a:prstGeom prst="rect">
            <a:avLst/>
          </a:prstGeom>
        </p:spPr>
      </p:pic>
      <p:pic>
        <p:nvPicPr>
          <p:cNvPr id="19" name="PA_图片 2" descr="http://e.hiphotos.baidu.com/zhidao/wh%3D600%2C800/sign=d71d8e4d5aafa40f3c93c6db9b542f77/bd3eb13533fa828b02f3a49cfd1f4134960a5af8.jpg">
            <a:extLst>
              <a:ext uri="{FF2B5EF4-FFF2-40B4-BE49-F238E27FC236}">
                <a16:creationId xmlns:a16="http://schemas.microsoft.com/office/drawing/2014/main" id="{94826767-DE21-48B7-B87B-631661CCA326}"/>
              </a:ext>
            </a:extLst>
          </p:cNvPr>
          <p:cNvPicPr>
            <a:picLocks noChangeAspect="1" noChangeArrowheads="1" noCrop="1"/>
          </p:cNvPicPr>
          <p:nvPr>
            <p:custDataLst>
              <p:tags r:id="rId4"/>
            </p:custDataLst>
          </p:nvPr>
        </p:nvPicPr>
        <p:blipFill>
          <a:blip r:embed="rId16">
            <a:extLst>
              <a:ext uri="{28A0092B-C50C-407E-A947-70E740481C1C}">
                <a14:useLocalDpi xmlns:a14="http://schemas.microsoft.com/office/drawing/2010/main" val="0"/>
              </a:ext>
            </a:extLst>
          </a:blip>
          <a:srcRect/>
          <a:stretch>
            <a:fillRect/>
          </a:stretch>
        </p:blipFill>
        <p:spPr bwMode="auto">
          <a:xfrm>
            <a:off x="1628664" y="110016"/>
            <a:ext cx="4072448" cy="2923809"/>
          </a:xfrm>
          <a:prstGeom prst="rect">
            <a:avLst/>
          </a:prstGeom>
          <a:noFill/>
          <a:extLst>
            <a:ext uri="{909E8E84-426E-40DD-AFC4-6F175D3DCCD1}">
              <a14:hiddenFill xmlns:a14="http://schemas.microsoft.com/office/drawing/2010/main">
                <a:solidFill>
                  <a:srgbClr val="FFFFFF"/>
                </a:solidFill>
              </a14:hiddenFill>
            </a:ext>
          </a:extLst>
        </p:spPr>
      </p:pic>
      <p:sp>
        <p:nvSpPr>
          <p:cNvPr id="5" name="PA_文本框 4">
            <a:extLst>
              <a:ext uri="{FF2B5EF4-FFF2-40B4-BE49-F238E27FC236}">
                <a16:creationId xmlns:a16="http://schemas.microsoft.com/office/drawing/2014/main" id="{D3DBCE0D-99B3-45CD-B43A-7C291F4BC2F7}"/>
              </a:ext>
            </a:extLst>
          </p:cNvPr>
          <p:cNvSpPr txBox="1"/>
          <p:nvPr>
            <p:custDataLst>
              <p:tags r:id="rId5"/>
            </p:custDataLst>
          </p:nvPr>
        </p:nvSpPr>
        <p:spPr>
          <a:xfrm>
            <a:off x="4344921" y="332719"/>
            <a:ext cx="1072805" cy="2646878"/>
          </a:xfrm>
          <a:prstGeom prst="rect">
            <a:avLst/>
          </a:prstGeom>
          <a:noFill/>
        </p:spPr>
        <p:txBody>
          <a:bodyPr wrap="square" rtlCol="0">
            <a:spAutoFit/>
          </a:bodyPr>
          <a:lstStyle/>
          <a:p>
            <a:r>
              <a:rPr lang="zh-CN" altLang="en-US" sz="16600" b="1" dirty="0">
                <a:gradFill>
                  <a:gsLst>
                    <a:gs pos="0">
                      <a:srgbClr val="AFD2B3"/>
                    </a:gs>
                    <a:gs pos="74000">
                      <a:schemeClr val="accent1">
                        <a:lumMod val="45000"/>
                        <a:lumOff val="55000"/>
                      </a:schemeClr>
                    </a:gs>
                    <a:gs pos="83000">
                      <a:schemeClr val="accent1">
                        <a:lumMod val="45000"/>
                        <a:lumOff val="55000"/>
                      </a:schemeClr>
                    </a:gs>
                    <a:gs pos="100000">
                      <a:srgbClr val="FEFFFF"/>
                    </a:gs>
                  </a:gsLst>
                  <a:lin ang="5400000" scaled="1"/>
                </a:gradFill>
                <a:effectLst>
                  <a:outerShdw blurRad="50800" dist="38100" dir="2700000" algn="tl" rotWithShape="0">
                    <a:prstClr val="black">
                      <a:alpha val="40000"/>
                    </a:prstClr>
                  </a:outerShdw>
                </a:effectLst>
                <a:latin typeface="腾祥相思体繁" panose="01010104010101010101" pitchFamily="2" charset="-122"/>
                <a:ea typeface="腾祥相思体繁" panose="01010104010101010101" pitchFamily="2" charset="-122"/>
              </a:rPr>
              <a:t>夏</a:t>
            </a:r>
          </a:p>
        </p:txBody>
      </p:sp>
      <p:sp>
        <p:nvSpPr>
          <p:cNvPr id="31" name="PA_文本框 30">
            <a:extLst>
              <a:ext uri="{FF2B5EF4-FFF2-40B4-BE49-F238E27FC236}">
                <a16:creationId xmlns:a16="http://schemas.microsoft.com/office/drawing/2014/main" id="{F439C8E3-0175-4B68-8349-BED4DC06E6AA}"/>
              </a:ext>
            </a:extLst>
          </p:cNvPr>
          <p:cNvSpPr txBox="1"/>
          <p:nvPr>
            <p:custDataLst>
              <p:tags r:id="rId6"/>
            </p:custDataLst>
          </p:nvPr>
        </p:nvSpPr>
        <p:spPr>
          <a:xfrm>
            <a:off x="5481000" y="5093164"/>
            <a:ext cx="1637220" cy="369332"/>
          </a:xfrm>
          <a:prstGeom prst="rect">
            <a:avLst/>
          </a:prstGeom>
          <a:noFill/>
        </p:spPr>
        <p:txBody>
          <a:bodyPr wrap="square" rtlCol="0">
            <a:spAutoFit/>
          </a:bodyPr>
          <a:lstStyle/>
          <a:p>
            <a:pPr algn="ctr"/>
            <a:r>
              <a:rPr lang="en-US" altLang="zh-CN" dirty="0">
                <a:solidFill>
                  <a:srgbClr val="AFD2B3"/>
                </a:solidFill>
                <a:latin typeface="微软雅黑" panose="020B0503020204020204" charset="-122"/>
                <a:ea typeface="微软雅黑" panose="020B0503020204020204" charset="-122"/>
              </a:rPr>
              <a:t>2018</a:t>
            </a:r>
            <a:endParaRPr lang="zh-CN" altLang="en-US" dirty="0">
              <a:solidFill>
                <a:srgbClr val="AFD2B3"/>
              </a:solidFill>
              <a:latin typeface="微软雅黑" panose="020B0503020204020204" charset="-122"/>
              <a:ea typeface="微软雅黑" panose="020B0503020204020204" charset="-122"/>
            </a:endParaRPr>
          </a:p>
        </p:txBody>
      </p:sp>
      <p:grpSp>
        <p:nvGrpSpPr>
          <p:cNvPr id="32" name="PA_组合 31">
            <a:extLst>
              <a:ext uri="{FF2B5EF4-FFF2-40B4-BE49-F238E27FC236}">
                <a16:creationId xmlns:a16="http://schemas.microsoft.com/office/drawing/2014/main" id="{ADD5EDF2-E3CB-41CE-9895-DA90D9BC1833}"/>
              </a:ext>
            </a:extLst>
          </p:cNvPr>
          <p:cNvGrpSpPr/>
          <p:nvPr>
            <p:custDataLst>
              <p:tags r:id="rId7"/>
            </p:custDataLst>
          </p:nvPr>
        </p:nvGrpSpPr>
        <p:grpSpPr>
          <a:xfrm>
            <a:off x="7207855" y="1666504"/>
            <a:ext cx="428625" cy="1036955"/>
            <a:chOff x="10772" y="3103"/>
            <a:chExt cx="675" cy="1633"/>
          </a:xfrm>
        </p:grpSpPr>
        <p:sp>
          <p:nvSpPr>
            <p:cNvPr id="33" name="矩形 32">
              <a:extLst>
                <a:ext uri="{FF2B5EF4-FFF2-40B4-BE49-F238E27FC236}">
                  <a16:creationId xmlns:a16="http://schemas.microsoft.com/office/drawing/2014/main" id="{7FC36705-B661-4191-9789-DC7A0EF3DC98}"/>
                </a:ext>
              </a:extLst>
            </p:cNvPr>
            <p:cNvSpPr/>
            <p:nvPr/>
          </p:nvSpPr>
          <p:spPr>
            <a:xfrm>
              <a:off x="10872" y="3133"/>
              <a:ext cx="419" cy="1573"/>
            </a:xfrm>
            <a:prstGeom prst="rect">
              <a:avLst/>
            </a:prstGeom>
            <a:solidFill>
              <a:srgbClr val="0B6A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a:extLst>
                <a:ext uri="{FF2B5EF4-FFF2-40B4-BE49-F238E27FC236}">
                  <a16:creationId xmlns:a16="http://schemas.microsoft.com/office/drawing/2014/main" id="{146BBF77-5789-4ED8-B2F8-D42FC3F0F2C0}"/>
                </a:ext>
              </a:extLst>
            </p:cNvPr>
            <p:cNvSpPr txBox="1"/>
            <p:nvPr/>
          </p:nvSpPr>
          <p:spPr>
            <a:xfrm>
              <a:off x="10772" y="3103"/>
              <a:ext cx="675" cy="1633"/>
            </a:xfrm>
            <a:prstGeom prst="rect">
              <a:avLst/>
            </a:prstGeom>
            <a:solidFill>
              <a:srgbClr val="AFD2B3"/>
            </a:solidFill>
          </p:spPr>
          <p:txBody>
            <a:bodyPr vert="eaVert" wrap="square" rtlCol="0">
              <a:spAutoFit/>
            </a:bodyPr>
            <a:lstStyle/>
            <a:p>
              <a:pPr algn="ctr"/>
              <a:r>
                <a:rPr lang="zh-CN" altLang="en-US" sz="1600" b="1" dirty="0">
                  <a:solidFill>
                    <a:schemeClr val="bg1"/>
                  </a:solidFill>
                  <a:latin typeface="微软雅黑" panose="020B0503020204020204" charset="-122"/>
                  <a:ea typeface="微软雅黑" panose="020B0503020204020204" charset="-122"/>
                </a:rPr>
                <a:t>商务通用</a:t>
              </a:r>
            </a:p>
          </p:txBody>
        </p:sp>
      </p:grpSp>
      <p:sp>
        <p:nvSpPr>
          <p:cNvPr id="35" name="PA_文本框 34">
            <a:extLst>
              <a:ext uri="{FF2B5EF4-FFF2-40B4-BE49-F238E27FC236}">
                <a16:creationId xmlns:a16="http://schemas.microsoft.com/office/drawing/2014/main" id="{6B6843BF-2C1C-4FB6-87B2-7F8EE4C4C6D2}"/>
              </a:ext>
            </a:extLst>
          </p:cNvPr>
          <p:cNvSpPr txBox="1"/>
          <p:nvPr>
            <p:custDataLst>
              <p:tags r:id="rId8"/>
            </p:custDataLst>
          </p:nvPr>
        </p:nvSpPr>
        <p:spPr>
          <a:xfrm>
            <a:off x="5926875" y="1480876"/>
            <a:ext cx="1072805" cy="1446550"/>
          </a:xfrm>
          <a:prstGeom prst="rect">
            <a:avLst/>
          </a:prstGeom>
          <a:noFill/>
        </p:spPr>
        <p:txBody>
          <a:bodyPr wrap="square" rtlCol="0">
            <a:spAutoFit/>
          </a:bodyPr>
          <a:lstStyle/>
          <a:p>
            <a:r>
              <a:rPr lang="zh-CN" altLang="en-US" sz="8800" b="1" dirty="0">
                <a:gradFill>
                  <a:gsLst>
                    <a:gs pos="0">
                      <a:srgbClr val="AFD2B3"/>
                    </a:gs>
                    <a:gs pos="74000">
                      <a:schemeClr val="accent1">
                        <a:lumMod val="45000"/>
                        <a:lumOff val="55000"/>
                      </a:schemeClr>
                    </a:gs>
                    <a:gs pos="83000">
                      <a:schemeClr val="accent1">
                        <a:lumMod val="45000"/>
                        <a:lumOff val="55000"/>
                      </a:schemeClr>
                    </a:gs>
                    <a:gs pos="100000">
                      <a:srgbClr val="FEFFFF"/>
                    </a:gs>
                  </a:gsLst>
                  <a:lin ang="5400000" scaled="1"/>
                </a:gradFill>
                <a:effectLst>
                  <a:outerShdw blurRad="50800" dist="38100" dir="2700000" algn="tl" rotWithShape="0">
                    <a:prstClr val="black">
                      <a:alpha val="40000"/>
                    </a:prstClr>
                  </a:outerShdw>
                </a:effectLst>
                <a:latin typeface="腾祥相思体繁" panose="01010104010101010101" pitchFamily="2" charset="-122"/>
                <a:ea typeface="腾祥相思体繁" panose="01010104010101010101" pitchFamily="2" charset="-122"/>
              </a:rPr>
              <a:t>漾</a:t>
            </a:r>
          </a:p>
        </p:txBody>
      </p:sp>
      <p:sp>
        <p:nvSpPr>
          <p:cNvPr id="36" name="PA_文本框 35">
            <a:extLst>
              <a:ext uri="{FF2B5EF4-FFF2-40B4-BE49-F238E27FC236}">
                <a16:creationId xmlns:a16="http://schemas.microsoft.com/office/drawing/2014/main" id="{528767C8-A269-4F56-AA86-30CAF90424AC}"/>
              </a:ext>
            </a:extLst>
          </p:cNvPr>
          <p:cNvSpPr txBox="1"/>
          <p:nvPr>
            <p:custDataLst>
              <p:tags r:id="rId9"/>
            </p:custDataLst>
          </p:nvPr>
        </p:nvSpPr>
        <p:spPr>
          <a:xfrm>
            <a:off x="5481000" y="2958135"/>
            <a:ext cx="1072805" cy="1446550"/>
          </a:xfrm>
          <a:prstGeom prst="rect">
            <a:avLst/>
          </a:prstGeom>
          <a:noFill/>
        </p:spPr>
        <p:txBody>
          <a:bodyPr wrap="square" rtlCol="0">
            <a:spAutoFit/>
          </a:bodyPr>
          <a:lstStyle/>
          <a:p>
            <a:r>
              <a:rPr lang="zh-CN" altLang="en-US" sz="8800" b="1" dirty="0">
                <a:gradFill>
                  <a:gsLst>
                    <a:gs pos="0">
                      <a:srgbClr val="AFD2B3"/>
                    </a:gs>
                    <a:gs pos="74000">
                      <a:schemeClr val="accent1">
                        <a:lumMod val="45000"/>
                        <a:lumOff val="55000"/>
                      </a:schemeClr>
                    </a:gs>
                    <a:gs pos="83000">
                      <a:schemeClr val="accent1">
                        <a:lumMod val="45000"/>
                        <a:lumOff val="55000"/>
                      </a:schemeClr>
                    </a:gs>
                    <a:gs pos="100000">
                      <a:srgbClr val="FEFFFF"/>
                    </a:gs>
                  </a:gsLst>
                  <a:lin ang="5400000" scaled="1"/>
                </a:gradFill>
                <a:effectLst>
                  <a:outerShdw blurRad="50800" dist="38100" dir="2700000" algn="tl" rotWithShape="0">
                    <a:prstClr val="black">
                      <a:alpha val="40000"/>
                    </a:prstClr>
                  </a:outerShdw>
                </a:effectLst>
                <a:latin typeface="腾祥相思体繁" panose="01010104010101010101" pitchFamily="2" charset="-122"/>
                <a:ea typeface="腾祥相思体繁" panose="01010104010101010101" pitchFamily="2" charset="-122"/>
              </a:rPr>
              <a:t>时</a:t>
            </a:r>
          </a:p>
        </p:txBody>
      </p:sp>
      <p:sp>
        <p:nvSpPr>
          <p:cNvPr id="37" name="PA_文本框 36">
            <a:extLst>
              <a:ext uri="{FF2B5EF4-FFF2-40B4-BE49-F238E27FC236}">
                <a16:creationId xmlns:a16="http://schemas.microsoft.com/office/drawing/2014/main" id="{B89B7B17-FC94-4333-98B8-D4AF5C4A9E25}"/>
              </a:ext>
            </a:extLst>
          </p:cNvPr>
          <p:cNvSpPr txBox="1"/>
          <p:nvPr>
            <p:custDataLst>
              <p:tags r:id="rId10"/>
            </p:custDataLst>
          </p:nvPr>
        </p:nvSpPr>
        <p:spPr>
          <a:xfrm>
            <a:off x="6418247" y="2916049"/>
            <a:ext cx="1072805" cy="2215991"/>
          </a:xfrm>
          <a:prstGeom prst="rect">
            <a:avLst/>
          </a:prstGeom>
          <a:noFill/>
        </p:spPr>
        <p:txBody>
          <a:bodyPr wrap="square" rtlCol="0">
            <a:spAutoFit/>
          </a:bodyPr>
          <a:lstStyle/>
          <a:p>
            <a:r>
              <a:rPr lang="zh-CN" altLang="en-US" sz="13800" b="1" dirty="0">
                <a:gradFill>
                  <a:gsLst>
                    <a:gs pos="0">
                      <a:srgbClr val="AFD2B3"/>
                    </a:gs>
                    <a:gs pos="74000">
                      <a:schemeClr val="accent1">
                        <a:lumMod val="45000"/>
                        <a:lumOff val="55000"/>
                      </a:schemeClr>
                    </a:gs>
                    <a:gs pos="83000">
                      <a:schemeClr val="accent1">
                        <a:lumMod val="45000"/>
                        <a:lumOff val="55000"/>
                      </a:schemeClr>
                    </a:gs>
                    <a:gs pos="100000">
                      <a:srgbClr val="FEFFFF"/>
                    </a:gs>
                  </a:gsLst>
                  <a:lin ang="5400000" scaled="1"/>
                </a:gradFill>
                <a:effectLst>
                  <a:outerShdw blurRad="50800" dist="38100" dir="2700000" algn="tl" rotWithShape="0">
                    <a:prstClr val="black">
                      <a:alpha val="40000"/>
                    </a:prstClr>
                  </a:outerShdw>
                </a:effectLst>
                <a:latin typeface="腾祥相思体繁" panose="01010104010101010101" pitchFamily="2" charset="-122"/>
                <a:ea typeface="腾祥相思体繁" panose="01010104010101010101" pitchFamily="2" charset="-122"/>
              </a:rPr>
              <a:t>光</a:t>
            </a:r>
          </a:p>
        </p:txBody>
      </p:sp>
    </p:spTree>
    <p:extLst>
      <p:ext uri="{BB962C8B-B14F-4D97-AF65-F5344CB8AC3E}">
        <p14:creationId xmlns:p14="http://schemas.microsoft.com/office/powerpoint/2010/main" val="849113575"/>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circle(in)">
                                      <p:cBhvr>
                                        <p:cTn id="7" dur="1000"/>
                                        <p:tgtEl>
                                          <p:spTgt spid="26"/>
                                        </p:tgtEl>
                                      </p:cBhvr>
                                    </p:animEffect>
                                  </p:childTnLst>
                                </p:cTn>
                              </p:par>
                            </p:childTnLst>
                          </p:cTn>
                        </p:par>
                        <p:par>
                          <p:cTn id="8" fill="hold">
                            <p:stCondLst>
                              <p:cond delay="1000"/>
                            </p:stCondLst>
                            <p:childTnLst>
                              <p:par>
                                <p:cTn id="9" presetID="22" presetClass="entr" presetSubtype="1"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up)">
                                      <p:cBhvr>
                                        <p:cTn id="11" dur="500"/>
                                        <p:tgtEl>
                                          <p:spTgt spid="32"/>
                                        </p:tgtEl>
                                      </p:cBhvr>
                                    </p:animEffect>
                                  </p:childTnLst>
                                </p:cTn>
                              </p:par>
                            </p:childTnLst>
                          </p:cTn>
                        </p:par>
                        <p:par>
                          <p:cTn id="12" fill="hold">
                            <p:stCondLst>
                              <p:cond delay="15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31"/>
                                        </p:tgtEl>
                                        <p:attrNameLst>
                                          <p:attrName>style.visibility</p:attrName>
                                        </p:attrNameLst>
                                      </p:cBhvr>
                                      <p:to>
                                        <p:strVal val="visible"/>
                                      </p:to>
                                    </p:set>
                                    <p:anim calcmode="lin" valueType="num">
                                      <p:cBhvr>
                                        <p:cTn id="15"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31"/>
                                        </p:tgtEl>
                                        <p:attrNameLst>
                                          <p:attrName>ppt_y</p:attrName>
                                        </p:attrNameLst>
                                      </p:cBhvr>
                                      <p:tavLst>
                                        <p:tav tm="0">
                                          <p:val>
                                            <p:strVal val="#ppt_y"/>
                                          </p:val>
                                        </p:tav>
                                        <p:tav tm="100000">
                                          <p:val>
                                            <p:strVal val="#ppt_y"/>
                                          </p:val>
                                        </p:tav>
                                      </p:tavLst>
                                    </p:anim>
                                    <p:anim calcmode="lin" valueType="num">
                                      <p:cBhvr>
                                        <p:cTn id="17"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31"/>
                                        </p:tgtEl>
                                      </p:cBhvr>
                                    </p:animEffect>
                                  </p:childTnLst>
                                </p:cTn>
                              </p:par>
                            </p:childTnLst>
                          </p:cTn>
                        </p:par>
                        <p:par>
                          <p:cTn id="20" fill="hold">
                            <p:stCondLst>
                              <p:cond delay="2150"/>
                            </p:stCondLst>
                            <p:childTnLst>
                              <p:par>
                                <p:cTn id="21" presetID="52"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Scale>
                                      <p:cBhvr>
                                        <p:cTn id="23" dur="5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500" decel="50000" fill="hold">
                                          <p:stCondLst>
                                            <p:cond delay="0"/>
                                          </p:stCondLst>
                                        </p:cTn>
                                        <p:tgtEl>
                                          <p:spTgt spid="5"/>
                                        </p:tgtEl>
                                        <p:attrNameLst>
                                          <p:attrName>ppt_x</p:attrName>
                                          <p:attrName>ppt_y</p:attrName>
                                        </p:attrNameLst>
                                      </p:cBhvr>
                                    </p:animMotion>
                                    <p:animEffect transition="in" filter="fade">
                                      <p:cBhvr>
                                        <p:cTn id="25" dur="500"/>
                                        <p:tgtEl>
                                          <p:spTgt spid="5"/>
                                        </p:tgtEl>
                                      </p:cBhvr>
                                    </p:animEffect>
                                  </p:childTnLst>
                                </p:cTn>
                              </p:par>
                            </p:childTnLst>
                          </p:cTn>
                        </p:par>
                        <p:par>
                          <p:cTn id="26" fill="hold">
                            <p:stCondLst>
                              <p:cond delay="2650"/>
                            </p:stCondLst>
                            <p:childTnLst>
                              <p:par>
                                <p:cTn id="27" presetID="52" presetClass="entr" presetSubtype="0" fill="hold" grpId="0" nodeType="afterEffect">
                                  <p:stCondLst>
                                    <p:cond delay="0"/>
                                  </p:stCondLst>
                                  <p:childTnLst>
                                    <p:set>
                                      <p:cBhvr>
                                        <p:cTn id="28" dur="1" fill="hold">
                                          <p:stCondLst>
                                            <p:cond delay="0"/>
                                          </p:stCondLst>
                                        </p:cTn>
                                        <p:tgtEl>
                                          <p:spTgt spid="35"/>
                                        </p:tgtEl>
                                        <p:attrNameLst>
                                          <p:attrName>style.visibility</p:attrName>
                                        </p:attrNameLst>
                                      </p:cBhvr>
                                      <p:to>
                                        <p:strVal val="visible"/>
                                      </p:to>
                                    </p:set>
                                    <p:animScale>
                                      <p:cBhvr>
                                        <p:cTn id="29" dur="500" decel="50000" fill="hold">
                                          <p:stCondLst>
                                            <p:cond delay="0"/>
                                          </p:stCondLst>
                                        </p:cTn>
                                        <p:tgtEl>
                                          <p:spTgt spid="3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500" decel="50000" fill="hold">
                                          <p:stCondLst>
                                            <p:cond delay="0"/>
                                          </p:stCondLst>
                                        </p:cTn>
                                        <p:tgtEl>
                                          <p:spTgt spid="35"/>
                                        </p:tgtEl>
                                        <p:attrNameLst>
                                          <p:attrName>ppt_x</p:attrName>
                                          <p:attrName>ppt_y</p:attrName>
                                        </p:attrNameLst>
                                      </p:cBhvr>
                                    </p:animMotion>
                                    <p:animEffect transition="in" filter="fade">
                                      <p:cBhvr>
                                        <p:cTn id="31" dur="500"/>
                                        <p:tgtEl>
                                          <p:spTgt spid="35"/>
                                        </p:tgtEl>
                                      </p:cBhvr>
                                    </p:animEffect>
                                  </p:childTnLst>
                                </p:cTn>
                              </p:par>
                            </p:childTnLst>
                          </p:cTn>
                        </p:par>
                        <p:par>
                          <p:cTn id="32" fill="hold">
                            <p:stCondLst>
                              <p:cond delay="3150"/>
                            </p:stCondLst>
                            <p:childTnLst>
                              <p:par>
                                <p:cTn id="33" presetID="52" presetClass="entr" presetSubtype="0"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Scale>
                                      <p:cBhvr>
                                        <p:cTn id="35" dur="5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500" decel="50000" fill="hold">
                                          <p:stCondLst>
                                            <p:cond delay="0"/>
                                          </p:stCondLst>
                                        </p:cTn>
                                        <p:tgtEl>
                                          <p:spTgt spid="36"/>
                                        </p:tgtEl>
                                        <p:attrNameLst>
                                          <p:attrName>ppt_x</p:attrName>
                                          <p:attrName>ppt_y</p:attrName>
                                        </p:attrNameLst>
                                      </p:cBhvr>
                                    </p:animMotion>
                                    <p:animEffect transition="in" filter="fade">
                                      <p:cBhvr>
                                        <p:cTn id="37" dur="500"/>
                                        <p:tgtEl>
                                          <p:spTgt spid="36"/>
                                        </p:tgtEl>
                                      </p:cBhvr>
                                    </p:animEffect>
                                  </p:childTnLst>
                                </p:cTn>
                              </p:par>
                            </p:childTnLst>
                          </p:cTn>
                        </p:par>
                        <p:par>
                          <p:cTn id="38" fill="hold">
                            <p:stCondLst>
                              <p:cond delay="3650"/>
                            </p:stCondLst>
                            <p:childTnLst>
                              <p:par>
                                <p:cTn id="39" presetID="52" presetClass="entr" presetSubtype="0" fill="hold" grpId="0" nodeType="afterEffect">
                                  <p:stCondLst>
                                    <p:cond delay="0"/>
                                  </p:stCondLst>
                                  <p:childTnLst>
                                    <p:set>
                                      <p:cBhvr>
                                        <p:cTn id="40" dur="1" fill="hold">
                                          <p:stCondLst>
                                            <p:cond delay="0"/>
                                          </p:stCondLst>
                                        </p:cTn>
                                        <p:tgtEl>
                                          <p:spTgt spid="37"/>
                                        </p:tgtEl>
                                        <p:attrNameLst>
                                          <p:attrName>style.visibility</p:attrName>
                                        </p:attrNameLst>
                                      </p:cBhvr>
                                      <p:to>
                                        <p:strVal val="visible"/>
                                      </p:to>
                                    </p:set>
                                    <p:animScale>
                                      <p:cBhvr>
                                        <p:cTn id="41" dur="500" decel="50000" fill="hold">
                                          <p:stCondLst>
                                            <p:cond delay="0"/>
                                          </p:stCondLst>
                                        </p:cTn>
                                        <p:tgtEl>
                                          <p:spTgt spid="3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2" dur="500" decel="50000" fill="hold">
                                          <p:stCondLst>
                                            <p:cond delay="0"/>
                                          </p:stCondLst>
                                        </p:cTn>
                                        <p:tgtEl>
                                          <p:spTgt spid="37"/>
                                        </p:tgtEl>
                                        <p:attrNameLst>
                                          <p:attrName>ppt_x</p:attrName>
                                          <p:attrName>ppt_y</p:attrName>
                                        </p:attrNameLst>
                                      </p:cBhvr>
                                    </p:animMotion>
                                    <p:animEffect transition="in" filter="fade">
                                      <p:cBhvr>
                                        <p:cTn id="43"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1" grpId="0"/>
      <p:bldP spid="35" grpId="0"/>
      <p:bldP spid="36" grpId="0"/>
      <p:bldP spid="3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custDataLst>
              <p:tags r:id="rId3"/>
            </p:custDataLst>
          </p:nvPr>
        </p:nvSpPr>
        <p:spPr>
          <a:xfrm>
            <a:off x="7987684" y="1"/>
            <a:ext cx="2268836" cy="4508927"/>
          </a:xfrm>
          <a:prstGeom prst="rect">
            <a:avLst/>
          </a:prstGeom>
          <a:noFill/>
        </p:spPr>
        <p:txBody>
          <a:bodyPr vert="horz" wrap="square" rtlCol="0">
            <a:noAutofit/>
          </a:bodyPr>
          <a:lstStyle/>
          <a:p>
            <a:r>
              <a:rPr lang="en-US" altLang="zh-CN" sz="28700" spc="400" dirty="0">
                <a:blipFill dpi="0" rotWithShape="1">
                  <a:blip r:embed="rId9"/>
                  <a:srcRect/>
                  <a:stretch>
                    <a:fillRect/>
                  </a:stretch>
                </a:blipFill>
                <a:latin typeface="Impact" panose="020B0806030902050204" pitchFamily="34" charset="0"/>
                <a:ea typeface="Orbitron" panose="02000000000000000000" pitchFamily="2" charset="0"/>
              </a:rPr>
              <a:t>2</a:t>
            </a:r>
            <a:endParaRPr lang="zh-CN" altLang="en-US" sz="28700" spc="400" dirty="0">
              <a:blipFill dpi="0" rotWithShape="1">
                <a:blip r:embed="rId9"/>
                <a:srcRect/>
                <a:stretch>
                  <a:fillRect/>
                </a:stretch>
              </a:blipFill>
              <a:latin typeface="Impact" panose="020B0806030902050204" pitchFamily="34" charset="0"/>
              <a:ea typeface="Orbitron" panose="02000000000000000000" pitchFamily="2" charset="0"/>
            </a:endParaRPr>
          </a:p>
        </p:txBody>
      </p:sp>
      <p:sp>
        <p:nvSpPr>
          <p:cNvPr id="14" name="文本框 13"/>
          <p:cNvSpPr txBox="1"/>
          <p:nvPr>
            <p:custDataLst>
              <p:tags r:id="rId4"/>
            </p:custDataLst>
          </p:nvPr>
        </p:nvSpPr>
        <p:spPr>
          <a:xfrm>
            <a:off x="6184754" y="3077112"/>
            <a:ext cx="2053767" cy="646331"/>
          </a:xfrm>
          <a:prstGeom prst="rect">
            <a:avLst/>
          </a:prstGeom>
          <a:noFill/>
        </p:spPr>
        <p:txBody>
          <a:bodyPr vert="horz" wrap="none" rtlCol="0">
            <a:noAutofit/>
          </a:bodyPr>
          <a:lstStyle/>
          <a:p>
            <a:r>
              <a:rPr lang="en-US" altLang="zh-CN" sz="3600" spc="400" dirty="0">
                <a:solidFill>
                  <a:schemeClr val="accent1"/>
                </a:solidFill>
                <a:latin typeface="Impact" panose="020B0806030902050204" pitchFamily="34" charset="0"/>
                <a:ea typeface="华文隶书" panose="02010800040101010101" pitchFamily="2" charset="-122"/>
                <a:cs typeface="Microsoft New Tai Lue" panose="020B0502040204020203" pitchFamily="34" charset="0"/>
              </a:rPr>
              <a:t>Chapter</a:t>
            </a:r>
            <a:endParaRPr lang="zh-CN" altLang="en-US" sz="3600" spc="400" dirty="0">
              <a:solidFill>
                <a:schemeClr val="accent1"/>
              </a:solidFill>
              <a:latin typeface="Impact" panose="020B0806030902050204" pitchFamily="34" charset="0"/>
              <a:ea typeface="华文隶书" panose="02010800040101010101" pitchFamily="2" charset="-122"/>
              <a:cs typeface="Microsoft New Tai Lue" panose="020B0502040204020203" pitchFamily="34" charset="0"/>
            </a:endParaRPr>
          </a:p>
        </p:txBody>
      </p:sp>
      <p:sp>
        <p:nvSpPr>
          <p:cNvPr id="15" name="文本框 14"/>
          <p:cNvSpPr txBox="1"/>
          <p:nvPr>
            <p:custDataLst>
              <p:tags r:id="rId5"/>
            </p:custDataLst>
          </p:nvPr>
        </p:nvSpPr>
        <p:spPr>
          <a:xfrm>
            <a:off x="4980572" y="4348390"/>
            <a:ext cx="4462132" cy="880049"/>
          </a:xfrm>
          <a:prstGeom prst="rect">
            <a:avLst/>
          </a:prstGeom>
          <a:noFill/>
        </p:spPr>
        <p:txBody>
          <a:bodyPr wrap="square" rtlCol="0">
            <a:noAutofit/>
          </a:bodyPr>
          <a:lstStyle/>
          <a:p>
            <a:pPr algn="r">
              <a:lnSpc>
                <a:spcPct val="150000"/>
              </a:lnSpc>
            </a:pPr>
            <a:r>
              <a:rPr lang="zh-CN" altLang="en-US" sz="1400" dirty="0">
                <a:solidFill>
                  <a:schemeClr val="tx1">
                    <a:lumMod val="95000"/>
                  </a:schemeClr>
                </a:solidFill>
                <a:latin typeface="幼圆" panose="02010509060101010101" pitchFamily="49" charset="-122"/>
                <a:ea typeface="幼圆" panose="02010509060101010101" pitchFamily="49" charset="-122"/>
              </a:rPr>
              <a:t>您的内容请写在这里您的内容请写在这里您的内容请写在这里您的内容您的内容请写在这里您的内容请写在这里您的内容请写在这里您的内容您的内容请写在这里</a:t>
            </a:r>
          </a:p>
        </p:txBody>
      </p:sp>
      <p:cxnSp>
        <p:nvCxnSpPr>
          <p:cNvPr id="16" name="直接连接符 15"/>
          <p:cNvCxnSpPr/>
          <p:nvPr>
            <p:custDataLst>
              <p:tags r:id="rId6"/>
            </p:custDataLst>
          </p:nvPr>
        </p:nvCxnSpPr>
        <p:spPr>
          <a:xfrm>
            <a:off x="5071872" y="4119789"/>
            <a:ext cx="4242816" cy="0"/>
          </a:xfrm>
          <a:prstGeom prst="line">
            <a:avLst/>
          </a:prstGeom>
          <a:noFill/>
          <a:ln w="38100" cap="flat" cmpd="sng" algn="ctr">
            <a:solidFill>
              <a:schemeClr val="accent1">
                <a:lumMod val="20000"/>
                <a:lumOff val="80000"/>
              </a:schemeClr>
            </a:solidFill>
            <a:prstDash val="solid"/>
            <a:miter lim="800000"/>
          </a:ln>
          <a:effectLst/>
        </p:spPr>
      </p:cxnSp>
    </p:spTree>
    <p:custDataLst>
      <p:tags r:id="rId2"/>
    </p:custDataLst>
    <p:extLst>
      <p:ext uri="{BB962C8B-B14F-4D97-AF65-F5344CB8AC3E}">
        <p14:creationId xmlns:p14="http://schemas.microsoft.com/office/powerpoint/2010/main" val="3554367238"/>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anim calcmode="lin" valueType="num">
                                      <p:cBhvr>
                                        <p:cTn id="14" dur="1000" fill="hold"/>
                                        <p:tgtEl>
                                          <p:spTgt spid="14"/>
                                        </p:tgtEl>
                                        <p:attrNameLst>
                                          <p:attrName>ppt_x</p:attrName>
                                        </p:attrNameLst>
                                      </p:cBhvr>
                                      <p:tavLst>
                                        <p:tav tm="0">
                                          <p:val>
                                            <p:strVal val="#ppt_x"/>
                                          </p:val>
                                        </p:tav>
                                        <p:tav tm="100000">
                                          <p:val>
                                            <p:strVal val="#ppt_x"/>
                                          </p:val>
                                        </p:tav>
                                      </p:tavLst>
                                    </p:anim>
                                    <p:anim calcmode="lin" valueType="num">
                                      <p:cBhvr>
                                        <p:cTn id="15" dur="1000" fill="hold"/>
                                        <p:tgtEl>
                                          <p:spTgt spid="1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1000"/>
                                        <p:tgtEl>
                                          <p:spTgt spid="15"/>
                                        </p:tgtEl>
                                      </p:cBhvr>
                                    </p:animEffect>
                                    <p:anim calcmode="lin" valueType="num">
                                      <p:cBhvr>
                                        <p:cTn id="20" dur="1000" fill="hold"/>
                                        <p:tgtEl>
                                          <p:spTgt spid="15"/>
                                        </p:tgtEl>
                                        <p:attrNameLst>
                                          <p:attrName>ppt_x</p:attrName>
                                        </p:attrNameLst>
                                      </p:cBhvr>
                                      <p:tavLst>
                                        <p:tav tm="0">
                                          <p:val>
                                            <p:strVal val="#ppt_x"/>
                                          </p:val>
                                        </p:tav>
                                        <p:tav tm="100000">
                                          <p:val>
                                            <p:strVal val="#ppt_x"/>
                                          </p:val>
                                        </p:tav>
                                      </p:tavLst>
                                    </p:anim>
                                    <p:anim calcmode="lin" valueType="num">
                                      <p:cBhvr>
                                        <p:cTn id="21" dur="1000" fill="hold"/>
                                        <p:tgtEl>
                                          <p:spTgt spid="15"/>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1000"/>
                                        <p:tgtEl>
                                          <p:spTgt spid="16"/>
                                        </p:tgtEl>
                                      </p:cBhvr>
                                    </p:animEffect>
                                    <p:anim calcmode="lin" valueType="num">
                                      <p:cBhvr>
                                        <p:cTn id="26" dur="1000" fill="hold"/>
                                        <p:tgtEl>
                                          <p:spTgt spid="16"/>
                                        </p:tgtEl>
                                        <p:attrNameLst>
                                          <p:attrName>ppt_x</p:attrName>
                                        </p:attrNameLst>
                                      </p:cBhvr>
                                      <p:tavLst>
                                        <p:tav tm="0">
                                          <p:val>
                                            <p:strVal val="#ppt_x"/>
                                          </p:val>
                                        </p:tav>
                                        <p:tav tm="100000">
                                          <p:val>
                                            <p:strVal val="#ppt_x"/>
                                          </p:val>
                                        </p:tav>
                                      </p:tavLst>
                                    </p:anim>
                                    <p:anim calcmode="lin" valueType="num">
                                      <p:cBhvr>
                                        <p:cTn id="27"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A_图片 3"/>
          <p:cNvPicPr>
            <a:picLocks noChangeAspect="1"/>
          </p:cNvPicPr>
          <p:nvPr>
            <p:custDataLst>
              <p:tags r:id="rId2"/>
            </p:custDataLst>
          </p:nvPr>
        </p:nvPicPr>
        <p:blipFill rotWithShape="1">
          <a:blip r:embed="rId9" cstate="print">
            <a:extLst>
              <a:ext uri="{28A0092B-C50C-407E-A947-70E740481C1C}">
                <a14:useLocalDpi xmlns:a14="http://schemas.microsoft.com/office/drawing/2010/main" val="0"/>
              </a:ext>
            </a:extLst>
          </a:blip>
          <a:srcRect/>
          <a:stretch/>
        </p:blipFill>
        <p:spPr>
          <a:xfrm flipH="1">
            <a:off x="-1" y="5724144"/>
            <a:ext cx="1645211" cy="1133856"/>
          </a:xfrm>
          <a:prstGeom prst="rect">
            <a:avLst/>
          </a:prstGeom>
        </p:spPr>
      </p:pic>
      <p:pic>
        <p:nvPicPr>
          <p:cNvPr id="5" name="PA_图片 4"/>
          <p:cNvPicPr>
            <a:picLocks noChangeAspect="1"/>
          </p:cNvPicPr>
          <p:nvPr>
            <p:custDataLst>
              <p:tags r:id="rId3"/>
            </p:custDataLst>
          </p:nvPr>
        </p:nvPicPr>
        <p:blipFill rotWithShape="1">
          <a:blip r:embed="rId10" cstate="print">
            <a:extLst>
              <a:ext uri="{28A0092B-C50C-407E-A947-70E740481C1C}">
                <a14:useLocalDpi xmlns:a14="http://schemas.microsoft.com/office/drawing/2010/main" val="0"/>
              </a:ext>
            </a:extLst>
          </a:blip>
          <a:srcRect/>
          <a:stretch/>
        </p:blipFill>
        <p:spPr>
          <a:xfrm>
            <a:off x="10561320" y="-9144"/>
            <a:ext cx="1630680" cy="1019869"/>
          </a:xfrm>
          <a:prstGeom prst="rect">
            <a:avLst/>
          </a:prstGeom>
        </p:spPr>
      </p:pic>
      <p:sp>
        <p:nvSpPr>
          <p:cNvPr id="6" name="PA_文本框 76"/>
          <p:cNvSpPr txBox="1"/>
          <p:nvPr>
            <p:custDataLst>
              <p:tags r:id="rId4"/>
            </p:custDataLst>
          </p:nvPr>
        </p:nvSpPr>
        <p:spPr>
          <a:xfrm>
            <a:off x="5234880" y="222356"/>
            <a:ext cx="1722238" cy="400110"/>
          </a:xfrm>
          <a:prstGeom prst="rect">
            <a:avLst/>
          </a:prstGeom>
          <a:noFill/>
        </p:spPr>
        <p:txBody>
          <a:bodyPr wrap="square" rtlCol="0">
            <a:spAutoFit/>
          </a:bodyPr>
          <a:lstStyle/>
          <a:p>
            <a:pPr algn="ctr"/>
            <a:r>
              <a:rPr lang="zh-CN" altLang="en-US" sz="2000" dirty="0">
                <a:solidFill>
                  <a:srgbClr val="779464"/>
                </a:solidFill>
                <a:cs typeface="+mn-ea"/>
                <a:sym typeface="+mn-lt"/>
              </a:rPr>
              <a:t>此处添加标题</a:t>
            </a:r>
          </a:p>
        </p:txBody>
      </p:sp>
      <p:sp>
        <p:nvSpPr>
          <p:cNvPr id="7" name="PA_文本框 6"/>
          <p:cNvSpPr txBox="1"/>
          <p:nvPr>
            <p:custDataLst>
              <p:tags r:id="rId5"/>
            </p:custDataLst>
          </p:nvPr>
        </p:nvSpPr>
        <p:spPr>
          <a:xfrm>
            <a:off x="4569336" y="523592"/>
            <a:ext cx="3053327" cy="276999"/>
          </a:xfrm>
          <a:prstGeom prst="rect">
            <a:avLst/>
          </a:prstGeom>
          <a:noFill/>
        </p:spPr>
        <p:txBody>
          <a:bodyPr wrap="square" rtlCol="0">
            <a:spAutoFit/>
          </a:bodyPr>
          <a:lstStyle/>
          <a:p>
            <a:pPr algn="ctr">
              <a:spcBef>
                <a:spcPct val="0"/>
              </a:spcBef>
            </a:pPr>
            <a:r>
              <a:rPr lang="en-US" altLang="zh-CN" sz="1200" dirty="0">
                <a:solidFill>
                  <a:schemeClr val="tx1">
                    <a:lumMod val="75000"/>
                    <a:lumOff val="25000"/>
                  </a:schemeClr>
                </a:solidFill>
                <a:cs typeface="+mn-ea"/>
                <a:sym typeface="+mn-lt"/>
              </a:rPr>
              <a:t>Please add the title here</a:t>
            </a:r>
          </a:p>
        </p:txBody>
      </p:sp>
      <p:cxnSp>
        <p:nvCxnSpPr>
          <p:cNvPr id="8" name="PA_直接连接符 7"/>
          <p:cNvCxnSpPr/>
          <p:nvPr>
            <p:custDataLst>
              <p:tags r:id="rId6"/>
            </p:custDataLst>
          </p:nvPr>
        </p:nvCxnSpPr>
        <p:spPr>
          <a:xfrm>
            <a:off x="6027654" y="832587"/>
            <a:ext cx="136690" cy="0"/>
          </a:xfrm>
          <a:prstGeom prst="line">
            <a:avLst/>
          </a:prstGeom>
          <a:ln w="19050" cap="rnd">
            <a:solidFill>
              <a:srgbClr val="779464"/>
            </a:solidFill>
          </a:ln>
        </p:spPr>
        <p:style>
          <a:lnRef idx="1">
            <a:schemeClr val="accent1"/>
          </a:lnRef>
          <a:fillRef idx="0">
            <a:schemeClr val="accent1"/>
          </a:fillRef>
          <a:effectRef idx="0">
            <a:schemeClr val="accent1"/>
          </a:effectRef>
          <a:fontRef idx="minor">
            <a:schemeClr val="tx1"/>
          </a:fontRef>
        </p:style>
      </p:cxnSp>
      <p:sp>
        <p:nvSpPr>
          <p:cNvPr id="76" name="Freeform: Shape 2">
            <a:extLst>
              <a:ext uri="{FF2B5EF4-FFF2-40B4-BE49-F238E27FC236}">
                <a16:creationId xmlns:a16="http://schemas.microsoft.com/office/drawing/2014/main" id="{85B13759-76EE-4C4D-989E-2A700D2F7BDA}"/>
              </a:ext>
            </a:extLst>
          </p:cNvPr>
          <p:cNvSpPr>
            <a:spLocks/>
          </p:cNvSpPr>
          <p:nvPr/>
        </p:nvSpPr>
        <p:spPr bwMode="auto">
          <a:xfrm flipH="1">
            <a:off x="9299171" y="2573235"/>
            <a:ext cx="1924585" cy="2180154"/>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0" y="0"/>
                  <a:pt x="4802" y="930"/>
                  <a:pt x="2881" y="2791"/>
                </a:cubicBezTo>
                <a:cubicBezTo>
                  <a:pt x="-961" y="6513"/>
                  <a:pt x="-961" y="12548"/>
                  <a:pt x="2881" y="16270"/>
                </a:cubicBezTo>
                <a:cubicBezTo>
                  <a:pt x="4636" y="17971"/>
                  <a:pt x="6890" y="18884"/>
                  <a:pt x="9187" y="19031"/>
                </a:cubicBezTo>
                <a:lnTo>
                  <a:pt x="11077" y="21600"/>
                </a:lnTo>
                <a:lnTo>
                  <a:pt x="11077" y="18977"/>
                </a:lnTo>
                <a:cubicBezTo>
                  <a:pt x="13167" y="18721"/>
                  <a:pt x="15191" y="17825"/>
                  <a:pt x="16796" y="16270"/>
                </a:cubicBezTo>
                <a:cubicBezTo>
                  <a:pt x="20638" y="12548"/>
                  <a:pt x="20638" y="6513"/>
                  <a:pt x="16796" y="2791"/>
                </a:cubicBezTo>
                <a:cubicBezTo>
                  <a:pt x="14875" y="930"/>
                  <a:pt x="12357" y="0"/>
                  <a:pt x="9839" y="0"/>
                </a:cubicBezTo>
                <a:close/>
              </a:path>
            </a:pathLst>
          </a:custGeom>
          <a:solidFill>
            <a:schemeClr val="accent5"/>
          </a:solidFill>
          <a:ln>
            <a:noFill/>
          </a:ln>
          <a:effectLst/>
          <a:extLst/>
        </p:spPr>
        <p:txBody>
          <a:bodyPr anchor="ctr"/>
          <a:lstStyle/>
          <a:p>
            <a:pPr algn="ctr"/>
            <a:endParaRPr/>
          </a:p>
        </p:txBody>
      </p:sp>
      <p:sp>
        <p:nvSpPr>
          <p:cNvPr id="77" name="Freeform: Shape 3">
            <a:extLst>
              <a:ext uri="{FF2B5EF4-FFF2-40B4-BE49-F238E27FC236}">
                <a16:creationId xmlns:a16="http://schemas.microsoft.com/office/drawing/2014/main" id="{EBB2AE09-FE2E-44DC-8FA0-ED56F4FF8B0B}"/>
              </a:ext>
            </a:extLst>
          </p:cNvPr>
          <p:cNvSpPr>
            <a:spLocks/>
          </p:cNvSpPr>
          <p:nvPr/>
        </p:nvSpPr>
        <p:spPr bwMode="auto">
          <a:xfrm>
            <a:off x="9551014" y="3409234"/>
            <a:ext cx="1482743" cy="6556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nchor="ctr">
            <a:normAutofit/>
          </a:bodyPr>
          <a:lstStyle/>
          <a:p>
            <a:pPr marL="0" indent="0">
              <a:lnSpc>
                <a:spcPct val="120000"/>
              </a:lnSpc>
              <a:buSzTx/>
              <a:buFontTx/>
              <a:buNone/>
            </a:pPr>
            <a:r>
              <a:rPr lang="zh-CN" altLang="en-US" sz="1000">
                <a:solidFill>
                  <a:srgbClr val="FFFFFF"/>
                </a:solidFill>
              </a:rPr>
              <a:t>此部分内容作为文字排版占位显示（建议使用主题字体）</a:t>
            </a:r>
          </a:p>
        </p:txBody>
      </p:sp>
      <p:sp>
        <p:nvSpPr>
          <p:cNvPr id="78" name="Freeform: Shape 4">
            <a:extLst>
              <a:ext uri="{FF2B5EF4-FFF2-40B4-BE49-F238E27FC236}">
                <a16:creationId xmlns:a16="http://schemas.microsoft.com/office/drawing/2014/main" id="{BBEBC93A-B48D-416D-A7AD-587C4462B436}"/>
              </a:ext>
            </a:extLst>
          </p:cNvPr>
          <p:cNvSpPr>
            <a:spLocks/>
          </p:cNvSpPr>
          <p:nvPr/>
        </p:nvSpPr>
        <p:spPr bwMode="auto">
          <a:xfrm>
            <a:off x="9559955" y="3140999"/>
            <a:ext cx="1403017" cy="2145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p>
            <a:pPr marL="0" indent="0">
              <a:buSzTx/>
              <a:buFontTx/>
              <a:buNone/>
            </a:pPr>
            <a:r>
              <a:rPr lang="zh-CN" altLang="en-US" sz="1400" b="1">
                <a:solidFill>
                  <a:srgbClr val="FFFFFF"/>
                </a:solidFill>
              </a:rPr>
              <a:t>标题文本预设</a:t>
            </a:r>
          </a:p>
        </p:txBody>
      </p:sp>
      <p:sp>
        <p:nvSpPr>
          <p:cNvPr id="79" name="Freeform: Shape 5">
            <a:extLst>
              <a:ext uri="{FF2B5EF4-FFF2-40B4-BE49-F238E27FC236}">
                <a16:creationId xmlns:a16="http://schemas.microsoft.com/office/drawing/2014/main" id="{67B5EFA8-D72E-45F9-9E2F-AFB9B536895F}"/>
              </a:ext>
            </a:extLst>
          </p:cNvPr>
          <p:cNvSpPr>
            <a:spLocks/>
          </p:cNvSpPr>
          <p:nvPr/>
        </p:nvSpPr>
        <p:spPr bwMode="auto">
          <a:xfrm>
            <a:off x="968244" y="2573235"/>
            <a:ext cx="1924585" cy="2180154"/>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0" y="0"/>
                  <a:pt x="4802" y="930"/>
                  <a:pt x="2881" y="2791"/>
                </a:cubicBezTo>
                <a:cubicBezTo>
                  <a:pt x="-961" y="6513"/>
                  <a:pt x="-961" y="12548"/>
                  <a:pt x="2881" y="16270"/>
                </a:cubicBezTo>
                <a:cubicBezTo>
                  <a:pt x="4636" y="17971"/>
                  <a:pt x="6890" y="18884"/>
                  <a:pt x="9187" y="19031"/>
                </a:cubicBezTo>
                <a:lnTo>
                  <a:pt x="11077" y="21600"/>
                </a:lnTo>
                <a:lnTo>
                  <a:pt x="11077" y="18977"/>
                </a:lnTo>
                <a:cubicBezTo>
                  <a:pt x="13167" y="18721"/>
                  <a:pt x="15191" y="17825"/>
                  <a:pt x="16796" y="16270"/>
                </a:cubicBezTo>
                <a:cubicBezTo>
                  <a:pt x="20638" y="12548"/>
                  <a:pt x="20638" y="6513"/>
                  <a:pt x="16796" y="2791"/>
                </a:cubicBezTo>
                <a:cubicBezTo>
                  <a:pt x="14875" y="930"/>
                  <a:pt x="12357" y="0"/>
                  <a:pt x="9839" y="0"/>
                </a:cubicBezTo>
                <a:close/>
              </a:path>
            </a:pathLst>
          </a:custGeom>
          <a:solidFill>
            <a:schemeClr val="accent1"/>
          </a:solidFill>
          <a:ln>
            <a:noFill/>
          </a:ln>
          <a:effectLst/>
          <a:extLst/>
        </p:spPr>
        <p:txBody>
          <a:bodyPr anchor="ctr"/>
          <a:lstStyle/>
          <a:p>
            <a:pPr algn="ctr"/>
            <a:endParaRPr/>
          </a:p>
        </p:txBody>
      </p:sp>
      <p:sp>
        <p:nvSpPr>
          <p:cNvPr id="80" name="Freeform: Shape 6">
            <a:extLst>
              <a:ext uri="{FF2B5EF4-FFF2-40B4-BE49-F238E27FC236}">
                <a16:creationId xmlns:a16="http://schemas.microsoft.com/office/drawing/2014/main" id="{DAE5117C-FE67-476B-A4C8-1FF130BF1174}"/>
              </a:ext>
            </a:extLst>
          </p:cNvPr>
          <p:cNvSpPr>
            <a:spLocks/>
          </p:cNvSpPr>
          <p:nvPr/>
        </p:nvSpPr>
        <p:spPr bwMode="auto">
          <a:xfrm>
            <a:off x="1220087" y="3409234"/>
            <a:ext cx="1482743" cy="6556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nchor="ctr">
            <a:normAutofit/>
          </a:bodyPr>
          <a:lstStyle/>
          <a:p>
            <a:pPr marL="0" indent="0">
              <a:lnSpc>
                <a:spcPct val="120000"/>
              </a:lnSpc>
              <a:buSzTx/>
              <a:buFontTx/>
              <a:buNone/>
            </a:pPr>
            <a:r>
              <a:rPr lang="zh-CN" altLang="en-US" sz="1000">
                <a:solidFill>
                  <a:srgbClr val="FFFFFF"/>
                </a:solidFill>
              </a:rPr>
              <a:t>此部分内容作为文字排版占位显示（建议使用主题字体）</a:t>
            </a:r>
          </a:p>
        </p:txBody>
      </p:sp>
      <p:sp>
        <p:nvSpPr>
          <p:cNvPr id="81" name="Freeform: Shape 7">
            <a:extLst>
              <a:ext uri="{FF2B5EF4-FFF2-40B4-BE49-F238E27FC236}">
                <a16:creationId xmlns:a16="http://schemas.microsoft.com/office/drawing/2014/main" id="{F2683926-88B2-45B2-8BAE-233AB7078510}"/>
              </a:ext>
            </a:extLst>
          </p:cNvPr>
          <p:cNvSpPr>
            <a:spLocks/>
          </p:cNvSpPr>
          <p:nvPr/>
        </p:nvSpPr>
        <p:spPr bwMode="auto">
          <a:xfrm>
            <a:off x="1229028" y="3140999"/>
            <a:ext cx="1403017" cy="2145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p>
            <a:pPr marL="0" indent="0">
              <a:buSzTx/>
              <a:buFontTx/>
              <a:buNone/>
            </a:pPr>
            <a:r>
              <a:rPr lang="zh-CN" altLang="en-US" sz="1400" b="1">
                <a:solidFill>
                  <a:srgbClr val="FFFFFF"/>
                </a:solidFill>
              </a:rPr>
              <a:t>标题文本预设</a:t>
            </a:r>
          </a:p>
        </p:txBody>
      </p:sp>
      <p:sp>
        <p:nvSpPr>
          <p:cNvPr id="82" name="Freeform: Shape 8">
            <a:extLst>
              <a:ext uri="{FF2B5EF4-FFF2-40B4-BE49-F238E27FC236}">
                <a16:creationId xmlns:a16="http://schemas.microsoft.com/office/drawing/2014/main" id="{95E021D7-0B60-4717-9DB1-76D07E27C2B2}"/>
              </a:ext>
            </a:extLst>
          </p:cNvPr>
          <p:cNvSpPr>
            <a:spLocks/>
          </p:cNvSpPr>
          <p:nvPr/>
        </p:nvSpPr>
        <p:spPr bwMode="auto">
          <a:xfrm>
            <a:off x="2682711" y="2391432"/>
            <a:ext cx="2244977" cy="2543761"/>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0" y="0"/>
                  <a:pt x="4802" y="930"/>
                  <a:pt x="2881" y="2791"/>
                </a:cubicBezTo>
                <a:cubicBezTo>
                  <a:pt x="-961" y="6513"/>
                  <a:pt x="-961" y="12548"/>
                  <a:pt x="2881" y="16270"/>
                </a:cubicBezTo>
                <a:cubicBezTo>
                  <a:pt x="4636" y="17971"/>
                  <a:pt x="6890" y="18884"/>
                  <a:pt x="9187" y="19031"/>
                </a:cubicBezTo>
                <a:lnTo>
                  <a:pt x="11077" y="21600"/>
                </a:lnTo>
                <a:lnTo>
                  <a:pt x="11077" y="18977"/>
                </a:lnTo>
                <a:cubicBezTo>
                  <a:pt x="13167" y="18721"/>
                  <a:pt x="15191" y="17825"/>
                  <a:pt x="16796" y="16270"/>
                </a:cubicBezTo>
                <a:cubicBezTo>
                  <a:pt x="20638" y="12548"/>
                  <a:pt x="20638" y="6513"/>
                  <a:pt x="16796" y="2791"/>
                </a:cubicBezTo>
                <a:cubicBezTo>
                  <a:pt x="14875" y="930"/>
                  <a:pt x="12357" y="0"/>
                  <a:pt x="9839" y="0"/>
                </a:cubicBezTo>
                <a:close/>
              </a:path>
            </a:pathLst>
          </a:custGeom>
          <a:solidFill>
            <a:schemeClr val="accent2"/>
          </a:solidFill>
          <a:ln>
            <a:noFill/>
          </a:ln>
          <a:effectLst/>
          <a:extLst/>
        </p:spPr>
        <p:txBody>
          <a:bodyPr anchor="ctr"/>
          <a:lstStyle/>
          <a:p>
            <a:pPr algn="ctr"/>
            <a:endParaRPr/>
          </a:p>
        </p:txBody>
      </p:sp>
      <p:sp>
        <p:nvSpPr>
          <p:cNvPr id="83" name="Freeform: Shape 9">
            <a:extLst>
              <a:ext uri="{FF2B5EF4-FFF2-40B4-BE49-F238E27FC236}">
                <a16:creationId xmlns:a16="http://schemas.microsoft.com/office/drawing/2014/main" id="{CCBCF717-111C-4CB8-AF7F-F33F0BA8071D}"/>
              </a:ext>
            </a:extLst>
          </p:cNvPr>
          <p:cNvSpPr>
            <a:spLocks/>
          </p:cNvSpPr>
          <p:nvPr/>
        </p:nvSpPr>
        <p:spPr bwMode="auto">
          <a:xfrm flipH="1">
            <a:off x="7233763" y="2391432"/>
            <a:ext cx="2244977" cy="2543761"/>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9" y="0"/>
                </a:moveTo>
                <a:cubicBezTo>
                  <a:pt x="7320" y="0"/>
                  <a:pt x="4802" y="930"/>
                  <a:pt x="2881" y="2791"/>
                </a:cubicBezTo>
                <a:cubicBezTo>
                  <a:pt x="-961" y="6513"/>
                  <a:pt x="-961" y="12548"/>
                  <a:pt x="2881" y="16270"/>
                </a:cubicBezTo>
                <a:cubicBezTo>
                  <a:pt x="4636" y="17971"/>
                  <a:pt x="6890" y="18884"/>
                  <a:pt x="9187" y="19031"/>
                </a:cubicBezTo>
                <a:lnTo>
                  <a:pt x="11077" y="21600"/>
                </a:lnTo>
                <a:lnTo>
                  <a:pt x="11077" y="18977"/>
                </a:lnTo>
                <a:cubicBezTo>
                  <a:pt x="13167" y="18721"/>
                  <a:pt x="15191" y="17825"/>
                  <a:pt x="16796" y="16270"/>
                </a:cubicBezTo>
                <a:cubicBezTo>
                  <a:pt x="20638" y="12548"/>
                  <a:pt x="20638" y="6513"/>
                  <a:pt x="16796" y="2791"/>
                </a:cubicBezTo>
                <a:cubicBezTo>
                  <a:pt x="14875" y="930"/>
                  <a:pt x="12357" y="0"/>
                  <a:pt x="9839" y="0"/>
                </a:cubicBezTo>
                <a:close/>
              </a:path>
            </a:pathLst>
          </a:custGeom>
          <a:solidFill>
            <a:schemeClr val="accent4"/>
          </a:solidFill>
          <a:ln>
            <a:noFill/>
          </a:ln>
          <a:effectLst/>
          <a:extLst/>
        </p:spPr>
        <p:txBody>
          <a:bodyPr anchor="ctr"/>
          <a:lstStyle/>
          <a:p>
            <a:pPr algn="ctr"/>
            <a:endParaRPr/>
          </a:p>
        </p:txBody>
      </p:sp>
      <p:sp>
        <p:nvSpPr>
          <p:cNvPr id="84" name="Freeform: Shape 10">
            <a:extLst>
              <a:ext uri="{FF2B5EF4-FFF2-40B4-BE49-F238E27FC236}">
                <a16:creationId xmlns:a16="http://schemas.microsoft.com/office/drawing/2014/main" id="{01A06650-47A9-4B84-8B8C-1B4666370723}"/>
              </a:ext>
            </a:extLst>
          </p:cNvPr>
          <p:cNvSpPr>
            <a:spLocks/>
          </p:cNvSpPr>
          <p:nvPr/>
        </p:nvSpPr>
        <p:spPr bwMode="auto">
          <a:xfrm>
            <a:off x="4717571" y="2024844"/>
            <a:ext cx="2756858" cy="2966231"/>
          </a:xfrm>
          <a:custGeom>
            <a:avLst/>
            <a:gdLst>
              <a:gd name="T0" fmla="+- 0 10800 961"/>
              <a:gd name="T1" fmla="*/ T0 w 19679"/>
              <a:gd name="T2" fmla="*/ 10800 h 21600"/>
              <a:gd name="T3" fmla="+- 0 10800 961"/>
              <a:gd name="T4" fmla="*/ T3 w 19679"/>
              <a:gd name="T5" fmla="*/ 10800 h 21600"/>
              <a:gd name="T6" fmla="+- 0 10800 961"/>
              <a:gd name="T7" fmla="*/ T6 w 19679"/>
              <a:gd name="T8" fmla="*/ 10800 h 21600"/>
              <a:gd name="T9" fmla="+- 0 10800 961"/>
              <a:gd name="T10" fmla="*/ T9 w 19679"/>
              <a:gd name="T11" fmla="*/ 10800 h 21600"/>
            </a:gdLst>
            <a:ahLst/>
            <a:cxnLst>
              <a:cxn ang="0">
                <a:pos x="T1" y="T2"/>
              </a:cxn>
              <a:cxn ang="0">
                <a:pos x="T4" y="T5"/>
              </a:cxn>
              <a:cxn ang="0">
                <a:pos x="T7" y="T8"/>
              </a:cxn>
              <a:cxn ang="0">
                <a:pos x="T10" y="T11"/>
              </a:cxn>
            </a:cxnLst>
            <a:rect l="0" t="0" r="r" b="b"/>
            <a:pathLst>
              <a:path w="19679" h="21600">
                <a:moveTo>
                  <a:pt x="9838" y="0"/>
                </a:moveTo>
                <a:cubicBezTo>
                  <a:pt x="7320" y="0"/>
                  <a:pt x="4802" y="979"/>
                  <a:pt x="2881" y="2939"/>
                </a:cubicBezTo>
                <a:cubicBezTo>
                  <a:pt x="-961" y="6858"/>
                  <a:pt x="-961" y="13212"/>
                  <a:pt x="2881" y="17131"/>
                </a:cubicBezTo>
                <a:cubicBezTo>
                  <a:pt x="4559" y="18843"/>
                  <a:pt x="6692" y="19807"/>
                  <a:pt x="8883" y="20023"/>
                </a:cubicBezTo>
                <a:lnTo>
                  <a:pt x="9859" y="21599"/>
                </a:lnTo>
                <a:lnTo>
                  <a:pt x="10838" y="20018"/>
                </a:lnTo>
                <a:cubicBezTo>
                  <a:pt x="13014" y="19793"/>
                  <a:pt x="15129" y="18831"/>
                  <a:pt x="16796" y="17131"/>
                </a:cubicBezTo>
                <a:cubicBezTo>
                  <a:pt x="20638" y="13212"/>
                  <a:pt x="20638" y="6858"/>
                  <a:pt x="16796" y="2939"/>
                </a:cubicBezTo>
                <a:cubicBezTo>
                  <a:pt x="14875" y="979"/>
                  <a:pt x="12356" y="0"/>
                  <a:pt x="9838" y="0"/>
                </a:cubicBezTo>
                <a:close/>
              </a:path>
            </a:pathLst>
          </a:custGeom>
          <a:solidFill>
            <a:schemeClr val="accent3"/>
          </a:solidFill>
          <a:ln>
            <a:noFill/>
          </a:ln>
          <a:effectLst/>
          <a:extLst/>
        </p:spPr>
        <p:txBody>
          <a:bodyPr anchor="ctr"/>
          <a:lstStyle/>
          <a:p>
            <a:pPr algn="ctr"/>
            <a:endParaRPr/>
          </a:p>
        </p:txBody>
      </p:sp>
      <p:sp>
        <p:nvSpPr>
          <p:cNvPr id="85" name="Freeform: Shape 11">
            <a:extLst>
              <a:ext uri="{FF2B5EF4-FFF2-40B4-BE49-F238E27FC236}">
                <a16:creationId xmlns:a16="http://schemas.microsoft.com/office/drawing/2014/main" id="{244FFA75-75D9-4F6F-AB50-DDB18FEB2070}"/>
              </a:ext>
            </a:extLst>
          </p:cNvPr>
          <p:cNvSpPr>
            <a:spLocks/>
          </p:cNvSpPr>
          <p:nvPr/>
        </p:nvSpPr>
        <p:spPr bwMode="auto">
          <a:xfrm>
            <a:off x="3063456" y="3522489"/>
            <a:ext cx="1482743" cy="6556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nchor="ctr">
            <a:normAutofit/>
          </a:bodyPr>
          <a:lstStyle/>
          <a:p>
            <a:pPr marL="0" indent="0">
              <a:lnSpc>
                <a:spcPct val="120000"/>
              </a:lnSpc>
              <a:buSzTx/>
              <a:buFontTx/>
              <a:buNone/>
            </a:pPr>
            <a:r>
              <a:rPr lang="zh-CN" altLang="en-US" sz="1000">
                <a:solidFill>
                  <a:srgbClr val="FFFFFF"/>
                </a:solidFill>
              </a:rPr>
              <a:t>此部分内容作为文字排版占位显示（建议使用主题字体）</a:t>
            </a:r>
          </a:p>
        </p:txBody>
      </p:sp>
      <p:sp>
        <p:nvSpPr>
          <p:cNvPr id="86" name="Freeform: Shape 12">
            <a:extLst>
              <a:ext uri="{FF2B5EF4-FFF2-40B4-BE49-F238E27FC236}">
                <a16:creationId xmlns:a16="http://schemas.microsoft.com/office/drawing/2014/main" id="{780413AB-A57C-4256-8EAA-BD527071F19A}"/>
              </a:ext>
            </a:extLst>
          </p:cNvPr>
          <p:cNvSpPr>
            <a:spLocks/>
          </p:cNvSpPr>
          <p:nvPr/>
        </p:nvSpPr>
        <p:spPr bwMode="auto">
          <a:xfrm>
            <a:off x="7645056" y="3522489"/>
            <a:ext cx="1482743" cy="6556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nchor="ctr">
            <a:normAutofit/>
          </a:bodyPr>
          <a:lstStyle/>
          <a:p>
            <a:pPr marL="0" indent="0">
              <a:lnSpc>
                <a:spcPct val="120000"/>
              </a:lnSpc>
              <a:buSzTx/>
              <a:buFontTx/>
              <a:buNone/>
            </a:pPr>
            <a:r>
              <a:rPr lang="zh-CN" altLang="en-US" sz="1000">
                <a:solidFill>
                  <a:srgbClr val="FFFFFF"/>
                </a:solidFill>
              </a:rPr>
              <a:t>此部分内容作为文字排版占位显示（建议使用主题字体）</a:t>
            </a:r>
          </a:p>
        </p:txBody>
      </p:sp>
      <p:sp>
        <p:nvSpPr>
          <p:cNvPr id="87" name="Freeform: Shape 13">
            <a:extLst>
              <a:ext uri="{FF2B5EF4-FFF2-40B4-BE49-F238E27FC236}">
                <a16:creationId xmlns:a16="http://schemas.microsoft.com/office/drawing/2014/main" id="{BA465302-AB65-44CF-B7BC-572E471BF4ED}"/>
              </a:ext>
            </a:extLst>
          </p:cNvPr>
          <p:cNvSpPr>
            <a:spLocks/>
          </p:cNvSpPr>
          <p:nvPr/>
        </p:nvSpPr>
        <p:spPr bwMode="auto">
          <a:xfrm>
            <a:off x="5041688" y="3416685"/>
            <a:ext cx="2114585" cy="6556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nchor="ctr">
            <a:normAutofit/>
          </a:bodyPr>
          <a:lstStyle/>
          <a:p>
            <a:pPr marL="0" indent="0">
              <a:lnSpc>
                <a:spcPct val="120000"/>
              </a:lnSpc>
              <a:buSzTx/>
              <a:buFontTx/>
              <a:buNone/>
            </a:pPr>
            <a:r>
              <a:rPr lang="zh-CN" altLang="en-US" sz="1100">
                <a:solidFill>
                  <a:srgbClr val="FFFFFF"/>
                </a:solidFill>
              </a:rPr>
              <a:t>此部分内容作为文字排版占位显示（建议使用主题字体）</a:t>
            </a:r>
          </a:p>
        </p:txBody>
      </p:sp>
      <p:sp>
        <p:nvSpPr>
          <p:cNvPr id="88" name="Freeform: Shape 14">
            <a:extLst>
              <a:ext uri="{FF2B5EF4-FFF2-40B4-BE49-F238E27FC236}">
                <a16:creationId xmlns:a16="http://schemas.microsoft.com/office/drawing/2014/main" id="{E29E4D5B-B5F8-4EC2-A05E-754B4DB7170E}"/>
              </a:ext>
            </a:extLst>
          </p:cNvPr>
          <p:cNvSpPr>
            <a:spLocks/>
          </p:cNvSpPr>
          <p:nvPr/>
        </p:nvSpPr>
        <p:spPr bwMode="auto">
          <a:xfrm>
            <a:off x="5268943" y="3140999"/>
            <a:ext cx="1654115" cy="2145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fontScale="92500" lnSpcReduction="20000"/>
          </a:bodyPr>
          <a:lstStyle/>
          <a:p>
            <a:pPr marL="0" indent="0">
              <a:buSzTx/>
              <a:buFontTx/>
              <a:buNone/>
            </a:pPr>
            <a:r>
              <a:rPr lang="zh-CN" altLang="en-US" sz="1800" b="1">
                <a:solidFill>
                  <a:srgbClr val="FFFFFF"/>
                </a:solidFill>
              </a:rPr>
              <a:t>标题文本预设</a:t>
            </a:r>
          </a:p>
        </p:txBody>
      </p:sp>
      <p:sp>
        <p:nvSpPr>
          <p:cNvPr id="89" name="Freeform: Shape 15">
            <a:extLst>
              <a:ext uri="{FF2B5EF4-FFF2-40B4-BE49-F238E27FC236}">
                <a16:creationId xmlns:a16="http://schemas.microsoft.com/office/drawing/2014/main" id="{D1AC2258-D070-4B1E-B34B-0AEE2719F0CD}"/>
              </a:ext>
            </a:extLst>
          </p:cNvPr>
          <p:cNvSpPr>
            <a:spLocks/>
          </p:cNvSpPr>
          <p:nvPr/>
        </p:nvSpPr>
        <p:spPr bwMode="auto">
          <a:xfrm>
            <a:off x="3103691" y="3254254"/>
            <a:ext cx="1403017" cy="2145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p>
            <a:pPr marL="0" indent="0">
              <a:buSzTx/>
              <a:buFontTx/>
              <a:buNone/>
            </a:pPr>
            <a:r>
              <a:rPr lang="zh-CN" altLang="en-US" sz="1400" b="1">
                <a:solidFill>
                  <a:srgbClr val="FFFFFF"/>
                </a:solidFill>
              </a:rPr>
              <a:t>标题文本预设</a:t>
            </a:r>
          </a:p>
        </p:txBody>
      </p:sp>
      <p:sp>
        <p:nvSpPr>
          <p:cNvPr id="90" name="Freeform: Shape 16">
            <a:extLst>
              <a:ext uri="{FF2B5EF4-FFF2-40B4-BE49-F238E27FC236}">
                <a16:creationId xmlns:a16="http://schemas.microsoft.com/office/drawing/2014/main" id="{0DD31CF8-A6B3-4116-A66E-5A5A499B453D}"/>
              </a:ext>
            </a:extLst>
          </p:cNvPr>
          <p:cNvSpPr>
            <a:spLocks/>
          </p:cNvSpPr>
          <p:nvPr/>
        </p:nvSpPr>
        <p:spPr bwMode="auto">
          <a:xfrm>
            <a:off x="7654742" y="3254254"/>
            <a:ext cx="1402272" cy="2145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p>
            <a:pPr marL="0" indent="0">
              <a:buSzTx/>
              <a:buFontTx/>
              <a:buNone/>
            </a:pPr>
            <a:r>
              <a:rPr lang="zh-CN" altLang="en-US" sz="1400" b="1">
                <a:solidFill>
                  <a:srgbClr val="FFFFFF"/>
                </a:solidFill>
              </a:rPr>
              <a:t>标题文本预设</a:t>
            </a:r>
          </a:p>
        </p:txBody>
      </p:sp>
      <p:sp>
        <p:nvSpPr>
          <p:cNvPr id="91" name="Freeform: Shape 17">
            <a:extLst>
              <a:ext uri="{FF2B5EF4-FFF2-40B4-BE49-F238E27FC236}">
                <a16:creationId xmlns:a16="http://schemas.microsoft.com/office/drawing/2014/main" id="{B2316C2B-CC44-4B9C-B199-5A90ACBEBD5F}"/>
              </a:ext>
            </a:extLst>
          </p:cNvPr>
          <p:cNvSpPr>
            <a:spLocks/>
          </p:cNvSpPr>
          <p:nvPr/>
        </p:nvSpPr>
        <p:spPr bwMode="auto">
          <a:xfrm>
            <a:off x="5981255" y="2723745"/>
            <a:ext cx="229490" cy="25109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483" y="15438"/>
                </a:moveTo>
                <a:cubicBezTo>
                  <a:pt x="17889" y="14149"/>
                  <a:pt x="18631" y="12358"/>
                  <a:pt x="18631" y="10638"/>
                </a:cubicBezTo>
                <a:cubicBezTo>
                  <a:pt x="18631" y="8955"/>
                  <a:pt x="17967" y="7343"/>
                  <a:pt x="16639" y="6089"/>
                </a:cubicBezTo>
                <a:lnTo>
                  <a:pt x="18553" y="4334"/>
                </a:lnTo>
                <a:cubicBezTo>
                  <a:pt x="20467" y="6125"/>
                  <a:pt x="21599" y="8453"/>
                  <a:pt x="21599" y="10853"/>
                </a:cubicBezTo>
                <a:cubicBezTo>
                  <a:pt x="21599" y="13038"/>
                  <a:pt x="20662" y="15331"/>
                  <a:pt x="18514" y="17265"/>
                </a:cubicBezTo>
                <a:cubicBezTo>
                  <a:pt x="18514" y="17265"/>
                  <a:pt x="16483" y="15438"/>
                  <a:pt x="16483" y="15438"/>
                </a:cubicBezTo>
                <a:close/>
                <a:moveTo>
                  <a:pt x="14373" y="21600"/>
                </a:moveTo>
                <a:lnTo>
                  <a:pt x="7069" y="14901"/>
                </a:lnTo>
                <a:lnTo>
                  <a:pt x="0" y="14901"/>
                </a:lnTo>
                <a:lnTo>
                  <a:pt x="0" y="6698"/>
                </a:lnTo>
                <a:lnTo>
                  <a:pt x="7069" y="6698"/>
                </a:lnTo>
                <a:lnTo>
                  <a:pt x="14373" y="0"/>
                </a:lnTo>
                <a:cubicBezTo>
                  <a:pt x="14373" y="0"/>
                  <a:pt x="14373" y="21600"/>
                  <a:pt x="14373" y="21600"/>
                </a:cubicBez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a:p>
        </p:txBody>
      </p:sp>
      <p:sp>
        <p:nvSpPr>
          <p:cNvPr id="92" name="Freeform: Shape 18">
            <a:extLst>
              <a:ext uri="{FF2B5EF4-FFF2-40B4-BE49-F238E27FC236}">
                <a16:creationId xmlns:a16="http://schemas.microsoft.com/office/drawing/2014/main" id="{19FF20DE-22F5-4780-ACBB-C2C351022133}"/>
              </a:ext>
            </a:extLst>
          </p:cNvPr>
          <p:cNvSpPr>
            <a:spLocks/>
          </p:cNvSpPr>
          <p:nvPr/>
        </p:nvSpPr>
        <p:spPr bwMode="auto">
          <a:xfrm>
            <a:off x="1817654" y="2717039"/>
            <a:ext cx="225764" cy="2473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1600"/>
                </a:moveTo>
                <a:lnTo>
                  <a:pt x="15882" y="21600"/>
                </a:lnTo>
                <a:lnTo>
                  <a:pt x="15882" y="0"/>
                </a:lnTo>
                <a:lnTo>
                  <a:pt x="21600" y="0"/>
                </a:lnTo>
                <a:cubicBezTo>
                  <a:pt x="21600" y="0"/>
                  <a:pt x="21600" y="21600"/>
                  <a:pt x="21600" y="21600"/>
                </a:cubicBezTo>
                <a:close/>
                <a:moveTo>
                  <a:pt x="13658" y="21600"/>
                </a:moveTo>
                <a:lnTo>
                  <a:pt x="7941" y="21600"/>
                </a:lnTo>
                <a:lnTo>
                  <a:pt x="7941" y="9983"/>
                </a:lnTo>
                <a:lnTo>
                  <a:pt x="13658" y="9983"/>
                </a:lnTo>
                <a:cubicBezTo>
                  <a:pt x="13658" y="9983"/>
                  <a:pt x="13658" y="21600"/>
                  <a:pt x="13658" y="21600"/>
                </a:cubicBezTo>
                <a:close/>
                <a:moveTo>
                  <a:pt x="5717" y="21600"/>
                </a:moveTo>
                <a:lnTo>
                  <a:pt x="0" y="21600"/>
                </a:lnTo>
                <a:lnTo>
                  <a:pt x="0" y="5989"/>
                </a:lnTo>
                <a:lnTo>
                  <a:pt x="5717" y="5989"/>
                </a:lnTo>
                <a:cubicBezTo>
                  <a:pt x="5717" y="5989"/>
                  <a:pt x="5717" y="21600"/>
                  <a:pt x="5717" y="21600"/>
                </a:cubicBez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a:p>
        </p:txBody>
      </p:sp>
      <p:sp>
        <p:nvSpPr>
          <p:cNvPr id="93" name="Freeform: Shape 19">
            <a:extLst>
              <a:ext uri="{FF2B5EF4-FFF2-40B4-BE49-F238E27FC236}">
                <a16:creationId xmlns:a16="http://schemas.microsoft.com/office/drawing/2014/main" id="{9C494888-C31B-458C-B483-CB51F5BE7137}"/>
              </a:ext>
            </a:extLst>
          </p:cNvPr>
          <p:cNvSpPr>
            <a:spLocks/>
          </p:cNvSpPr>
          <p:nvPr/>
        </p:nvSpPr>
        <p:spPr bwMode="auto">
          <a:xfrm>
            <a:off x="10143366" y="2723745"/>
            <a:ext cx="236195" cy="25333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9072" y="16413"/>
                </a:moveTo>
                <a:cubicBezTo>
                  <a:pt x="9072" y="16199"/>
                  <a:pt x="10249" y="16164"/>
                  <a:pt x="10781" y="16164"/>
                </a:cubicBezTo>
                <a:cubicBezTo>
                  <a:pt x="12109" y="16164"/>
                  <a:pt x="12489" y="16271"/>
                  <a:pt x="12489" y="16413"/>
                </a:cubicBezTo>
                <a:cubicBezTo>
                  <a:pt x="12489" y="17407"/>
                  <a:pt x="11730" y="18189"/>
                  <a:pt x="10781" y="18189"/>
                </a:cubicBezTo>
                <a:cubicBezTo>
                  <a:pt x="9831" y="18189"/>
                  <a:pt x="9072" y="17407"/>
                  <a:pt x="9072" y="16413"/>
                </a:cubicBezTo>
                <a:close/>
                <a:moveTo>
                  <a:pt x="19360" y="17265"/>
                </a:moveTo>
                <a:cubicBezTo>
                  <a:pt x="17803" y="15525"/>
                  <a:pt x="13779" y="15169"/>
                  <a:pt x="10781" y="15169"/>
                </a:cubicBezTo>
                <a:cubicBezTo>
                  <a:pt x="7820" y="15169"/>
                  <a:pt x="3758" y="15525"/>
                  <a:pt x="2201" y="17265"/>
                </a:cubicBezTo>
                <a:cubicBezTo>
                  <a:pt x="3758" y="19006"/>
                  <a:pt x="7820" y="19432"/>
                  <a:pt x="10781" y="19397"/>
                </a:cubicBezTo>
                <a:cubicBezTo>
                  <a:pt x="13779" y="19397"/>
                  <a:pt x="17803" y="19042"/>
                  <a:pt x="19360" y="17265"/>
                </a:cubicBezTo>
                <a:close/>
                <a:moveTo>
                  <a:pt x="21599" y="17976"/>
                </a:moveTo>
                <a:cubicBezTo>
                  <a:pt x="21599" y="20463"/>
                  <a:pt x="14804" y="21600"/>
                  <a:pt x="10781" y="21600"/>
                </a:cubicBezTo>
                <a:cubicBezTo>
                  <a:pt x="6757" y="21600"/>
                  <a:pt x="0" y="20463"/>
                  <a:pt x="0" y="17976"/>
                </a:cubicBezTo>
                <a:cubicBezTo>
                  <a:pt x="0" y="17585"/>
                  <a:pt x="151" y="17230"/>
                  <a:pt x="455" y="16910"/>
                </a:cubicBezTo>
                <a:cubicBezTo>
                  <a:pt x="4137" y="9840"/>
                  <a:pt x="3188" y="6536"/>
                  <a:pt x="5200" y="3907"/>
                </a:cubicBezTo>
                <a:cubicBezTo>
                  <a:pt x="6111" y="2735"/>
                  <a:pt x="7174" y="1989"/>
                  <a:pt x="8882" y="1634"/>
                </a:cubicBezTo>
                <a:cubicBezTo>
                  <a:pt x="8958" y="710"/>
                  <a:pt x="9756" y="0"/>
                  <a:pt x="10781" y="0"/>
                </a:cubicBezTo>
                <a:cubicBezTo>
                  <a:pt x="11768" y="0"/>
                  <a:pt x="12603" y="710"/>
                  <a:pt x="12679" y="1634"/>
                </a:cubicBezTo>
                <a:cubicBezTo>
                  <a:pt x="14387" y="1989"/>
                  <a:pt x="15450" y="2735"/>
                  <a:pt x="16361" y="3907"/>
                </a:cubicBezTo>
                <a:cubicBezTo>
                  <a:pt x="18373" y="6536"/>
                  <a:pt x="17424" y="9840"/>
                  <a:pt x="21106" y="16910"/>
                </a:cubicBezTo>
                <a:cubicBezTo>
                  <a:pt x="21410" y="17230"/>
                  <a:pt x="21599" y="17585"/>
                  <a:pt x="21599" y="17976"/>
                </a:cubicBez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a:p>
        </p:txBody>
      </p:sp>
      <p:sp>
        <p:nvSpPr>
          <p:cNvPr id="94" name="Freeform: Shape 20">
            <a:extLst>
              <a:ext uri="{FF2B5EF4-FFF2-40B4-BE49-F238E27FC236}">
                <a16:creationId xmlns:a16="http://schemas.microsoft.com/office/drawing/2014/main" id="{082A86AB-F0F0-4CE6-8F36-EFB483F5CFC3}"/>
              </a:ext>
            </a:extLst>
          </p:cNvPr>
          <p:cNvSpPr>
            <a:spLocks/>
          </p:cNvSpPr>
          <p:nvPr/>
        </p:nvSpPr>
        <p:spPr bwMode="auto">
          <a:xfrm>
            <a:off x="3661024" y="2840725"/>
            <a:ext cx="288352" cy="26823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188" y="12491"/>
                </a:moveTo>
                <a:lnTo>
                  <a:pt x="19188" y="9719"/>
                </a:lnTo>
                <a:lnTo>
                  <a:pt x="16141" y="9719"/>
                </a:lnTo>
                <a:lnTo>
                  <a:pt x="16141" y="12491"/>
                </a:lnTo>
                <a:cubicBezTo>
                  <a:pt x="16141" y="12491"/>
                  <a:pt x="19188" y="12491"/>
                  <a:pt x="19188" y="12491"/>
                </a:cubicBezTo>
                <a:close/>
                <a:moveTo>
                  <a:pt x="19188" y="6551"/>
                </a:moveTo>
                <a:lnTo>
                  <a:pt x="16141" y="6299"/>
                </a:lnTo>
                <a:lnTo>
                  <a:pt x="16141" y="8891"/>
                </a:lnTo>
                <a:lnTo>
                  <a:pt x="19188" y="8891"/>
                </a:lnTo>
                <a:cubicBezTo>
                  <a:pt x="19188" y="8891"/>
                  <a:pt x="19188" y="6551"/>
                  <a:pt x="19188" y="6551"/>
                </a:cubicBezTo>
                <a:close/>
                <a:moveTo>
                  <a:pt x="18217" y="16775"/>
                </a:moveTo>
                <a:cubicBezTo>
                  <a:pt x="17011" y="16775"/>
                  <a:pt x="16007" y="17855"/>
                  <a:pt x="16007" y="19188"/>
                </a:cubicBezTo>
                <a:cubicBezTo>
                  <a:pt x="16007" y="20519"/>
                  <a:pt x="17011" y="21600"/>
                  <a:pt x="18217" y="21600"/>
                </a:cubicBezTo>
                <a:cubicBezTo>
                  <a:pt x="19456" y="21600"/>
                  <a:pt x="20460" y="20519"/>
                  <a:pt x="20460" y="19188"/>
                </a:cubicBezTo>
                <a:cubicBezTo>
                  <a:pt x="20427" y="17855"/>
                  <a:pt x="19456" y="16775"/>
                  <a:pt x="18217" y="16775"/>
                </a:cubicBezTo>
                <a:close/>
                <a:moveTo>
                  <a:pt x="11720" y="9719"/>
                </a:moveTo>
                <a:lnTo>
                  <a:pt x="11720" y="12491"/>
                </a:lnTo>
                <a:lnTo>
                  <a:pt x="15069" y="12491"/>
                </a:lnTo>
                <a:lnTo>
                  <a:pt x="15069" y="9719"/>
                </a:lnTo>
                <a:cubicBezTo>
                  <a:pt x="15069" y="9719"/>
                  <a:pt x="11720" y="9719"/>
                  <a:pt x="11720" y="9719"/>
                </a:cubicBezTo>
                <a:close/>
                <a:moveTo>
                  <a:pt x="15069" y="8891"/>
                </a:moveTo>
                <a:lnTo>
                  <a:pt x="15069" y="6228"/>
                </a:lnTo>
                <a:lnTo>
                  <a:pt x="11720" y="5975"/>
                </a:lnTo>
                <a:lnTo>
                  <a:pt x="11720" y="8891"/>
                </a:lnTo>
                <a:cubicBezTo>
                  <a:pt x="11720" y="8891"/>
                  <a:pt x="15069" y="8891"/>
                  <a:pt x="15069" y="8891"/>
                </a:cubicBezTo>
                <a:close/>
                <a:moveTo>
                  <a:pt x="8438" y="12491"/>
                </a:moveTo>
                <a:lnTo>
                  <a:pt x="10649" y="12491"/>
                </a:lnTo>
                <a:lnTo>
                  <a:pt x="10649" y="9719"/>
                </a:lnTo>
                <a:lnTo>
                  <a:pt x="7635" y="9719"/>
                </a:lnTo>
                <a:cubicBezTo>
                  <a:pt x="7635" y="9719"/>
                  <a:pt x="8438" y="12491"/>
                  <a:pt x="8438" y="12491"/>
                </a:cubicBezTo>
                <a:close/>
                <a:moveTo>
                  <a:pt x="6362" y="5616"/>
                </a:moveTo>
                <a:lnTo>
                  <a:pt x="7367" y="8891"/>
                </a:lnTo>
                <a:lnTo>
                  <a:pt x="10649" y="8891"/>
                </a:lnTo>
                <a:lnTo>
                  <a:pt x="10649" y="5904"/>
                </a:lnTo>
                <a:cubicBezTo>
                  <a:pt x="10649" y="5904"/>
                  <a:pt x="6362" y="5616"/>
                  <a:pt x="6362" y="5616"/>
                </a:cubicBezTo>
                <a:close/>
                <a:moveTo>
                  <a:pt x="7367" y="16775"/>
                </a:moveTo>
                <a:cubicBezTo>
                  <a:pt x="6127" y="16775"/>
                  <a:pt x="5124" y="17855"/>
                  <a:pt x="5124" y="19188"/>
                </a:cubicBezTo>
                <a:cubicBezTo>
                  <a:pt x="5124" y="20519"/>
                  <a:pt x="6127" y="21600"/>
                  <a:pt x="7367" y="21600"/>
                </a:cubicBezTo>
                <a:cubicBezTo>
                  <a:pt x="8606" y="21600"/>
                  <a:pt x="9610" y="20519"/>
                  <a:pt x="9610" y="19188"/>
                </a:cubicBezTo>
                <a:cubicBezTo>
                  <a:pt x="9610" y="17855"/>
                  <a:pt x="8606" y="16775"/>
                  <a:pt x="7367" y="16775"/>
                </a:cubicBezTo>
                <a:close/>
                <a:moveTo>
                  <a:pt x="21599" y="5508"/>
                </a:moveTo>
                <a:lnTo>
                  <a:pt x="21599" y="13607"/>
                </a:lnTo>
                <a:cubicBezTo>
                  <a:pt x="21599" y="14436"/>
                  <a:pt x="20996" y="15083"/>
                  <a:pt x="20226" y="15083"/>
                </a:cubicBezTo>
                <a:lnTo>
                  <a:pt x="7434" y="15083"/>
                </a:lnTo>
                <a:cubicBezTo>
                  <a:pt x="6797" y="15083"/>
                  <a:pt x="6228" y="14543"/>
                  <a:pt x="6127" y="13860"/>
                </a:cubicBezTo>
                <a:lnTo>
                  <a:pt x="3750" y="4715"/>
                </a:lnTo>
                <a:cubicBezTo>
                  <a:pt x="3750" y="4715"/>
                  <a:pt x="3348" y="3060"/>
                  <a:pt x="2645" y="2843"/>
                </a:cubicBezTo>
                <a:cubicBezTo>
                  <a:pt x="1540" y="2519"/>
                  <a:pt x="0" y="3168"/>
                  <a:pt x="0" y="1259"/>
                </a:cubicBezTo>
                <a:cubicBezTo>
                  <a:pt x="0" y="36"/>
                  <a:pt x="1037" y="36"/>
                  <a:pt x="1037" y="36"/>
                </a:cubicBezTo>
                <a:cubicBezTo>
                  <a:pt x="1071" y="36"/>
                  <a:pt x="1272" y="0"/>
                  <a:pt x="1540" y="0"/>
                </a:cubicBezTo>
                <a:cubicBezTo>
                  <a:pt x="3147" y="0"/>
                  <a:pt x="5056" y="647"/>
                  <a:pt x="5793" y="2951"/>
                </a:cubicBezTo>
                <a:lnTo>
                  <a:pt x="20293" y="4068"/>
                </a:lnTo>
                <a:cubicBezTo>
                  <a:pt x="21030" y="4103"/>
                  <a:pt x="21599" y="4715"/>
                  <a:pt x="21599" y="5508"/>
                </a:cubicBez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a:p>
        </p:txBody>
      </p:sp>
      <p:sp>
        <p:nvSpPr>
          <p:cNvPr id="95" name="Freeform: Shape 21">
            <a:extLst>
              <a:ext uri="{FF2B5EF4-FFF2-40B4-BE49-F238E27FC236}">
                <a16:creationId xmlns:a16="http://schemas.microsoft.com/office/drawing/2014/main" id="{C1AE2D84-3D15-4C2D-80F8-F247C24AB98D}"/>
              </a:ext>
            </a:extLst>
          </p:cNvPr>
          <p:cNvSpPr>
            <a:spLocks/>
          </p:cNvSpPr>
          <p:nvPr/>
        </p:nvSpPr>
        <p:spPr bwMode="auto">
          <a:xfrm>
            <a:off x="8212075" y="2849667"/>
            <a:ext cx="287607" cy="2011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303"/>
                </a:moveTo>
                <a:lnTo>
                  <a:pt x="21600" y="19991"/>
                </a:lnTo>
                <a:lnTo>
                  <a:pt x="15324" y="10736"/>
                </a:lnTo>
                <a:cubicBezTo>
                  <a:pt x="15324" y="10736"/>
                  <a:pt x="21600" y="2303"/>
                  <a:pt x="21600" y="2303"/>
                </a:cubicBezTo>
                <a:close/>
                <a:moveTo>
                  <a:pt x="20046" y="0"/>
                </a:moveTo>
                <a:lnTo>
                  <a:pt x="10784" y="12560"/>
                </a:lnTo>
                <a:lnTo>
                  <a:pt x="1523" y="0"/>
                </a:lnTo>
                <a:cubicBezTo>
                  <a:pt x="1523" y="0"/>
                  <a:pt x="20046" y="0"/>
                  <a:pt x="20046" y="0"/>
                </a:cubicBezTo>
                <a:close/>
                <a:moveTo>
                  <a:pt x="20412" y="21600"/>
                </a:moveTo>
                <a:lnTo>
                  <a:pt x="1188" y="21600"/>
                </a:lnTo>
                <a:lnTo>
                  <a:pt x="7494" y="12430"/>
                </a:lnTo>
                <a:lnTo>
                  <a:pt x="10784" y="16862"/>
                </a:lnTo>
                <a:lnTo>
                  <a:pt x="14136" y="12342"/>
                </a:lnTo>
                <a:cubicBezTo>
                  <a:pt x="14136" y="12342"/>
                  <a:pt x="20412" y="21600"/>
                  <a:pt x="20412" y="21600"/>
                </a:cubicBezTo>
                <a:close/>
                <a:moveTo>
                  <a:pt x="0" y="2303"/>
                </a:moveTo>
                <a:lnTo>
                  <a:pt x="6306" y="10778"/>
                </a:lnTo>
                <a:lnTo>
                  <a:pt x="0" y="19991"/>
                </a:lnTo>
                <a:cubicBezTo>
                  <a:pt x="0" y="19991"/>
                  <a:pt x="0" y="2303"/>
                  <a:pt x="0" y="2303"/>
                </a:cubicBez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a:p>
        </p:txBody>
      </p:sp>
    </p:spTree>
    <p:extLst>
      <p:ext uri="{BB962C8B-B14F-4D97-AF65-F5344CB8AC3E}">
        <p14:creationId xmlns:p14="http://schemas.microsoft.com/office/powerpoint/2010/main" val="4119969836"/>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10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125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15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175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200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childTnLst>
                          </p:cTn>
                        </p:par>
                        <p:par>
                          <p:cTn id="30" fill="hold">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76"/>
                                        </p:tgtEl>
                                        <p:attrNameLst>
                                          <p:attrName>style.visibility</p:attrName>
                                        </p:attrNameLst>
                                      </p:cBhvr>
                                      <p:to>
                                        <p:strVal val="visible"/>
                                      </p:to>
                                    </p:set>
                                    <p:anim calcmode="lin" valueType="num">
                                      <p:cBhvr>
                                        <p:cTn id="33" dur="500" fill="hold"/>
                                        <p:tgtEl>
                                          <p:spTgt spid="76"/>
                                        </p:tgtEl>
                                        <p:attrNameLst>
                                          <p:attrName>ppt_w</p:attrName>
                                        </p:attrNameLst>
                                      </p:cBhvr>
                                      <p:tavLst>
                                        <p:tav tm="0">
                                          <p:val>
                                            <p:fltVal val="0"/>
                                          </p:val>
                                        </p:tav>
                                        <p:tav tm="100000">
                                          <p:val>
                                            <p:strVal val="#ppt_w"/>
                                          </p:val>
                                        </p:tav>
                                      </p:tavLst>
                                    </p:anim>
                                    <p:anim calcmode="lin" valueType="num">
                                      <p:cBhvr>
                                        <p:cTn id="34" dur="500" fill="hold"/>
                                        <p:tgtEl>
                                          <p:spTgt spid="76"/>
                                        </p:tgtEl>
                                        <p:attrNameLst>
                                          <p:attrName>ppt_h</p:attrName>
                                        </p:attrNameLst>
                                      </p:cBhvr>
                                      <p:tavLst>
                                        <p:tav tm="0">
                                          <p:val>
                                            <p:fltVal val="0"/>
                                          </p:val>
                                        </p:tav>
                                        <p:tav tm="100000">
                                          <p:val>
                                            <p:strVal val="#ppt_h"/>
                                          </p:val>
                                        </p:tav>
                                      </p:tavLst>
                                    </p:anim>
                                    <p:animEffect transition="in" filter="fade">
                                      <p:cBhvr>
                                        <p:cTn id="35" dur="500"/>
                                        <p:tgtEl>
                                          <p:spTgt spid="76"/>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77"/>
                                        </p:tgtEl>
                                        <p:attrNameLst>
                                          <p:attrName>style.visibility</p:attrName>
                                        </p:attrNameLst>
                                      </p:cBhvr>
                                      <p:to>
                                        <p:strVal val="visible"/>
                                      </p:to>
                                    </p:set>
                                    <p:anim calcmode="lin" valueType="num">
                                      <p:cBhvr>
                                        <p:cTn id="39" dur="500" fill="hold"/>
                                        <p:tgtEl>
                                          <p:spTgt spid="77"/>
                                        </p:tgtEl>
                                        <p:attrNameLst>
                                          <p:attrName>ppt_w</p:attrName>
                                        </p:attrNameLst>
                                      </p:cBhvr>
                                      <p:tavLst>
                                        <p:tav tm="0">
                                          <p:val>
                                            <p:fltVal val="0"/>
                                          </p:val>
                                        </p:tav>
                                        <p:tav tm="100000">
                                          <p:val>
                                            <p:strVal val="#ppt_w"/>
                                          </p:val>
                                        </p:tav>
                                      </p:tavLst>
                                    </p:anim>
                                    <p:anim calcmode="lin" valueType="num">
                                      <p:cBhvr>
                                        <p:cTn id="40" dur="500" fill="hold"/>
                                        <p:tgtEl>
                                          <p:spTgt spid="77"/>
                                        </p:tgtEl>
                                        <p:attrNameLst>
                                          <p:attrName>ppt_h</p:attrName>
                                        </p:attrNameLst>
                                      </p:cBhvr>
                                      <p:tavLst>
                                        <p:tav tm="0">
                                          <p:val>
                                            <p:fltVal val="0"/>
                                          </p:val>
                                        </p:tav>
                                        <p:tav tm="100000">
                                          <p:val>
                                            <p:strVal val="#ppt_h"/>
                                          </p:val>
                                        </p:tav>
                                      </p:tavLst>
                                    </p:anim>
                                    <p:animEffect transition="in" filter="fade">
                                      <p:cBhvr>
                                        <p:cTn id="41" dur="500"/>
                                        <p:tgtEl>
                                          <p:spTgt spid="77"/>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78"/>
                                        </p:tgtEl>
                                        <p:attrNameLst>
                                          <p:attrName>style.visibility</p:attrName>
                                        </p:attrNameLst>
                                      </p:cBhvr>
                                      <p:to>
                                        <p:strVal val="visible"/>
                                      </p:to>
                                    </p:set>
                                    <p:anim calcmode="lin" valueType="num">
                                      <p:cBhvr>
                                        <p:cTn id="45" dur="500" fill="hold"/>
                                        <p:tgtEl>
                                          <p:spTgt spid="78"/>
                                        </p:tgtEl>
                                        <p:attrNameLst>
                                          <p:attrName>ppt_w</p:attrName>
                                        </p:attrNameLst>
                                      </p:cBhvr>
                                      <p:tavLst>
                                        <p:tav tm="0">
                                          <p:val>
                                            <p:fltVal val="0"/>
                                          </p:val>
                                        </p:tav>
                                        <p:tav tm="100000">
                                          <p:val>
                                            <p:strVal val="#ppt_w"/>
                                          </p:val>
                                        </p:tav>
                                      </p:tavLst>
                                    </p:anim>
                                    <p:anim calcmode="lin" valueType="num">
                                      <p:cBhvr>
                                        <p:cTn id="46" dur="500" fill="hold"/>
                                        <p:tgtEl>
                                          <p:spTgt spid="78"/>
                                        </p:tgtEl>
                                        <p:attrNameLst>
                                          <p:attrName>ppt_h</p:attrName>
                                        </p:attrNameLst>
                                      </p:cBhvr>
                                      <p:tavLst>
                                        <p:tav tm="0">
                                          <p:val>
                                            <p:fltVal val="0"/>
                                          </p:val>
                                        </p:tav>
                                        <p:tav tm="100000">
                                          <p:val>
                                            <p:strVal val="#ppt_h"/>
                                          </p:val>
                                        </p:tav>
                                      </p:tavLst>
                                    </p:anim>
                                    <p:animEffect transition="in" filter="fade">
                                      <p:cBhvr>
                                        <p:cTn id="47" dur="500"/>
                                        <p:tgtEl>
                                          <p:spTgt spid="78"/>
                                        </p:tgtEl>
                                      </p:cBhvr>
                                    </p:animEffect>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79"/>
                                        </p:tgtEl>
                                        <p:attrNameLst>
                                          <p:attrName>style.visibility</p:attrName>
                                        </p:attrNameLst>
                                      </p:cBhvr>
                                      <p:to>
                                        <p:strVal val="visible"/>
                                      </p:to>
                                    </p:set>
                                    <p:anim calcmode="lin" valueType="num">
                                      <p:cBhvr>
                                        <p:cTn id="51" dur="500" fill="hold"/>
                                        <p:tgtEl>
                                          <p:spTgt spid="79"/>
                                        </p:tgtEl>
                                        <p:attrNameLst>
                                          <p:attrName>ppt_w</p:attrName>
                                        </p:attrNameLst>
                                      </p:cBhvr>
                                      <p:tavLst>
                                        <p:tav tm="0">
                                          <p:val>
                                            <p:fltVal val="0"/>
                                          </p:val>
                                        </p:tav>
                                        <p:tav tm="100000">
                                          <p:val>
                                            <p:strVal val="#ppt_w"/>
                                          </p:val>
                                        </p:tav>
                                      </p:tavLst>
                                    </p:anim>
                                    <p:anim calcmode="lin" valueType="num">
                                      <p:cBhvr>
                                        <p:cTn id="52" dur="500" fill="hold"/>
                                        <p:tgtEl>
                                          <p:spTgt spid="79"/>
                                        </p:tgtEl>
                                        <p:attrNameLst>
                                          <p:attrName>ppt_h</p:attrName>
                                        </p:attrNameLst>
                                      </p:cBhvr>
                                      <p:tavLst>
                                        <p:tav tm="0">
                                          <p:val>
                                            <p:fltVal val="0"/>
                                          </p:val>
                                        </p:tav>
                                        <p:tav tm="100000">
                                          <p:val>
                                            <p:strVal val="#ppt_h"/>
                                          </p:val>
                                        </p:tav>
                                      </p:tavLst>
                                    </p:anim>
                                    <p:animEffect transition="in" filter="fade">
                                      <p:cBhvr>
                                        <p:cTn id="53" dur="500"/>
                                        <p:tgtEl>
                                          <p:spTgt spid="79"/>
                                        </p:tgtEl>
                                      </p:cBhvr>
                                    </p:animEffect>
                                  </p:childTnLst>
                                </p:cTn>
                              </p:par>
                            </p:childTnLst>
                          </p:cTn>
                        </p:par>
                        <p:par>
                          <p:cTn id="54" fill="hold">
                            <p:stCondLst>
                              <p:cond delay="5000"/>
                            </p:stCondLst>
                            <p:childTnLst>
                              <p:par>
                                <p:cTn id="55" presetID="53" presetClass="entr" presetSubtype="16" fill="hold" grpId="0" nodeType="afterEffect">
                                  <p:stCondLst>
                                    <p:cond delay="0"/>
                                  </p:stCondLst>
                                  <p:childTnLst>
                                    <p:set>
                                      <p:cBhvr>
                                        <p:cTn id="56" dur="1" fill="hold">
                                          <p:stCondLst>
                                            <p:cond delay="0"/>
                                          </p:stCondLst>
                                        </p:cTn>
                                        <p:tgtEl>
                                          <p:spTgt spid="80"/>
                                        </p:tgtEl>
                                        <p:attrNameLst>
                                          <p:attrName>style.visibility</p:attrName>
                                        </p:attrNameLst>
                                      </p:cBhvr>
                                      <p:to>
                                        <p:strVal val="visible"/>
                                      </p:to>
                                    </p:set>
                                    <p:anim calcmode="lin" valueType="num">
                                      <p:cBhvr>
                                        <p:cTn id="57" dur="500" fill="hold"/>
                                        <p:tgtEl>
                                          <p:spTgt spid="80"/>
                                        </p:tgtEl>
                                        <p:attrNameLst>
                                          <p:attrName>ppt_w</p:attrName>
                                        </p:attrNameLst>
                                      </p:cBhvr>
                                      <p:tavLst>
                                        <p:tav tm="0">
                                          <p:val>
                                            <p:fltVal val="0"/>
                                          </p:val>
                                        </p:tav>
                                        <p:tav tm="100000">
                                          <p:val>
                                            <p:strVal val="#ppt_w"/>
                                          </p:val>
                                        </p:tav>
                                      </p:tavLst>
                                    </p:anim>
                                    <p:anim calcmode="lin" valueType="num">
                                      <p:cBhvr>
                                        <p:cTn id="58" dur="500" fill="hold"/>
                                        <p:tgtEl>
                                          <p:spTgt spid="80"/>
                                        </p:tgtEl>
                                        <p:attrNameLst>
                                          <p:attrName>ppt_h</p:attrName>
                                        </p:attrNameLst>
                                      </p:cBhvr>
                                      <p:tavLst>
                                        <p:tav tm="0">
                                          <p:val>
                                            <p:fltVal val="0"/>
                                          </p:val>
                                        </p:tav>
                                        <p:tav tm="100000">
                                          <p:val>
                                            <p:strVal val="#ppt_h"/>
                                          </p:val>
                                        </p:tav>
                                      </p:tavLst>
                                    </p:anim>
                                    <p:animEffect transition="in" filter="fade">
                                      <p:cBhvr>
                                        <p:cTn id="59" dur="500"/>
                                        <p:tgtEl>
                                          <p:spTgt spid="80"/>
                                        </p:tgtEl>
                                      </p:cBhvr>
                                    </p:animEffect>
                                  </p:childTnLst>
                                </p:cTn>
                              </p:par>
                            </p:childTnLst>
                          </p:cTn>
                        </p:par>
                        <p:par>
                          <p:cTn id="60" fill="hold">
                            <p:stCondLst>
                              <p:cond delay="5500"/>
                            </p:stCondLst>
                            <p:childTnLst>
                              <p:par>
                                <p:cTn id="61" presetID="53" presetClass="entr" presetSubtype="16" fill="hold" grpId="0" nodeType="afterEffect">
                                  <p:stCondLst>
                                    <p:cond delay="0"/>
                                  </p:stCondLst>
                                  <p:childTnLst>
                                    <p:set>
                                      <p:cBhvr>
                                        <p:cTn id="62" dur="1" fill="hold">
                                          <p:stCondLst>
                                            <p:cond delay="0"/>
                                          </p:stCondLst>
                                        </p:cTn>
                                        <p:tgtEl>
                                          <p:spTgt spid="81"/>
                                        </p:tgtEl>
                                        <p:attrNameLst>
                                          <p:attrName>style.visibility</p:attrName>
                                        </p:attrNameLst>
                                      </p:cBhvr>
                                      <p:to>
                                        <p:strVal val="visible"/>
                                      </p:to>
                                    </p:set>
                                    <p:anim calcmode="lin" valueType="num">
                                      <p:cBhvr>
                                        <p:cTn id="63" dur="500" fill="hold"/>
                                        <p:tgtEl>
                                          <p:spTgt spid="81"/>
                                        </p:tgtEl>
                                        <p:attrNameLst>
                                          <p:attrName>ppt_w</p:attrName>
                                        </p:attrNameLst>
                                      </p:cBhvr>
                                      <p:tavLst>
                                        <p:tav tm="0">
                                          <p:val>
                                            <p:fltVal val="0"/>
                                          </p:val>
                                        </p:tav>
                                        <p:tav tm="100000">
                                          <p:val>
                                            <p:strVal val="#ppt_w"/>
                                          </p:val>
                                        </p:tav>
                                      </p:tavLst>
                                    </p:anim>
                                    <p:anim calcmode="lin" valueType="num">
                                      <p:cBhvr>
                                        <p:cTn id="64" dur="500" fill="hold"/>
                                        <p:tgtEl>
                                          <p:spTgt spid="81"/>
                                        </p:tgtEl>
                                        <p:attrNameLst>
                                          <p:attrName>ppt_h</p:attrName>
                                        </p:attrNameLst>
                                      </p:cBhvr>
                                      <p:tavLst>
                                        <p:tav tm="0">
                                          <p:val>
                                            <p:fltVal val="0"/>
                                          </p:val>
                                        </p:tav>
                                        <p:tav tm="100000">
                                          <p:val>
                                            <p:strVal val="#ppt_h"/>
                                          </p:val>
                                        </p:tav>
                                      </p:tavLst>
                                    </p:anim>
                                    <p:animEffect transition="in" filter="fade">
                                      <p:cBhvr>
                                        <p:cTn id="65" dur="500"/>
                                        <p:tgtEl>
                                          <p:spTgt spid="81"/>
                                        </p:tgtEl>
                                      </p:cBhvr>
                                    </p:animEffect>
                                  </p:childTnLst>
                                </p:cTn>
                              </p:par>
                            </p:childTnLst>
                          </p:cTn>
                        </p:par>
                        <p:par>
                          <p:cTn id="66" fill="hold">
                            <p:stCondLst>
                              <p:cond delay="6000"/>
                            </p:stCondLst>
                            <p:childTnLst>
                              <p:par>
                                <p:cTn id="67" presetID="53" presetClass="entr" presetSubtype="16" fill="hold" grpId="0" nodeType="afterEffect">
                                  <p:stCondLst>
                                    <p:cond delay="0"/>
                                  </p:stCondLst>
                                  <p:childTnLst>
                                    <p:set>
                                      <p:cBhvr>
                                        <p:cTn id="68" dur="1" fill="hold">
                                          <p:stCondLst>
                                            <p:cond delay="0"/>
                                          </p:stCondLst>
                                        </p:cTn>
                                        <p:tgtEl>
                                          <p:spTgt spid="82"/>
                                        </p:tgtEl>
                                        <p:attrNameLst>
                                          <p:attrName>style.visibility</p:attrName>
                                        </p:attrNameLst>
                                      </p:cBhvr>
                                      <p:to>
                                        <p:strVal val="visible"/>
                                      </p:to>
                                    </p:set>
                                    <p:anim calcmode="lin" valueType="num">
                                      <p:cBhvr>
                                        <p:cTn id="69" dur="500" fill="hold"/>
                                        <p:tgtEl>
                                          <p:spTgt spid="82"/>
                                        </p:tgtEl>
                                        <p:attrNameLst>
                                          <p:attrName>ppt_w</p:attrName>
                                        </p:attrNameLst>
                                      </p:cBhvr>
                                      <p:tavLst>
                                        <p:tav tm="0">
                                          <p:val>
                                            <p:fltVal val="0"/>
                                          </p:val>
                                        </p:tav>
                                        <p:tav tm="100000">
                                          <p:val>
                                            <p:strVal val="#ppt_w"/>
                                          </p:val>
                                        </p:tav>
                                      </p:tavLst>
                                    </p:anim>
                                    <p:anim calcmode="lin" valueType="num">
                                      <p:cBhvr>
                                        <p:cTn id="70" dur="500" fill="hold"/>
                                        <p:tgtEl>
                                          <p:spTgt spid="82"/>
                                        </p:tgtEl>
                                        <p:attrNameLst>
                                          <p:attrName>ppt_h</p:attrName>
                                        </p:attrNameLst>
                                      </p:cBhvr>
                                      <p:tavLst>
                                        <p:tav tm="0">
                                          <p:val>
                                            <p:fltVal val="0"/>
                                          </p:val>
                                        </p:tav>
                                        <p:tav tm="100000">
                                          <p:val>
                                            <p:strVal val="#ppt_h"/>
                                          </p:val>
                                        </p:tav>
                                      </p:tavLst>
                                    </p:anim>
                                    <p:animEffect transition="in" filter="fade">
                                      <p:cBhvr>
                                        <p:cTn id="71" dur="500"/>
                                        <p:tgtEl>
                                          <p:spTgt spid="82"/>
                                        </p:tgtEl>
                                      </p:cBhvr>
                                    </p:animEffect>
                                  </p:childTnLst>
                                </p:cTn>
                              </p:par>
                            </p:childTnLst>
                          </p:cTn>
                        </p:par>
                        <p:par>
                          <p:cTn id="72" fill="hold">
                            <p:stCondLst>
                              <p:cond delay="6500"/>
                            </p:stCondLst>
                            <p:childTnLst>
                              <p:par>
                                <p:cTn id="73" presetID="53" presetClass="entr" presetSubtype="16" fill="hold" grpId="0" nodeType="afterEffect">
                                  <p:stCondLst>
                                    <p:cond delay="0"/>
                                  </p:stCondLst>
                                  <p:childTnLst>
                                    <p:set>
                                      <p:cBhvr>
                                        <p:cTn id="74" dur="1" fill="hold">
                                          <p:stCondLst>
                                            <p:cond delay="0"/>
                                          </p:stCondLst>
                                        </p:cTn>
                                        <p:tgtEl>
                                          <p:spTgt spid="83"/>
                                        </p:tgtEl>
                                        <p:attrNameLst>
                                          <p:attrName>style.visibility</p:attrName>
                                        </p:attrNameLst>
                                      </p:cBhvr>
                                      <p:to>
                                        <p:strVal val="visible"/>
                                      </p:to>
                                    </p:set>
                                    <p:anim calcmode="lin" valueType="num">
                                      <p:cBhvr>
                                        <p:cTn id="75" dur="500" fill="hold"/>
                                        <p:tgtEl>
                                          <p:spTgt spid="83"/>
                                        </p:tgtEl>
                                        <p:attrNameLst>
                                          <p:attrName>ppt_w</p:attrName>
                                        </p:attrNameLst>
                                      </p:cBhvr>
                                      <p:tavLst>
                                        <p:tav tm="0">
                                          <p:val>
                                            <p:fltVal val="0"/>
                                          </p:val>
                                        </p:tav>
                                        <p:tav tm="100000">
                                          <p:val>
                                            <p:strVal val="#ppt_w"/>
                                          </p:val>
                                        </p:tav>
                                      </p:tavLst>
                                    </p:anim>
                                    <p:anim calcmode="lin" valueType="num">
                                      <p:cBhvr>
                                        <p:cTn id="76" dur="500" fill="hold"/>
                                        <p:tgtEl>
                                          <p:spTgt spid="83"/>
                                        </p:tgtEl>
                                        <p:attrNameLst>
                                          <p:attrName>ppt_h</p:attrName>
                                        </p:attrNameLst>
                                      </p:cBhvr>
                                      <p:tavLst>
                                        <p:tav tm="0">
                                          <p:val>
                                            <p:fltVal val="0"/>
                                          </p:val>
                                        </p:tav>
                                        <p:tav tm="100000">
                                          <p:val>
                                            <p:strVal val="#ppt_h"/>
                                          </p:val>
                                        </p:tav>
                                      </p:tavLst>
                                    </p:anim>
                                    <p:animEffect transition="in" filter="fade">
                                      <p:cBhvr>
                                        <p:cTn id="77" dur="500"/>
                                        <p:tgtEl>
                                          <p:spTgt spid="83"/>
                                        </p:tgtEl>
                                      </p:cBhvr>
                                    </p:animEffect>
                                  </p:childTnLst>
                                </p:cTn>
                              </p:par>
                            </p:childTnLst>
                          </p:cTn>
                        </p:par>
                        <p:par>
                          <p:cTn id="78" fill="hold">
                            <p:stCondLst>
                              <p:cond delay="7000"/>
                            </p:stCondLst>
                            <p:childTnLst>
                              <p:par>
                                <p:cTn id="79" presetID="53" presetClass="entr" presetSubtype="16" fill="hold" grpId="0" nodeType="afterEffect">
                                  <p:stCondLst>
                                    <p:cond delay="0"/>
                                  </p:stCondLst>
                                  <p:childTnLst>
                                    <p:set>
                                      <p:cBhvr>
                                        <p:cTn id="80" dur="1" fill="hold">
                                          <p:stCondLst>
                                            <p:cond delay="0"/>
                                          </p:stCondLst>
                                        </p:cTn>
                                        <p:tgtEl>
                                          <p:spTgt spid="84"/>
                                        </p:tgtEl>
                                        <p:attrNameLst>
                                          <p:attrName>style.visibility</p:attrName>
                                        </p:attrNameLst>
                                      </p:cBhvr>
                                      <p:to>
                                        <p:strVal val="visible"/>
                                      </p:to>
                                    </p:set>
                                    <p:anim calcmode="lin" valueType="num">
                                      <p:cBhvr>
                                        <p:cTn id="81" dur="500" fill="hold"/>
                                        <p:tgtEl>
                                          <p:spTgt spid="84"/>
                                        </p:tgtEl>
                                        <p:attrNameLst>
                                          <p:attrName>ppt_w</p:attrName>
                                        </p:attrNameLst>
                                      </p:cBhvr>
                                      <p:tavLst>
                                        <p:tav tm="0">
                                          <p:val>
                                            <p:fltVal val="0"/>
                                          </p:val>
                                        </p:tav>
                                        <p:tav tm="100000">
                                          <p:val>
                                            <p:strVal val="#ppt_w"/>
                                          </p:val>
                                        </p:tav>
                                      </p:tavLst>
                                    </p:anim>
                                    <p:anim calcmode="lin" valueType="num">
                                      <p:cBhvr>
                                        <p:cTn id="82" dur="500" fill="hold"/>
                                        <p:tgtEl>
                                          <p:spTgt spid="84"/>
                                        </p:tgtEl>
                                        <p:attrNameLst>
                                          <p:attrName>ppt_h</p:attrName>
                                        </p:attrNameLst>
                                      </p:cBhvr>
                                      <p:tavLst>
                                        <p:tav tm="0">
                                          <p:val>
                                            <p:fltVal val="0"/>
                                          </p:val>
                                        </p:tav>
                                        <p:tav tm="100000">
                                          <p:val>
                                            <p:strVal val="#ppt_h"/>
                                          </p:val>
                                        </p:tav>
                                      </p:tavLst>
                                    </p:anim>
                                    <p:animEffect transition="in" filter="fade">
                                      <p:cBhvr>
                                        <p:cTn id="83" dur="500"/>
                                        <p:tgtEl>
                                          <p:spTgt spid="84"/>
                                        </p:tgtEl>
                                      </p:cBhvr>
                                    </p:animEffect>
                                  </p:childTnLst>
                                </p:cTn>
                              </p:par>
                            </p:childTnLst>
                          </p:cTn>
                        </p:par>
                        <p:par>
                          <p:cTn id="84" fill="hold">
                            <p:stCondLst>
                              <p:cond delay="7500"/>
                            </p:stCondLst>
                            <p:childTnLst>
                              <p:par>
                                <p:cTn id="85" presetID="53" presetClass="entr" presetSubtype="16" fill="hold" grpId="0" nodeType="afterEffect">
                                  <p:stCondLst>
                                    <p:cond delay="0"/>
                                  </p:stCondLst>
                                  <p:childTnLst>
                                    <p:set>
                                      <p:cBhvr>
                                        <p:cTn id="86" dur="1" fill="hold">
                                          <p:stCondLst>
                                            <p:cond delay="0"/>
                                          </p:stCondLst>
                                        </p:cTn>
                                        <p:tgtEl>
                                          <p:spTgt spid="85"/>
                                        </p:tgtEl>
                                        <p:attrNameLst>
                                          <p:attrName>style.visibility</p:attrName>
                                        </p:attrNameLst>
                                      </p:cBhvr>
                                      <p:to>
                                        <p:strVal val="visible"/>
                                      </p:to>
                                    </p:set>
                                    <p:anim calcmode="lin" valueType="num">
                                      <p:cBhvr>
                                        <p:cTn id="87" dur="500" fill="hold"/>
                                        <p:tgtEl>
                                          <p:spTgt spid="85"/>
                                        </p:tgtEl>
                                        <p:attrNameLst>
                                          <p:attrName>ppt_w</p:attrName>
                                        </p:attrNameLst>
                                      </p:cBhvr>
                                      <p:tavLst>
                                        <p:tav tm="0">
                                          <p:val>
                                            <p:fltVal val="0"/>
                                          </p:val>
                                        </p:tav>
                                        <p:tav tm="100000">
                                          <p:val>
                                            <p:strVal val="#ppt_w"/>
                                          </p:val>
                                        </p:tav>
                                      </p:tavLst>
                                    </p:anim>
                                    <p:anim calcmode="lin" valueType="num">
                                      <p:cBhvr>
                                        <p:cTn id="88" dur="500" fill="hold"/>
                                        <p:tgtEl>
                                          <p:spTgt spid="85"/>
                                        </p:tgtEl>
                                        <p:attrNameLst>
                                          <p:attrName>ppt_h</p:attrName>
                                        </p:attrNameLst>
                                      </p:cBhvr>
                                      <p:tavLst>
                                        <p:tav tm="0">
                                          <p:val>
                                            <p:fltVal val="0"/>
                                          </p:val>
                                        </p:tav>
                                        <p:tav tm="100000">
                                          <p:val>
                                            <p:strVal val="#ppt_h"/>
                                          </p:val>
                                        </p:tav>
                                      </p:tavLst>
                                    </p:anim>
                                    <p:animEffect transition="in" filter="fade">
                                      <p:cBhvr>
                                        <p:cTn id="89" dur="500"/>
                                        <p:tgtEl>
                                          <p:spTgt spid="85"/>
                                        </p:tgtEl>
                                      </p:cBhvr>
                                    </p:animEffect>
                                  </p:childTnLst>
                                </p:cTn>
                              </p:par>
                            </p:childTnLst>
                          </p:cTn>
                        </p:par>
                        <p:par>
                          <p:cTn id="90" fill="hold">
                            <p:stCondLst>
                              <p:cond delay="8000"/>
                            </p:stCondLst>
                            <p:childTnLst>
                              <p:par>
                                <p:cTn id="91" presetID="53" presetClass="entr" presetSubtype="16" fill="hold" grpId="0" nodeType="afterEffect">
                                  <p:stCondLst>
                                    <p:cond delay="0"/>
                                  </p:stCondLst>
                                  <p:childTnLst>
                                    <p:set>
                                      <p:cBhvr>
                                        <p:cTn id="92" dur="1" fill="hold">
                                          <p:stCondLst>
                                            <p:cond delay="0"/>
                                          </p:stCondLst>
                                        </p:cTn>
                                        <p:tgtEl>
                                          <p:spTgt spid="86"/>
                                        </p:tgtEl>
                                        <p:attrNameLst>
                                          <p:attrName>style.visibility</p:attrName>
                                        </p:attrNameLst>
                                      </p:cBhvr>
                                      <p:to>
                                        <p:strVal val="visible"/>
                                      </p:to>
                                    </p:set>
                                    <p:anim calcmode="lin" valueType="num">
                                      <p:cBhvr>
                                        <p:cTn id="93" dur="500" fill="hold"/>
                                        <p:tgtEl>
                                          <p:spTgt spid="86"/>
                                        </p:tgtEl>
                                        <p:attrNameLst>
                                          <p:attrName>ppt_w</p:attrName>
                                        </p:attrNameLst>
                                      </p:cBhvr>
                                      <p:tavLst>
                                        <p:tav tm="0">
                                          <p:val>
                                            <p:fltVal val="0"/>
                                          </p:val>
                                        </p:tav>
                                        <p:tav tm="100000">
                                          <p:val>
                                            <p:strVal val="#ppt_w"/>
                                          </p:val>
                                        </p:tav>
                                      </p:tavLst>
                                    </p:anim>
                                    <p:anim calcmode="lin" valueType="num">
                                      <p:cBhvr>
                                        <p:cTn id="94" dur="500" fill="hold"/>
                                        <p:tgtEl>
                                          <p:spTgt spid="86"/>
                                        </p:tgtEl>
                                        <p:attrNameLst>
                                          <p:attrName>ppt_h</p:attrName>
                                        </p:attrNameLst>
                                      </p:cBhvr>
                                      <p:tavLst>
                                        <p:tav tm="0">
                                          <p:val>
                                            <p:fltVal val="0"/>
                                          </p:val>
                                        </p:tav>
                                        <p:tav tm="100000">
                                          <p:val>
                                            <p:strVal val="#ppt_h"/>
                                          </p:val>
                                        </p:tav>
                                      </p:tavLst>
                                    </p:anim>
                                    <p:animEffect transition="in" filter="fade">
                                      <p:cBhvr>
                                        <p:cTn id="95" dur="500"/>
                                        <p:tgtEl>
                                          <p:spTgt spid="86"/>
                                        </p:tgtEl>
                                      </p:cBhvr>
                                    </p:animEffect>
                                  </p:childTnLst>
                                </p:cTn>
                              </p:par>
                            </p:childTnLst>
                          </p:cTn>
                        </p:par>
                        <p:par>
                          <p:cTn id="96" fill="hold">
                            <p:stCondLst>
                              <p:cond delay="8500"/>
                            </p:stCondLst>
                            <p:childTnLst>
                              <p:par>
                                <p:cTn id="97" presetID="53" presetClass="entr" presetSubtype="16" fill="hold" grpId="0" nodeType="afterEffect">
                                  <p:stCondLst>
                                    <p:cond delay="0"/>
                                  </p:stCondLst>
                                  <p:childTnLst>
                                    <p:set>
                                      <p:cBhvr>
                                        <p:cTn id="98" dur="1" fill="hold">
                                          <p:stCondLst>
                                            <p:cond delay="0"/>
                                          </p:stCondLst>
                                        </p:cTn>
                                        <p:tgtEl>
                                          <p:spTgt spid="87"/>
                                        </p:tgtEl>
                                        <p:attrNameLst>
                                          <p:attrName>style.visibility</p:attrName>
                                        </p:attrNameLst>
                                      </p:cBhvr>
                                      <p:to>
                                        <p:strVal val="visible"/>
                                      </p:to>
                                    </p:set>
                                    <p:anim calcmode="lin" valueType="num">
                                      <p:cBhvr>
                                        <p:cTn id="99" dur="500" fill="hold"/>
                                        <p:tgtEl>
                                          <p:spTgt spid="87"/>
                                        </p:tgtEl>
                                        <p:attrNameLst>
                                          <p:attrName>ppt_w</p:attrName>
                                        </p:attrNameLst>
                                      </p:cBhvr>
                                      <p:tavLst>
                                        <p:tav tm="0">
                                          <p:val>
                                            <p:fltVal val="0"/>
                                          </p:val>
                                        </p:tav>
                                        <p:tav tm="100000">
                                          <p:val>
                                            <p:strVal val="#ppt_w"/>
                                          </p:val>
                                        </p:tav>
                                      </p:tavLst>
                                    </p:anim>
                                    <p:anim calcmode="lin" valueType="num">
                                      <p:cBhvr>
                                        <p:cTn id="100" dur="500" fill="hold"/>
                                        <p:tgtEl>
                                          <p:spTgt spid="87"/>
                                        </p:tgtEl>
                                        <p:attrNameLst>
                                          <p:attrName>ppt_h</p:attrName>
                                        </p:attrNameLst>
                                      </p:cBhvr>
                                      <p:tavLst>
                                        <p:tav tm="0">
                                          <p:val>
                                            <p:fltVal val="0"/>
                                          </p:val>
                                        </p:tav>
                                        <p:tav tm="100000">
                                          <p:val>
                                            <p:strVal val="#ppt_h"/>
                                          </p:val>
                                        </p:tav>
                                      </p:tavLst>
                                    </p:anim>
                                    <p:animEffect transition="in" filter="fade">
                                      <p:cBhvr>
                                        <p:cTn id="101" dur="500"/>
                                        <p:tgtEl>
                                          <p:spTgt spid="87"/>
                                        </p:tgtEl>
                                      </p:cBhvr>
                                    </p:animEffect>
                                  </p:childTnLst>
                                </p:cTn>
                              </p:par>
                            </p:childTnLst>
                          </p:cTn>
                        </p:par>
                        <p:par>
                          <p:cTn id="102" fill="hold">
                            <p:stCondLst>
                              <p:cond delay="9000"/>
                            </p:stCondLst>
                            <p:childTnLst>
                              <p:par>
                                <p:cTn id="103" presetID="53" presetClass="entr" presetSubtype="16" fill="hold" grpId="0" nodeType="afterEffect">
                                  <p:stCondLst>
                                    <p:cond delay="0"/>
                                  </p:stCondLst>
                                  <p:childTnLst>
                                    <p:set>
                                      <p:cBhvr>
                                        <p:cTn id="104" dur="1" fill="hold">
                                          <p:stCondLst>
                                            <p:cond delay="0"/>
                                          </p:stCondLst>
                                        </p:cTn>
                                        <p:tgtEl>
                                          <p:spTgt spid="88"/>
                                        </p:tgtEl>
                                        <p:attrNameLst>
                                          <p:attrName>style.visibility</p:attrName>
                                        </p:attrNameLst>
                                      </p:cBhvr>
                                      <p:to>
                                        <p:strVal val="visible"/>
                                      </p:to>
                                    </p:set>
                                    <p:anim calcmode="lin" valueType="num">
                                      <p:cBhvr>
                                        <p:cTn id="105" dur="500" fill="hold"/>
                                        <p:tgtEl>
                                          <p:spTgt spid="88"/>
                                        </p:tgtEl>
                                        <p:attrNameLst>
                                          <p:attrName>ppt_w</p:attrName>
                                        </p:attrNameLst>
                                      </p:cBhvr>
                                      <p:tavLst>
                                        <p:tav tm="0">
                                          <p:val>
                                            <p:fltVal val="0"/>
                                          </p:val>
                                        </p:tav>
                                        <p:tav tm="100000">
                                          <p:val>
                                            <p:strVal val="#ppt_w"/>
                                          </p:val>
                                        </p:tav>
                                      </p:tavLst>
                                    </p:anim>
                                    <p:anim calcmode="lin" valueType="num">
                                      <p:cBhvr>
                                        <p:cTn id="106" dur="500" fill="hold"/>
                                        <p:tgtEl>
                                          <p:spTgt spid="88"/>
                                        </p:tgtEl>
                                        <p:attrNameLst>
                                          <p:attrName>ppt_h</p:attrName>
                                        </p:attrNameLst>
                                      </p:cBhvr>
                                      <p:tavLst>
                                        <p:tav tm="0">
                                          <p:val>
                                            <p:fltVal val="0"/>
                                          </p:val>
                                        </p:tav>
                                        <p:tav tm="100000">
                                          <p:val>
                                            <p:strVal val="#ppt_h"/>
                                          </p:val>
                                        </p:tav>
                                      </p:tavLst>
                                    </p:anim>
                                    <p:animEffect transition="in" filter="fade">
                                      <p:cBhvr>
                                        <p:cTn id="107" dur="500"/>
                                        <p:tgtEl>
                                          <p:spTgt spid="88"/>
                                        </p:tgtEl>
                                      </p:cBhvr>
                                    </p:animEffect>
                                  </p:childTnLst>
                                </p:cTn>
                              </p:par>
                            </p:childTnLst>
                          </p:cTn>
                        </p:par>
                        <p:par>
                          <p:cTn id="108" fill="hold">
                            <p:stCondLst>
                              <p:cond delay="9500"/>
                            </p:stCondLst>
                            <p:childTnLst>
                              <p:par>
                                <p:cTn id="109" presetID="53" presetClass="entr" presetSubtype="16" fill="hold" grpId="0" nodeType="afterEffect">
                                  <p:stCondLst>
                                    <p:cond delay="0"/>
                                  </p:stCondLst>
                                  <p:childTnLst>
                                    <p:set>
                                      <p:cBhvr>
                                        <p:cTn id="110" dur="1" fill="hold">
                                          <p:stCondLst>
                                            <p:cond delay="0"/>
                                          </p:stCondLst>
                                        </p:cTn>
                                        <p:tgtEl>
                                          <p:spTgt spid="89"/>
                                        </p:tgtEl>
                                        <p:attrNameLst>
                                          <p:attrName>style.visibility</p:attrName>
                                        </p:attrNameLst>
                                      </p:cBhvr>
                                      <p:to>
                                        <p:strVal val="visible"/>
                                      </p:to>
                                    </p:set>
                                    <p:anim calcmode="lin" valueType="num">
                                      <p:cBhvr>
                                        <p:cTn id="111" dur="500" fill="hold"/>
                                        <p:tgtEl>
                                          <p:spTgt spid="89"/>
                                        </p:tgtEl>
                                        <p:attrNameLst>
                                          <p:attrName>ppt_w</p:attrName>
                                        </p:attrNameLst>
                                      </p:cBhvr>
                                      <p:tavLst>
                                        <p:tav tm="0">
                                          <p:val>
                                            <p:fltVal val="0"/>
                                          </p:val>
                                        </p:tav>
                                        <p:tav tm="100000">
                                          <p:val>
                                            <p:strVal val="#ppt_w"/>
                                          </p:val>
                                        </p:tav>
                                      </p:tavLst>
                                    </p:anim>
                                    <p:anim calcmode="lin" valueType="num">
                                      <p:cBhvr>
                                        <p:cTn id="112" dur="500" fill="hold"/>
                                        <p:tgtEl>
                                          <p:spTgt spid="89"/>
                                        </p:tgtEl>
                                        <p:attrNameLst>
                                          <p:attrName>ppt_h</p:attrName>
                                        </p:attrNameLst>
                                      </p:cBhvr>
                                      <p:tavLst>
                                        <p:tav tm="0">
                                          <p:val>
                                            <p:fltVal val="0"/>
                                          </p:val>
                                        </p:tav>
                                        <p:tav tm="100000">
                                          <p:val>
                                            <p:strVal val="#ppt_h"/>
                                          </p:val>
                                        </p:tav>
                                      </p:tavLst>
                                    </p:anim>
                                    <p:animEffect transition="in" filter="fade">
                                      <p:cBhvr>
                                        <p:cTn id="113" dur="500"/>
                                        <p:tgtEl>
                                          <p:spTgt spid="89"/>
                                        </p:tgtEl>
                                      </p:cBhvr>
                                    </p:animEffect>
                                  </p:childTnLst>
                                </p:cTn>
                              </p:par>
                            </p:childTnLst>
                          </p:cTn>
                        </p:par>
                        <p:par>
                          <p:cTn id="114" fill="hold">
                            <p:stCondLst>
                              <p:cond delay="10000"/>
                            </p:stCondLst>
                            <p:childTnLst>
                              <p:par>
                                <p:cTn id="115" presetID="53" presetClass="entr" presetSubtype="16" fill="hold" grpId="0" nodeType="afterEffect">
                                  <p:stCondLst>
                                    <p:cond delay="0"/>
                                  </p:stCondLst>
                                  <p:childTnLst>
                                    <p:set>
                                      <p:cBhvr>
                                        <p:cTn id="116" dur="1" fill="hold">
                                          <p:stCondLst>
                                            <p:cond delay="0"/>
                                          </p:stCondLst>
                                        </p:cTn>
                                        <p:tgtEl>
                                          <p:spTgt spid="90"/>
                                        </p:tgtEl>
                                        <p:attrNameLst>
                                          <p:attrName>style.visibility</p:attrName>
                                        </p:attrNameLst>
                                      </p:cBhvr>
                                      <p:to>
                                        <p:strVal val="visible"/>
                                      </p:to>
                                    </p:set>
                                    <p:anim calcmode="lin" valueType="num">
                                      <p:cBhvr>
                                        <p:cTn id="117" dur="500" fill="hold"/>
                                        <p:tgtEl>
                                          <p:spTgt spid="90"/>
                                        </p:tgtEl>
                                        <p:attrNameLst>
                                          <p:attrName>ppt_w</p:attrName>
                                        </p:attrNameLst>
                                      </p:cBhvr>
                                      <p:tavLst>
                                        <p:tav tm="0">
                                          <p:val>
                                            <p:fltVal val="0"/>
                                          </p:val>
                                        </p:tav>
                                        <p:tav tm="100000">
                                          <p:val>
                                            <p:strVal val="#ppt_w"/>
                                          </p:val>
                                        </p:tav>
                                      </p:tavLst>
                                    </p:anim>
                                    <p:anim calcmode="lin" valueType="num">
                                      <p:cBhvr>
                                        <p:cTn id="118" dur="500" fill="hold"/>
                                        <p:tgtEl>
                                          <p:spTgt spid="90"/>
                                        </p:tgtEl>
                                        <p:attrNameLst>
                                          <p:attrName>ppt_h</p:attrName>
                                        </p:attrNameLst>
                                      </p:cBhvr>
                                      <p:tavLst>
                                        <p:tav tm="0">
                                          <p:val>
                                            <p:fltVal val="0"/>
                                          </p:val>
                                        </p:tav>
                                        <p:tav tm="100000">
                                          <p:val>
                                            <p:strVal val="#ppt_h"/>
                                          </p:val>
                                        </p:tav>
                                      </p:tavLst>
                                    </p:anim>
                                    <p:animEffect transition="in" filter="fade">
                                      <p:cBhvr>
                                        <p:cTn id="119" dur="500"/>
                                        <p:tgtEl>
                                          <p:spTgt spid="90"/>
                                        </p:tgtEl>
                                      </p:cBhvr>
                                    </p:animEffect>
                                  </p:childTnLst>
                                </p:cTn>
                              </p:par>
                            </p:childTnLst>
                          </p:cTn>
                        </p:par>
                        <p:par>
                          <p:cTn id="120" fill="hold">
                            <p:stCondLst>
                              <p:cond delay="10500"/>
                            </p:stCondLst>
                            <p:childTnLst>
                              <p:par>
                                <p:cTn id="121" presetID="53" presetClass="entr" presetSubtype="16" fill="hold" grpId="0" nodeType="afterEffect">
                                  <p:stCondLst>
                                    <p:cond delay="0"/>
                                  </p:stCondLst>
                                  <p:childTnLst>
                                    <p:set>
                                      <p:cBhvr>
                                        <p:cTn id="122" dur="1" fill="hold">
                                          <p:stCondLst>
                                            <p:cond delay="0"/>
                                          </p:stCondLst>
                                        </p:cTn>
                                        <p:tgtEl>
                                          <p:spTgt spid="91"/>
                                        </p:tgtEl>
                                        <p:attrNameLst>
                                          <p:attrName>style.visibility</p:attrName>
                                        </p:attrNameLst>
                                      </p:cBhvr>
                                      <p:to>
                                        <p:strVal val="visible"/>
                                      </p:to>
                                    </p:set>
                                    <p:anim calcmode="lin" valueType="num">
                                      <p:cBhvr>
                                        <p:cTn id="123" dur="500" fill="hold"/>
                                        <p:tgtEl>
                                          <p:spTgt spid="91"/>
                                        </p:tgtEl>
                                        <p:attrNameLst>
                                          <p:attrName>ppt_w</p:attrName>
                                        </p:attrNameLst>
                                      </p:cBhvr>
                                      <p:tavLst>
                                        <p:tav tm="0">
                                          <p:val>
                                            <p:fltVal val="0"/>
                                          </p:val>
                                        </p:tav>
                                        <p:tav tm="100000">
                                          <p:val>
                                            <p:strVal val="#ppt_w"/>
                                          </p:val>
                                        </p:tav>
                                      </p:tavLst>
                                    </p:anim>
                                    <p:anim calcmode="lin" valueType="num">
                                      <p:cBhvr>
                                        <p:cTn id="124" dur="500" fill="hold"/>
                                        <p:tgtEl>
                                          <p:spTgt spid="91"/>
                                        </p:tgtEl>
                                        <p:attrNameLst>
                                          <p:attrName>ppt_h</p:attrName>
                                        </p:attrNameLst>
                                      </p:cBhvr>
                                      <p:tavLst>
                                        <p:tav tm="0">
                                          <p:val>
                                            <p:fltVal val="0"/>
                                          </p:val>
                                        </p:tav>
                                        <p:tav tm="100000">
                                          <p:val>
                                            <p:strVal val="#ppt_h"/>
                                          </p:val>
                                        </p:tav>
                                      </p:tavLst>
                                    </p:anim>
                                    <p:animEffect transition="in" filter="fade">
                                      <p:cBhvr>
                                        <p:cTn id="125" dur="500"/>
                                        <p:tgtEl>
                                          <p:spTgt spid="91"/>
                                        </p:tgtEl>
                                      </p:cBhvr>
                                    </p:animEffect>
                                  </p:childTnLst>
                                </p:cTn>
                              </p:par>
                            </p:childTnLst>
                          </p:cTn>
                        </p:par>
                        <p:par>
                          <p:cTn id="126" fill="hold">
                            <p:stCondLst>
                              <p:cond delay="11000"/>
                            </p:stCondLst>
                            <p:childTnLst>
                              <p:par>
                                <p:cTn id="127" presetID="53" presetClass="entr" presetSubtype="16" fill="hold" grpId="0" nodeType="afterEffect">
                                  <p:stCondLst>
                                    <p:cond delay="0"/>
                                  </p:stCondLst>
                                  <p:childTnLst>
                                    <p:set>
                                      <p:cBhvr>
                                        <p:cTn id="128" dur="1" fill="hold">
                                          <p:stCondLst>
                                            <p:cond delay="0"/>
                                          </p:stCondLst>
                                        </p:cTn>
                                        <p:tgtEl>
                                          <p:spTgt spid="92"/>
                                        </p:tgtEl>
                                        <p:attrNameLst>
                                          <p:attrName>style.visibility</p:attrName>
                                        </p:attrNameLst>
                                      </p:cBhvr>
                                      <p:to>
                                        <p:strVal val="visible"/>
                                      </p:to>
                                    </p:set>
                                    <p:anim calcmode="lin" valueType="num">
                                      <p:cBhvr>
                                        <p:cTn id="129" dur="500" fill="hold"/>
                                        <p:tgtEl>
                                          <p:spTgt spid="92"/>
                                        </p:tgtEl>
                                        <p:attrNameLst>
                                          <p:attrName>ppt_w</p:attrName>
                                        </p:attrNameLst>
                                      </p:cBhvr>
                                      <p:tavLst>
                                        <p:tav tm="0">
                                          <p:val>
                                            <p:fltVal val="0"/>
                                          </p:val>
                                        </p:tav>
                                        <p:tav tm="100000">
                                          <p:val>
                                            <p:strVal val="#ppt_w"/>
                                          </p:val>
                                        </p:tav>
                                      </p:tavLst>
                                    </p:anim>
                                    <p:anim calcmode="lin" valueType="num">
                                      <p:cBhvr>
                                        <p:cTn id="130" dur="500" fill="hold"/>
                                        <p:tgtEl>
                                          <p:spTgt spid="92"/>
                                        </p:tgtEl>
                                        <p:attrNameLst>
                                          <p:attrName>ppt_h</p:attrName>
                                        </p:attrNameLst>
                                      </p:cBhvr>
                                      <p:tavLst>
                                        <p:tav tm="0">
                                          <p:val>
                                            <p:fltVal val="0"/>
                                          </p:val>
                                        </p:tav>
                                        <p:tav tm="100000">
                                          <p:val>
                                            <p:strVal val="#ppt_h"/>
                                          </p:val>
                                        </p:tav>
                                      </p:tavLst>
                                    </p:anim>
                                    <p:animEffect transition="in" filter="fade">
                                      <p:cBhvr>
                                        <p:cTn id="131" dur="500"/>
                                        <p:tgtEl>
                                          <p:spTgt spid="92"/>
                                        </p:tgtEl>
                                      </p:cBhvr>
                                    </p:animEffect>
                                  </p:childTnLst>
                                </p:cTn>
                              </p:par>
                            </p:childTnLst>
                          </p:cTn>
                        </p:par>
                        <p:par>
                          <p:cTn id="132" fill="hold">
                            <p:stCondLst>
                              <p:cond delay="11500"/>
                            </p:stCondLst>
                            <p:childTnLst>
                              <p:par>
                                <p:cTn id="133" presetID="53" presetClass="entr" presetSubtype="16" fill="hold" grpId="0" nodeType="afterEffect">
                                  <p:stCondLst>
                                    <p:cond delay="0"/>
                                  </p:stCondLst>
                                  <p:childTnLst>
                                    <p:set>
                                      <p:cBhvr>
                                        <p:cTn id="134" dur="1" fill="hold">
                                          <p:stCondLst>
                                            <p:cond delay="0"/>
                                          </p:stCondLst>
                                        </p:cTn>
                                        <p:tgtEl>
                                          <p:spTgt spid="93"/>
                                        </p:tgtEl>
                                        <p:attrNameLst>
                                          <p:attrName>style.visibility</p:attrName>
                                        </p:attrNameLst>
                                      </p:cBhvr>
                                      <p:to>
                                        <p:strVal val="visible"/>
                                      </p:to>
                                    </p:set>
                                    <p:anim calcmode="lin" valueType="num">
                                      <p:cBhvr>
                                        <p:cTn id="135" dur="500" fill="hold"/>
                                        <p:tgtEl>
                                          <p:spTgt spid="93"/>
                                        </p:tgtEl>
                                        <p:attrNameLst>
                                          <p:attrName>ppt_w</p:attrName>
                                        </p:attrNameLst>
                                      </p:cBhvr>
                                      <p:tavLst>
                                        <p:tav tm="0">
                                          <p:val>
                                            <p:fltVal val="0"/>
                                          </p:val>
                                        </p:tav>
                                        <p:tav tm="100000">
                                          <p:val>
                                            <p:strVal val="#ppt_w"/>
                                          </p:val>
                                        </p:tav>
                                      </p:tavLst>
                                    </p:anim>
                                    <p:anim calcmode="lin" valueType="num">
                                      <p:cBhvr>
                                        <p:cTn id="136" dur="500" fill="hold"/>
                                        <p:tgtEl>
                                          <p:spTgt spid="93"/>
                                        </p:tgtEl>
                                        <p:attrNameLst>
                                          <p:attrName>ppt_h</p:attrName>
                                        </p:attrNameLst>
                                      </p:cBhvr>
                                      <p:tavLst>
                                        <p:tav tm="0">
                                          <p:val>
                                            <p:fltVal val="0"/>
                                          </p:val>
                                        </p:tav>
                                        <p:tav tm="100000">
                                          <p:val>
                                            <p:strVal val="#ppt_h"/>
                                          </p:val>
                                        </p:tav>
                                      </p:tavLst>
                                    </p:anim>
                                    <p:animEffect transition="in" filter="fade">
                                      <p:cBhvr>
                                        <p:cTn id="137" dur="500"/>
                                        <p:tgtEl>
                                          <p:spTgt spid="93"/>
                                        </p:tgtEl>
                                      </p:cBhvr>
                                    </p:animEffect>
                                  </p:childTnLst>
                                </p:cTn>
                              </p:par>
                            </p:childTnLst>
                          </p:cTn>
                        </p:par>
                        <p:par>
                          <p:cTn id="138" fill="hold">
                            <p:stCondLst>
                              <p:cond delay="12000"/>
                            </p:stCondLst>
                            <p:childTnLst>
                              <p:par>
                                <p:cTn id="139" presetID="53" presetClass="entr" presetSubtype="16" fill="hold" grpId="0" nodeType="afterEffect">
                                  <p:stCondLst>
                                    <p:cond delay="0"/>
                                  </p:stCondLst>
                                  <p:childTnLst>
                                    <p:set>
                                      <p:cBhvr>
                                        <p:cTn id="140" dur="1" fill="hold">
                                          <p:stCondLst>
                                            <p:cond delay="0"/>
                                          </p:stCondLst>
                                        </p:cTn>
                                        <p:tgtEl>
                                          <p:spTgt spid="94"/>
                                        </p:tgtEl>
                                        <p:attrNameLst>
                                          <p:attrName>style.visibility</p:attrName>
                                        </p:attrNameLst>
                                      </p:cBhvr>
                                      <p:to>
                                        <p:strVal val="visible"/>
                                      </p:to>
                                    </p:set>
                                    <p:anim calcmode="lin" valueType="num">
                                      <p:cBhvr>
                                        <p:cTn id="141" dur="500" fill="hold"/>
                                        <p:tgtEl>
                                          <p:spTgt spid="94"/>
                                        </p:tgtEl>
                                        <p:attrNameLst>
                                          <p:attrName>ppt_w</p:attrName>
                                        </p:attrNameLst>
                                      </p:cBhvr>
                                      <p:tavLst>
                                        <p:tav tm="0">
                                          <p:val>
                                            <p:fltVal val="0"/>
                                          </p:val>
                                        </p:tav>
                                        <p:tav tm="100000">
                                          <p:val>
                                            <p:strVal val="#ppt_w"/>
                                          </p:val>
                                        </p:tav>
                                      </p:tavLst>
                                    </p:anim>
                                    <p:anim calcmode="lin" valueType="num">
                                      <p:cBhvr>
                                        <p:cTn id="142" dur="500" fill="hold"/>
                                        <p:tgtEl>
                                          <p:spTgt spid="94"/>
                                        </p:tgtEl>
                                        <p:attrNameLst>
                                          <p:attrName>ppt_h</p:attrName>
                                        </p:attrNameLst>
                                      </p:cBhvr>
                                      <p:tavLst>
                                        <p:tav tm="0">
                                          <p:val>
                                            <p:fltVal val="0"/>
                                          </p:val>
                                        </p:tav>
                                        <p:tav tm="100000">
                                          <p:val>
                                            <p:strVal val="#ppt_h"/>
                                          </p:val>
                                        </p:tav>
                                      </p:tavLst>
                                    </p:anim>
                                    <p:animEffect transition="in" filter="fade">
                                      <p:cBhvr>
                                        <p:cTn id="143" dur="500"/>
                                        <p:tgtEl>
                                          <p:spTgt spid="94"/>
                                        </p:tgtEl>
                                      </p:cBhvr>
                                    </p:animEffect>
                                  </p:childTnLst>
                                </p:cTn>
                              </p:par>
                            </p:childTnLst>
                          </p:cTn>
                        </p:par>
                        <p:par>
                          <p:cTn id="144" fill="hold">
                            <p:stCondLst>
                              <p:cond delay="12500"/>
                            </p:stCondLst>
                            <p:childTnLst>
                              <p:par>
                                <p:cTn id="145" presetID="53" presetClass="entr" presetSubtype="16" fill="hold" grpId="0" nodeType="afterEffect">
                                  <p:stCondLst>
                                    <p:cond delay="0"/>
                                  </p:stCondLst>
                                  <p:childTnLst>
                                    <p:set>
                                      <p:cBhvr>
                                        <p:cTn id="146" dur="1" fill="hold">
                                          <p:stCondLst>
                                            <p:cond delay="0"/>
                                          </p:stCondLst>
                                        </p:cTn>
                                        <p:tgtEl>
                                          <p:spTgt spid="95"/>
                                        </p:tgtEl>
                                        <p:attrNameLst>
                                          <p:attrName>style.visibility</p:attrName>
                                        </p:attrNameLst>
                                      </p:cBhvr>
                                      <p:to>
                                        <p:strVal val="visible"/>
                                      </p:to>
                                    </p:set>
                                    <p:anim calcmode="lin" valueType="num">
                                      <p:cBhvr>
                                        <p:cTn id="147" dur="500" fill="hold"/>
                                        <p:tgtEl>
                                          <p:spTgt spid="95"/>
                                        </p:tgtEl>
                                        <p:attrNameLst>
                                          <p:attrName>ppt_w</p:attrName>
                                        </p:attrNameLst>
                                      </p:cBhvr>
                                      <p:tavLst>
                                        <p:tav tm="0">
                                          <p:val>
                                            <p:fltVal val="0"/>
                                          </p:val>
                                        </p:tav>
                                        <p:tav tm="100000">
                                          <p:val>
                                            <p:strVal val="#ppt_w"/>
                                          </p:val>
                                        </p:tav>
                                      </p:tavLst>
                                    </p:anim>
                                    <p:anim calcmode="lin" valueType="num">
                                      <p:cBhvr>
                                        <p:cTn id="148" dur="500" fill="hold"/>
                                        <p:tgtEl>
                                          <p:spTgt spid="95"/>
                                        </p:tgtEl>
                                        <p:attrNameLst>
                                          <p:attrName>ppt_h</p:attrName>
                                        </p:attrNameLst>
                                      </p:cBhvr>
                                      <p:tavLst>
                                        <p:tav tm="0">
                                          <p:val>
                                            <p:fltVal val="0"/>
                                          </p:val>
                                        </p:tav>
                                        <p:tav tm="100000">
                                          <p:val>
                                            <p:strVal val="#ppt_h"/>
                                          </p:val>
                                        </p:tav>
                                      </p:tavLst>
                                    </p:anim>
                                    <p:animEffect transition="in" filter="fade">
                                      <p:cBhvr>
                                        <p:cTn id="149"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76" grpId="0" animBg="1"/>
      <p:bldP spid="77" grpId="0"/>
      <p:bldP spid="78" grpId="0"/>
      <p:bldP spid="79" grpId="0" animBg="1"/>
      <p:bldP spid="80" grpId="0"/>
      <p:bldP spid="81" grpId="0"/>
      <p:bldP spid="82" grpId="0" animBg="1"/>
      <p:bldP spid="83" grpId="0" animBg="1"/>
      <p:bldP spid="84" grpId="0" animBg="1"/>
      <p:bldP spid="85" grpId="0"/>
      <p:bldP spid="86" grpId="0"/>
      <p:bldP spid="87" grpId="0"/>
      <p:bldP spid="88" grpId="0"/>
      <p:bldP spid="89" grpId="0"/>
      <p:bldP spid="90" grpId="0"/>
      <p:bldP spid="91" grpId="0" animBg="1"/>
      <p:bldP spid="92" grpId="0" animBg="1"/>
      <p:bldP spid="93" grpId="0" animBg="1"/>
      <p:bldP spid="94" grpId="0" animBg="1"/>
      <p:bldP spid="9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A_图片 3"/>
          <p:cNvPicPr>
            <a:picLocks noChangeAspect="1"/>
          </p:cNvPicPr>
          <p:nvPr>
            <p:custDataLst>
              <p:tags r:id="rId2"/>
            </p:custDataLst>
          </p:nvPr>
        </p:nvPicPr>
        <p:blipFill rotWithShape="1">
          <a:blip r:embed="rId9" cstate="print">
            <a:extLst>
              <a:ext uri="{28A0092B-C50C-407E-A947-70E740481C1C}">
                <a14:useLocalDpi xmlns:a14="http://schemas.microsoft.com/office/drawing/2010/main" val="0"/>
              </a:ext>
            </a:extLst>
          </a:blip>
          <a:srcRect/>
          <a:stretch/>
        </p:blipFill>
        <p:spPr>
          <a:xfrm flipH="1">
            <a:off x="-1" y="5724144"/>
            <a:ext cx="1645211" cy="1133856"/>
          </a:xfrm>
          <a:prstGeom prst="rect">
            <a:avLst/>
          </a:prstGeom>
        </p:spPr>
      </p:pic>
      <p:pic>
        <p:nvPicPr>
          <p:cNvPr id="5" name="PA_图片 4"/>
          <p:cNvPicPr>
            <a:picLocks noChangeAspect="1"/>
          </p:cNvPicPr>
          <p:nvPr>
            <p:custDataLst>
              <p:tags r:id="rId3"/>
            </p:custDataLst>
          </p:nvPr>
        </p:nvPicPr>
        <p:blipFill rotWithShape="1">
          <a:blip r:embed="rId10" cstate="print">
            <a:extLst>
              <a:ext uri="{28A0092B-C50C-407E-A947-70E740481C1C}">
                <a14:useLocalDpi xmlns:a14="http://schemas.microsoft.com/office/drawing/2010/main" val="0"/>
              </a:ext>
            </a:extLst>
          </a:blip>
          <a:srcRect/>
          <a:stretch/>
        </p:blipFill>
        <p:spPr>
          <a:xfrm>
            <a:off x="10561320" y="-9144"/>
            <a:ext cx="1630680" cy="1019869"/>
          </a:xfrm>
          <a:prstGeom prst="rect">
            <a:avLst/>
          </a:prstGeom>
        </p:spPr>
      </p:pic>
      <p:sp>
        <p:nvSpPr>
          <p:cNvPr id="6" name="PA_文本框 76"/>
          <p:cNvSpPr txBox="1"/>
          <p:nvPr>
            <p:custDataLst>
              <p:tags r:id="rId4"/>
            </p:custDataLst>
          </p:nvPr>
        </p:nvSpPr>
        <p:spPr>
          <a:xfrm>
            <a:off x="5234880" y="222356"/>
            <a:ext cx="1722238" cy="400110"/>
          </a:xfrm>
          <a:prstGeom prst="rect">
            <a:avLst/>
          </a:prstGeom>
          <a:noFill/>
        </p:spPr>
        <p:txBody>
          <a:bodyPr wrap="square" rtlCol="0">
            <a:spAutoFit/>
          </a:bodyPr>
          <a:lstStyle/>
          <a:p>
            <a:pPr algn="ctr"/>
            <a:r>
              <a:rPr lang="zh-CN" altLang="en-US" sz="2000" dirty="0">
                <a:solidFill>
                  <a:srgbClr val="779464"/>
                </a:solidFill>
                <a:cs typeface="+mn-ea"/>
                <a:sym typeface="+mn-lt"/>
              </a:rPr>
              <a:t>此处添加标题</a:t>
            </a:r>
          </a:p>
        </p:txBody>
      </p:sp>
      <p:sp>
        <p:nvSpPr>
          <p:cNvPr id="7" name="PA_文本框 6"/>
          <p:cNvSpPr txBox="1"/>
          <p:nvPr>
            <p:custDataLst>
              <p:tags r:id="rId5"/>
            </p:custDataLst>
          </p:nvPr>
        </p:nvSpPr>
        <p:spPr>
          <a:xfrm>
            <a:off x="4569336" y="523592"/>
            <a:ext cx="3053327" cy="276999"/>
          </a:xfrm>
          <a:prstGeom prst="rect">
            <a:avLst/>
          </a:prstGeom>
          <a:noFill/>
        </p:spPr>
        <p:txBody>
          <a:bodyPr wrap="square" rtlCol="0">
            <a:spAutoFit/>
          </a:bodyPr>
          <a:lstStyle/>
          <a:p>
            <a:pPr algn="ctr">
              <a:spcBef>
                <a:spcPct val="0"/>
              </a:spcBef>
            </a:pPr>
            <a:r>
              <a:rPr lang="en-US" altLang="zh-CN" sz="1200" dirty="0">
                <a:solidFill>
                  <a:schemeClr val="tx1">
                    <a:lumMod val="75000"/>
                    <a:lumOff val="25000"/>
                  </a:schemeClr>
                </a:solidFill>
                <a:cs typeface="+mn-ea"/>
                <a:sym typeface="+mn-lt"/>
              </a:rPr>
              <a:t>Please add the title here</a:t>
            </a:r>
          </a:p>
        </p:txBody>
      </p:sp>
      <p:cxnSp>
        <p:nvCxnSpPr>
          <p:cNvPr id="8" name="PA_直接连接符 7"/>
          <p:cNvCxnSpPr/>
          <p:nvPr>
            <p:custDataLst>
              <p:tags r:id="rId6"/>
            </p:custDataLst>
          </p:nvPr>
        </p:nvCxnSpPr>
        <p:spPr>
          <a:xfrm>
            <a:off x="6027654" y="832587"/>
            <a:ext cx="136690" cy="0"/>
          </a:xfrm>
          <a:prstGeom prst="line">
            <a:avLst/>
          </a:prstGeom>
          <a:ln w="19050" cap="rnd">
            <a:solidFill>
              <a:srgbClr val="779464"/>
            </a:solidFill>
          </a:ln>
        </p:spPr>
        <p:style>
          <a:lnRef idx="1">
            <a:schemeClr val="accent1"/>
          </a:lnRef>
          <a:fillRef idx="0">
            <a:schemeClr val="accent1"/>
          </a:fillRef>
          <a:effectRef idx="0">
            <a:schemeClr val="accent1"/>
          </a:effectRef>
          <a:fontRef idx="minor">
            <a:schemeClr val="tx1"/>
          </a:fontRef>
        </p:style>
      </p:cxnSp>
      <p:sp>
        <p:nvSpPr>
          <p:cNvPr id="18" name="Freeform: Shape 2">
            <a:extLst>
              <a:ext uri="{FF2B5EF4-FFF2-40B4-BE49-F238E27FC236}">
                <a16:creationId xmlns:a16="http://schemas.microsoft.com/office/drawing/2014/main" id="{C9F92A4A-9279-46C6-82B5-6F4A6D20EE92}"/>
              </a:ext>
            </a:extLst>
          </p:cNvPr>
          <p:cNvSpPr>
            <a:spLocks/>
          </p:cNvSpPr>
          <p:nvPr/>
        </p:nvSpPr>
        <p:spPr bwMode="auto">
          <a:xfrm>
            <a:off x="736158" y="3133035"/>
            <a:ext cx="2684622" cy="672266"/>
          </a:xfrm>
          <a:custGeom>
            <a:avLst/>
            <a:gdLst>
              <a:gd name="T0" fmla="*/ 2399507 w 21600"/>
              <a:gd name="T1" fmla="*/ 600869 h 21600"/>
              <a:gd name="T2" fmla="*/ 2399507 w 21600"/>
              <a:gd name="T3" fmla="*/ 600869 h 21600"/>
              <a:gd name="T4" fmla="*/ 2399507 w 21600"/>
              <a:gd name="T5" fmla="*/ 600869 h 21600"/>
              <a:gd name="T6" fmla="*/ 2399507 w 21600"/>
              <a:gd name="T7" fmla="*/ 600869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600" y="0"/>
                </a:lnTo>
                <a:lnTo>
                  <a:pt x="21600" y="21599"/>
                </a:lnTo>
                <a:lnTo>
                  <a:pt x="0" y="21599"/>
                </a:lnTo>
                <a:lnTo>
                  <a:pt x="0" y="0"/>
                </a:lnTo>
                <a:close/>
              </a:path>
            </a:pathLst>
          </a:custGeom>
          <a:solidFill>
            <a:schemeClr val="accent1"/>
          </a:solidFill>
          <a:ln>
            <a:noFill/>
          </a:ln>
          <a:effectLst/>
          <a:extLst/>
        </p:spPr>
        <p:txBody>
          <a:bodyPr anchor="ctr"/>
          <a:lstStyle/>
          <a:p>
            <a:pPr algn="ctr"/>
            <a:endParaRPr/>
          </a:p>
        </p:txBody>
      </p:sp>
      <p:sp>
        <p:nvSpPr>
          <p:cNvPr id="19" name="Freeform: Shape 3">
            <a:extLst>
              <a:ext uri="{FF2B5EF4-FFF2-40B4-BE49-F238E27FC236}">
                <a16:creationId xmlns:a16="http://schemas.microsoft.com/office/drawing/2014/main" id="{9AF7DAE5-85E6-41EA-9AAA-1DA645FA6752}"/>
              </a:ext>
            </a:extLst>
          </p:cNvPr>
          <p:cNvSpPr>
            <a:spLocks/>
          </p:cNvSpPr>
          <p:nvPr/>
        </p:nvSpPr>
        <p:spPr bwMode="auto">
          <a:xfrm>
            <a:off x="3420780" y="3133035"/>
            <a:ext cx="2683734" cy="672266"/>
          </a:xfrm>
          <a:custGeom>
            <a:avLst/>
            <a:gdLst>
              <a:gd name="T0" fmla="*/ 2398713 w 21600"/>
              <a:gd name="T1" fmla="*/ 600869 h 21600"/>
              <a:gd name="T2" fmla="*/ 2398713 w 21600"/>
              <a:gd name="T3" fmla="*/ 600869 h 21600"/>
              <a:gd name="T4" fmla="*/ 2398713 w 21600"/>
              <a:gd name="T5" fmla="*/ 600869 h 21600"/>
              <a:gd name="T6" fmla="*/ 2398713 w 21600"/>
              <a:gd name="T7" fmla="*/ 600869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600" y="0"/>
                </a:lnTo>
                <a:lnTo>
                  <a:pt x="21600" y="21599"/>
                </a:lnTo>
                <a:lnTo>
                  <a:pt x="0" y="21599"/>
                </a:lnTo>
                <a:lnTo>
                  <a:pt x="0" y="0"/>
                </a:lnTo>
                <a:close/>
              </a:path>
            </a:pathLst>
          </a:custGeom>
          <a:solidFill>
            <a:schemeClr val="accent2"/>
          </a:solidFill>
          <a:ln>
            <a:noFill/>
          </a:ln>
          <a:effectLst/>
          <a:extLst/>
        </p:spPr>
        <p:txBody>
          <a:bodyPr anchor="ctr"/>
          <a:lstStyle/>
          <a:p>
            <a:pPr algn="ctr"/>
            <a:endParaRPr/>
          </a:p>
        </p:txBody>
      </p:sp>
      <p:sp>
        <p:nvSpPr>
          <p:cNvPr id="20" name="Freeform: Shape 4">
            <a:extLst>
              <a:ext uri="{FF2B5EF4-FFF2-40B4-BE49-F238E27FC236}">
                <a16:creationId xmlns:a16="http://schemas.microsoft.com/office/drawing/2014/main" id="{F2F81884-9D31-451B-93E3-C4839D263396}"/>
              </a:ext>
            </a:extLst>
          </p:cNvPr>
          <p:cNvSpPr>
            <a:spLocks/>
          </p:cNvSpPr>
          <p:nvPr/>
        </p:nvSpPr>
        <p:spPr bwMode="auto">
          <a:xfrm>
            <a:off x="6104514" y="3133035"/>
            <a:ext cx="2683734" cy="672266"/>
          </a:xfrm>
          <a:custGeom>
            <a:avLst/>
            <a:gdLst>
              <a:gd name="T0" fmla="*/ 2398713 w 21600"/>
              <a:gd name="T1" fmla="*/ 600869 h 21600"/>
              <a:gd name="T2" fmla="*/ 2398713 w 21600"/>
              <a:gd name="T3" fmla="*/ 600869 h 21600"/>
              <a:gd name="T4" fmla="*/ 2398713 w 21600"/>
              <a:gd name="T5" fmla="*/ 600869 h 21600"/>
              <a:gd name="T6" fmla="*/ 2398713 w 21600"/>
              <a:gd name="T7" fmla="*/ 600869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600" y="0"/>
                </a:lnTo>
                <a:lnTo>
                  <a:pt x="21600" y="21599"/>
                </a:lnTo>
                <a:lnTo>
                  <a:pt x="0" y="21599"/>
                </a:lnTo>
                <a:lnTo>
                  <a:pt x="0" y="0"/>
                </a:lnTo>
                <a:close/>
              </a:path>
            </a:pathLst>
          </a:custGeom>
          <a:solidFill>
            <a:schemeClr val="accent3"/>
          </a:solidFill>
          <a:ln>
            <a:noFill/>
          </a:ln>
          <a:effectLst/>
          <a:extLst/>
        </p:spPr>
        <p:txBody>
          <a:bodyPr anchor="ctr"/>
          <a:lstStyle/>
          <a:p>
            <a:pPr algn="ctr"/>
            <a:endParaRPr/>
          </a:p>
        </p:txBody>
      </p:sp>
      <p:sp>
        <p:nvSpPr>
          <p:cNvPr id="21" name="Freeform: Shape 5">
            <a:extLst>
              <a:ext uri="{FF2B5EF4-FFF2-40B4-BE49-F238E27FC236}">
                <a16:creationId xmlns:a16="http://schemas.microsoft.com/office/drawing/2014/main" id="{1C4730C6-D65C-4290-B7EE-81399F9BDA9C}"/>
              </a:ext>
            </a:extLst>
          </p:cNvPr>
          <p:cNvSpPr>
            <a:spLocks/>
          </p:cNvSpPr>
          <p:nvPr/>
        </p:nvSpPr>
        <p:spPr bwMode="auto">
          <a:xfrm>
            <a:off x="8788248" y="3133035"/>
            <a:ext cx="2684621" cy="672266"/>
          </a:xfrm>
          <a:custGeom>
            <a:avLst/>
            <a:gdLst>
              <a:gd name="T0" fmla="*/ 2399506 w 21600"/>
              <a:gd name="T1" fmla="*/ 600869 h 21600"/>
              <a:gd name="T2" fmla="*/ 2399506 w 21600"/>
              <a:gd name="T3" fmla="*/ 600869 h 21600"/>
              <a:gd name="T4" fmla="*/ 2399506 w 21600"/>
              <a:gd name="T5" fmla="*/ 600869 h 21600"/>
              <a:gd name="T6" fmla="*/ 2399506 w 21600"/>
              <a:gd name="T7" fmla="*/ 600869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600" y="0"/>
                </a:lnTo>
                <a:lnTo>
                  <a:pt x="21600" y="21599"/>
                </a:lnTo>
                <a:lnTo>
                  <a:pt x="0" y="21599"/>
                </a:lnTo>
                <a:lnTo>
                  <a:pt x="0" y="0"/>
                </a:lnTo>
                <a:close/>
              </a:path>
            </a:pathLst>
          </a:custGeom>
          <a:solidFill>
            <a:schemeClr val="accent4"/>
          </a:solidFill>
          <a:ln>
            <a:noFill/>
          </a:ln>
          <a:effectLst/>
          <a:extLst/>
        </p:spPr>
        <p:txBody>
          <a:bodyPr anchor="ctr"/>
          <a:lstStyle/>
          <a:p>
            <a:pPr algn="ctr"/>
            <a:endParaRPr/>
          </a:p>
        </p:txBody>
      </p:sp>
      <p:sp>
        <p:nvSpPr>
          <p:cNvPr id="22" name="Freeform: Shape 6">
            <a:extLst>
              <a:ext uri="{FF2B5EF4-FFF2-40B4-BE49-F238E27FC236}">
                <a16:creationId xmlns:a16="http://schemas.microsoft.com/office/drawing/2014/main" id="{796A506F-6BF0-4B3B-A8B2-49243FE588C9}"/>
              </a:ext>
            </a:extLst>
          </p:cNvPr>
          <p:cNvSpPr>
            <a:spLocks/>
          </p:cNvSpPr>
          <p:nvPr/>
        </p:nvSpPr>
        <p:spPr bwMode="auto">
          <a:xfrm>
            <a:off x="1909293" y="2689890"/>
            <a:ext cx="168732" cy="168732"/>
          </a:xfrm>
          <a:custGeom>
            <a:avLst/>
            <a:gdLst>
              <a:gd name="T0" fmla="*/ 150813 w 21600"/>
              <a:gd name="T1" fmla="*/ 150813 h 21600"/>
              <a:gd name="T2" fmla="*/ 150813 w 21600"/>
              <a:gd name="T3" fmla="*/ 150813 h 21600"/>
              <a:gd name="T4" fmla="*/ 150813 w 21600"/>
              <a:gd name="T5" fmla="*/ 150813 h 21600"/>
              <a:gd name="T6" fmla="*/ 150813 w 21600"/>
              <a:gd name="T7" fmla="*/ 15081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800" y="0"/>
                </a:moveTo>
                <a:lnTo>
                  <a:pt x="21599" y="21599"/>
                </a:lnTo>
                <a:lnTo>
                  <a:pt x="0" y="21599"/>
                </a:lnTo>
                <a:lnTo>
                  <a:pt x="10800" y="0"/>
                </a:lnTo>
                <a:close/>
              </a:path>
            </a:pathLst>
          </a:custGeom>
          <a:solidFill>
            <a:schemeClr val="accent1"/>
          </a:solidFill>
          <a:ln>
            <a:noFill/>
          </a:ln>
          <a:effectLst/>
          <a:extLst/>
        </p:spPr>
        <p:txBody>
          <a:bodyPr anchor="ctr"/>
          <a:lstStyle/>
          <a:p>
            <a:pPr algn="ctr"/>
            <a:endParaRPr/>
          </a:p>
        </p:txBody>
      </p:sp>
      <p:sp>
        <p:nvSpPr>
          <p:cNvPr id="23" name="Freeform: Shape 7">
            <a:extLst>
              <a:ext uri="{FF2B5EF4-FFF2-40B4-BE49-F238E27FC236}">
                <a16:creationId xmlns:a16="http://schemas.microsoft.com/office/drawing/2014/main" id="{44143AD6-A715-4B64-8E06-34024761EA63}"/>
              </a:ext>
            </a:extLst>
          </p:cNvPr>
          <p:cNvSpPr>
            <a:spLocks/>
          </p:cNvSpPr>
          <p:nvPr/>
        </p:nvSpPr>
        <p:spPr bwMode="auto">
          <a:xfrm>
            <a:off x="7362015" y="2689890"/>
            <a:ext cx="168732" cy="168732"/>
          </a:xfrm>
          <a:custGeom>
            <a:avLst/>
            <a:gdLst>
              <a:gd name="T0" fmla="*/ 150813 w 21600"/>
              <a:gd name="T1" fmla="*/ 150813 h 21600"/>
              <a:gd name="T2" fmla="*/ 150813 w 21600"/>
              <a:gd name="T3" fmla="*/ 150813 h 21600"/>
              <a:gd name="T4" fmla="*/ 150813 w 21600"/>
              <a:gd name="T5" fmla="*/ 150813 h 21600"/>
              <a:gd name="T6" fmla="*/ 150813 w 21600"/>
              <a:gd name="T7" fmla="*/ 15081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800" y="0"/>
                </a:moveTo>
                <a:lnTo>
                  <a:pt x="21599" y="21599"/>
                </a:lnTo>
                <a:lnTo>
                  <a:pt x="0" y="21599"/>
                </a:lnTo>
                <a:lnTo>
                  <a:pt x="10800" y="0"/>
                </a:lnTo>
                <a:close/>
              </a:path>
            </a:pathLst>
          </a:custGeom>
          <a:solidFill>
            <a:schemeClr val="accent3"/>
          </a:solidFill>
          <a:ln>
            <a:noFill/>
          </a:ln>
          <a:effectLst/>
          <a:extLst/>
        </p:spPr>
        <p:txBody>
          <a:bodyPr anchor="ctr"/>
          <a:lstStyle/>
          <a:p>
            <a:pPr algn="ctr"/>
            <a:endParaRPr/>
          </a:p>
        </p:txBody>
      </p:sp>
      <p:sp>
        <p:nvSpPr>
          <p:cNvPr id="24" name="Freeform: Shape 8">
            <a:extLst>
              <a:ext uri="{FF2B5EF4-FFF2-40B4-BE49-F238E27FC236}">
                <a16:creationId xmlns:a16="http://schemas.microsoft.com/office/drawing/2014/main" id="{F1130E50-BB55-4776-9DB5-B363B1FA7E15}"/>
              </a:ext>
            </a:extLst>
          </p:cNvPr>
          <p:cNvSpPr>
            <a:spLocks/>
          </p:cNvSpPr>
          <p:nvPr/>
        </p:nvSpPr>
        <p:spPr bwMode="auto">
          <a:xfrm rot="10800000" flipH="1">
            <a:off x="4678281" y="4093034"/>
            <a:ext cx="168732" cy="168732"/>
          </a:xfrm>
          <a:custGeom>
            <a:avLst/>
            <a:gdLst>
              <a:gd name="T0" fmla="*/ 150813 w 21600"/>
              <a:gd name="T1" fmla="*/ 150813 h 21600"/>
              <a:gd name="T2" fmla="*/ 150813 w 21600"/>
              <a:gd name="T3" fmla="*/ 150813 h 21600"/>
              <a:gd name="T4" fmla="*/ 150813 w 21600"/>
              <a:gd name="T5" fmla="*/ 150813 h 21600"/>
              <a:gd name="T6" fmla="*/ 150813 w 21600"/>
              <a:gd name="T7" fmla="*/ 15081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800" y="0"/>
                </a:moveTo>
                <a:lnTo>
                  <a:pt x="21599" y="21599"/>
                </a:lnTo>
                <a:lnTo>
                  <a:pt x="0" y="21599"/>
                </a:lnTo>
                <a:lnTo>
                  <a:pt x="10800" y="0"/>
                </a:lnTo>
                <a:close/>
              </a:path>
            </a:pathLst>
          </a:custGeom>
          <a:solidFill>
            <a:schemeClr val="accent2"/>
          </a:solidFill>
          <a:ln>
            <a:noFill/>
          </a:ln>
          <a:effectLst/>
          <a:extLst/>
        </p:spPr>
        <p:txBody>
          <a:bodyPr anchor="ctr"/>
          <a:lstStyle/>
          <a:p>
            <a:pPr algn="ctr"/>
            <a:endParaRPr/>
          </a:p>
        </p:txBody>
      </p:sp>
      <p:sp>
        <p:nvSpPr>
          <p:cNvPr id="25" name="Freeform: Shape 9">
            <a:extLst>
              <a:ext uri="{FF2B5EF4-FFF2-40B4-BE49-F238E27FC236}">
                <a16:creationId xmlns:a16="http://schemas.microsoft.com/office/drawing/2014/main" id="{53E447F2-BF7B-4B0E-88BC-0D1C435E0129}"/>
              </a:ext>
            </a:extLst>
          </p:cNvPr>
          <p:cNvSpPr>
            <a:spLocks/>
          </p:cNvSpPr>
          <p:nvPr/>
        </p:nvSpPr>
        <p:spPr bwMode="auto">
          <a:xfrm rot="10800000" flipH="1">
            <a:off x="10045748" y="4093034"/>
            <a:ext cx="169620" cy="168732"/>
          </a:xfrm>
          <a:custGeom>
            <a:avLst/>
            <a:gdLst>
              <a:gd name="T0" fmla="*/ 151606 w 21600"/>
              <a:gd name="T1" fmla="*/ 150813 h 21600"/>
              <a:gd name="T2" fmla="*/ 151606 w 21600"/>
              <a:gd name="T3" fmla="*/ 150813 h 21600"/>
              <a:gd name="T4" fmla="*/ 151606 w 21600"/>
              <a:gd name="T5" fmla="*/ 150813 h 21600"/>
              <a:gd name="T6" fmla="*/ 151606 w 21600"/>
              <a:gd name="T7" fmla="*/ 15081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800" y="0"/>
                </a:moveTo>
                <a:lnTo>
                  <a:pt x="21599" y="21599"/>
                </a:lnTo>
                <a:lnTo>
                  <a:pt x="0" y="21599"/>
                </a:lnTo>
                <a:lnTo>
                  <a:pt x="10800" y="0"/>
                </a:lnTo>
                <a:close/>
              </a:path>
            </a:pathLst>
          </a:custGeom>
          <a:solidFill>
            <a:schemeClr val="accent4"/>
          </a:solidFill>
          <a:ln>
            <a:noFill/>
          </a:ln>
          <a:effectLst/>
          <a:extLst/>
        </p:spPr>
        <p:txBody>
          <a:bodyPr anchor="ctr"/>
          <a:lstStyle/>
          <a:p>
            <a:pPr algn="ctr"/>
            <a:endParaRPr/>
          </a:p>
        </p:txBody>
      </p:sp>
      <p:sp>
        <p:nvSpPr>
          <p:cNvPr id="26" name="Freeform: Shape 10">
            <a:extLst>
              <a:ext uri="{FF2B5EF4-FFF2-40B4-BE49-F238E27FC236}">
                <a16:creationId xmlns:a16="http://schemas.microsoft.com/office/drawing/2014/main" id="{56DFD473-7BB4-447C-A8B7-45561975903D}"/>
              </a:ext>
            </a:extLst>
          </p:cNvPr>
          <p:cNvSpPr>
            <a:spLocks/>
          </p:cNvSpPr>
          <p:nvPr/>
        </p:nvSpPr>
        <p:spPr bwMode="auto">
          <a:xfrm>
            <a:off x="2030070" y="1484785"/>
            <a:ext cx="2721032" cy="643848"/>
          </a:xfrm>
          <a:custGeom>
            <a:avLst/>
            <a:gdLst>
              <a:gd name="T0" fmla="*/ 2432050 w 21600"/>
              <a:gd name="T1" fmla="*/ 575469 h 21600"/>
              <a:gd name="T2" fmla="*/ 2432050 w 21600"/>
              <a:gd name="T3" fmla="*/ 575469 h 21600"/>
              <a:gd name="T4" fmla="*/ 2432050 w 21600"/>
              <a:gd name="T5" fmla="*/ 575469 h 21600"/>
              <a:gd name="T6" fmla="*/ 2432050 w 21600"/>
              <a:gd name="T7" fmla="*/ 575469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21599"/>
                </a:moveTo>
                <a:lnTo>
                  <a:pt x="0" y="0"/>
                </a:lnTo>
                <a:lnTo>
                  <a:pt x="21599" y="0"/>
                </a:lnTo>
                <a:lnTo>
                  <a:pt x="21599" y="9923"/>
                </a:lnTo>
              </a:path>
            </a:pathLst>
          </a:custGeom>
          <a:noFill/>
          <a:ln w="6350" cap="flat" cmpd="sng">
            <a:solidFill>
              <a:srgbClr val="808180"/>
            </a:solidFill>
            <a:prstDash val="dash"/>
            <a:miter lim="0"/>
            <a:headEn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nchor="ctr"/>
          <a:lstStyle/>
          <a:p>
            <a:pPr algn="ctr"/>
            <a:endParaRPr/>
          </a:p>
        </p:txBody>
      </p:sp>
      <p:sp>
        <p:nvSpPr>
          <p:cNvPr id="27" name="Freeform: Shape 11">
            <a:extLst>
              <a:ext uri="{FF2B5EF4-FFF2-40B4-BE49-F238E27FC236}">
                <a16:creationId xmlns:a16="http://schemas.microsoft.com/office/drawing/2014/main" id="{C313B1EF-AF00-41BD-AAE9-658A3DB555D4}"/>
              </a:ext>
            </a:extLst>
          </p:cNvPr>
          <p:cNvSpPr>
            <a:spLocks/>
          </p:cNvSpPr>
          <p:nvPr/>
        </p:nvSpPr>
        <p:spPr bwMode="auto">
          <a:xfrm>
            <a:off x="7441941" y="1484785"/>
            <a:ext cx="2721032" cy="643848"/>
          </a:xfrm>
          <a:custGeom>
            <a:avLst/>
            <a:gdLst>
              <a:gd name="T0" fmla="*/ 2432050 w 21600"/>
              <a:gd name="T1" fmla="*/ 575469 h 21600"/>
              <a:gd name="T2" fmla="*/ 2432050 w 21600"/>
              <a:gd name="T3" fmla="*/ 575469 h 21600"/>
              <a:gd name="T4" fmla="*/ 2432050 w 21600"/>
              <a:gd name="T5" fmla="*/ 575469 h 21600"/>
              <a:gd name="T6" fmla="*/ 2432050 w 21600"/>
              <a:gd name="T7" fmla="*/ 575469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21599"/>
                </a:moveTo>
                <a:lnTo>
                  <a:pt x="0" y="0"/>
                </a:lnTo>
                <a:lnTo>
                  <a:pt x="21599" y="0"/>
                </a:lnTo>
                <a:lnTo>
                  <a:pt x="21599" y="9923"/>
                </a:lnTo>
              </a:path>
            </a:pathLst>
          </a:custGeom>
          <a:noFill/>
          <a:ln w="6350" cap="flat" cmpd="sng">
            <a:solidFill>
              <a:srgbClr val="808180"/>
            </a:solidFill>
            <a:prstDash val="dash"/>
            <a:miter lim="0"/>
            <a:headEn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nchor="ctr"/>
          <a:lstStyle/>
          <a:p>
            <a:pPr algn="ctr"/>
            <a:endParaRPr/>
          </a:p>
        </p:txBody>
      </p:sp>
      <p:sp>
        <p:nvSpPr>
          <p:cNvPr id="28" name="Freeform: Shape 12">
            <a:extLst>
              <a:ext uri="{FF2B5EF4-FFF2-40B4-BE49-F238E27FC236}">
                <a16:creationId xmlns:a16="http://schemas.microsoft.com/office/drawing/2014/main" id="{7E10E084-8F55-451E-9667-616DFE940C15}"/>
              </a:ext>
            </a:extLst>
          </p:cNvPr>
          <p:cNvSpPr>
            <a:spLocks/>
          </p:cNvSpPr>
          <p:nvPr/>
        </p:nvSpPr>
        <p:spPr bwMode="auto">
          <a:xfrm rot="10800000">
            <a:off x="2054048" y="4892293"/>
            <a:ext cx="2721032" cy="643847"/>
          </a:xfrm>
          <a:custGeom>
            <a:avLst/>
            <a:gdLst>
              <a:gd name="T0" fmla="*/ 2432050 w 21600"/>
              <a:gd name="T1" fmla="*/ 575469 h 21600"/>
              <a:gd name="T2" fmla="*/ 2432050 w 21600"/>
              <a:gd name="T3" fmla="*/ 575469 h 21600"/>
              <a:gd name="T4" fmla="*/ 2432050 w 21600"/>
              <a:gd name="T5" fmla="*/ 575469 h 21600"/>
              <a:gd name="T6" fmla="*/ 2432050 w 21600"/>
              <a:gd name="T7" fmla="*/ 575469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21599"/>
                </a:moveTo>
                <a:lnTo>
                  <a:pt x="0" y="0"/>
                </a:lnTo>
                <a:lnTo>
                  <a:pt x="21599" y="0"/>
                </a:lnTo>
                <a:lnTo>
                  <a:pt x="21599" y="9923"/>
                </a:lnTo>
              </a:path>
            </a:pathLst>
          </a:custGeom>
          <a:noFill/>
          <a:ln w="6350" cap="flat" cmpd="sng">
            <a:solidFill>
              <a:srgbClr val="808180"/>
            </a:solidFill>
            <a:prstDash val="dash"/>
            <a:miter lim="0"/>
            <a:headEn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nchor="ctr"/>
          <a:lstStyle/>
          <a:p>
            <a:pPr algn="ctr"/>
            <a:endParaRPr/>
          </a:p>
        </p:txBody>
      </p:sp>
      <p:sp>
        <p:nvSpPr>
          <p:cNvPr id="29" name="Freeform: Shape 13">
            <a:extLst>
              <a:ext uri="{FF2B5EF4-FFF2-40B4-BE49-F238E27FC236}">
                <a16:creationId xmlns:a16="http://schemas.microsoft.com/office/drawing/2014/main" id="{3DC05623-4026-4D44-A36A-20C7338C7C91}"/>
              </a:ext>
            </a:extLst>
          </p:cNvPr>
          <p:cNvSpPr>
            <a:spLocks/>
          </p:cNvSpPr>
          <p:nvPr/>
        </p:nvSpPr>
        <p:spPr bwMode="auto">
          <a:xfrm rot="10800000">
            <a:off x="7405530" y="4892293"/>
            <a:ext cx="2721921" cy="643847"/>
          </a:xfrm>
          <a:custGeom>
            <a:avLst/>
            <a:gdLst>
              <a:gd name="T0" fmla="*/ 2432844 w 21600"/>
              <a:gd name="T1" fmla="*/ 575469 h 21600"/>
              <a:gd name="T2" fmla="*/ 2432844 w 21600"/>
              <a:gd name="T3" fmla="*/ 575469 h 21600"/>
              <a:gd name="T4" fmla="*/ 2432844 w 21600"/>
              <a:gd name="T5" fmla="*/ 575469 h 21600"/>
              <a:gd name="T6" fmla="*/ 2432844 w 21600"/>
              <a:gd name="T7" fmla="*/ 575469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21599"/>
                </a:moveTo>
                <a:lnTo>
                  <a:pt x="0" y="0"/>
                </a:lnTo>
                <a:lnTo>
                  <a:pt x="21599" y="0"/>
                </a:lnTo>
                <a:lnTo>
                  <a:pt x="21599" y="9923"/>
                </a:lnTo>
              </a:path>
            </a:pathLst>
          </a:custGeom>
          <a:noFill/>
          <a:ln w="6350" cap="flat" cmpd="sng">
            <a:solidFill>
              <a:srgbClr val="808180"/>
            </a:solidFill>
            <a:prstDash val="dash"/>
            <a:miter lim="0"/>
            <a:headEn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nchor="ctr"/>
          <a:lstStyle/>
          <a:p>
            <a:pPr algn="ctr"/>
            <a:endParaRPr/>
          </a:p>
        </p:txBody>
      </p:sp>
      <p:sp>
        <p:nvSpPr>
          <p:cNvPr id="30" name="Freeform: Shape 14">
            <a:extLst>
              <a:ext uri="{FF2B5EF4-FFF2-40B4-BE49-F238E27FC236}">
                <a16:creationId xmlns:a16="http://schemas.microsoft.com/office/drawing/2014/main" id="{7B15D1DA-68A4-4545-9394-48EDED99FF69}"/>
              </a:ext>
            </a:extLst>
          </p:cNvPr>
          <p:cNvSpPr>
            <a:spLocks/>
          </p:cNvSpPr>
          <p:nvPr/>
        </p:nvSpPr>
        <p:spPr bwMode="auto">
          <a:xfrm rot="5400000">
            <a:off x="3391030" y="3411443"/>
            <a:ext cx="188270" cy="128769"/>
          </a:xfrm>
          <a:custGeom>
            <a:avLst/>
            <a:gdLst>
              <a:gd name="T0" fmla="*/ 168275 w 21600"/>
              <a:gd name="T1" fmla="*/ 115094 h 21600"/>
              <a:gd name="T2" fmla="*/ 168275 w 21600"/>
              <a:gd name="T3" fmla="*/ 115094 h 21600"/>
              <a:gd name="T4" fmla="*/ 168275 w 21600"/>
              <a:gd name="T5" fmla="*/ 115094 h 21600"/>
              <a:gd name="T6" fmla="*/ 168275 w 21600"/>
              <a:gd name="T7" fmla="*/ 1150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800" y="0"/>
                </a:moveTo>
                <a:lnTo>
                  <a:pt x="21599" y="21600"/>
                </a:lnTo>
                <a:lnTo>
                  <a:pt x="0" y="21600"/>
                </a:lnTo>
                <a:lnTo>
                  <a:pt x="10800" y="0"/>
                </a:lnTo>
                <a:close/>
              </a:path>
            </a:pathLst>
          </a:custGeom>
          <a:solidFill>
            <a:schemeClr val="accent1"/>
          </a:solidFill>
          <a:ln>
            <a:noFill/>
          </a:ln>
          <a:effectLst/>
          <a:extLst/>
        </p:spPr>
        <p:txBody>
          <a:bodyPr anchor="ctr"/>
          <a:lstStyle/>
          <a:p>
            <a:pPr algn="ctr"/>
            <a:endParaRPr/>
          </a:p>
        </p:txBody>
      </p:sp>
      <p:sp>
        <p:nvSpPr>
          <p:cNvPr id="31" name="Freeform: Shape 15">
            <a:extLst>
              <a:ext uri="{FF2B5EF4-FFF2-40B4-BE49-F238E27FC236}">
                <a16:creationId xmlns:a16="http://schemas.microsoft.com/office/drawing/2014/main" id="{456A88D5-379F-4BCB-A1F7-537645092FAA}"/>
              </a:ext>
            </a:extLst>
          </p:cNvPr>
          <p:cNvSpPr>
            <a:spLocks/>
          </p:cNvSpPr>
          <p:nvPr/>
        </p:nvSpPr>
        <p:spPr bwMode="auto">
          <a:xfrm rot="5400000">
            <a:off x="6074764" y="3411443"/>
            <a:ext cx="188270" cy="128769"/>
          </a:xfrm>
          <a:custGeom>
            <a:avLst/>
            <a:gdLst>
              <a:gd name="T0" fmla="*/ 168275 w 21600"/>
              <a:gd name="T1" fmla="*/ 115094 h 21600"/>
              <a:gd name="T2" fmla="*/ 168275 w 21600"/>
              <a:gd name="T3" fmla="*/ 115094 h 21600"/>
              <a:gd name="T4" fmla="*/ 168275 w 21600"/>
              <a:gd name="T5" fmla="*/ 115094 h 21600"/>
              <a:gd name="T6" fmla="*/ 168275 w 21600"/>
              <a:gd name="T7" fmla="*/ 1150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800" y="0"/>
                </a:moveTo>
                <a:lnTo>
                  <a:pt x="21599" y="21600"/>
                </a:lnTo>
                <a:lnTo>
                  <a:pt x="0" y="21600"/>
                </a:lnTo>
                <a:lnTo>
                  <a:pt x="10800" y="0"/>
                </a:lnTo>
                <a:close/>
              </a:path>
            </a:pathLst>
          </a:custGeom>
          <a:solidFill>
            <a:schemeClr val="accent2"/>
          </a:solidFill>
          <a:ln>
            <a:noFill/>
          </a:ln>
          <a:effectLst/>
          <a:extLst/>
        </p:spPr>
        <p:txBody>
          <a:bodyPr anchor="ctr"/>
          <a:lstStyle/>
          <a:p>
            <a:pPr algn="ctr"/>
            <a:endParaRPr/>
          </a:p>
        </p:txBody>
      </p:sp>
      <p:sp>
        <p:nvSpPr>
          <p:cNvPr id="32" name="Freeform: Shape 16">
            <a:extLst>
              <a:ext uri="{FF2B5EF4-FFF2-40B4-BE49-F238E27FC236}">
                <a16:creationId xmlns:a16="http://schemas.microsoft.com/office/drawing/2014/main" id="{25C135EA-E5F1-4B14-A5E7-55E21401C17C}"/>
              </a:ext>
            </a:extLst>
          </p:cNvPr>
          <p:cNvSpPr>
            <a:spLocks/>
          </p:cNvSpPr>
          <p:nvPr/>
        </p:nvSpPr>
        <p:spPr bwMode="auto">
          <a:xfrm rot="5400000">
            <a:off x="8755833" y="3411443"/>
            <a:ext cx="188270" cy="128770"/>
          </a:xfrm>
          <a:custGeom>
            <a:avLst/>
            <a:gdLst>
              <a:gd name="T0" fmla="*/ 168275 w 21600"/>
              <a:gd name="T1" fmla="*/ 115094 h 21600"/>
              <a:gd name="T2" fmla="*/ 168275 w 21600"/>
              <a:gd name="T3" fmla="*/ 115094 h 21600"/>
              <a:gd name="T4" fmla="*/ 168275 w 21600"/>
              <a:gd name="T5" fmla="*/ 115094 h 21600"/>
              <a:gd name="T6" fmla="*/ 168275 w 21600"/>
              <a:gd name="T7" fmla="*/ 1150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800" y="0"/>
                </a:moveTo>
                <a:lnTo>
                  <a:pt x="21599" y="21600"/>
                </a:lnTo>
                <a:lnTo>
                  <a:pt x="0" y="21600"/>
                </a:lnTo>
                <a:lnTo>
                  <a:pt x="10800" y="0"/>
                </a:lnTo>
                <a:close/>
              </a:path>
            </a:pathLst>
          </a:custGeom>
          <a:solidFill>
            <a:schemeClr val="accent3"/>
          </a:solidFill>
          <a:ln>
            <a:noFill/>
          </a:ln>
          <a:effectLst/>
          <a:extLst/>
        </p:spPr>
        <p:txBody>
          <a:bodyPr anchor="ctr"/>
          <a:lstStyle/>
          <a:p>
            <a:pPr algn="ctr"/>
            <a:endParaRPr/>
          </a:p>
        </p:txBody>
      </p:sp>
      <p:sp>
        <p:nvSpPr>
          <p:cNvPr id="33" name="Freeform: Shape 17">
            <a:extLst>
              <a:ext uri="{FF2B5EF4-FFF2-40B4-BE49-F238E27FC236}">
                <a16:creationId xmlns:a16="http://schemas.microsoft.com/office/drawing/2014/main" id="{0AAF2251-29CE-48FA-B750-7D7AF99510FF}"/>
              </a:ext>
            </a:extLst>
          </p:cNvPr>
          <p:cNvSpPr>
            <a:spLocks/>
          </p:cNvSpPr>
          <p:nvPr/>
        </p:nvSpPr>
        <p:spPr bwMode="auto">
          <a:xfrm>
            <a:off x="3456303" y="1964340"/>
            <a:ext cx="2527434" cy="75752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 xmlns:lc="http://schemas.openxmlformats.org/drawingml/2006/lockedCanvas" xmlns:p14="http://schemas.microsoft.com/office/powerpoint/2010/main" xmlns:a14="http://schemas.microsoft.com/office/drawing/2010/main">
                <a:solidFill>
                  <a:srgbClr val="FFFFFF"/>
                </a:solidFill>
              </a14:hiddenFill>
            </a:ext>
            <a:ext uri="{91240B29-F687-4f45-9708-019B960494DF}">
              <a14:hiddenLine xmlns="" xmlns:lc="http://schemas.openxmlformats.org/drawingml/2006/lockedCanvas" xmlns:p14="http://schemas.microsoft.com/office/powerpoint/2010/main" xmlns:a14="http://schemas.microsoft.com/office/drawing/2010/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ctr">
            <a:normAutofit/>
          </a:bodyPr>
          <a:lstStyle/>
          <a:p>
            <a:pPr algn="ctr">
              <a:lnSpc>
                <a:spcPct val="120000"/>
              </a:lnSpc>
              <a:defRPr/>
            </a:pPr>
            <a:r>
              <a:rPr lang="zh-CN" altLang="en-US" sz="1200">
                <a:solidFill>
                  <a:srgbClr val="4D4E4C"/>
                </a:solidFill>
              </a:rPr>
              <a:t>此部分内容作为文字排版占位显示</a:t>
            </a:r>
            <a:br>
              <a:rPr lang="zh-CN" altLang="en-US" sz="1200">
                <a:solidFill>
                  <a:srgbClr val="4D4E4C"/>
                </a:solidFill>
              </a:rPr>
            </a:br>
            <a:r>
              <a:rPr lang="zh-CN" altLang="en-US" sz="1200">
                <a:solidFill>
                  <a:srgbClr val="4D4E4C"/>
                </a:solidFill>
              </a:rPr>
              <a:t>（建议使用主题字体）。</a:t>
            </a:r>
          </a:p>
        </p:txBody>
      </p:sp>
      <p:sp>
        <p:nvSpPr>
          <p:cNvPr id="34" name="Freeform: Shape 18">
            <a:extLst>
              <a:ext uri="{FF2B5EF4-FFF2-40B4-BE49-F238E27FC236}">
                <a16:creationId xmlns:a16="http://schemas.microsoft.com/office/drawing/2014/main" id="{D6AB4778-8C20-4531-8424-C5ACC64AFCDF}"/>
              </a:ext>
            </a:extLst>
          </p:cNvPr>
          <p:cNvSpPr>
            <a:spLocks/>
          </p:cNvSpPr>
          <p:nvPr/>
        </p:nvSpPr>
        <p:spPr bwMode="auto">
          <a:xfrm>
            <a:off x="8870837" y="1964340"/>
            <a:ext cx="2527434" cy="75752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 xmlns:lc="http://schemas.openxmlformats.org/drawingml/2006/lockedCanvas" xmlns:p14="http://schemas.microsoft.com/office/powerpoint/2010/main" xmlns:a14="http://schemas.microsoft.com/office/drawing/2010/main">
                <a:solidFill>
                  <a:srgbClr val="FFFFFF"/>
                </a:solidFill>
              </a14:hiddenFill>
            </a:ext>
            <a:ext uri="{91240B29-F687-4f45-9708-019B960494DF}">
              <a14:hiddenLine xmlns="" xmlns:lc="http://schemas.openxmlformats.org/drawingml/2006/lockedCanvas" xmlns:p14="http://schemas.microsoft.com/office/powerpoint/2010/main" xmlns:a14="http://schemas.microsoft.com/office/drawing/2010/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ctr">
            <a:normAutofit/>
          </a:bodyPr>
          <a:lstStyle/>
          <a:p>
            <a:pPr algn="ctr">
              <a:lnSpc>
                <a:spcPct val="120000"/>
              </a:lnSpc>
              <a:defRPr/>
            </a:pPr>
            <a:r>
              <a:rPr lang="zh-CN" altLang="en-US" sz="1200">
                <a:solidFill>
                  <a:srgbClr val="4D4E4C"/>
                </a:solidFill>
              </a:rPr>
              <a:t>此部分内容作为文字排版占位显示</a:t>
            </a:r>
            <a:br>
              <a:rPr lang="zh-CN" altLang="en-US" sz="1200">
                <a:solidFill>
                  <a:srgbClr val="4D4E4C"/>
                </a:solidFill>
              </a:rPr>
            </a:br>
            <a:r>
              <a:rPr lang="zh-CN" altLang="en-US" sz="1200">
                <a:solidFill>
                  <a:srgbClr val="4D4E4C"/>
                </a:solidFill>
              </a:rPr>
              <a:t>（建议使用主题字体）。</a:t>
            </a:r>
          </a:p>
        </p:txBody>
      </p:sp>
      <p:sp>
        <p:nvSpPr>
          <p:cNvPr id="35" name="Freeform: Shape 19">
            <a:extLst>
              <a:ext uri="{FF2B5EF4-FFF2-40B4-BE49-F238E27FC236}">
                <a16:creationId xmlns:a16="http://schemas.microsoft.com/office/drawing/2014/main" id="{2A00E994-E6B5-4AC1-9EE7-64D82975E148}"/>
              </a:ext>
            </a:extLst>
          </p:cNvPr>
          <p:cNvSpPr>
            <a:spLocks/>
          </p:cNvSpPr>
          <p:nvPr/>
        </p:nvSpPr>
        <p:spPr bwMode="auto">
          <a:xfrm>
            <a:off x="6120499" y="4156086"/>
            <a:ext cx="2528322" cy="7566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 xmlns:lc="http://schemas.openxmlformats.org/drawingml/2006/lockedCanvas" xmlns:p14="http://schemas.microsoft.com/office/powerpoint/2010/main" xmlns:a14="http://schemas.microsoft.com/office/drawing/2010/main">
                <a:solidFill>
                  <a:srgbClr val="FFFFFF"/>
                </a:solidFill>
              </a14:hiddenFill>
            </a:ext>
            <a:ext uri="{91240B29-F687-4f45-9708-019B960494DF}">
              <a14:hiddenLine xmlns="" xmlns:lc="http://schemas.openxmlformats.org/drawingml/2006/lockedCanvas" xmlns:p14="http://schemas.microsoft.com/office/powerpoint/2010/main" xmlns:a14="http://schemas.microsoft.com/office/drawing/2010/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ctr">
            <a:normAutofit/>
          </a:bodyPr>
          <a:lstStyle/>
          <a:p>
            <a:pPr algn="ctr">
              <a:lnSpc>
                <a:spcPct val="120000"/>
              </a:lnSpc>
              <a:defRPr/>
            </a:pPr>
            <a:r>
              <a:rPr lang="zh-CN" altLang="en-US" sz="1200">
                <a:solidFill>
                  <a:srgbClr val="4D4E4C"/>
                </a:solidFill>
              </a:rPr>
              <a:t>此部分内容作为文字排版占位显示</a:t>
            </a:r>
            <a:br>
              <a:rPr lang="zh-CN" altLang="en-US" sz="1200">
                <a:solidFill>
                  <a:srgbClr val="4D4E4C"/>
                </a:solidFill>
              </a:rPr>
            </a:br>
            <a:r>
              <a:rPr lang="zh-CN" altLang="en-US" sz="1200">
                <a:solidFill>
                  <a:srgbClr val="4D4E4C"/>
                </a:solidFill>
              </a:rPr>
              <a:t>（建议使用主题字体）。</a:t>
            </a:r>
          </a:p>
        </p:txBody>
      </p:sp>
      <p:sp>
        <p:nvSpPr>
          <p:cNvPr id="36" name="Freeform: Shape 20">
            <a:extLst>
              <a:ext uri="{FF2B5EF4-FFF2-40B4-BE49-F238E27FC236}">
                <a16:creationId xmlns:a16="http://schemas.microsoft.com/office/drawing/2014/main" id="{6EA8F08F-84FB-4B47-9BF9-C53707492B34}"/>
              </a:ext>
            </a:extLst>
          </p:cNvPr>
          <p:cNvSpPr>
            <a:spLocks/>
          </p:cNvSpPr>
          <p:nvPr/>
        </p:nvSpPr>
        <p:spPr bwMode="auto">
          <a:xfrm>
            <a:off x="769017" y="4156086"/>
            <a:ext cx="2527434" cy="7566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 xmlns:lc="http://schemas.openxmlformats.org/drawingml/2006/lockedCanvas" xmlns:p14="http://schemas.microsoft.com/office/powerpoint/2010/main" xmlns:a14="http://schemas.microsoft.com/office/drawing/2010/main">
                <a:solidFill>
                  <a:srgbClr val="FFFFFF"/>
                </a:solidFill>
              </a14:hiddenFill>
            </a:ext>
            <a:ext uri="{91240B29-F687-4f45-9708-019B960494DF}">
              <a14:hiddenLine xmlns="" xmlns:lc="http://schemas.openxmlformats.org/drawingml/2006/lockedCanvas" xmlns:p14="http://schemas.microsoft.com/office/powerpoint/2010/main" xmlns:a14="http://schemas.microsoft.com/office/drawing/2010/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ctr">
            <a:normAutofit/>
          </a:bodyPr>
          <a:lstStyle/>
          <a:p>
            <a:pPr algn="ctr">
              <a:lnSpc>
                <a:spcPct val="120000"/>
              </a:lnSpc>
              <a:defRPr/>
            </a:pPr>
            <a:r>
              <a:rPr lang="zh-CN" altLang="en-US" sz="1200">
                <a:solidFill>
                  <a:srgbClr val="4D4E4C"/>
                </a:solidFill>
              </a:rPr>
              <a:t>此部分内容作为文字排版占位显示</a:t>
            </a:r>
            <a:br>
              <a:rPr lang="zh-CN" altLang="en-US" sz="1200">
                <a:solidFill>
                  <a:srgbClr val="4D4E4C"/>
                </a:solidFill>
              </a:rPr>
            </a:br>
            <a:r>
              <a:rPr lang="zh-CN" altLang="en-US" sz="1200">
                <a:solidFill>
                  <a:srgbClr val="4D4E4C"/>
                </a:solidFill>
              </a:rPr>
              <a:t>（建议使用主题字体）。</a:t>
            </a:r>
          </a:p>
        </p:txBody>
      </p:sp>
      <p:sp>
        <p:nvSpPr>
          <p:cNvPr id="37" name="Freeform: Shape 21">
            <a:extLst>
              <a:ext uri="{FF2B5EF4-FFF2-40B4-BE49-F238E27FC236}">
                <a16:creationId xmlns:a16="http://schemas.microsoft.com/office/drawing/2014/main" id="{57B6B86D-4884-4EBA-929C-0214198595CE}"/>
              </a:ext>
            </a:extLst>
          </p:cNvPr>
          <p:cNvSpPr>
            <a:spLocks/>
          </p:cNvSpPr>
          <p:nvPr/>
        </p:nvSpPr>
        <p:spPr bwMode="auto">
          <a:xfrm>
            <a:off x="4335488" y="4436715"/>
            <a:ext cx="840998" cy="2983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 xmlns:lc="http://schemas.openxmlformats.org/drawingml/2006/lockedCanvas" xmlns:p14="http://schemas.microsoft.com/office/powerpoint/2010/main" xmlns:a14="http://schemas.microsoft.com/office/drawing/2010/main">
                <a:solidFill>
                  <a:srgbClr val="FFFFFF"/>
                </a:solidFill>
              </a14:hiddenFill>
            </a:ext>
            <a:ext uri="{91240B29-F687-4f45-9708-019B960494DF}">
              <a14:hiddenLine xmlns="" xmlns:lc="http://schemas.openxmlformats.org/drawingml/2006/lockedCanvas" xmlns:p14="http://schemas.microsoft.com/office/powerpoint/2010/main" xmlns:a14="http://schemas.microsoft.com/office/drawing/2010/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wrap="none" lIns="0" tIns="0" rIns="0" bIns="0" anchor="ctr">
            <a:normAutofit/>
          </a:bodyPr>
          <a:lstStyle/>
          <a:p>
            <a:pPr algn="ctr">
              <a:defRPr/>
            </a:pPr>
            <a:r>
              <a:rPr lang="zh-CN" altLang="en-US" b="1">
                <a:solidFill>
                  <a:srgbClr val="4D4E4C"/>
                </a:solidFill>
              </a:rPr>
              <a:t>关键词</a:t>
            </a:r>
          </a:p>
        </p:txBody>
      </p:sp>
      <p:sp>
        <p:nvSpPr>
          <p:cNvPr id="38" name="Freeform: Shape 22">
            <a:extLst>
              <a:ext uri="{FF2B5EF4-FFF2-40B4-BE49-F238E27FC236}">
                <a16:creationId xmlns:a16="http://schemas.microsoft.com/office/drawing/2014/main" id="{86FE11F4-3D52-46E2-AC69-3AFA30BF0E2D}"/>
              </a:ext>
            </a:extLst>
          </p:cNvPr>
          <p:cNvSpPr>
            <a:spLocks/>
          </p:cNvSpPr>
          <p:nvPr/>
        </p:nvSpPr>
        <p:spPr bwMode="auto">
          <a:xfrm>
            <a:off x="9475610" y="4436715"/>
            <a:ext cx="1309896" cy="2983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 xmlns:lc="http://schemas.openxmlformats.org/drawingml/2006/lockedCanvas" xmlns:p14="http://schemas.microsoft.com/office/powerpoint/2010/main" xmlns:a14="http://schemas.microsoft.com/office/drawing/2010/main">
                <a:solidFill>
                  <a:srgbClr val="FFFFFF"/>
                </a:solidFill>
              </a14:hiddenFill>
            </a:ext>
            <a:ext uri="{91240B29-F687-4f45-9708-019B960494DF}">
              <a14:hiddenLine xmlns="" xmlns:lc="http://schemas.openxmlformats.org/drawingml/2006/lockedCanvas" xmlns:p14="http://schemas.microsoft.com/office/powerpoint/2010/main" xmlns:a14="http://schemas.microsoft.com/office/drawing/2010/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wrap="none" lIns="0" tIns="0" rIns="0" bIns="0" anchor="ctr">
            <a:normAutofit/>
          </a:bodyPr>
          <a:lstStyle/>
          <a:p>
            <a:pPr algn="ctr">
              <a:defRPr/>
            </a:pPr>
            <a:r>
              <a:rPr lang="zh-CN" altLang="en-US" b="1">
                <a:solidFill>
                  <a:srgbClr val="4D4E4C"/>
                </a:solidFill>
              </a:rPr>
              <a:t>关键词</a:t>
            </a:r>
          </a:p>
        </p:txBody>
      </p:sp>
      <p:sp>
        <p:nvSpPr>
          <p:cNvPr id="39" name="Freeform: Shape 23">
            <a:extLst>
              <a:ext uri="{FF2B5EF4-FFF2-40B4-BE49-F238E27FC236}">
                <a16:creationId xmlns:a16="http://schemas.microsoft.com/office/drawing/2014/main" id="{CDBF8AAC-7A5B-4A57-9682-459CE699D953}"/>
              </a:ext>
            </a:extLst>
          </p:cNvPr>
          <p:cNvSpPr>
            <a:spLocks/>
          </p:cNvSpPr>
          <p:nvPr/>
        </p:nvSpPr>
        <p:spPr bwMode="auto">
          <a:xfrm>
            <a:off x="7016557" y="2268059"/>
            <a:ext cx="979536" cy="2983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 xmlns:lc="http://schemas.openxmlformats.org/drawingml/2006/lockedCanvas" xmlns:p14="http://schemas.microsoft.com/office/powerpoint/2010/main" xmlns:a14="http://schemas.microsoft.com/office/drawing/2010/main">
                <a:solidFill>
                  <a:srgbClr val="FFFFFF"/>
                </a:solidFill>
              </a14:hiddenFill>
            </a:ext>
            <a:ext uri="{91240B29-F687-4f45-9708-019B960494DF}">
              <a14:hiddenLine xmlns="" xmlns:lc="http://schemas.openxmlformats.org/drawingml/2006/lockedCanvas" xmlns:p14="http://schemas.microsoft.com/office/powerpoint/2010/main" xmlns:a14="http://schemas.microsoft.com/office/drawing/2010/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wrap="none" lIns="0" tIns="0" rIns="0" bIns="0" anchor="ctr">
            <a:normAutofit/>
          </a:bodyPr>
          <a:lstStyle/>
          <a:p>
            <a:pPr algn="ctr">
              <a:defRPr/>
            </a:pPr>
            <a:r>
              <a:rPr lang="zh-CN" altLang="en-US" b="1">
                <a:solidFill>
                  <a:srgbClr val="4D4E4C"/>
                </a:solidFill>
              </a:rPr>
              <a:t>关键词</a:t>
            </a:r>
          </a:p>
        </p:txBody>
      </p:sp>
      <p:sp>
        <p:nvSpPr>
          <p:cNvPr id="40" name="Freeform: Shape 24">
            <a:extLst>
              <a:ext uri="{FF2B5EF4-FFF2-40B4-BE49-F238E27FC236}">
                <a16:creationId xmlns:a16="http://schemas.microsoft.com/office/drawing/2014/main" id="{6348D344-2016-424B-9A13-E9A70D5D099D}"/>
              </a:ext>
            </a:extLst>
          </p:cNvPr>
          <p:cNvSpPr>
            <a:spLocks/>
          </p:cNvSpPr>
          <p:nvPr/>
        </p:nvSpPr>
        <p:spPr bwMode="auto">
          <a:xfrm>
            <a:off x="1617119" y="2268059"/>
            <a:ext cx="753079" cy="2983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 xmlns:lc="http://schemas.openxmlformats.org/drawingml/2006/lockedCanvas" xmlns:p14="http://schemas.microsoft.com/office/powerpoint/2010/main" xmlns:a14="http://schemas.microsoft.com/office/drawing/2010/main">
                <a:solidFill>
                  <a:srgbClr val="FFFFFF"/>
                </a:solidFill>
              </a14:hiddenFill>
            </a:ext>
            <a:ext uri="{91240B29-F687-4f45-9708-019B960494DF}">
              <a14:hiddenLine xmlns="" xmlns:lc="http://schemas.openxmlformats.org/drawingml/2006/lockedCanvas" xmlns:p14="http://schemas.microsoft.com/office/powerpoint/2010/main" xmlns:a14="http://schemas.microsoft.com/office/drawing/2010/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wrap="none" lIns="0" tIns="0" rIns="0" bIns="0" anchor="ctr">
            <a:normAutofit/>
          </a:bodyPr>
          <a:lstStyle/>
          <a:p>
            <a:pPr algn="ctr">
              <a:defRPr/>
            </a:pPr>
            <a:r>
              <a:rPr lang="zh-CN" altLang="en-US" b="1">
                <a:solidFill>
                  <a:srgbClr val="4D4E4C"/>
                </a:solidFill>
              </a:rPr>
              <a:t>关键词</a:t>
            </a:r>
          </a:p>
        </p:txBody>
      </p:sp>
      <p:sp>
        <p:nvSpPr>
          <p:cNvPr id="41" name="Freeform: Shape 25">
            <a:extLst>
              <a:ext uri="{FF2B5EF4-FFF2-40B4-BE49-F238E27FC236}">
                <a16:creationId xmlns:a16="http://schemas.microsoft.com/office/drawing/2014/main" id="{178F2292-B4F7-4DC7-A486-58BF42B68C6C}"/>
              </a:ext>
            </a:extLst>
          </p:cNvPr>
          <p:cNvSpPr>
            <a:spLocks/>
          </p:cNvSpPr>
          <p:nvPr/>
        </p:nvSpPr>
        <p:spPr bwMode="auto">
          <a:xfrm>
            <a:off x="1578933" y="3345283"/>
            <a:ext cx="817020" cy="2415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 xmlns:lc="http://schemas.openxmlformats.org/drawingml/2006/lockedCanvas" xmlns:p14="http://schemas.microsoft.com/office/powerpoint/2010/main" xmlns:a14="http://schemas.microsoft.com/office/drawing/2010/main">
                <a:solidFill>
                  <a:srgbClr val="FFFFFF"/>
                </a:solidFill>
              </a14:hiddenFill>
            </a:ext>
            <a:ext uri="{91240B29-F687-4f45-9708-019B960494DF}">
              <a14:hiddenLine xmlns="" xmlns:lc="http://schemas.openxmlformats.org/drawingml/2006/lockedCanvas" xmlns:p14="http://schemas.microsoft.com/office/powerpoint/2010/main" xmlns:a14="http://schemas.microsoft.com/office/drawing/2010/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wrap="none" lIns="0" tIns="0" rIns="0" bIns="0" anchor="ctr">
            <a:normAutofit fontScale="92500" lnSpcReduction="10000"/>
          </a:bodyPr>
          <a:lstStyle/>
          <a:p>
            <a:pPr algn="ctr">
              <a:defRPr/>
            </a:pPr>
            <a:r>
              <a:rPr lang="zh-CN" altLang="en-US" b="1">
                <a:solidFill>
                  <a:srgbClr val="FFFFFF"/>
                </a:solidFill>
              </a:rPr>
              <a:t>标题文本预设</a:t>
            </a:r>
          </a:p>
        </p:txBody>
      </p:sp>
      <p:sp>
        <p:nvSpPr>
          <p:cNvPr id="42" name="Freeform: Shape 26">
            <a:extLst>
              <a:ext uri="{FF2B5EF4-FFF2-40B4-BE49-F238E27FC236}">
                <a16:creationId xmlns:a16="http://schemas.microsoft.com/office/drawing/2014/main" id="{A2E332C7-CA65-475E-B4FE-96AD9FA22EB3}"/>
              </a:ext>
            </a:extLst>
          </p:cNvPr>
          <p:cNvSpPr>
            <a:spLocks/>
          </p:cNvSpPr>
          <p:nvPr/>
        </p:nvSpPr>
        <p:spPr bwMode="auto">
          <a:xfrm>
            <a:off x="4354137" y="3355051"/>
            <a:ext cx="817020" cy="2415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 xmlns:lc="http://schemas.openxmlformats.org/drawingml/2006/lockedCanvas" xmlns:p14="http://schemas.microsoft.com/office/powerpoint/2010/main" xmlns:a14="http://schemas.microsoft.com/office/drawing/2010/main">
                <a:solidFill>
                  <a:srgbClr val="FFFFFF"/>
                </a:solidFill>
              </a14:hiddenFill>
            </a:ext>
            <a:ext uri="{91240B29-F687-4f45-9708-019B960494DF}">
              <a14:hiddenLine xmlns="" xmlns:lc="http://schemas.openxmlformats.org/drawingml/2006/lockedCanvas" xmlns:p14="http://schemas.microsoft.com/office/powerpoint/2010/main" xmlns:a14="http://schemas.microsoft.com/office/drawing/2010/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wrap="none" lIns="0" tIns="0" rIns="0" bIns="0" anchor="ctr">
            <a:normAutofit fontScale="92500" lnSpcReduction="10000"/>
          </a:bodyPr>
          <a:lstStyle/>
          <a:p>
            <a:pPr algn="ctr">
              <a:defRPr/>
            </a:pPr>
            <a:r>
              <a:rPr lang="zh-CN" altLang="en-US" b="1">
                <a:solidFill>
                  <a:srgbClr val="FFFFFF"/>
                </a:solidFill>
              </a:rPr>
              <a:t>标题文本预设</a:t>
            </a:r>
          </a:p>
        </p:txBody>
      </p:sp>
      <p:sp>
        <p:nvSpPr>
          <p:cNvPr id="43" name="Freeform: Shape 27">
            <a:extLst>
              <a:ext uri="{FF2B5EF4-FFF2-40B4-BE49-F238E27FC236}">
                <a16:creationId xmlns:a16="http://schemas.microsoft.com/office/drawing/2014/main" id="{B8201616-4E00-45FE-864F-D2D798EFEE77}"/>
              </a:ext>
            </a:extLst>
          </p:cNvPr>
          <p:cNvSpPr>
            <a:spLocks/>
          </p:cNvSpPr>
          <p:nvPr/>
        </p:nvSpPr>
        <p:spPr bwMode="auto">
          <a:xfrm>
            <a:off x="7029878" y="3355051"/>
            <a:ext cx="817020" cy="2415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 xmlns:lc="http://schemas.openxmlformats.org/drawingml/2006/lockedCanvas" xmlns:p14="http://schemas.microsoft.com/office/powerpoint/2010/main" xmlns:a14="http://schemas.microsoft.com/office/drawing/2010/main">
                <a:solidFill>
                  <a:srgbClr val="FFFFFF"/>
                </a:solidFill>
              </a14:hiddenFill>
            </a:ext>
            <a:ext uri="{91240B29-F687-4f45-9708-019B960494DF}">
              <a14:hiddenLine xmlns="" xmlns:lc="http://schemas.openxmlformats.org/drawingml/2006/lockedCanvas" xmlns:p14="http://schemas.microsoft.com/office/powerpoint/2010/main" xmlns:a14="http://schemas.microsoft.com/office/drawing/2010/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wrap="none" lIns="0" tIns="0" rIns="0" bIns="0" anchor="ctr">
            <a:normAutofit fontScale="92500" lnSpcReduction="10000"/>
          </a:bodyPr>
          <a:lstStyle/>
          <a:p>
            <a:pPr algn="ctr">
              <a:defRPr/>
            </a:pPr>
            <a:r>
              <a:rPr lang="zh-CN" altLang="en-US" b="1">
                <a:solidFill>
                  <a:srgbClr val="FFFFFF"/>
                </a:solidFill>
              </a:rPr>
              <a:t>标题文本预设</a:t>
            </a:r>
          </a:p>
        </p:txBody>
      </p:sp>
      <p:sp>
        <p:nvSpPr>
          <p:cNvPr id="47" name="Freeform: Shape 28">
            <a:extLst>
              <a:ext uri="{FF2B5EF4-FFF2-40B4-BE49-F238E27FC236}">
                <a16:creationId xmlns:a16="http://schemas.microsoft.com/office/drawing/2014/main" id="{84DC0841-3E2C-4231-B08B-24CD22E6DC3B}"/>
              </a:ext>
            </a:extLst>
          </p:cNvPr>
          <p:cNvSpPr>
            <a:spLocks/>
          </p:cNvSpPr>
          <p:nvPr/>
        </p:nvSpPr>
        <p:spPr bwMode="auto">
          <a:xfrm>
            <a:off x="9726045" y="3355051"/>
            <a:ext cx="817020" cy="2415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 xmlns:lc="http://schemas.openxmlformats.org/drawingml/2006/lockedCanvas" xmlns:p14="http://schemas.microsoft.com/office/powerpoint/2010/main" xmlns:a14="http://schemas.microsoft.com/office/drawing/2010/main">
                <a:solidFill>
                  <a:srgbClr val="FFFFFF"/>
                </a:solidFill>
              </a14:hiddenFill>
            </a:ext>
            <a:ext uri="{91240B29-F687-4f45-9708-019B960494DF}">
              <a14:hiddenLine xmlns="" xmlns:lc="http://schemas.openxmlformats.org/drawingml/2006/lockedCanvas" xmlns:p14="http://schemas.microsoft.com/office/powerpoint/2010/main" xmlns:a14="http://schemas.microsoft.com/office/drawing/2010/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wrap="none" lIns="0" tIns="0" rIns="0" bIns="0" anchor="ctr">
            <a:normAutofit fontScale="92500" lnSpcReduction="10000"/>
          </a:bodyPr>
          <a:lstStyle/>
          <a:p>
            <a:pPr algn="ctr">
              <a:defRPr/>
            </a:pPr>
            <a:r>
              <a:rPr lang="zh-CN" altLang="en-US" b="1">
                <a:solidFill>
                  <a:srgbClr val="FFFFFF"/>
                </a:solidFill>
              </a:rPr>
              <a:t>标题文本预设</a:t>
            </a:r>
          </a:p>
        </p:txBody>
      </p:sp>
    </p:spTree>
    <p:extLst>
      <p:ext uri="{BB962C8B-B14F-4D97-AF65-F5344CB8AC3E}">
        <p14:creationId xmlns:p14="http://schemas.microsoft.com/office/powerpoint/2010/main" val="806841330"/>
      </p:ext>
    </p:extLst>
  </p:cSld>
  <p:clrMapOvr>
    <a:masterClrMapping/>
  </p:clrMapOvr>
  <mc:AlternateContent xmlns:mc="http://schemas.openxmlformats.org/markup-compatibility/2006" xmlns:p14="http://schemas.microsoft.com/office/powerpoint/2010/main">
    <mc:Choice Requires="p14">
      <p:transition spd="slow" p14:dur="1500" advClick="0" advTm="0">
        <p14:window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10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125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15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175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200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childTnLst>
                          </p:cTn>
                        </p:par>
                        <p:par>
                          <p:cTn id="30" fill="hold">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Effect transition="in" filter="fade">
                                      <p:cBhvr>
                                        <p:cTn id="41" dur="500"/>
                                        <p:tgtEl>
                                          <p:spTgt spid="19"/>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 calcmode="lin" valueType="num">
                                      <p:cBhvr>
                                        <p:cTn id="45" dur="500" fill="hold"/>
                                        <p:tgtEl>
                                          <p:spTgt spid="20"/>
                                        </p:tgtEl>
                                        <p:attrNameLst>
                                          <p:attrName>ppt_w</p:attrName>
                                        </p:attrNameLst>
                                      </p:cBhvr>
                                      <p:tavLst>
                                        <p:tav tm="0">
                                          <p:val>
                                            <p:fltVal val="0"/>
                                          </p:val>
                                        </p:tav>
                                        <p:tav tm="100000">
                                          <p:val>
                                            <p:strVal val="#ppt_w"/>
                                          </p:val>
                                        </p:tav>
                                      </p:tavLst>
                                    </p:anim>
                                    <p:anim calcmode="lin" valueType="num">
                                      <p:cBhvr>
                                        <p:cTn id="46" dur="500" fill="hold"/>
                                        <p:tgtEl>
                                          <p:spTgt spid="20"/>
                                        </p:tgtEl>
                                        <p:attrNameLst>
                                          <p:attrName>ppt_h</p:attrName>
                                        </p:attrNameLst>
                                      </p:cBhvr>
                                      <p:tavLst>
                                        <p:tav tm="0">
                                          <p:val>
                                            <p:fltVal val="0"/>
                                          </p:val>
                                        </p:tav>
                                        <p:tav tm="100000">
                                          <p:val>
                                            <p:strVal val="#ppt_h"/>
                                          </p:val>
                                        </p:tav>
                                      </p:tavLst>
                                    </p:anim>
                                    <p:animEffect transition="in" filter="fade">
                                      <p:cBhvr>
                                        <p:cTn id="47" dur="500"/>
                                        <p:tgtEl>
                                          <p:spTgt spid="20"/>
                                        </p:tgtEl>
                                      </p:cBhvr>
                                    </p:animEffect>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21"/>
                                        </p:tgtEl>
                                        <p:attrNameLst>
                                          <p:attrName>style.visibility</p:attrName>
                                        </p:attrNameLst>
                                      </p:cBhvr>
                                      <p:to>
                                        <p:strVal val="visible"/>
                                      </p:to>
                                    </p:set>
                                    <p:anim calcmode="lin" valueType="num">
                                      <p:cBhvr>
                                        <p:cTn id="51" dur="500" fill="hold"/>
                                        <p:tgtEl>
                                          <p:spTgt spid="21"/>
                                        </p:tgtEl>
                                        <p:attrNameLst>
                                          <p:attrName>ppt_w</p:attrName>
                                        </p:attrNameLst>
                                      </p:cBhvr>
                                      <p:tavLst>
                                        <p:tav tm="0">
                                          <p:val>
                                            <p:fltVal val="0"/>
                                          </p:val>
                                        </p:tav>
                                        <p:tav tm="100000">
                                          <p:val>
                                            <p:strVal val="#ppt_w"/>
                                          </p:val>
                                        </p:tav>
                                      </p:tavLst>
                                    </p:anim>
                                    <p:anim calcmode="lin" valueType="num">
                                      <p:cBhvr>
                                        <p:cTn id="52" dur="500" fill="hold"/>
                                        <p:tgtEl>
                                          <p:spTgt spid="21"/>
                                        </p:tgtEl>
                                        <p:attrNameLst>
                                          <p:attrName>ppt_h</p:attrName>
                                        </p:attrNameLst>
                                      </p:cBhvr>
                                      <p:tavLst>
                                        <p:tav tm="0">
                                          <p:val>
                                            <p:fltVal val="0"/>
                                          </p:val>
                                        </p:tav>
                                        <p:tav tm="100000">
                                          <p:val>
                                            <p:strVal val="#ppt_h"/>
                                          </p:val>
                                        </p:tav>
                                      </p:tavLst>
                                    </p:anim>
                                    <p:animEffect transition="in" filter="fade">
                                      <p:cBhvr>
                                        <p:cTn id="53" dur="500"/>
                                        <p:tgtEl>
                                          <p:spTgt spid="21"/>
                                        </p:tgtEl>
                                      </p:cBhvr>
                                    </p:animEffect>
                                  </p:childTnLst>
                                </p:cTn>
                              </p:par>
                            </p:childTnLst>
                          </p:cTn>
                        </p:par>
                        <p:par>
                          <p:cTn id="54" fill="hold">
                            <p:stCondLst>
                              <p:cond delay="5000"/>
                            </p:stCondLst>
                            <p:childTnLst>
                              <p:par>
                                <p:cTn id="55" presetID="53" presetClass="entr" presetSubtype="16"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 calcmode="lin" valueType="num">
                                      <p:cBhvr>
                                        <p:cTn id="57" dur="500" fill="hold"/>
                                        <p:tgtEl>
                                          <p:spTgt spid="22"/>
                                        </p:tgtEl>
                                        <p:attrNameLst>
                                          <p:attrName>ppt_w</p:attrName>
                                        </p:attrNameLst>
                                      </p:cBhvr>
                                      <p:tavLst>
                                        <p:tav tm="0">
                                          <p:val>
                                            <p:fltVal val="0"/>
                                          </p:val>
                                        </p:tav>
                                        <p:tav tm="100000">
                                          <p:val>
                                            <p:strVal val="#ppt_w"/>
                                          </p:val>
                                        </p:tav>
                                      </p:tavLst>
                                    </p:anim>
                                    <p:anim calcmode="lin" valueType="num">
                                      <p:cBhvr>
                                        <p:cTn id="58" dur="500" fill="hold"/>
                                        <p:tgtEl>
                                          <p:spTgt spid="22"/>
                                        </p:tgtEl>
                                        <p:attrNameLst>
                                          <p:attrName>ppt_h</p:attrName>
                                        </p:attrNameLst>
                                      </p:cBhvr>
                                      <p:tavLst>
                                        <p:tav tm="0">
                                          <p:val>
                                            <p:fltVal val="0"/>
                                          </p:val>
                                        </p:tav>
                                        <p:tav tm="100000">
                                          <p:val>
                                            <p:strVal val="#ppt_h"/>
                                          </p:val>
                                        </p:tav>
                                      </p:tavLst>
                                    </p:anim>
                                    <p:animEffect transition="in" filter="fade">
                                      <p:cBhvr>
                                        <p:cTn id="59" dur="500"/>
                                        <p:tgtEl>
                                          <p:spTgt spid="22"/>
                                        </p:tgtEl>
                                      </p:cBhvr>
                                    </p:animEffect>
                                  </p:childTnLst>
                                </p:cTn>
                              </p:par>
                            </p:childTnLst>
                          </p:cTn>
                        </p:par>
                        <p:par>
                          <p:cTn id="60" fill="hold">
                            <p:stCondLst>
                              <p:cond delay="5500"/>
                            </p:stCondLst>
                            <p:childTnLst>
                              <p:par>
                                <p:cTn id="61" presetID="53" presetClass="entr" presetSubtype="16" fill="hold" grpId="0" nodeType="afterEffect">
                                  <p:stCondLst>
                                    <p:cond delay="0"/>
                                  </p:stCondLst>
                                  <p:childTnLst>
                                    <p:set>
                                      <p:cBhvr>
                                        <p:cTn id="62" dur="1" fill="hold">
                                          <p:stCondLst>
                                            <p:cond delay="0"/>
                                          </p:stCondLst>
                                        </p:cTn>
                                        <p:tgtEl>
                                          <p:spTgt spid="23"/>
                                        </p:tgtEl>
                                        <p:attrNameLst>
                                          <p:attrName>style.visibility</p:attrName>
                                        </p:attrNameLst>
                                      </p:cBhvr>
                                      <p:to>
                                        <p:strVal val="visible"/>
                                      </p:to>
                                    </p:set>
                                    <p:anim calcmode="lin" valueType="num">
                                      <p:cBhvr>
                                        <p:cTn id="63" dur="500" fill="hold"/>
                                        <p:tgtEl>
                                          <p:spTgt spid="23"/>
                                        </p:tgtEl>
                                        <p:attrNameLst>
                                          <p:attrName>ppt_w</p:attrName>
                                        </p:attrNameLst>
                                      </p:cBhvr>
                                      <p:tavLst>
                                        <p:tav tm="0">
                                          <p:val>
                                            <p:fltVal val="0"/>
                                          </p:val>
                                        </p:tav>
                                        <p:tav tm="100000">
                                          <p:val>
                                            <p:strVal val="#ppt_w"/>
                                          </p:val>
                                        </p:tav>
                                      </p:tavLst>
                                    </p:anim>
                                    <p:anim calcmode="lin" valueType="num">
                                      <p:cBhvr>
                                        <p:cTn id="64" dur="500" fill="hold"/>
                                        <p:tgtEl>
                                          <p:spTgt spid="23"/>
                                        </p:tgtEl>
                                        <p:attrNameLst>
                                          <p:attrName>ppt_h</p:attrName>
                                        </p:attrNameLst>
                                      </p:cBhvr>
                                      <p:tavLst>
                                        <p:tav tm="0">
                                          <p:val>
                                            <p:fltVal val="0"/>
                                          </p:val>
                                        </p:tav>
                                        <p:tav tm="100000">
                                          <p:val>
                                            <p:strVal val="#ppt_h"/>
                                          </p:val>
                                        </p:tav>
                                      </p:tavLst>
                                    </p:anim>
                                    <p:animEffect transition="in" filter="fade">
                                      <p:cBhvr>
                                        <p:cTn id="65" dur="500"/>
                                        <p:tgtEl>
                                          <p:spTgt spid="23"/>
                                        </p:tgtEl>
                                      </p:cBhvr>
                                    </p:animEffect>
                                  </p:childTnLst>
                                </p:cTn>
                              </p:par>
                            </p:childTnLst>
                          </p:cTn>
                        </p:par>
                        <p:par>
                          <p:cTn id="66" fill="hold">
                            <p:stCondLst>
                              <p:cond delay="6000"/>
                            </p:stCondLst>
                            <p:childTnLst>
                              <p:par>
                                <p:cTn id="67" presetID="53" presetClass="entr" presetSubtype="16" fill="hold" grpId="0" nodeType="afterEffect">
                                  <p:stCondLst>
                                    <p:cond delay="0"/>
                                  </p:stCondLst>
                                  <p:childTnLst>
                                    <p:set>
                                      <p:cBhvr>
                                        <p:cTn id="68" dur="1" fill="hold">
                                          <p:stCondLst>
                                            <p:cond delay="0"/>
                                          </p:stCondLst>
                                        </p:cTn>
                                        <p:tgtEl>
                                          <p:spTgt spid="24"/>
                                        </p:tgtEl>
                                        <p:attrNameLst>
                                          <p:attrName>style.visibility</p:attrName>
                                        </p:attrNameLst>
                                      </p:cBhvr>
                                      <p:to>
                                        <p:strVal val="visible"/>
                                      </p:to>
                                    </p:set>
                                    <p:anim calcmode="lin" valueType="num">
                                      <p:cBhvr>
                                        <p:cTn id="69" dur="500" fill="hold"/>
                                        <p:tgtEl>
                                          <p:spTgt spid="24"/>
                                        </p:tgtEl>
                                        <p:attrNameLst>
                                          <p:attrName>ppt_w</p:attrName>
                                        </p:attrNameLst>
                                      </p:cBhvr>
                                      <p:tavLst>
                                        <p:tav tm="0">
                                          <p:val>
                                            <p:fltVal val="0"/>
                                          </p:val>
                                        </p:tav>
                                        <p:tav tm="100000">
                                          <p:val>
                                            <p:strVal val="#ppt_w"/>
                                          </p:val>
                                        </p:tav>
                                      </p:tavLst>
                                    </p:anim>
                                    <p:anim calcmode="lin" valueType="num">
                                      <p:cBhvr>
                                        <p:cTn id="70" dur="500" fill="hold"/>
                                        <p:tgtEl>
                                          <p:spTgt spid="24"/>
                                        </p:tgtEl>
                                        <p:attrNameLst>
                                          <p:attrName>ppt_h</p:attrName>
                                        </p:attrNameLst>
                                      </p:cBhvr>
                                      <p:tavLst>
                                        <p:tav tm="0">
                                          <p:val>
                                            <p:fltVal val="0"/>
                                          </p:val>
                                        </p:tav>
                                        <p:tav tm="100000">
                                          <p:val>
                                            <p:strVal val="#ppt_h"/>
                                          </p:val>
                                        </p:tav>
                                      </p:tavLst>
                                    </p:anim>
                                    <p:animEffect transition="in" filter="fade">
                                      <p:cBhvr>
                                        <p:cTn id="71" dur="500"/>
                                        <p:tgtEl>
                                          <p:spTgt spid="24"/>
                                        </p:tgtEl>
                                      </p:cBhvr>
                                    </p:animEffect>
                                  </p:childTnLst>
                                </p:cTn>
                              </p:par>
                            </p:childTnLst>
                          </p:cTn>
                        </p:par>
                        <p:par>
                          <p:cTn id="72" fill="hold">
                            <p:stCondLst>
                              <p:cond delay="6500"/>
                            </p:stCondLst>
                            <p:childTnLst>
                              <p:par>
                                <p:cTn id="73" presetID="53" presetClass="entr" presetSubtype="16" fill="hold" grpId="0" nodeType="afterEffect">
                                  <p:stCondLst>
                                    <p:cond delay="0"/>
                                  </p:stCondLst>
                                  <p:childTnLst>
                                    <p:set>
                                      <p:cBhvr>
                                        <p:cTn id="74" dur="1" fill="hold">
                                          <p:stCondLst>
                                            <p:cond delay="0"/>
                                          </p:stCondLst>
                                        </p:cTn>
                                        <p:tgtEl>
                                          <p:spTgt spid="25"/>
                                        </p:tgtEl>
                                        <p:attrNameLst>
                                          <p:attrName>style.visibility</p:attrName>
                                        </p:attrNameLst>
                                      </p:cBhvr>
                                      <p:to>
                                        <p:strVal val="visible"/>
                                      </p:to>
                                    </p:set>
                                    <p:anim calcmode="lin" valueType="num">
                                      <p:cBhvr>
                                        <p:cTn id="75" dur="500" fill="hold"/>
                                        <p:tgtEl>
                                          <p:spTgt spid="25"/>
                                        </p:tgtEl>
                                        <p:attrNameLst>
                                          <p:attrName>ppt_w</p:attrName>
                                        </p:attrNameLst>
                                      </p:cBhvr>
                                      <p:tavLst>
                                        <p:tav tm="0">
                                          <p:val>
                                            <p:fltVal val="0"/>
                                          </p:val>
                                        </p:tav>
                                        <p:tav tm="100000">
                                          <p:val>
                                            <p:strVal val="#ppt_w"/>
                                          </p:val>
                                        </p:tav>
                                      </p:tavLst>
                                    </p:anim>
                                    <p:anim calcmode="lin" valueType="num">
                                      <p:cBhvr>
                                        <p:cTn id="76" dur="500" fill="hold"/>
                                        <p:tgtEl>
                                          <p:spTgt spid="25"/>
                                        </p:tgtEl>
                                        <p:attrNameLst>
                                          <p:attrName>ppt_h</p:attrName>
                                        </p:attrNameLst>
                                      </p:cBhvr>
                                      <p:tavLst>
                                        <p:tav tm="0">
                                          <p:val>
                                            <p:fltVal val="0"/>
                                          </p:val>
                                        </p:tav>
                                        <p:tav tm="100000">
                                          <p:val>
                                            <p:strVal val="#ppt_h"/>
                                          </p:val>
                                        </p:tav>
                                      </p:tavLst>
                                    </p:anim>
                                    <p:animEffect transition="in" filter="fade">
                                      <p:cBhvr>
                                        <p:cTn id="77" dur="500"/>
                                        <p:tgtEl>
                                          <p:spTgt spid="25"/>
                                        </p:tgtEl>
                                      </p:cBhvr>
                                    </p:animEffect>
                                  </p:childTnLst>
                                </p:cTn>
                              </p:par>
                            </p:childTnLst>
                          </p:cTn>
                        </p:par>
                        <p:par>
                          <p:cTn id="78" fill="hold">
                            <p:stCondLst>
                              <p:cond delay="7000"/>
                            </p:stCondLst>
                            <p:childTnLst>
                              <p:par>
                                <p:cTn id="79" presetID="53" presetClass="entr" presetSubtype="16" fill="hold" grpId="0" nodeType="afterEffect">
                                  <p:stCondLst>
                                    <p:cond delay="0"/>
                                  </p:stCondLst>
                                  <p:childTnLst>
                                    <p:set>
                                      <p:cBhvr>
                                        <p:cTn id="80" dur="1" fill="hold">
                                          <p:stCondLst>
                                            <p:cond delay="0"/>
                                          </p:stCondLst>
                                        </p:cTn>
                                        <p:tgtEl>
                                          <p:spTgt spid="26"/>
                                        </p:tgtEl>
                                        <p:attrNameLst>
                                          <p:attrName>style.visibility</p:attrName>
                                        </p:attrNameLst>
                                      </p:cBhvr>
                                      <p:to>
                                        <p:strVal val="visible"/>
                                      </p:to>
                                    </p:set>
                                    <p:anim calcmode="lin" valueType="num">
                                      <p:cBhvr>
                                        <p:cTn id="81" dur="500" fill="hold"/>
                                        <p:tgtEl>
                                          <p:spTgt spid="26"/>
                                        </p:tgtEl>
                                        <p:attrNameLst>
                                          <p:attrName>ppt_w</p:attrName>
                                        </p:attrNameLst>
                                      </p:cBhvr>
                                      <p:tavLst>
                                        <p:tav tm="0">
                                          <p:val>
                                            <p:fltVal val="0"/>
                                          </p:val>
                                        </p:tav>
                                        <p:tav tm="100000">
                                          <p:val>
                                            <p:strVal val="#ppt_w"/>
                                          </p:val>
                                        </p:tav>
                                      </p:tavLst>
                                    </p:anim>
                                    <p:anim calcmode="lin" valueType="num">
                                      <p:cBhvr>
                                        <p:cTn id="82" dur="500" fill="hold"/>
                                        <p:tgtEl>
                                          <p:spTgt spid="26"/>
                                        </p:tgtEl>
                                        <p:attrNameLst>
                                          <p:attrName>ppt_h</p:attrName>
                                        </p:attrNameLst>
                                      </p:cBhvr>
                                      <p:tavLst>
                                        <p:tav tm="0">
                                          <p:val>
                                            <p:fltVal val="0"/>
                                          </p:val>
                                        </p:tav>
                                        <p:tav tm="100000">
                                          <p:val>
                                            <p:strVal val="#ppt_h"/>
                                          </p:val>
                                        </p:tav>
                                      </p:tavLst>
                                    </p:anim>
                                    <p:animEffect transition="in" filter="fade">
                                      <p:cBhvr>
                                        <p:cTn id="83" dur="500"/>
                                        <p:tgtEl>
                                          <p:spTgt spid="26"/>
                                        </p:tgtEl>
                                      </p:cBhvr>
                                    </p:animEffect>
                                  </p:childTnLst>
                                </p:cTn>
                              </p:par>
                            </p:childTnLst>
                          </p:cTn>
                        </p:par>
                        <p:par>
                          <p:cTn id="84" fill="hold">
                            <p:stCondLst>
                              <p:cond delay="7500"/>
                            </p:stCondLst>
                            <p:childTnLst>
                              <p:par>
                                <p:cTn id="85" presetID="53" presetClass="entr" presetSubtype="16" fill="hold" grpId="0" nodeType="afterEffect">
                                  <p:stCondLst>
                                    <p:cond delay="0"/>
                                  </p:stCondLst>
                                  <p:childTnLst>
                                    <p:set>
                                      <p:cBhvr>
                                        <p:cTn id="86" dur="1" fill="hold">
                                          <p:stCondLst>
                                            <p:cond delay="0"/>
                                          </p:stCondLst>
                                        </p:cTn>
                                        <p:tgtEl>
                                          <p:spTgt spid="27"/>
                                        </p:tgtEl>
                                        <p:attrNameLst>
                                          <p:attrName>style.visibility</p:attrName>
                                        </p:attrNameLst>
                                      </p:cBhvr>
                                      <p:to>
                                        <p:strVal val="visible"/>
                                      </p:to>
                                    </p:set>
                                    <p:anim calcmode="lin" valueType="num">
                                      <p:cBhvr>
                                        <p:cTn id="87" dur="500" fill="hold"/>
                                        <p:tgtEl>
                                          <p:spTgt spid="27"/>
                                        </p:tgtEl>
                                        <p:attrNameLst>
                                          <p:attrName>ppt_w</p:attrName>
                                        </p:attrNameLst>
                                      </p:cBhvr>
                                      <p:tavLst>
                                        <p:tav tm="0">
                                          <p:val>
                                            <p:fltVal val="0"/>
                                          </p:val>
                                        </p:tav>
                                        <p:tav tm="100000">
                                          <p:val>
                                            <p:strVal val="#ppt_w"/>
                                          </p:val>
                                        </p:tav>
                                      </p:tavLst>
                                    </p:anim>
                                    <p:anim calcmode="lin" valueType="num">
                                      <p:cBhvr>
                                        <p:cTn id="88" dur="500" fill="hold"/>
                                        <p:tgtEl>
                                          <p:spTgt spid="27"/>
                                        </p:tgtEl>
                                        <p:attrNameLst>
                                          <p:attrName>ppt_h</p:attrName>
                                        </p:attrNameLst>
                                      </p:cBhvr>
                                      <p:tavLst>
                                        <p:tav tm="0">
                                          <p:val>
                                            <p:fltVal val="0"/>
                                          </p:val>
                                        </p:tav>
                                        <p:tav tm="100000">
                                          <p:val>
                                            <p:strVal val="#ppt_h"/>
                                          </p:val>
                                        </p:tav>
                                      </p:tavLst>
                                    </p:anim>
                                    <p:animEffect transition="in" filter="fade">
                                      <p:cBhvr>
                                        <p:cTn id="89" dur="500"/>
                                        <p:tgtEl>
                                          <p:spTgt spid="27"/>
                                        </p:tgtEl>
                                      </p:cBhvr>
                                    </p:animEffect>
                                  </p:childTnLst>
                                </p:cTn>
                              </p:par>
                            </p:childTnLst>
                          </p:cTn>
                        </p:par>
                        <p:par>
                          <p:cTn id="90" fill="hold">
                            <p:stCondLst>
                              <p:cond delay="8000"/>
                            </p:stCondLst>
                            <p:childTnLst>
                              <p:par>
                                <p:cTn id="91" presetID="53" presetClass="entr" presetSubtype="16" fill="hold" grpId="0" nodeType="afterEffect">
                                  <p:stCondLst>
                                    <p:cond delay="0"/>
                                  </p:stCondLst>
                                  <p:childTnLst>
                                    <p:set>
                                      <p:cBhvr>
                                        <p:cTn id="92" dur="1" fill="hold">
                                          <p:stCondLst>
                                            <p:cond delay="0"/>
                                          </p:stCondLst>
                                        </p:cTn>
                                        <p:tgtEl>
                                          <p:spTgt spid="28"/>
                                        </p:tgtEl>
                                        <p:attrNameLst>
                                          <p:attrName>style.visibility</p:attrName>
                                        </p:attrNameLst>
                                      </p:cBhvr>
                                      <p:to>
                                        <p:strVal val="visible"/>
                                      </p:to>
                                    </p:set>
                                    <p:anim calcmode="lin" valueType="num">
                                      <p:cBhvr>
                                        <p:cTn id="93" dur="500" fill="hold"/>
                                        <p:tgtEl>
                                          <p:spTgt spid="28"/>
                                        </p:tgtEl>
                                        <p:attrNameLst>
                                          <p:attrName>ppt_w</p:attrName>
                                        </p:attrNameLst>
                                      </p:cBhvr>
                                      <p:tavLst>
                                        <p:tav tm="0">
                                          <p:val>
                                            <p:fltVal val="0"/>
                                          </p:val>
                                        </p:tav>
                                        <p:tav tm="100000">
                                          <p:val>
                                            <p:strVal val="#ppt_w"/>
                                          </p:val>
                                        </p:tav>
                                      </p:tavLst>
                                    </p:anim>
                                    <p:anim calcmode="lin" valueType="num">
                                      <p:cBhvr>
                                        <p:cTn id="94" dur="500" fill="hold"/>
                                        <p:tgtEl>
                                          <p:spTgt spid="28"/>
                                        </p:tgtEl>
                                        <p:attrNameLst>
                                          <p:attrName>ppt_h</p:attrName>
                                        </p:attrNameLst>
                                      </p:cBhvr>
                                      <p:tavLst>
                                        <p:tav tm="0">
                                          <p:val>
                                            <p:fltVal val="0"/>
                                          </p:val>
                                        </p:tav>
                                        <p:tav tm="100000">
                                          <p:val>
                                            <p:strVal val="#ppt_h"/>
                                          </p:val>
                                        </p:tav>
                                      </p:tavLst>
                                    </p:anim>
                                    <p:animEffect transition="in" filter="fade">
                                      <p:cBhvr>
                                        <p:cTn id="95" dur="500"/>
                                        <p:tgtEl>
                                          <p:spTgt spid="28"/>
                                        </p:tgtEl>
                                      </p:cBhvr>
                                    </p:animEffect>
                                  </p:childTnLst>
                                </p:cTn>
                              </p:par>
                            </p:childTnLst>
                          </p:cTn>
                        </p:par>
                        <p:par>
                          <p:cTn id="96" fill="hold">
                            <p:stCondLst>
                              <p:cond delay="8500"/>
                            </p:stCondLst>
                            <p:childTnLst>
                              <p:par>
                                <p:cTn id="97" presetID="53" presetClass="entr" presetSubtype="16" fill="hold" grpId="0" nodeType="afterEffect">
                                  <p:stCondLst>
                                    <p:cond delay="0"/>
                                  </p:stCondLst>
                                  <p:childTnLst>
                                    <p:set>
                                      <p:cBhvr>
                                        <p:cTn id="98" dur="1" fill="hold">
                                          <p:stCondLst>
                                            <p:cond delay="0"/>
                                          </p:stCondLst>
                                        </p:cTn>
                                        <p:tgtEl>
                                          <p:spTgt spid="29"/>
                                        </p:tgtEl>
                                        <p:attrNameLst>
                                          <p:attrName>style.visibility</p:attrName>
                                        </p:attrNameLst>
                                      </p:cBhvr>
                                      <p:to>
                                        <p:strVal val="visible"/>
                                      </p:to>
                                    </p:set>
                                    <p:anim calcmode="lin" valueType="num">
                                      <p:cBhvr>
                                        <p:cTn id="99" dur="500" fill="hold"/>
                                        <p:tgtEl>
                                          <p:spTgt spid="29"/>
                                        </p:tgtEl>
                                        <p:attrNameLst>
                                          <p:attrName>ppt_w</p:attrName>
                                        </p:attrNameLst>
                                      </p:cBhvr>
                                      <p:tavLst>
                                        <p:tav tm="0">
                                          <p:val>
                                            <p:fltVal val="0"/>
                                          </p:val>
                                        </p:tav>
                                        <p:tav tm="100000">
                                          <p:val>
                                            <p:strVal val="#ppt_w"/>
                                          </p:val>
                                        </p:tav>
                                      </p:tavLst>
                                    </p:anim>
                                    <p:anim calcmode="lin" valueType="num">
                                      <p:cBhvr>
                                        <p:cTn id="100" dur="500" fill="hold"/>
                                        <p:tgtEl>
                                          <p:spTgt spid="29"/>
                                        </p:tgtEl>
                                        <p:attrNameLst>
                                          <p:attrName>ppt_h</p:attrName>
                                        </p:attrNameLst>
                                      </p:cBhvr>
                                      <p:tavLst>
                                        <p:tav tm="0">
                                          <p:val>
                                            <p:fltVal val="0"/>
                                          </p:val>
                                        </p:tav>
                                        <p:tav tm="100000">
                                          <p:val>
                                            <p:strVal val="#ppt_h"/>
                                          </p:val>
                                        </p:tav>
                                      </p:tavLst>
                                    </p:anim>
                                    <p:animEffect transition="in" filter="fade">
                                      <p:cBhvr>
                                        <p:cTn id="101" dur="500"/>
                                        <p:tgtEl>
                                          <p:spTgt spid="29"/>
                                        </p:tgtEl>
                                      </p:cBhvr>
                                    </p:animEffect>
                                  </p:childTnLst>
                                </p:cTn>
                              </p:par>
                            </p:childTnLst>
                          </p:cTn>
                        </p:par>
                        <p:par>
                          <p:cTn id="102" fill="hold">
                            <p:stCondLst>
                              <p:cond delay="9000"/>
                            </p:stCondLst>
                            <p:childTnLst>
                              <p:par>
                                <p:cTn id="103" presetID="53" presetClass="entr" presetSubtype="16" fill="hold" grpId="0" nodeType="afterEffect">
                                  <p:stCondLst>
                                    <p:cond delay="0"/>
                                  </p:stCondLst>
                                  <p:childTnLst>
                                    <p:set>
                                      <p:cBhvr>
                                        <p:cTn id="104" dur="1" fill="hold">
                                          <p:stCondLst>
                                            <p:cond delay="0"/>
                                          </p:stCondLst>
                                        </p:cTn>
                                        <p:tgtEl>
                                          <p:spTgt spid="30"/>
                                        </p:tgtEl>
                                        <p:attrNameLst>
                                          <p:attrName>style.visibility</p:attrName>
                                        </p:attrNameLst>
                                      </p:cBhvr>
                                      <p:to>
                                        <p:strVal val="visible"/>
                                      </p:to>
                                    </p:set>
                                    <p:anim calcmode="lin" valueType="num">
                                      <p:cBhvr>
                                        <p:cTn id="105" dur="500" fill="hold"/>
                                        <p:tgtEl>
                                          <p:spTgt spid="30"/>
                                        </p:tgtEl>
                                        <p:attrNameLst>
                                          <p:attrName>ppt_w</p:attrName>
                                        </p:attrNameLst>
                                      </p:cBhvr>
                                      <p:tavLst>
                                        <p:tav tm="0">
                                          <p:val>
                                            <p:fltVal val="0"/>
                                          </p:val>
                                        </p:tav>
                                        <p:tav tm="100000">
                                          <p:val>
                                            <p:strVal val="#ppt_w"/>
                                          </p:val>
                                        </p:tav>
                                      </p:tavLst>
                                    </p:anim>
                                    <p:anim calcmode="lin" valueType="num">
                                      <p:cBhvr>
                                        <p:cTn id="106" dur="500" fill="hold"/>
                                        <p:tgtEl>
                                          <p:spTgt spid="30"/>
                                        </p:tgtEl>
                                        <p:attrNameLst>
                                          <p:attrName>ppt_h</p:attrName>
                                        </p:attrNameLst>
                                      </p:cBhvr>
                                      <p:tavLst>
                                        <p:tav tm="0">
                                          <p:val>
                                            <p:fltVal val="0"/>
                                          </p:val>
                                        </p:tav>
                                        <p:tav tm="100000">
                                          <p:val>
                                            <p:strVal val="#ppt_h"/>
                                          </p:val>
                                        </p:tav>
                                      </p:tavLst>
                                    </p:anim>
                                    <p:animEffect transition="in" filter="fade">
                                      <p:cBhvr>
                                        <p:cTn id="107" dur="500"/>
                                        <p:tgtEl>
                                          <p:spTgt spid="30"/>
                                        </p:tgtEl>
                                      </p:cBhvr>
                                    </p:animEffect>
                                  </p:childTnLst>
                                </p:cTn>
                              </p:par>
                            </p:childTnLst>
                          </p:cTn>
                        </p:par>
                        <p:par>
                          <p:cTn id="108" fill="hold">
                            <p:stCondLst>
                              <p:cond delay="9500"/>
                            </p:stCondLst>
                            <p:childTnLst>
                              <p:par>
                                <p:cTn id="109" presetID="53" presetClass="entr" presetSubtype="16" fill="hold" grpId="0" nodeType="afterEffect">
                                  <p:stCondLst>
                                    <p:cond delay="0"/>
                                  </p:stCondLst>
                                  <p:childTnLst>
                                    <p:set>
                                      <p:cBhvr>
                                        <p:cTn id="110" dur="1" fill="hold">
                                          <p:stCondLst>
                                            <p:cond delay="0"/>
                                          </p:stCondLst>
                                        </p:cTn>
                                        <p:tgtEl>
                                          <p:spTgt spid="31"/>
                                        </p:tgtEl>
                                        <p:attrNameLst>
                                          <p:attrName>style.visibility</p:attrName>
                                        </p:attrNameLst>
                                      </p:cBhvr>
                                      <p:to>
                                        <p:strVal val="visible"/>
                                      </p:to>
                                    </p:set>
                                    <p:anim calcmode="lin" valueType="num">
                                      <p:cBhvr>
                                        <p:cTn id="111" dur="500" fill="hold"/>
                                        <p:tgtEl>
                                          <p:spTgt spid="31"/>
                                        </p:tgtEl>
                                        <p:attrNameLst>
                                          <p:attrName>ppt_w</p:attrName>
                                        </p:attrNameLst>
                                      </p:cBhvr>
                                      <p:tavLst>
                                        <p:tav tm="0">
                                          <p:val>
                                            <p:fltVal val="0"/>
                                          </p:val>
                                        </p:tav>
                                        <p:tav tm="100000">
                                          <p:val>
                                            <p:strVal val="#ppt_w"/>
                                          </p:val>
                                        </p:tav>
                                      </p:tavLst>
                                    </p:anim>
                                    <p:anim calcmode="lin" valueType="num">
                                      <p:cBhvr>
                                        <p:cTn id="112" dur="500" fill="hold"/>
                                        <p:tgtEl>
                                          <p:spTgt spid="31"/>
                                        </p:tgtEl>
                                        <p:attrNameLst>
                                          <p:attrName>ppt_h</p:attrName>
                                        </p:attrNameLst>
                                      </p:cBhvr>
                                      <p:tavLst>
                                        <p:tav tm="0">
                                          <p:val>
                                            <p:fltVal val="0"/>
                                          </p:val>
                                        </p:tav>
                                        <p:tav tm="100000">
                                          <p:val>
                                            <p:strVal val="#ppt_h"/>
                                          </p:val>
                                        </p:tav>
                                      </p:tavLst>
                                    </p:anim>
                                    <p:animEffect transition="in" filter="fade">
                                      <p:cBhvr>
                                        <p:cTn id="113" dur="500"/>
                                        <p:tgtEl>
                                          <p:spTgt spid="31"/>
                                        </p:tgtEl>
                                      </p:cBhvr>
                                    </p:animEffect>
                                  </p:childTnLst>
                                </p:cTn>
                              </p:par>
                            </p:childTnLst>
                          </p:cTn>
                        </p:par>
                        <p:par>
                          <p:cTn id="114" fill="hold">
                            <p:stCondLst>
                              <p:cond delay="10000"/>
                            </p:stCondLst>
                            <p:childTnLst>
                              <p:par>
                                <p:cTn id="115" presetID="53" presetClass="entr" presetSubtype="16" fill="hold" grpId="0" nodeType="afterEffect">
                                  <p:stCondLst>
                                    <p:cond delay="0"/>
                                  </p:stCondLst>
                                  <p:childTnLst>
                                    <p:set>
                                      <p:cBhvr>
                                        <p:cTn id="116" dur="1" fill="hold">
                                          <p:stCondLst>
                                            <p:cond delay="0"/>
                                          </p:stCondLst>
                                        </p:cTn>
                                        <p:tgtEl>
                                          <p:spTgt spid="32"/>
                                        </p:tgtEl>
                                        <p:attrNameLst>
                                          <p:attrName>style.visibility</p:attrName>
                                        </p:attrNameLst>
                                      </p:cBhvr>
                                      <p:to>
                                        <p:strVal val="visible"/>
                                      </p:to>
                                    </p:set>
                                    <p:anim calcmode="lin" valueType="num">
                                      <p:cBhvr>
                                        <p:cTn id="117" dur="500" fill="hold"/>
                                        <p:tgtEl>
                                          <p:spTgt spid="32"/>
                                        </p:tgtEl>
                                        <p:attrNameLst>
                                          <p:attrName>ppt_w</p:attrName>
                                        </p:attrNameLst>
                                      </p:cBhvr>
                                      <p:tavLst>
                                        <p:tav tm="0">
                                          <p:val>
                                            <p:fltVal val="0"/>
                                          </p:val>
                                        </p:tav>
                                        <p:tav tm="100000">
                                          <p:val>
                                            <p:strVal val="#ppt_w"/>
                                          </p:val>
                                        </p:tav>
                                      </p:tavLst>
                                    </p:anim>
                                    <p:anim calcmode="lin" valueType="num">
                                      <p:cBhvr>
                                        <p:cTn id="118" dur="500" fill="hold"/>
                                        <p:tgtEl>
                                          <p:spTgt spid="32"/>
                                        </p:tgtEl>
                                        <p:attrNameLst>
                                          <p:attrName>ppt_h</p:attrName>
                                        </p:attrNameLst>
                                      </p:cBhvr>
                                      <p:tavLst>
                                        <p:tav tm="0">
                                          <p:val>
                                            <p:fltVal val="0"/>
                                          </p:val>
                                        </p:tav>
                                        <p:tav tm="100000">
                                          <p:val>
                                            <p:strVal val="#ppt_h"/>
                                          </p:val>
                                        </p:tav>
                                      </p:tavLst>
                                    </p:anim>
                                    <p:animEffect transition="in" filter="fade">
                                      <p:cBhvr>
                                        <p:cTn id="119" dur="500"/>
                                        <p:tgtEl>
                                          <p:spTgt spid="32"/>
                                        </p:tgtEl>
                                      </p:cBhvr>
                                    </p:animEffect>
                                  </p:childTnLst>
                                </p:cTn>
                              </p:par>
                            </p:childTnLst>
                          </p:cTn>
                        </p:par>
                        <p:par>
                          <p:cTn id="120" fill="hold">
                            <p:stCondLst>
                              <p:cond delay="10500"/>
                            </p:stCondLst>
                            <p:childTnLst>
                              <p:par>
                                <p:cTn id="121" presetID="53" presetClass="entr" presetSubtype="16" fill="hold" grpId="0" nodeType="afterEffect">
                                  <p:stCondLst>
                                    <p:cond delay="0"/>
                                  </p:stCondLst>
                                  <p:childTnLst>
                                    <p:set>
                                      <p:cBhvr>
                                        <p:cTn id="122" dur="1" fill="hold">
                                          <p:stCondLst>
                                            <p:cond delay="0"/>
                                          </p:stCondLst>
                                        </p:cTn>
                                        <p:tgtEl>
                                          <p:spTgt spid="33"/>
                                        </p:tgtEl>
                                        <p:attrNameLst>
                                          <p:attrName>style.visibility</p:attrName>
                                        </p:attrNameLst>
                                      </p:cBhvr>
                                      <p:to>
                                        <p:strVal val="visible"/>
                                      </p:to>
                                    </p:set>
                                    <p:anim calcmode="lin" valueType="num">
                                      <p:cBhvr>
                                        <p:cTn id="123" dur="500" fill="hold"/>
                                        <p:tgtEl>
                                          <p:spTgt spid="33"/>
                                        </p:tgtEl>
                                        <p:attrNameLst>
                                          <p:attrName>ppt_w</p:attrName>
                                        </p:attrNameLst>
                                      </p:cBhvr>
                                      <p:tavLst>
                                        <p:tav tm="0">
                                          <p:val>
                                            <p:fltVal val="0"/>
                                          </p:val>
                                        </p:tav>
                                        <p:tav tm="100000">
                                          <p:val>
                                            <p:strVal val="#ppt_w"/>
                                          </p:val>
                                        </p:tav>
                                      </p:tavLst>
                                    </p:anim>
                                    <p:anim calcmode="lin" valueType="num">
                                      <p:cBhvr>
                                        <p:cTn id="124" dur="500" fill="hold"/>
                                        <p:tgtEl>
                                          <p:spTgt spid="33"/>
                                        </p:tgtEl>
                                        <p:attrNameLst>
                                          <p:attrName>ppt_h</p:attrName>
                                        </p:attrNameLst>
                                      </p:cBhvr>
                                      <p:tavLst>
                                        <p:tav tm="0">
                                          <p:val>
                                            <p:fltVal val="0"/>
                                          </p:val>
                                        </p:tav>
                                        <p:tav tm="100000">
                                          <p:val>
                                            <p:strVal val="#ppt_h"/>
                                          </p:val>
                                        </p:tav>
                                      </p:tavLst>
                                    </p:anim>
                                    <p:animEffect transition="in" filter="fade">
                                      <p:cBhvr>
                                        <p:cTn id="125" dur="500"/>
                                        <p:tgtEl>
                                          <p:spTgt spid="33"/>
                                        </p:tgtEl>
                                      </p:cBhvr>
                                    </p:animEffect>
                                  </p:childTnLst>
                                </p:cTn>
                              </p:par>
                            </p:childTnLst>
                          </p:cTn>
                        </p:par>
                        <p:par>
                          <p:cTn id="126" fill="hold">
                            <p:stCondLst>
                              <p:cond delay="11000"/>
                            </p:stCondLst>
                            <p:childTnLst>
                              <p:par>
                                <p:cTn id="127" presetID="53" presetClass="entr" presetSubtype="16" fill="hold" grpId="0" nodeType="afterEffect">
                                  <p:stCondLst>
                                    <p:cond delay="0"/>
                                  </p:stCondLst>
                                  <p:childTnLst>
                                    <p:set>
                                      <p:cBhvr>
                                        <p:cTn id="128" dur="1" fill="hold">
                                          <p:stCondLst>
                                            <p:cond delay="0"/>
                                          </p:stCondLst>
                                        </p:cTn>
                                        <p:tgtEl>
                                          <p:spTgt spid="34"/>
                                        </p:tgtEl>
                                        <p:attrNameLst>
                                          <p:attrName>style.visibility</p:attrName>
                                        </p:attrNameLst>
                                      </p:cBhvr>
                                      <p:to>
                                        <p:strVal val="visible"/>
                                      </p:to>
                                    </p:set>
                                    <p:anim calcmode="lin" valueType="num">
                                      <p:cBhvr>
                                        <p:cTn id="129" dur="500" fill="hold"/>
                                        <p:tgtEl>
                                          <p:spTgt spid="34"/>
                                        </p:tgtEl>
                                        <p:attrNameLst>
                                          <p:attrName>ppt_w</p:attrName>
                                        </p:attrNameLst>
                                      </p:cBhvr>
                                      <p:tavLst>
                                        <p:tav tm="0">
                                          <p:val>
                                            <p:fltVal val="0"/>
                                          </p:val>
                                        </p:tav>
                                        <p:tav tm="100000">
                                          <p:val>
                                            <p:strVal val="#ppt_w"/>
                                          </p:val>
                                        </p:tav>
                                      </p:tavLst>
                                    </p:anim>
                                    <p:anim calcmode="lin" valueType="num">
                                      <p:cBhvr>
                                        <p:cTn id="130" dur="500" fill="hold"/>
                                        <p:tgtEl>
                                          <p:spTgt spid="34"/>
                                        </p:tgtEl>
                                        <p:attrNameLst>
                                          <p:attrName>ppt_h</p:attrName>
                                        </p:attrNameLst>
                                      </p:cBhvr>
                                      <p:tavLst>
                                        <p:tav tm="0">
                                          <p:val>
                                            <p:fltVal val="0"/>
                                          </p:val>
                                        </p:tav>
                                        <p:tav tm="100000">
                                          <p:val>
                                            <p:strVal val="#ppt_h"/>
                                          </p:val>
                                        </p:tav>
                                      </p:tavLst>
                                    </p:anim>
                                    <p:animEffect transition="in" filter="fade">
                                      <p:cBhvr>
                                        <p:cTn id="131" dur="500"/>
                                        <p:tgtEl>
                                          <p:spTgt spid="34"/>
                                        </p:tgtEl>
                                      </p:cBhvr>
                                    </p:animEffect>
                                  </p:childTnLst>
                                </p:cTn>
                              </p:par>
                            </p:childTnLst>
                          </p:cTn>
                        </p:par>
                        <p:par>
                          <p:cTn id="132" fill="hold">
                            <p:stCondLst>
                              <p:cond delay="11500"/>
                            </p:stCondLst>
                            <p:childTnLst>
                              <p:par>
                                <p:cTn id="133" presetID="53" presetClass="entr" presetSubtype="16" fill="hold" grpId="0" nodeType="afterEffect">
                                  <p:stCondLst>
                                    <p:cond delay="0"/>
                                  </p:stCondLst>
                                  <p:childTnLst>
                                    <p:set>
                                      <p:cBhvr>
                                        <p:cTn id="134" dur="1" fill="hold">
                                          <p:stCondLst>
                                            <p:cond delay="0"/>
                                          </p:stCondLst>
                                        </p:cTn>
                                        <p:tgtEl>
                                          <p:spTgt spid="35"/>
                                        </p:tgtEl>
                                        <p:attrNameLst>
                                          <p:attrName>style.visibility</p:attrName>
                                        </p:attrNameLst>
                                      </p:cBhvr>
                                      <p:to>
                                        <p:strVal val="visible"/>
                                      </p:to>
                                    </p:set>
                                    <p:anim calcmode="lin" valueType="num">
                                      <p:cBhvr>
                                        <p:cTn id="135" dur="500" fill="hold"/>
                                        <p:tgtEl>
                                          <p:spTgt spid="35"/>
                                        </p:tgtEl>
                                        <p:attrNameLst>
                                          <p:attrName>ppt_w</p:attrName>
                                        </p:attrNameLst>
                                      </p:cBhvr>
                                      <p:tavLst>
                                        <p:tav tm="0">
                                          <p:val>
                                            <p:fltVal val="0"/>
                                          </p:val>
                                        </p:tav>
                                        <p:tav tm="100000">
                                          <p:val>
                                            <p:strVal val="#ppt_w"/>
                                          </p:val>
                                        </p:tav>
                                      </p:tavLst>
                                    </p:anim>
                                    <p:anim calcmode="lin" valueType="num">
                                      <p:cBhvr>
                                        <p:cTn id="136" dur="500" fill="hold"/>
                                        <p:tgtEl>
                                          <p:spTgt spid="35"/>
                                        </p:tgtEl>
                                        <p:attrNameLst>
                                          <p:attrName>ppt_h</p:attrName>
                                        </p:attrNameLst>
                                      </p:cBhvr>
                                      <p:tavLst>
                                        <p:tav tm="0">
                                          <p:val>
                                            <p:fltVal val="0"/>
                                          </p:val>
                                        </p:tav>
                                        <p:tav tm="100000">
                                          <p:val>
                                            <p:strVal val="#ppt_h"/>
                                          </p:val>
                                        </p:tav>
                                      </p:tavLst>
                                    </p:anim>
                                    <p:animEffect transition="in" filter="fade">
                                      <p:cBhvr>
                                        <p:cTn id="137" dur="500"/>
                                        <p:tgtEl>
                                          <p:spTgt spid="35"/>
                                        </p:tgtEl>
                                      </p:cBhvr>
                                    </p:animEffect>
                                  </p:childTnLst>
                                </p:cTn>
                              </p:par>
                            </p:childTnLst>
                          </p:cTn>
                        </p:par>
                        <p:par>
                          <p:cTn id="138" fill="hold">
                            <p:stCondLst>
                              <p:cond delay="12000"/>
                            </p:stCondLst>
                            <p:childTnLst>
                              <p:par>
                                <p:cTn id="139" presetID="53" presetClass="entr" presetSubtype="16" fill="hold" grpId="0" nodeType="afterEffect">
                                  <p:stCondLst>
                                    <p:cond delay="0"/>
                                  </p:stCondLst>
                                  <p:childTnLst>
                                    <p:set>
                                      <p:cBhvr>
                                        <p:cTn id="140" dur="1" fill="hold">
                                          <p:stCondLst>
                                            <p:cond delay="0"/>
                                          </p:stCondLst>
                                        </p:cTn>
                                        <p:tgtEl>
                                          <p:spTgt spid="36"/>
                                        </p:tgtEl>
                                        <p:attrNameLst>
                                          <p:attrName>style.visibility</p:attrName>
                                        </p:attrNameLst>
                                      </p:cBhvr>
                                      <p:to>
                                        <p:strVal val="visible"/>
                                      </p:to>
                                    </p:set>
                                    <p:anim calcmode="lin" valueType="num">
                                      <p:cBhvr>
                                        <p:cTn id="141" dur="500" fill="hold"/>
                                        <p:tgtEl>
                                          <p:spTgt spid="36"/>
                                        </p:tgtEl>
                                        <p:attrNameLst>
                                          <p:attrName>ppt_w</p:attrName>
                                        </p:attrNameLst>
                                      </p:cBhvr>
                                      <p:tavLst>
                                        <p:tav tm="0">
                                          <p:val>
                                            <p:fltVal val="0"/>
                                          </p:val>
                                        </p:tav>
                                        <p:tav tm="100000">
                                          <p:val>
                                            <p:strVal val="#ppt_w"/>
                                          </p:val>
                                        </p:tav>
                                      </p:tavLst>
                                    </p:anim>
                                    <p:anim calcmode="lin" valueType="num">
                                      <p:cBhvr>
                                        <p:cTn id="142" dur="500" fill="hold"/>
                                        <p:tgtEl>
                                          <p:spTgt spid="36"/>
                                        </p:tgtEl>
                                        <p:attrNameLst>
                                          <p:attrName>ppt_h</p:attrName>
                                        </p:attrNameLst>
                                      </p:cBhvr>
                                      <p:tavLst>
                                        <p:tav tm="0">
                                          <p:val>
                                            <p:fltVal val="0"/>
                                          </p:val>
                                        </p:tav>
                                        <p:tav tm="100000">
                                          <p:val>
                                            <p:strVal val="#ppt_h"/>
                                          </p:val>
                                        </p:tav>
                                      </p:tavLst>
                                    </p:anim>
                                    <p:animEffect transition="in" filter="fade">
                                      <p:cBhvr>
                                        <p:cTn id="143" dur="500"/>
                                        <p:tgtEl>
                                          <p:spTgt spid="36"/>
                                        </p:tgtEl>
                                      </p:cBhvr>
                                    </p:animEffect>
                                  </p:childTnLst>
                                </p:cTn>
                              </p:par>
                            </p:childTnLst>
                          </p:cTn>
                        </p:par>
                        <p:par>
                          <p:cTn id="144" fill="hold">
                            <p:stCondLst>
                              <p:cond delay="12500"/>
                            </p:stCondLst>
                            <p:childTnLst>
                              <p:par>
                                <p:cTn id="145" presetID="53" presetClass="entr" presetSubtype="16" fill="hold" grpId="0" nodeType="afterEffect">
                                  <p:stCondLst>
                                    <p:cond delay="0"/>
                                  </p:stCondLst>
                                  <p:childTnLst>
                                    <p:set>
                                      <p:cBhvr>
                                        <p:cTn id="146" dur="1" fill="hold">
                                          <p:stCondLst>
                                            <p:cond delay="0"/>
                                          </p:stCondLst>
                                        </p:cTn>
                                        <p:tgtEl>
                                          <p:spTgt spid="37"/>
                                        </p:tgtEl>
                                        <p:attrNameLst>
                                          <p:attrName>style.visibility</p:attrName>
                                        </p:attrNameLst>
                                      </p:cBhvr>
                                      <p:to>
                                        <p:strVal val="visible"/>
                                      </p:to>
                                    </p:set>
                                    <p:anim calcmode="lin" valueType="num">
                                      <p:cBhvr>
                                        <p:cTn id="147" dur="500" fill="hold"/>
                                        <p:tgtEl>
                                          <p:spTgt spid="37"/>
                                        </p:tgtEl>
                                        <p:attrNameLst>
                                          <p:attrName>ppt_w</p:attrName>
                                        </p:attrNameLst>
                                      </p:cBhvr>
                                      <p:tavLst>
                                        <p:tav tm="0">
                                          <p:val>
                                            <p:fltVal val="0"/>
                                          </p:val>
                                        </p:tav>
                                        <p:tav tm="100000">
                                          <p:val>
                                            <p:strVal val="#ppt_w"/>
                                          </p:val>
                                        </p:tav>
                                      </p:tavLst>
                                    </p:anim>
                                    <p:anim calcmode="lin" valueType="num">
                                      <p:cBhvr>
                                        <p:cTn id="148" dur="500" fill="hold"/>
                                        <p:tgtEl>
                                          <p:spTgt spid="37"/>
                                        </p:tgtEl>
                                        <p:attrNameLst>
                                          <p:attrName>ppt_h</p:attrName>
                                        </p:attrNameLst>
                                      </p:cBhvr>
                                      <p:tavLst>
                                        <p:tav tm="0">
                                          <p:val>
                                            <p:fltVal val="0"/>
                                          </p:val>
                                        </p:tav>
                                        <p:tav tm="100000">
                                          <p:val>
                                            <p:strVal val="#ppt_h"/>
                                          </p:val>
                                        </p:tav>
                                      </p:tavLst>
                                    </p:anim>
                                    <p:animEffect transition="in" filter="fade">
                                      <p:cBhvr>
                                        <p:cTn id="149" dur="500"/>
                                        <p:tgtEl>
                                          <p:spTgt spid="37"/>
                                        </p:tgtEl>
                                      </p:cBhvr>
                                    </p:animEffect>
                                  </p:childTnLst>
                                </p:cTn>
                              </p:par>
                            </p:childTnLst>
                          </p:cTn>
                        </p:par>
                        <p:par>
                          <p:cTn id="150" fill="hold">
                            <p:stCondLst>
                              <p:cond delay="13000"/>
                            </p:stCondLst>
                            <p:childTnLst>
                              <p:par>
                                <p:cTn id="151" presetID="53" presetClass="entr" presetSubtype="16" fill="hold" grpId="0" nodeType="afterEffect">
                                  <p:stCondLst>
                                    <p:cond delay="0"/>
                                  </p:stCondLst>
                                  <p:childTnLst>
                                    <p:set>
                                      <p:cBhvr>
                                        <p:cTn id="152" dur="1" fill="hold">
                                          <p:stCondLst>
                                            <p:cond delay="0"/>
                                          </p:stCondLst>
                                        </p:cTn>
                                        <p:tgtEl>
                                          <p:spTgt spid="38"/>
                                        </p:tgtEl>
                                        <p:attrNameLst>
                                          <p:attrName>style.visibility</p:attrName>
                                        </p:attrNameLst>
                                      </p:cBhvr>
                                      <p:to>
                                        <p:strVal val="visible"/>
                                      </p:to>
                                    </p:set>
                                    <p:anim calcmode="lin" valueType="num">
                                      <p:cBhvr>
                                        <p:cTn id="153" dur="500" fill="hold"/>
                                        <p:tgtEl>
                                          <p:spTgt spid="38"/>
                                        </p:tgtEl>
                                        <p:attrNameLst>
                                          <p:attrName>ppt_w</p:attrName>
                                        </p:attrNameLst>
                                      </p:cBhvr>
                                      <p:tavLst>
                                        <p:tav tm="0">
                                          <p:val>
                                            <p:fltVal val="0"/>
                                          </p:val>
                                        </p:tav>
                                        <p:tav tm="100000">
                                          <p:val>
                                            <p:strVal val="#ppt_w"/>
                                          </p:val>
                                        </p:tav>
                                      </p:tavLst>
                                    </p:anim>
                                    <p:anim calcmode="lin" valueType="num">
                                      <p:cBhvr>
                                        <p:cTn id="154" dur="500" fill="hold"/>
                                        <p:tgtEl>
                                          <p:spTgt spid="38"/>
                                        </p:tgtEl>
                                        <p:attrNameLst>
                                          <p:attrName>ppt_h</p:attrName>
                                        </p:attrNameLst>
                                      </p:cBhvr>
                                      <p:tavLst>
                                        <p:tav tm="0">
                                          <p:val>
                                            <p:fltVal val="0"/>
                                          </p:val>
                                        </p:tav>
                                        <p:tav tm="100000">
                                          <p:val>
                                            <p:strVal val="#ppt_h"/>
                                          </p:val>
                                        </p:tav>
                                      </p:tavLst>
                                    </p:anim>
                                    <p:animEffect transition="in" filter="fade">
                                      <p:cBhvr>
                                        <p:cTn id="155" dur="500"/>
                                        <p:tgtEl>
                                          <p:spTgt spid="38"/>
                                        </p:tgtEl>
                                      </p:cBhvr>
                                    </p:animEffect>
                                  </p:childTnLst>
                                </p:cTn>
                              </p:par>
                            </p:childTnLst>
                          </p:cTn>
                        </p:par>
                        <p:par>
                          <p:cTn id="156" fill="hold">
                            <p:stCondLst>
                              <p:cond delay="13500"/>
                            </p:stCondLst>
                            <p:childTnLst>
                              <p:par>
                                <p:cTn id="157" presetID="53" presetClass="entr" presetSubtype="16" fill="hold" grpId="0" nodeType="afterEffect">
                                  <p:stCondLst>
                                    <p:cond delay="0"/>
                                  </p:stCondLst>
                                  <p:childTnLst>
                                    <p:set>
                                      <p:cBhvr>
                                        <p:cTn id="158" dur="1" fill="hold">
                                          <p:stCondLst>
                                            <p:cond delay="0"/>
                                          </p:stCondLst>
                                        </p:cTn>
                                        <p:tgtEl>
                                          <p:spTgt spid="39"/>
                                        </p:tgtEl>
                                        <p:attrNameLst>
                                          <p:attrName>style.visibility</p:attrName>
                                        </p:attrNameLst>
                                      </p:cBhvr>
                                      <p:to>
                                        <p:strVal val="visible"/>
                                      </p:to>
                                    </p:set>
                                    <p:anim calcmode="lin" valueType="num">
                                      <p:cBhvr>
                                        <p:cTn id="159" dur="500" fill="hold"/>
                                        <p:tgtEl>
                                          <p:spTgt spid="39"/>
                                        </p:tgtEl>
                                        <p:attrNameLst>
                                          <p:attrName>ppt_w</p:attrName>
                                        </p:attrNameLst>
                                      </p:cBhvr>
                                      <p:tavLst>
                                        <p:tav tm="0">
                                          <p:val>
                                            <p:fltVal val="0"/>
                                          </p:val>
                                        </p:tav>
                                        <p:tav tm="100000">
                                          <p:val>
                                            <p:strVal val="#ppt_w"/>
                                          </p:val>
                                        </p:tav>
                                      </p:tavLst>
                                    </p:anim>
                                    <p:anim calcmode="lin" valueType="num">
                                      <p:cBhvr>
                                        <p:cTn id="160" dur="500" fill="hold"/>
                                        <p:tgtEl>
                                          <p:spTgt spid="39"/>
                                        </p:tgtEl>
                                        <p:attrNameLst>
                                          <p:attrName>ppt_h</p:attrName>
                                        </p:attrNameLst>
                                      </p:cBhvr>
                                      <p:tavLst>
                                        <p:tav tm="0">
                                          <p:val>
                                            <p:fltVal val="0"/>
                                          </p:val>
                                        </p:tav>
                                        <p:tav tm="100000">
                                          <p:val>
                                            <p:strVal val="#ppt_h"/>
                                          </p:val>
                                        </p:tav>
                                      </p:tavLst>
                                    </p:anim>
                                    <p:animEffect transition="in" filter="fade">
                                      <p:cBhvr>
                                        <p:cTn id="161" dur="500"/>
                                        <p:tgtEl>
                                          <p:spTgt spid="39"/>
                                        </p:tgtEl>
                                      </p:cBhvr>
                                    </p:animEffect>
                                  </p:childTnLst>
                                </p:cTn>
                              </p:par>
                            </p:childTnLst>
                          </p:cTn>
                        </p:par>
                        <p:par>
                          <p:cTn id="162" fill="hold">
                            <p:stCondLst>
                              <p:cond delay="14000"/>
                            </p:stCondLst>
                            <p:childTnLst>
                              <p:par>
                                <p:cTn id="163" presetID="53" presetClass="entr" presetSubtype="16" fill="hold" grpId="0" nodeType="afterEffect">
                                  <p:stCondLst>
                                    <p:cond delay="0"/>
                                  </p:stCondLst>
                                  <p:childTnLst>
                                    <p:set>
                                      <p:cBhvr>
                                        <p:cTn id="164" dur="1" fill="hold">
                                          <p:stCondLst>
                                            <p:cond delay="0"/>
                                          </p:stCondLst>
                                        </p:cTn>
                                        <p:tgtEl>
                                          <p:spTgt spid="40"/>
                                        </p:tgtEl>
                                        <p:attrNameLst>
                                          <p:attrName>style.visibility</p:attrName>
                                        </p:attrNameLst>
                                      </p:cBhvr>
                                      <p:to>
                                        <p:strVal val="visible"/>
                                      </p:to>
                                    </p:set>
                                    <p:anim calcmode="lin" valueType="num">
                                      <p:cBhvr>
                                        <p:cTn id="165" dur="500" fill="hold"/>
                                        <p:tgtEl>
                                          <p:spTgt spid="40"/>
                                        </p:tgtEl>
                                        <p:attrNameLst>
                                          <p:attrName>ppt_w</p:attrName>
                                        </p:attrNameLst>
                                      </p:cBhvr>
                                      <p:tavLst>
                                        <p:tav tm="0">
                                          <p:val>
                                            <p:fltVal val="0"/>
                                          </p:val>
                                        </p:tav>
                                        <p:tav tm="100000">
                                          <p:val>
                                            <p:strVal val="#ppt_w"/>
                                          </p:val>
                                        </p:tav>
                                      </p:tavLst>
                                    </p:anim>
                                    <p:anim calcmode="lin" valueType="num">
                                      <p:cBhvr>
                                        <p:cTn id="166" dur="500" fill="hold"/>
                                        <p:tgtEl>
                                          <p:spTgt spid="40"/>
                                        </p:tgtEl>
                                        <p:attrNameLst>
                                          <p:attrName>ppt_h</p:attrName>
                                        </p:attrNameLst>
                                      </p:cBhvr>
                                      <p:tavLst>
                                        <p:tav tm="0">
                                          <p:val>
                                            <p:fltVal val="0"/>
                                          </p:val>
                                        </p:tav>
                                        <p:tav tm="100000">
                                          <p:val>
                                            <p:strVal val="#ppt_h"/>
                                          </p:val>
                                        </p:tav>
                                      </p:tavLst>
                                    </p:anim>
                                    <p:animEffect transition="in" filter="fade">
                                      <p:cBhvr>
                                        <p:cTn id="167" dur="500"/>
                                        <p:tgtEl>
                                          <p:spTgt spid="40"/>
                                        </p:tgtEl>
                                      </p:cBhvr>
                                    </p:animEffect>
                                  </p:childTnLst>
                                </p:cTn>
                              </p:par>
                            </p:childTnLst>
                          </p:cTn>
                        </p:par>
                        <p:par>
                          <p:cTn id="168" fill="hold">
                            <p:stCondLst>
                              <p:cond delay="14500"/>
                            </p:stCondLst>
                            <p:childTnLst>
                              <p:par>
                                <p:cTn id="169" presetID="53" presetClass="entr" presetSubtype="16" fill="hold" grpId="0" nodeType="afterEffect">
                                  <p:stCondLst>
                                    <p:cond delay="0"/>
                                  </p:stCondLst>
                                  <p:childTnLst>
                                    <p:set>
                                      <p:cBhvr>
                                        <p:cTn id="170" dur="1" fill="hold">
                                          <p:stCondLst>
                                            <p:cond delay="0"/>
                                          </p:stCondLst>
                                        </p:cTn>
                                        <p:tgtEl>
                                          <p:spTgt spid="41"/>
                                        </p:tgtEl>
                                        <p:attrNameLst>
                                          <p:attrName>style.visibility</p:attrName>
                                        </p:attrNameLst>
                                      </p:cBhvr>
                                      <p:to>
                                        <p:strVal val="visible"/>
                                      </p:to>
                                    </p:set>
                                    <p:anim calcmode="lin" valueType="num">
                                      <p:cBhvr>
                                        <p:cTn id="171" dur="500" fill="hold"/>
                                        <p:tgtEl>
                                          <p:spTgt spid="41"/>
                                        </p:tgtEl>
                                        <p:attrNameLst>
                                          <p:attrName>ppt_w</p:attrName>
                                        </p:attrNameLst>
                                      </p:cBhvr>
                                      <p:tavLst>
                                        <p:tav tm="0">
                                          <p:val>
                                            <p:fltVal val="0"/>
                                          </p:val>
                                        </p:tav>
                                        <p:tav tm="100000">
                                          <p:val>
                                            <p:strVal val="#ppt_w"/>
                                          </p:val>
                                        </p:tav>
                                      </p:tavLst>
                                    </p:anim>
                                    <p:anim calcmode="lin" valueType="num">
                                      <p:cBhvr>
                                        <p:cTn id="172" dur="500" fill="hold"/>
                                        <p:tgtEl>
                                          <p:spTgt spid="41"/>
                                        </p:tgtEl>
                                        <p:attrNameLst>
                                          <p:attrName>ppt_h</p:attrName>
                                        </p:attrNameLst>
                                      </p:cBhvr>
                                      <p:tavLst>
                                        <p:tav tm="0">
                                          <p:val>
                                            <p:fltVal val="0"/>
                                          </p:val>
                                        </p:tav>
                                        <p:tav tm="100000">
                                          <p:val>
                                            <p:strVal val="#ppt_h"/>
                                          </p:val>
                                        </p:tav>
                                      </p:tavLst>
                                    </p:anim>
                                    <p:animEffect transition="in" filter="fade">
                                      <p:cBhvr>
                                        <p:cTn id="173" dur="500"/>
                                        <p:tgtEl>
                                          <p:spTgt spid="41"/>
                                        </p:tgtEl>
                                      </p:cBhvr>
                                    </p:animEffect>
                                  </p:childTnLst>
                                </p:cTn>
                              </p:par>
                            </p:childTnLst>
                          </p:cTn>
                        </p:par>
                        <p:par>
                          <p:cTn id="174" fill="hold">
                            <p:stCondLst>
                              <p:cond delay="15000"/>
                            </p:stCondLst>
                            <p:childTnLst>
                              <p:par>
                                <p:cTn id="175" presetID="53" presetClass="entr" presetSubtype="16" fill="hold" grpId="0" nodeType="afterEffect">
                                  <p:stCondLst>
                                    <p:cond delay="0"/>
                                  </p:stCondLst>
                                  <p:childTnLst>
                                    <p:set>
                                      <p:cBhvr>
                                        <p:cTn id="176" dur="1" fill="hold">
                                          <p:stCondLst>
                                            <p:cond delay="0"/>
                                          </p:stCondLst>
                                        </p:cTn>
                                        <p:tgtEl>
                                          <p:spTgt spid="42"/>
                                        </p:tgtEl>
                                        <p:attrNameLst>
                                          <p:attrName>style.visibility</p:attrName>
                                        </p:attrNameLst>
                                      </p:cBhvr>
                                      <p:to>
                                        <p:strVal val="visible"/>
                                      </p:to>
                                    </p:set>
                                    <p:anim calcmode="lin" valueType="num">
                                      <p:cBhvr>
                                        <p:cTn id="177" dur="500" fill="hold"/>
                                        <p:tgtEl>
                                          <p:spTgt spid="42"/>
                                        </p:tgtEl>
                                        <p:attrNameLst>
                                          <p:attrName>ppt_w</p:attrName>
                                        </p:attrNameLst>
                                      </p:cBhvr>
                                      <p:tavLst>
                                        <p:tav tm="0">
                                          <p:val>
                                            <p:fltVal val="0"/>
                                          </p:val>
                                        </p:tav>
                                        <p:tav tm="100000">
                                          <p:val>
                                            <p:strVal val="#ppt_w"/>
                                          </p:val>
                                        </p:tav>
                                      </p:tavLst>
                                    </p:anim>
                                    <p:anim calcmode="lin" valueType="num">
                                      <p:cBhvr>
                                        <p:cTn id="178" dur="500" fill="hold"/>
                                        <p:tgtEl>
                                          <p:spTgt spid="42"/>
                                        </p:tgtEl>
                                        <p:attrNameLst>
                                          <p:attrName>ppt_h</p:attrName>
                                        </p:attrNameLst>
                                      </p:cBhvr>
                                      <p:tavLst>
                                        <p:tav tm="0">
                                          <p:val>
                                            <p:fltVal val="0"/>
                                          </p:val>
                                        </p:tav>
                                        <p:tav tm="100000">
                                          <p:val>
                                            <p:strVal val="#ppt_h"/>
                                          </p:val>
                                        </p:tav>
                                      </p:tavLst>
                                    </p:anim>
                                    <p:animEffect transition="in" filter="fade">
                                      <p:cBhvr>
                                        <p:cTn id="179" dur="500"/>
                                        <p:tgtEl>
                                          <p:spTgt spid="42"/>
                                        </p:tgtEl>
                                      </p:cBhvr>
                                    </p:animEffect>
                                  </p:childTnLst>
                                </p:cTn>
                              </p:par>
                            </p:childTnLst>
                          </p:cTn>
                        </p:par>
                        <p:par>
                          <p:cTn id="180" fill="hold">
                            <p:stCondLst>
                              <p:cond delay="15500"/>
                            </p:stCondLst>
                            <p:childTnLst>
                              <p:par>
                                <p:cTn id="181" presetID="53" presetClass="entr" presetSubtype="16" fill="hold" grpId="0" nodeType="afterEffect">
                                  <p:stCondLst>
                                    <p:cond delay="0"/>
                                  </p:stCondLst>
                                  <p:childTnLst>
                                    <p:set>
                                      <p:cBhvr>
                                        <p:cTn id="182" dur="1" fill="hold">
                                          <p:stCondLst>
                                            <p:cond delay="0"/>
                                          </p:stCondLst>
                                        </p:cTn>
                                        <p:tgtEl>
                                          <p:spTgt spid="43"/>
                                        </p:tgtEl>
                                        <p:attrNameLst>
                                          <p:attrName>style.visibility</p:attrName>
                                        </p:attrNameLst>
                                      </p:cBhvr>
                                      <p:to>
                                        <p:strVal val="visible"/>
                                      </p:to>
                                    </p:set>
                                    <p:anim calcmode="lin" valueType="num">
                                      <p:cBhvr>
                                        <p:cTn id="183" dur="500" fill="hold"/>
                                        <p:tgtEl>
                                          <p:spTgt spid="43"/>
                                        </p:tgtEl>
                                        <p:attrNameLst>
                                          <p:attrName>ppt_w</p:attrName>
                                        </p:attrNameLst>
                                      </p:cBhvr>
                                      <p:tavLst>
                                        <p:tav tm="0">
                                          <p:val>
                                            <p:fltVal val="0"/>
                                          </p:val>
                                        </p:tav>
                                        <p:tav tm="100000">
                                          <p:val>
                                            <p:strVal val="#ppt_w"/>
                                          </p:val>
                                        </p:tav>
                                      </p:tavLst>
                                    </p:anim>
                                    <p:anim calcmode="lin" valueType="num">
                                      <p:cBhvr>
                                        <p:cTn id="184" dur="500" fill="hold"/>
                                        <p:tgtEl>
                                          <p:spTgt spid="43"/>
                                        </p:tgtEl>
                                        <p:attrNameLst>
                                          <p:attrName>ppt_h</p:attrName>
                                        </p:attrNameLst>
                                      </p:cBhvr>
                                      <p:tavLst>
                                        <p:tav tm="0">
                                          <p:val>
                                            <p:fltVal val="0"/>
                                          </p:val>
                                        </p:tav>
                                        <p:tav tm="100000">
                                          <p:val>
                                            <p:strVal val="#ppt_h"/>
                                          </p:val>
                                        </p:tav>
                                      </p:tavLst>
                                    </p:anim>
                                    <p:animEffect transition="in" filter="fade">
                                      <p:cBhvr>
                                        <p:cTn id="185" dur="500"/>
                                        <p:tgtEl>
                                          <p:spTgt spid="43"/>
                                        </p:tgtEl>
                                      </p:cBhvr>
                                    </p:animEffect>
                                  </p:childTnLst>
                                </p:cTn>
                              </p:par>
                            </p:childTnLst>
                          </p:cTn>
                        </p:par>
                        <p:par>
                          <p:cTn id="186" fill="hold">
                            <p:stCondLst>
                              <p:cond delay="16000"/>
                            </p:stCondLst>
                            <p:childTnLst>
                              <p:par>
                                <p:cTn id="187" presetID="53" presetClass="entr" presetSubtype="16" fill="hold" grpId="0" nodeType="afterEffect">
                                  <p:stCondLst>
                                    <p:cond delay="0"/>
                                  </p:stCondLst>
                                  <p:childTnLst>
                                    <p:set>
                                      <p:cBhvr>
                                        <p:cTn id="188" dur="1" fill="hold">
                                          <p:stCondLst>
                                            <p:cond delay="0"/>
                                          </p:stCondLst>
                                        </p:cTn>
                                        <p:tgtEl>
                                          <p:spTgt spid="47"/>
                                        </p:tgtEl>
                                        <p:attrNameLst>
                                          <p:attrName>style.visibility</p:attrName>
                                        </p:attrNameLst>
                                      </p:cBhvr>
                                      <p:to>
                                        <p:strVal val="visible"/>
                                      </p:to>
                                    </p:set>
                                    <p:anim calcmode="lin" valueType="num">
                                      <p:cBhvr>
                                        <p:cTn id="189" dur="500" fill="hold"/>
                                        <p:tgtEl>
                                          <p:spTgt spid="47"/>
                                        </p:tgtEl>
                                        <p:attrNameLst>
                                          <p:attrName>ppt_w</p:attrName>
                                        </p:attrNameLst>
                                      </p:cBhvr>
                                      <p:tavLst>
                                        <p:tav tm="0">
                                          <p:val>
                                            <p:fltVal val="0"/>
                                          </p:val>
                                        </p:tav>
                                        <p:tav tm="100000">
                                          <p:val>
                                            <p:strVal val="#ppt_w"/>
                                          </p:val>
                                        </p:tav>
                                      </p:tavLst>
                                    </p:anim>
                                    <p:anim calcmode="lin" valueType="num">
                                      <p:cBhvr>
                                        <p:cTn id="190" dur="500" fill="hold"/>
                                        <p:tgtEl>
                                          <p:spTgt spid="47"/>
                                        </p:tgtEl>
                                        <p:attrNameLst>
                                          <p:attrName>ppt_h</p:attrName>
                                        </p:attrNameLst>
                                      </p:cBhvr>
                                      <p:tavLst>
                                        <p:tav tm="0">
                                          <p:val>
                                            <p:fltVal val="0"/>
                                          </p:val>
                                        </p:tav>
                                        <p:tav tm="100000">
                                          <p:val>
                                            <p:strVal val="#ppt_h"/>
                                          </p:val>
                                        </p:tav>
                                      </p:tavLst>
                                    </p:anim>
                                    <p:animEffect transition="in" filter="fade">
                                      <p:cBhvr>
                                        <p:cTn id="191"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p:bldP spid="34" grpId="0"/>
      <p:bldP spid="35" grpId="0"/>
      <p:bldP spid="36" grpId="0"/>
      <p:bldP spid="37" grpId="0"/>
      <p:bldP spid="38" grpId="0"/>
      <p:bldP spid="39" grpId="0"/>
      <p:bldP spid="40" grpId="0"/>
      <p:bldP spid="41" grpId="0"/>
      <p:bldP spid="42" grpId="0"/>
      <p:bldP spid="43" grpId="0"/>
      <p:bldP spid="4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A_图片 3"/>
          <p:cNvPicPr>
            <a:picLocks noChangeAspect="1"/>
          </p:cNvPicPr>
          <p:nvPr>
            <p:custDataLst>
              <p:tags r:id="rId2"/>
            </p:custDataLst>
          </p:nvPr>
        </p:nvPicPr>
        <p:blipFill rotWithShape="1">
          <a:blip r:embed="rId8" cstate="print">
            <a:extLst>
              <a:ext uri="{28A0092B-C50C-407E-A947-70E740481C1C}">
                <a14:useLocalDpi xmlns:a14="http://schemas.microsoft.com/office/drawing/2010/main" val="0"/>
              </a:ext>
            </a:extLst>
          </a:blip>
          <a:srcRect/>
          <a:stretch/>
        </p:blipFill>
        <p:spPr>
          <a:xfrm flipH="1">
            <a:off x="-1" y="5724144"/>
            <a:ext cx="1645211" cy="1133856"/>
          </a:xfrm>
          <a:prstGeom prst="rect">
            <a:avLst/>
          </a:prstGeom>
        </p:spPr>
      </p:pic>
      <p:pic>
        <p:nvPicPr>
          <p:cNvPr id="5" name="PA_图片 4"/>
          <p:cNvPicPr>
            <a:picLocks noChangeAspect="1"/>
          </p:cNvPicPr>
          <p:nvPr>
            <p:custDataLst>
              <p:tags r:id="rId3"/>
            </p:custDataLst>
          </p:nvPr>
        </p:nvPicPr>
        <p:blipFill rotWithShape="1">
          <a:blip r:embed="rId9" cstate="print">
            <a:extLst>
              <a:ext uri="{28A0092B-C50C-407E-A947-70E740481C1C}">
                <a14:useLocalDpi xmlns:a14="http://schemas.microsoft.com/office/drawing/2010/main" val="0"/>
              </a:ext>
            </a:extLst>
          </a:blip>
          <a:srcRect/>
          <a:stretch/>
        </p:blipFill>
        <p:spPr>
          <a:xfrm>
            <a:off x="10561320" y="-9144"/>
            <a:ext cx="1630680" cy="1019869"/>
          </a:xfrm>
          <a:prstGeom prst="rect">
            <a:avLst/>
          </a:prstGeom>
        </p:spPr>
      </p:pic>
      <p:sp>
        <p:nvSpPr>
          <p:cNvPr id="6" name="PA_文本框 76"/>
          <p:cNvSpPr txBox="1"/>
          <p:nvPr>
            <p:custDataLst>
              <p:tags r:id="rId4"/>
            </p:custDataLst>
          </p:nvPr>
        </p:nvSpPr>
        <p:spPr>
          <a:xfrm>
            <a:off x="5234880" y="222356"/>
            <a:ext cx="1722238" cy="400110"/>
          </a:xfrm>
          <a:prstGeom prst="rect">
            <a:avLst/>
          </a:prstGeom>
          <a:noFill/>
        </p:spPr>
        <p:txBody>
          <a:bodyPr wrap="square" rtlCol="0">
            <a:spAutoFit/>
          </a:bodyPr>
          <a:lstStyle/>
          <a:p>
            <a:pPr algn="ctr"/>
            <a:r>
              <a:rPr lang="zh-CN" altLang="en-US" sz="2000" dirty="0">
                <a:solidFill>
                  <a:srgbClr val="779464"/>
                </a:solidFill>
                <a:cs typeface="+mn-ea"/>
                <a:sym typeface="+mn-lt"/>
              </a:rPr>
              <a:t>此处添加标题</a:t>
            </a:r>
          </a:p>
        </p:txBody>
      </p:sp>
      <p:sp>
        <p:nvSpPr>
          <p:cNvPr id="7" name="PA_文本框 6"/>
          <p:cNvSpPr txBox="1"/>
          <p:nvPr>
            <p:custDataLst>
              <p:tags r:id="rId5"/>
            </p:custDataLst>
          </p:nvPr>
        </p:nvSpPr>
        <p:spPr>
          <a:xfrm>
            <a:off x="4569336" y="523592"/>
            <a:ext cx="3053327" cy="276999"/>
          </a:xfrm>
          <a:prstGeom prst="rect">
            <a:avLst/>
          </a:prstGeom>
          <a:noFill/>
        </p:spPr>
        <p:txBody>
          <a:bodyPr wrap="square" rtlCol="0">
            <a:spAutoFit/>
          </a:bodyPr>
          <a:lstStyle/>
          <a:p>
            <a:pPr algn="ctr">
              <a:spcBef>
                <a:spcPct val="0"/>
              </a:spcBef>
            </a:pPr>
            <a:r>
              <a:rPr lang="en-US" altLang="zh-CN" sz="1200" dirty="0">
                <a:solidFill>
                  <a:schemeClr val="tx1">
                    <a:lumMod val="75000"/>
                    <a:lumOff val="25000"/>
                  </a:schemeClr>
                </a:solidFill>
                <a:cs typeface="+mn-ea"/>
                <a:sym typeface="+mn-lt"/>
              </a:rPr>
              <a:t>Please add the title here</a:t>
            </a:r>
          </a:p>
        </p:txBody>
      </p:sp>
      <p:grpSp>
        <p:nvGrpSpPr>
          <p:cNvPr id="29" name="Group 3">
            <a:extLst>
              <a:ext uri="{FF2B5EF4-FFF2-40B4-BE49-F238E27FC236}">
                <a16:creationId xmlns:a16="http://schemas.microsoft.com/office/drawing/2014/main" id="{B2EE7157-D667-443D-87A2-314764753860}"/>
              </a:ext>
            </a:extLst>
          </p:cNvPr>
          <p:cNvGrpSpPr/>
          <p:nvPr/>
        </p:nvGrpSpPr>
        <p:grpSpPr>
          <a:xfrm>
            <a:off x="1226137" y="1871300"/>
            <a:ext cx="3559875" cy="3848398"/>
            <a:chOff x="4316062" y="1899009"/>
            <a:chExt cx="3559875" cy="3848398"/>
          </a:xfrm>
        </p:grpSpPr>
        <p:sp>
          <p:nvSpPr>
            <p:cNvPr id="71" name="Freeform: Shape 4">
              <a:extLst>
                <a:ext uri="{FF2B5EF4-FFF2-40B4-BE49-F238E27FC236}">
                  <a16:creationId xmlns:a16="http://schemas.microsoft.com/office/drawing/2014/main" id="{AE2AE874-B1F8-4B5F-AF3D-006C52A1436E}"/>
                </a:ext>
              </a:extLst>
            </p:cNvPr>
            <p:cNvSpPr>
              <a:spLocks/>
            </p:cNvSpPr>
            <p:nvPr/>
          </p:nvSpPr>
          <p:spPr bwMode="auto">
            <a:xfrm>
              <a:off x="5137082" y="1899009"/>
              <a:ext cx="1474442" cy="1071357"/>
            </a:xfrm>
            <a:custGeom>
              <a:avLst/>
              <a:gdLst>
                <a:gd name="T0" fmla="*/ 190 w 293"/>
                <a:gd name="T1" fmla="*/ 0 h 213"/>
                <a:gd name="T2" fmla="*/ 293 w 293"/>
                <a:gd name="T3" fmla="*/ 82 h 213"/>
                <a:gd name="T4" fmla="*/ 101 w 293"/>
                <a:gd name="T5" fmla="*/ 213 h 213"/>
                <a:gd name="T6" fmla="*/ 0 w 293"/>
                <a:gd name="T7" fmla="*/ 121 h 213"/>
                <a:gd name="T8" fmla="*/ 190 w 293"/>
                <a:gd name="T9" fmla="*/ 0 h 213"/>
              </a:gdLst>
              <a:ahLst/>
              <a:cxnLst>
                <a:cxn ang="0">
                  <a:pos x="T0" y="T1"/>
                </a:cxn>
                <a:cxn ang="0">
                  <a:pos x="T2" y="T3"/>
                </a:cxn>
                <a:cxn ang="0">
                  <a:pos x="T4" y="T5"/>
                </a:cxn>
                <a:cxn ang="0">
                  <a:pos x="T6" y="T7"/>
                </a:cxn>
                <a:cxn ang="0">
                  <a:pos x="T8" y="T9"/>
                </a:cxn>
              </a:cxnLst>
              <a:rect l="0" t="0" r="r" b="b"/>
              <a:pathLst>
                <a:path w="293" h="213">
                  <a:moveTo>
                    <a:pt x="190" y="0"/>
                  </a:moveTo>
                  <a:cubicBezTo>
                    <a:pt x="293" y="82"/>
                    <a:pt x="293" y="82"/>
                    <a:pt x="293" y="82"/>
                  </a:cubicBezTo>
                  <a:cubicBezTo>
                    <a:pt x="101" y="213"/>
                    <a:pt x="101" y="213"/>
                    <a:pt x="101" y="213"/>
                  </a:cubicBezTo>
                  <a:cubicBezTo>
                    <a:pt x="0" y="121"/>
                    <a:pt x="0" y="121"/>
                    <a:pt x="0" y="121"/>
                  </a:cubicBezTo>
                  <a:cubicBezTo>
                    <a:pt x="2" y="119"/>
                    <a:pt x="189" y="1"/>
                    <a:pt x="190" y="0"/>
                  </a:cubicBezTo>
                  <a:close/>
                </a:path>
              </a:pathLst>
            </a:custGeom>
            <a:gradFill flip="none" rotWithShape="1">
              <a:gsLst>
                <a:gs pos="0">
                  <a:schemeClr val="accent4">
                    <a:lumMod val="75000"/>
                  </a:schemeClr>
                </a:gs>
                <a:gs pos="57000">
                  <a:schemeClr val="accent4"/>
                </a:gs>
                <a:gs pos="83000">
                  <a:schemeClr val="accent4"/>
                </a:gs>
                <a:gs pos="100000">
                  <a:schemeClr val="accent4"/>
                </a:gs>
              </a:gsLst>
              <a:lin ang="2700000" scaled="1"/>
              <a:tileRect/>
            </a:gradFill>
            <a:ln>
              <a:noFill/>
            </a:ln>
          </p:spPr>
          <p:txBody>
            <a:bodyPr anchor="ctr"/>
            <a:lstStyle/>
            <a:p>
              <a:pPr algn="ctr"/>
              <a:endParaRPr/>
            </a:p>
          </p:txBody>
        </p:sp>
        <p:sp>
          <p:nvSpPr>
            <p:cNvPr id="72" name="Freeform: Shape 5">
              <a:extLst>
                <a:ext uri="{FF2B5EF4-FFF2-40B4-BE49-F238E27FC236}">
                  <a16:creationId xmlns:a16="http://schemas.microsoft.com/office/drawing/2014/main" id="{4A728388-3C15-4A6B-B0A8-C76111A237F5}"/>
                </a:ext>
              </a:extLst>
            </p:cNvPr>
            <p:cNvSpPr>
              <a:spLocks/>
            </p:cNvSpPr>
            <p:nvPr/>
          </p:nvSpPr>
          <p:spPr bwMode="auto">
            <a:xfrm>
              <a:off x="5646242" y="2312701"/>
              <a:ext cx="965282" cy="697973"/>
            </a:xfrm>
            <a:custGeom>
              <a:avLst/>
              <a:gdLst>
                <a:gd name="T0" fmla="*/ 182 w 192"/>
                <a:gd name="T1" fmla="*/ 14 h 139"/>
                <a:gd name="T2" fmla="*/ 191 w 192"/>
                <a:gd name="T3" fmla="*/ 8 h 139"/>
                <a:gd name="T4" fmla="*/ 192 w 192"/>
                <a:gd name="T5" fmla="*/ 0 h 139"/>
                <a:gd name="T6" fmla="*/ 0 w 192"/>
                <a:gd name="T7" fmla="*/ 131 h 139"/>
                <a:gd name="T8" fmla="*/ 0 w 192"/>
                <a:gd name="T9" fmla="*/ 138 h 139"/>
                <a:gd name="T10" fmla="*/ 67 w 192"/>
                <a:gd name="T11" fmla="*/ 93 h 139"/>
                <a:gd name="T12" fmla="*/ 67 w 192"/>
                <a:gd name="T13" fmla="*/ 93 h 139"/>
                <a:gd name="T14" fmla="*/ 182 w 192"/>
                <a:gd name="T15" fmla="*/ 14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139">
                  <a:moveTo>
                    <a:pt x="182" y="14"/>
                  </a:moveTo>
                  <a:cubicBezTo>
                    <a:pt x="191" y="8"/>
                    <a:pt x="191" y="8"/>
                    <a:pt x="191" y="8"/>
                  </a:cubicBezTo>
                  <a:cubicBezTo>
                    <a:pt x="192" y="0"/>
                    <a:pt x="192" y="0"/>
                    <a:pt x="192" y="0"/>
                  </a:cubicBezTo>
                  <a:cubicBezTo>
                    <a:pt x="0" y="131"/>
                    <a:pt x="0" y="131"/>
                    <a:pt x="0" y="131"/>
                  </a:cubicBezTo>
                  <a:cubicBezTo>
                    <a:pt x="0" y="138"/>
                    <a:pt x="0" y="138"/>
                    <a:pt x="0" y="138"/>
                  </a:cubicBezTo>
                  <a:cubicBezTo>
                    <a:pt x="1" y="139"/>
                    <a:pt x="67" y="93"/>
                    <a:pt x="67" y="93"/>
                  </a:cubicBezTo>
                  <a:cubicBezTo>
                    <a:pt x="67" y="93"/>
                    <a:pt x="67" y="93"/>
                    <a:pt x="67" y="93"/>
                  </a:cubicBezTo>
                  <a:lnTo>
                    <a:pt x="182" y="14"/>
                  </a:lnTo>
                  <a:close/>
                </a:path>
              </a:pathLst>
            </a:custGeom>
            <a:solidFill>
              <a:schemeClr val="accent4">
                <a:lumMod val="75000"/>
              </a:schemeClr>
            </a:solidFill>
            <a:ln>
              <a:noFill/>
            </a:ln>
          </p:spPr>
          <p:txBody>
            <a:bodyPr anchor="ctr"/>
            <a:lstStyle/>
            <a:p>
              <a:pPr algn="ctr"/>
              <a:endParaRPr/>
            </a:p>
          </p:txBody>
        </p:sp>
        <p:sp>
          <p:nvSpPr>
            <p:cNvPr id="73" name="Freeform: Shape 6">
              <a:extLst>
                <a:ext uri="{FF2B5EF4-FFF2-40B4-BE49-F238E27FC236}">
                  <a16:creationId xmlns:a16="http://schemas.microsoft.com/office/drawing/2014/main" id="{836F5ECD-A6D1-43B0-92C5-615E89F2AF2F}"/>
                </a:ext>
              </a:extLst>
            </p:cNvPr>
            <p:cNvSpPr>
              <a:spLocks/>
            </p:cNvSpPr>
            <p:nvPr/>
          </p:nvSpPr>
          <p:spPr bwMode="auto">
            <a:xfrm>
              <a:off x="5983560" y="2382711"/>
              <a:ext cx="784955" cy="572805"/>
            </a:xfrm>
            <a:custGeom>
              <a:avLst/>
              <a:gdLst>
                <a:gd name="T0" fmla="*/ 115 w 156"/>
                <a:gd name="T1" fmla="*/ 0 h 114"/>
                <a:gd name="T2" fmla="*/ 156 w 156"/>
                <a:gd name="T3" fmla="*/ 33 h 114"/>
                <a:gd name="T4" fmla="*/ 42 w 156"/>
                <a:gd name="T5" fmla="*/ 114 h 114"/>
                <a:gd name="T6" fmla="*/ 0 w 156"/>
                <a:gd name="T7" fmla="*/ 79 h 114"/>
                <a:gd name="T8" fmla="*/ 115 w 156"/>
                <a:gd name="T9" fmla="*/ 0 h 114"/>
              </a:gdLst>
              <a:ahLst/>
              <a:cxnLst>
                <a:cxn ang="0">
                  <a:pos x="T0" y="T1"/>
                </a:cxn>
                <a:cxn ang="0">
                  <a:pos x="T2" y="T3"/>
                </a:cxn>
                <a:cxn ang="0">
                  <a:pos x="T4" y="T5"/>
                </a:cxn>
                <a:cxn ang="0">
                  <a:pos x="T6" y="T7"/>
                </a:cxn>
                <a:cxn ang="0">
                  <a:pos x="T8" y="T9"/>
                </a:cxn>
              </a:cxnLst>
              <a:rect l="0" t="0" r="r" b="b"/>
              <a:pathLst>
                <a:path w="156" h="114">
                  <a:moveTo>
                    <a:pt x="115" y="0"/>
                  </a:moveTo>
                  <a:cubicBezTo>
                    <a:pt x="156" y="33"/>
                    <a:pt x="156" y="33"/>
                    <a:pt x="156" y="33"/>
                  </a:cubicBezTo>
                  <a:cubicBezTo>
                    <a:pt x="135" y="48"/>
                    <a:pt x="44" y="113"/>
                    <a:pt x="42" y="114"/>
                  </a:cubicBezTo>
                  <a:cubicBezTo>
                    <a:pt x="0" y="79"/>
                    <a:pt x="0" y="79"/>
                    <a:pt x="0" y="79"/>
                  </a:cubicBezTo>
                  <a:lnTo>
                    <a:pt x="115" y="0"/>
                  </a:lnTo>
                  <a:close/>
                </a:path>
              </a:pathLst>
            </a:custGeom>
            <a:gradFill flip="none" rotWithShape="1">
              <a:gsLst>
                <a:gs pos="0">
                  <a:schemeClr val="accent4">
                    <a:lumMod val="75000"/>
                  </a:schemeClr>
                </a:gs>
                <a:gs pos="57000">
                  <a:schemeClr val="accent4"/>
                </a:gs>
                <a:gs pos="83000">
                  <a:schemeClr val="accent4"/>
                </a:gs>
                <a:gs pos="100000">
                  <a:schemeClr val="accent4"/>
                </a:gs>
              </a:gsLst>
              <a:lin ang="2700000" scaled="1"/>
              <a:tileRect/>
            </a:gradFill>
            <a:ln>
              <a:noFill/>
            </a:ln>
          </p:spPr>
          <p:txBody>
            <a:bodyPr anchor="ctr"/>
            <a:lstStyle/>
            <a:p>
              <a:pPr algn="ctr"/>
              <a:endParaRPr/>
            </a:p>
          </p:txBody>
        </p:sp>
        <p:sp>
          <p:nvSpPr>
            <p:cNvPr id="74" name="Freeform: Shape 7">
              <a:extLst>
                <a:ext uri="{FF2B5EF4-FFF2-40B4-BE49-F238E27FC236}">
                  <a16:creationId xmlns:a16="http://schemas.microsoft.com/office/drawing/2014/main" id="{B28BABEB-F229-4480-BB58-22D5B3B011F4}"/>
                </a:ext>
              </a:extLst>
            </p:cNvPr>
            <p:cNvSpPr>
              <a:spLocks/>
            </p:cNvSpPr>
            <p:nvPr/>
          </p:nvSpPr>
          <p:spPr bwMode="auto">
            <a:xfrm>
              <a:off x="6189345" y="2548187"/>
              <a:ext cx="579169" cy="447636"/>
            </a:xfrm>
            <a:custGeom>
              <a:avLst/>
              <a:gdLst>
                <a:gd name="T0" fmla="*/ 115 w 115"/>
                <a:gd name="T1" fmla="*/ 0 h 89"/>
                <a:gd name="T2" fmla="*/ 115 w 115"/>
                <a:gd name="T3" fmla="*/ 8 h 89"/>
                <a:gd name="T4" fmla="*/ 106 w 115"/>
                <a:gd name="T5" fmla="*/ 14 h 89"/>
                <a:gd name="T6" fmla="*/ 0 w 115"/>
                <a:gd name="T7" fmla="*/ 89 h 89"/>
                <a:gd name="T8" fmla="*/ 1 w 115"/>
                <a:gd name="T9" fmla="*/ 81 h 89"/>
                <a:gd name="T10" fmla="*/ 115 w 115"/>
                <a:gd name="T11" fmla="*/ 0 h 89"/>
              </a:gdLst>
              <a:ahLst/>
              <a:cxnLst>
                <a:cxn ang="0">
                  <a:pos x="T0" y="T1"/>
                </a:cxn>
                <a:cxn ang="0">
                  <a:pos x="T2" y="T3"/>
                </a:cxn>
                <a:cxn ang="0">
                  <a:pos x="T4" y="T5"/>
                </a:cxn>
                <a:cxn ang="0">
                  <a:pos x="T6" y="T7"/>
                </a:cxn>
                <a:cxn ang="0">
                  <a:pos x="T8" y="T9"/>
                </a:cxn>
                <a:cxn ang="0">
                  <a:pos x="T10" y="T11"/>
                </a:cxn>
              </a:cxnLst>
              <a:rect l="0" t="0" r="r" b="b"/>
              <a:pathLst>
                <a:path w="115" h="89">
                  <a:moveTo>
                    <a:pt x="115" y="0"/>
                  </a:moveTo>
                  <a:cubicBezTo>
                    <a:pt x="115" y="8"/>
                    <a:pt x="115" y="8"/>
                    <a:pt x="115" y="8"/>
                  </a:cubicBezTo>
                  <a:cubicBezTo>
                    <a:pt x="106" y="14"/>
                    <a:pt x="106" y="14"/>
                    <a:pt x="106" y="14"/>
                  </a:cubicBezTo>
                  <a:cubicBezTo>
                    <a:pt x="105" y="14"/>
                    <a:pt x="1" y="88"/>
                    <a:pt x="0" y="89"/>
                  </a:cubicBezTo>
                  <a:cubicBezTo>
                    <a:pt x="1" y="81"/>
                    <a:pt x="1" y="81"/>
                    <a:pt x="1" y="81"/>
                  </a:cubicBezTo>
                  <a:cubicBezTo>
                    <a:pt x="3" y="80"/>
                    <a:pt x="93" y="16"/>
                    <a:pt x="115" y="0"/>
                  </a:cubicBezTo>
                  <a:close/>
                </a:path>
              </a:pathLst>
            </a:custGeom>
            <a:solidFill>
              <a:schemeClr val="accent4">
                <a:lumMod val="75000"/>
              </a:schemeClr>
            </a:solidFill>
            <a:ln>
              <a:noFill/>
            </a:ln>
          </p:spPr>
          <p:txBody>
            <a:bodyPr anchor="ctr"/>
            <a:lstStyle/>
            <a:p>
              <a:pPr algn="ctr"/>
              <a:endParaRPr/>
            </a:p>
          </p:txBody>
        </p:sp>
        <p:sp>
          <p:nvSpPr>
            <p:cNvPr id="75" name="Freeform: Shape 8">
              <a:extLst>
                <a:ext uri="{FF2B5EF4-FFF2-40B4-BE49-F238E27FC236}">
                  <a16:creationId xmlns:a16="http://schemas.microsoft.com/office/drawing/2014/main" id="{6587BE7D-98C8-4B20-BE8E-4D44868882CF}"/>
                </a:ext>
              </a:extLst>
            </p:cNvPr>
            <p:cNvSpPr>
              <a:spLocks/>
            </p:cNvSpPr>
            <p:nvPr/>
          </p:nvSpPr>
          <p:spPr bwMode="auto">
            <a:xfrm>
              <a:off x="5137082" y="2507879"/>
              <a:ext cx="509160" cy="498552"/>
            </a:xfrm>
            <a:custGeom>
              <a:avLst/>
              <a:gdLst>
                <a:gd name="T0" fmla="*/ 2 w 101"/>
                <a:gd name="T1" fmla="*/ 7 h 99"/>
                <a:gd name="T2" fmla="*/ 0 w 101"/>
                <a:gd name="T3" fmla="*/ 0 h 99"/>
                <a:gd name="T4" fmla="*/ 101 w 101"/>
                <a:gd name="T5" fmla="*/ 92 h 99"/>
                <a:gd name="T6" fmla="*/ 101 w 101"/>
                <a:gd name="T7" fmla="*/ 99 h 99"/>
                <a:gd name="T8" fmla="*/ 2 w 101"/>
                <a:gd name="T9" fmla="*/ 7 h 99"/>
              </a:gdLst>
              <a:ahLst/>
              <a:cxnLst>
                <a:cxn ang="0">
                  <a:pos x="T0" y="T1"/>
                </a:cxn>
                <a:cxn ang="0">
                  <a:pos x="T2" y="T3"/>
                </a:cxn>
                <a:cxn ang="0">
                  <a:pos x="T4" y="T5"/>
                </a:cxn>
                <a:cxn ang="0">
                  <a:pos x="T6" y="T7"/>
                </a:cxn>
                <a:cxn ang="0">
                  <a:pos x="T8" y="T9"/>
                </a:cxn>
              </a:cxnLst>
              <a:rect l="0" t="0" r="r" b="b"/>
              <a:pathLst>
                <a:path w="101" h="99">
                  <a:moveTo>
                    <a:pt x="2" y="7"/>
                  </a:moveTo>
                  <a:cubicBezTo>
                    <a:pt x="0" y="0"/>
                    <a:pt x="0" y="0"/>
                    <a:pt x="0" y="0"/>
                  </a:cubicBezTo>
                  <a:cubicBezTo>
                    <a:pt x="101" y="92"/>
                    <a:pt x="101" y="92"/>
                    <a:pt x="101" y="92"/>
                  </a:cubicBezTo>
                  <a:cubicBezTo>
                    <a:pt x="101" y="99"/>
                    <a:pt x="101" y="99"/>
                    <a:pt x="101" y="99"/>
                  </a:cubicBezTo>
                  <a:cubicBezTo>
                    <a:pt x="30" y="33"/>
                    <a:pt x="60" y="61"/>
                    <a:pt x="2" y="7"/>
                  </a:cubicBezTo>
                  <a:close/>
                </a:path>
              </a:pathLst>
            </a:custGeom>
            <a:solidFill>
              <a:schemeClr val="accent4">
                <a:lumMod val="75000"/>
              </a:schemeClr>
            </a:solidFill>
            <a:ln>
              <a:noFill/>
            </a:ln>
          </p:spPr>
          <p:txBody>
            <a:bodyPr anchor="ctr"/>
            <a:lstStyle/>
            <a:p>
              <a:pPr algn="ctr"/>
              <a:endParaRPr/>
            </a:p>
          </p:txBody>
        </p:sp>
        <p:sp>
          <p:nvSpPr>
            <p:cNvPr id="76" name="Freeform: Shape 9">
              <a:extLst>
                <a:ext uri="{FF2B5EF4-FFF2-40B4-BE49-F238E27FC236}">
                  <a16:creationId xmlns:a16="http://schemas.microsoft.com/office/drawing/2014/main" id="{4B593F0A-3C62-4264-ADF5-4732947B4CCE}"/>
                </a:ext>
              </a:extLst>
            </p:cNvPr>
            <p:cNvSpPr>
              <a:spLocks/>
            </p:cNvSpPr>
            <p:nvPr/>
          </p:nvSpPr>
          <p:spPr bwMode="auto">
            <a:xfrm>
              <a:off x="5983560" y="2779431"/>
              <a:ext cx="210028" cy="216393"/>
            </a:xfrm>
            <a:custGeom>
              <a:avLst/>
              <a:gdLst>
                <a:gd name="T0" fmla="*/ 0 w 42"/>
                <a:gd name="T1" fmla="*/ 0 h 43"/>
                <a:gd name="T2" fmla="*/ 0 w 42"/>
                <a:gd name="T3" fmla="*/ 0 h 43"/>
                <a:gd name="T4" fmla="*/ 1 w 42"/>
                <a:gd name="T5" fmla="*/ 6 h 43"/>
                <a:gd name="T6" fmla="*/ 40 w 42"/>
                <a:gd name="T7" fmla="*/ 42 h 43"/>
                <a:gd name="T8" fmla="*/ 41 w 42"/>
                <a:gd name="T9" fmla="*/ 42 h 43"/>
                <a:gd name="T10" fmla="*/ 41 w 42"/>
                <a:gd name="T11" fmla="*/ 43 h 43"/>
                <a:gd name="T12" fmla="*/ 42 w 42"/>
                <a:gd name="T13" fmla="*/ 35 h 43"/>
                <a:gd name="T14" fmla="*/ 0 w 42"/>
                <a:gd name="T15" fmla="*/ 0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 h="43">
                  <a:moveTo>
                    <a:pt x="0" y="0"/>
                  </a:moveTo>
                  <a:cubicBezTo>
                    <a:pt x="0" y="0"/>
                    <a:pt x="0" y="0"/>
                    <a:pt x="0" y="0"/>
                  </a:cubicBezTo>
                  <a:cubicBezTo>
                    <a:pt x="1" y="6"/>
                    <a:pt x="1" y="6"/>
                    <a:pt x="1" y="6"/>
                  </a:cubicBezTo>
                  <a:cubicBezTo>
                    <a:pt x="1" y="7"/>
                    <a:pt x="39" y="41"/>
                    <a:pt x="40" y="42"/>
                  </a:cubicBezTo>
                  <a:cubicBezTo>
                    <a:pt x="41" y="42"/>
                    <a:pt x="41" y="42"/>
                    <a:pt x="41" y="42"/>
                  </a:cubicBezTo>
                  <a:cubicBezTo>
                    <a:pt x="41" y="43"/>
                    <a:pt x="41" y="43"/>
                    <a:pt x="41" y="43"/>
                  </a:cubicBezTo>
                  <a:cubicBezTo>
                    <a:pt x="42" y="35"/>
                    <a:pt x="42" y="35"/>
                    <a:pt x="42" y="35"/>
                  </a:cubicBezTo>
                  <a:lnTo>
                    <a:pt x="0" y="0"/>
                  </a:lnTo>
                  <a:close/>
                </a:path>
              </a:pathLst>
            </a:custGeom>
            <a:solidFill>
              <a:schemeClr val="accent4">
                <a:lumMod val="75000"/>
              </a:schemeClr>
            </a:solidFill>
            <a:ln>
              <a:noFill/>
            </a:ln>
          </p:spPr>
          <p:txBody>
            <a:bodyPr anchor="ctr"/>
            <a:lstStyle/>
            <a:p>
              <a:pPr algn="ctr"/>
              <a:endParaRPr/>
            </a:p>
          </p:txBody>
        </p:sp>
        <p:sp>
          <p:nvSpPr>
            <p:cNvPr id="77" name="Freeform: Shape 10">
              <a:extLst>
                <a:ext uri="{FF2B5EF4-FFF2-40B4-BE49-F238E27FC236}">
                  <a16:creationId xmlns:a16="http://schemas.microsoft.com/office/drawing/2014/main" id="{89CCB215-7488-44A4-A59C-D09B3F7FB953}"/>
                </a:ext>
              </a:extLst>
            </p:cNvPr>
            <p:cNvSpPr>
              <a:spLocks/>
            </p:cNvSpPr>
            <p:nvPr/>
          </p:nvSpPr>
          <p:spPr bwMode="auto">
            <a:xfrm>
              <a:off x="6149037" y="3017039"/>
              <a:ext cx="212150" cy="216393"/>
            </a:xfrm>
            <a:custGeom>
              <a:avLst/>
              <a:gdLst>
                <a:gd name="T0" fmla="*/ 100 w 100"/>
                <a:gd name="T1" fmla="*/ 87 h 102"/>
                <a:gd name="T2" fmla="*/ 0 w 100"/>
                <a:gd name="T3" fmla="*/ 0 h 102"/>
                <a:gd name="T4" fmla="*/ 2 w 100"/>
                <a:gd name="T5" fmla="*/ 16 h 102"/>
                <a:gd name="T6" fmla="*/ 95 w 100"/>
                <a:gd name="T7" fmla="*/ 99 h 102"/>
                <a:gd name="T8" fmla="*/ 100 w 100"/>
                <a:gd name="T9" fmla="*/ 102 h 102"/>
                <a:gd name="T10" fmla="*/ 100 w 100"/>
                <a:gd name="T11" fmla="*/ 87 h 102"/>
              </a:gdLst>
              <a:ahLst/>
              <a:cxnLst>
                <a:cxn ang="0">
                  <a:pos x="T0" y="T1"/>
                </a:cxn>
                <a:cxn ang="0">
                  <a:pos x="T2" y="T3"/>
                </a:cxn>
                <a:cxn ang="0">
                  <a:pos x="T4" y="T5"/>
                </a:cxn>
                <a:cxn ang="0">
                  <a:pos x="T6" y="T7"/>
                </a:cxn>
                <a:cxn ang="0">
                  <a:pos x="T8" y="T9"/>
                </a:cxn>
                <a:cxn ang="0">
                  <a:pos x="T10" y="T11"/>
                </a:cxn>
              </a:cxnLst>
              <a:rect l="0" t="0" r="r" b="b"/>
              <a:pathLst>
                <a:path w="100" h="102">
                  <a:moveTo>
                    <a:pt x="100" y="87"/>
                  </a:moveTo>
                  <a:lnTo>
                    <a:pt x="0" y="0"/>
                  </a:lnTo>
                  <a:lnTo>
                    <a:pt x="2" y="16"/>
                  </a:lnTo>
                  <a:lnTo>
                    <a:pt x="95" y="99"/>
                  </a:lnTo>
                  <a:lnTo>
                    <a:pt x="100" y="102"/>
                  </a:lnTo>
                  <a:lnTo>
                    <a:pt x="100" y="87"/>
                  </a:lnTo>
                  <a:close/>
                </a:path>
              </a:pathLst>
            </a:custGeom>
            <a:solidFill>
              <a:schemeClr val="accent4">
                <a:lumMod val="75000"/>
              </a:schemeClr>
            </a:solidFill>
            <a:ln>
              <a:noFill/>
            </a:ln>
          </p:spPr>
          <p:txBody>
            <a:bodyPr anchor="ctr"/>
            <a:lstStyle/>
            <a:p>
              <a:pPr algn="ctr"/>
              <a:endParaRPr/>
            </a:p>
          </p:txBody>
        </p:sp>
        <p:sp>
          <p:nvSpPr>
            <p:cNvPr id="78" name="Freeform: Shape 11">
              <a:extLst>
                <a:ext uri="{FF2B5EF4-FFF2-40B4-BE49-F238E27FC236}">
                  <a16:creationId xmlns:a16="http://schemas.microsoft.com/office/drawing/2014/main" id="{58495C18-B701-4209-9A23-966CF12DD01D}"/>
                </a:ext>
              </a:extLst>
            </p:cNvPr>
            <p:cNvSpPr>
              <a:spLocks/>
            </p:cNvSpPr>
            <p:nvPr/>
          </p:nvSpPr>
          <p:spPr bwMode="auto">
            <a:xfrm>
              <a:off x="6149037" y="2618197"/>
              <a:ext cx="780712" cy="615235"/>
            </a:xfrm>
            <a:custGeom>
              <a:avLst/>
              <a:gdLst>
                <a:gd name="T0" fmla="*/ 114 w 155"/>
                <a:gd name="T1" fmla="*/ 0 h 122"/>
                <a:gd name="T2" fmla="*/ 155 w 155"/>
                <a:gd name="T3" fmla="*/ 33 h 122"/>
                <a:gd name="T4" fmla="*/ 42 w 155"/>
                <a:gd name="T5" fmla="*/ 116 h 122"/>
                <a:gd name="T6" fmla="*/ 0 w 155"/>
                <a:gd name="T7" fmla="*/ 79 h 122"/>
                <a:gd name="T8" fmla="*/ 7 w 155"/>
                <a:gd name="T9" fmla="*/ 74 h 122"/>
                <a:gd name="T10" fmla="*/ 8 w 155"/>
                <a:gd name="T11" fmla="*/ 74 h 122"/>
                <a:gd name="T12" fmla="*/ 8 w 155"/>
                <a:gd name="T13" fmla="*/ 75 h 122"/>
                <a:gd name="T14" fmla="*/ 114 w 155"/>
                <a:gd name="T15" fmla="*/ 0 h 1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122">
                  <a:moveTo>
                    <a:pt x="114" y="0"/>
                  </a:moveTo>
                  <a:cubicBezTo>
                    <a:pt x="155" y="33"/>
                    <a:pt x="155" y="33"/>
                    <a:pt x="155" y="33"/>
                  </a:cubicBezTo>
                  <a:cubicBezTo>
                    <a:pt x="34" y="122"/>
                    <a:pt x="50" y="110"/>
                    <a:pt x="42" y="116"/>
                  </a:cubicBezTo>
                  <a:cubicBezTo>
                    <a:pt x="0" y="79"/>
                    <a:pt x="0" y="79"/>
                    <a:pt x="0" y="79"/>
                  </a:cubicBezTo>
                  <a:cubicBezTo>
                    <a:pt x="7" y="74"/>
                    <a:pt x="7" y="74"/>
                    <a:pt x="7" y="74"/>
                  </a:cubicBezTo>
                  <a:cubicBezTo>
                    <a:pt x="8" y="74"/>
                    <a:pt x="8" y="74"/>
                    <a:pt x="8" y="74"/>
                  </a:cubicBezTo>
                  <a:cubicBezTo>
                    <a:pt x="8" y="75"/>
                    <a:pt x="8" y="75"/>
                    <a:pt x="8" y="75"/>
                  </a:cubicBezTo>
                  <a:cubicBezTo>
                    <a:pt x="9" y="74"/>
                    <a:pt x="113" y="0"/>
                    <a:pt x="114" y="0"/>
                  </a:cubicBezTo>
                  <a:close/>
                </a:path>
              </a:pathLst>
            </a:custGeom>
            <a:gradFill flip="none" rotWithShape="1">
              <a:gsLst>
                <a:gs pos="0">
                  <a:schemeClr val="accent4">
                    <a:lumMod val="75000"/>
                  </a:schemeClr>
                </a:gs>
                <a:gs pos="57000">
                  <a:schemeClr val="accent4"/>
                </a:gs>
                <a:gs pos="83000">
                  <a:schemeClr val="accent4"/>
                </a:gs>
                <a:gs pos="100000">
                  <a:schemeClr val="accent4"/>
                </a:gs>
              </a:gsLst>
              <a:lin ang="2700000" scaled="1"/>
              <a:tileRect/>
            </a:gradFill>
            <a:ln>
              <a:noFill/>
            </a:ln>
          </p:spPr>
          <p:txBody>
            <a:bodyPr anchor="ctr"/>
            <a:lstStyle/>
            <a:p>
              <a:pPr algn="ctr"/>
              <a:endParaRPr/>
            </a:p>
          </p:txBody>
        </p:sp>
        <p:sp>
          <p:nvSpPr>
            <p:cNvPr id="79" name="Freeform: Shape 12">
              <a:extLst>
                <a:ext uri="{FF2B5EF4-FFF2-40B4-BE49-F238E27FC236}">
                  <a16:creationId xmlns:a16="http://schemas.microsoft.com/office/drawing/2014/main" id="{01079B8F-3933-45D1-9224-696F21EA73E6}"/>
                </a:ext>
              </a:extLst>
            </p:cNvPr>
            <p:cNvSpPr>
              <a:spLocks/>
            </p:cNvSpPr>
            <p:nvPr/>
          </p:nvSpPr>
          <p:spPr bwMode="auto">
            <a:xfrm>
              <a:off x="6325121" y="2783674"/>
              <a:ext cx="604627" cy="449758"/>
            </a:xfrm>
            <a:custGeom>
              <a:avLst/>
              <a:gdLst>
                <a:gd name="T0" fmla="*/ 119 w 120"/>
                <a:gd name="T1" fmla="*/ 7 h 89"/>
                <a:gd name="T2" fmla="*/ 111 w 120"/>
                <a:gd name="T3" fmla="*/ 13 h 89"/>
                <a:gd name="T4" fmla="*/ 7 w 120"/>
                <a:gd name="T5" fmla="*/ 89 h 89"/>
                <a:gd name="T6" fmla="*/ 7 w 120"/>
                <a:gd name="T7" fmla="*/ 83 h 89"/>
                <a:gd name="T8" fmla="*/ 120 w 120"/>
                <a:gd name="T9" fmla="*/ 0 h 89"/>
                <a:gd name="T10" fmla="*/ 119 w 120"/>
                <a:gd name="T11" fmla="*/ 7 h 89"/>
              </a:gdLst>
              <a:ahLst/>
              <a:cxnLst>
                <a:cxn ang="0">
                  <a:pos x="T0" y="T1"/>
                </a:cxn>
                <a:cxn ang="0">
                  <a:pos x="T2" y="T3"/>
                </a:cxn>
                <a:cxn ang="0">
                  <a:pos x="T4" y="T5"/>
                </a:cxn>
                <a:cxn ang="0">
                  <a:pos x="T6" y="T7"/>
                </a:cxn>
                <a:cxn ang="0">
                  <a:pos x="T8" y="T9"/>
                </a:cxn>
                <a:cxn ang="0">
                  <a:pos x="T10" y="T11"/>
                </a:cxn>
              </a:cxnLst>
              <a:rect l="0" t="0" r="r" b="b"/>
              <a:pathLst>
                <a:path w="120" h="89">
                  <a:moveTo>
                    <a:pt x="119" y="7"/>
                  </a:moveTo>
                  <a:cubicBezTo>
                    <a:pt x="111" y="13"/>
                    <a:pt x="111" y="13"/>
                    <a:pt x="111" y="13"/>
                  </a:cubicBezTo>
                  <a:cubicBezTo>
                    <a:pt x="110" y="14"/>
                    <a:pt x="8" y="89"/>
                    <a:pt x="7" y="89"/>
                  </a:cubicBezTo>
                  <a:cubicBezTo>
                    <a:pt x="7" y="83"/>
                    <a:pt x="7" y="83"/>
                    <a:pt x="7" y="83"/>
                  </a:cubicBezTo>
                  <a:cubicBezTo>
                    <a:pt x="14" y="78"/>
                    <a:pt x="0" y="88"/>
                    <a:pt x="120" y="0"/>
                  </a:cubicBezTo>
                  <a:lnTo>
                    <a:pt x="119" y="7"/>
                  </a:lnTo>
                  <a:close/>
                </a:path>
              </a:pathLst>
            </a:custGeom>
            <a:solidFill>
              <a:schemeClr val="accent4">
                <a:lumMod val="75000"/>
              </a:schemeClr>
            </a:solidFill>
            <a:ln>
              <a:noFill/>
            </a:ln>
          </p:spPr>
          <p:txBody>
            <a:bodyPr anchor="ctr"/>
            <a:lstStyle/>
            <a:p>
              <a:pPr algn="ctr"/>
              <a:endParaRPr/>
            </a:p>
          </p:txBody>
        </p:sp>
        <p:sp>
          <p:nvSpPr>
            <p:cNvPr id="80" name="Freeform: Shape 13">
              <a:extLst>
                <a:ext uri="{FF2B5EF4-FFF2-40B4-BE49-F238E27FC236}">
                  <a16:creationId xmlns:a16="http://schemas.microsoft.com/office/drawing/2014/main" id="{E897C32C-4529-48B3-ACCB-68BCABBBDAFC}"/>
                </a:ext>
              </a:extLst>
            </p:cNvPr>
            <p:cNvSpPr>
              <a:spLocks/>
            </p:cNvSpPr>
            <p:nvPr/>
          </p:nvSpPr>
          <p:spPr bwMode="auto">
            <a:xfrm>
              <a:off x="6314514" y="3252525"/>
              <a:ext cx="212150" cy="220636"/>
            </a:xfrm>
            <a:custGeom>
              <a:avLst/>
              <a:gdLst>
                <a:gd name="T0" fmla="*/ 0 w 42"/>
                <a:gd name="T1" fmla="*/ 7 h 44"/>
                <a:gd name="T2" fmla="*/ 0 w 42"/>
                <a:gd name="T3" fmla="*/ 0 h 44"/>
                <a:gd name="T4" fmla="*/ 42 w 42"/>
                <a:gd name="T5" fmla="*/ 38 h 44"/>
                <a:gd name="T6" fmla="*/ 41 w 42"/>
                <a:gd name="T7" fmla="*/ 44 h 44"/>
                <a:gd name="T8" fmla="*/ 0 w 42"/>
                <a:gd name="T9" fmla="*/ 7 h 44"/>
              </a:gdLst>
              <a:ahLst/>
              <a:cxnLst>
                <a:cxn ang="0">
                  <a:pos x="T0" y="T1"/>
                </a:cxn>
                <a:cxn ang="0">
                  <a:pos x="T2" y="T3"/>
                </a:cxn>
                <a:cxn ang="0">
                  <a:pos x="T4" y="T5"/>
                </a:cxn>
                <a:cxn ang="0">
                  <a:pos x="T6" y="T7"/>
                </a:cxn>
                <a:cxn ang="0">
                  <a:pos x="T8" y="T9"/>
                </a:cxn>
              </a:cxnLst>
              <a:rect l="0" t="0" r="r" b="b"/>
              <a:pathLst>
                <a:path w="42" h="44">
                  <a:moveTo>
                    <a:pt x="0" y="7"/>
                  </a:moveTo>
                  <a:cubicBezTo>
                    <a:pt x="0" y="0"/>
                    <a:pt x="0" y="0"/>
                    <a:pt x="0" y="0"/>
                  </a:cubicBezTo>
                  <a:cubicBezTo>
                    <a:pt x="42" y="38"/>
                    <a:pt x="42" y="38"/>
                    <a:pt x="42" y="38"/>
                  </a:cubicBezTo>
                  <a:cubicBezTo>
                    <a:pt x="41" y="44"/>
                    <a:pt x="41" y="44"/>
                    <a:pt x="41" y="44"/>
                  </a:cubicBezTo>
                  <a:cubicBezTo>
                    <a:pt x="11" y="17"/>
                    <a:pt x="38" y="41"/>
                    <a:pt x="0" y="7"/>
                  </a:cubicBezTo>
                </a:path>
              </a:pathLst>
            </a:custGeom>
            <a:solidFill>
              <a:schemeClr val="accent4">
                <a:lumMod val="75000"/>
              </a:schemeClr>
            </a:solidFill>
            <a:ln>
              <a:noFill/>
            </a:ln>
          </p:spPr>
          <p:txBody>
            <a:bodyPr anchor="ctr"/>
            <a:lstStyle/>
            <a:p>
              <a:pPr algn="ctr"/>
              <a:endParaRPr/>
            </a:p>
          </p:txBody>
        </p:sp>
        <p:sp>
          <p:nvSpPr>
            <p:cNvPr id="81" name="Freeform: Shape 14">
              <a:extLst>
                <a:ext uri="{FF2B5EF4-FFF2-40B4-BE49-F238E27FC236}">
                  <a16:creationId xmlns:a16="http://schemas.microsoft.com/office/drawing/2014/main" id="{8DCD4322-D112-400B-A393-13C312A4788E}"/>
                </a:ext>
              </a:extLst>
            </p:cNvPr>
            <p:cNvSpPr>
              <a:spLocks/>
            </p:cNvSpPr>
            <p:nvPr/>
          </p:nvSpPr>
          <p:spPr bwMode="auto">
            <a:xfrm>
              <a:off x="6314514" y="2849440"/>
              <a:ext cx="770104" cy="594020"/>
            </a:xfrm>
            <a:custGeom>
              <a:avLst/>
              <a:gdLst>
                <a:gd name="T0" fmla="*/ 153 w 153"/>
                <a:gd name="T1" fmla="*/ 33 h 118"/>
                <a:gd name="T2" fmla="*/ 113 w 153"/>
                <a:gd name="T3" fmla="*/ 0 h 118"/>
                <a:gd name="T4" fmla="*/ 9 w 153"/>
                <a:gd name="T5" fmla="*/ 76 h 118"/>
                <a:gd name="T6" fmla="*/ 7 w 153"/>
                <a:gd name="T7" fmla="*/ 75 h 118"/>
                <a:gd name="T8" fmla="*/ 0 w 153"/>
                <a:gd name="T9" fmla="*/ 80 h 118"/>
                <a:gd name="T10" fmla="*/ 42 w 153"/>
                <a:gd name="T11" fmla="*/ 118 h 118"/>
                <a:gd name="T12" fmla="*/ 153 w 153"/>
                <a:gd name="T13" fmla="*/ 33 h 118"/>
              </a:gdLst>
              <a:ahLst/>
              <a:cxnLst>
                <a:cxn ang="0">
                  <a:pos x="T0" y="T1"/>
                </a:cxn>
                <a:cxn ang="0">
                  <a:pos x="T2" y="T3"/>
                </a:cxn>
                <a:cxn ang="0">
                  <a:pos x="T4" y="T5"/>
                </a:cxn>
                <a:cxn ang="0">
                  <a:pos x="T6" y="T7"/>
                </a:cxn>
                <a:cxn ang="0">
                  <a:pos x="T8" y="T9"/>
                </a:cxn>
                <a:cxn ang="0">
                  <a:pos x="T10" y="T11"/>
                </a:cxn>
                <a:cxn ang="0">
                  <a:pos x="T12" y="T13"/>
                </a:cxn>
              </a:cxnLst>
              <a:rect l="0" t="0" r="r" b="b"/>
              <a:pathLst>
                <a:path w="153" h="118">
                  <a:moveTo>
                    <a:pt x="153" y="33"/>
                  </a:moveTo>
                  <a:cubicBezTo>
                    <a:pt x="113" y="0"/>
                    <a:pt x="113" y="0"/>
                    <a:pt x="113" y="0"/>
                  </a:cubicBezTo>
                  <a:cubicBezTo>
                    <a:pt x="112" y="1"/>
                    <a:pt x="10" y="76"/>
                    <a:pt x="9" y="76"/>
                  </a:cubicBezTo>
                  <a:cubicBezTo>
                    <a:pt x="7" y="75"/>
                    <a:pt x="7" y="75"/>
                    <a:pt x="7" y="75"/>
                  </a:cubicBezTo>
                  <a:cubicBezTo>
                    <a:pt x="0" y="80"/>
                    <a:pt x="0" y="80"/>
                    <a:pt x="0" y="80"/>
                  </a:cubicBezTo>
                  <a:cubicBezTo>
                    <a:pt x="42" y="118"/>
                    <a:pt x="42" y="118"/>
                    <a:pt x="42" y="118"/>
                  </a:cubicBezTo>
                  <a:cubicBezTo>
                    <a:pt x="153" y="33"/>
                    <a:pt x="153" y="33"/>
                    <a:pt x="153" y="33"/>
                  </a:cubicBezTo>
                </a:path>
              </a:pathLst>
            </a:custGeom>
            <a:gradFill flip="none" rotWithShape="1">
              <a:gsLst>
                <a:gs pos="0">
                  <a:schemeClr val="accent4">
                    <a:lumMod val="75000"/>
                  </a:schemeClr>
                </a:gs>
                <a:gs pos="57000">
                  <a:schemeClr val="accent4"/>
                </a:gs>
                <a:gs pos="83000">
                  <a:schemeClr val="accent4"/>
                </a:gs>
                <a:gs pos="100000">
                  <a:schemeClr val="accent4"/>
                </a:gs>
              </a:gsLst>
              <a:lin ang="2700000" scaled="1"/>
              <a:tileRect/>
            </a:gradFill>
            <a:ln>
              <a:noFill/>
            </a:ln>
          </p:spPr>
          <p:txBody>
            <a:bodyPr anchor="ctr"/>
            <a:lstStyle/>
            <a:p>
              <a:pPr algn="ctr"/>
              <a:endParaRPr/>
            </a:p>
          </p:txBody>
        </p:sp>
        <p:sp>
          <p:nvSpPr>
            <p:cNvPr id="82" name="Freeform: Shape 15">
              <a:extLst>
                <a:ext uri="{FF2B5EF4-FFF2-40B4-BE49-F238E27FC236}">
                  <a16:creationId xmlns:a16="http://schemas.microsoft.com/office/drawing/2014/main" id="{494B28ED-D2DC-4FE4-AB3D-0F64B5EC93BA}"/>
                </a:ext>
              </a:extLst>
            </p:cNvPr>
            <p:cNvSpPr>
              <a:spLocks/>
            </p:cNvSpPr>
            <p:nvPr/>
          </p:nvSpPr>
          <p:spPr bwMode="auto">
            <a:xfrm>
              <a:off x="6522421" y="3017039"/>
              <a:ext cx="562197" cy="456122"/>
            </a:xfrm>
            <a:custGeom>
              <a:avLst/>
              <a:gdLst>
                <a:gd name="T0" fmla="*/ 111 w 112"/>
                <a:gd name="T1" fmla="*/ 7 h 91"/>
                <a:gd name="T2" fmla="*/ 112 w 112"/>
                <a:gd name="T3" fmla="*/ 0 h 91"/>
                <a:gd name="T4" fmla="*/ 1 w 112"/>
                <a:gd name="T5" fmla="*/ 85 h 91"/>
                <a:gd name="T6" fmla="*/ 0 w 112"/>
                <a:gd name="T7" fmla="*/ 91 h 91"/>
                <a:gd name="T8" fmla="*/ 104 w 112"/>
                <a:gd name="T9" fmla="*/ 12 h 91"/>
                <a:gd name="T10" fmla="*/ 111 w 112"/>
                <a:gd name="T11" fmla="*/ 7 h 91"/>
              </a:gdLst>
              <a:ahLst/>
              <a:cxnLst>
                <a:cxn ang="0">
                  <a:pos x="T0" y="T1"/>
                </a:cxn>
                <a:cxn ang="0">
                  <a:pos x="T2" y="T3"/>
                </a:cxn>
                <a:cxn ang="0">
                  <a:pos x="T4" y="T5"/>
                </a:cxn>
                <a:cxn ang="0">
                  <a:pos x="T6" y="T7"/>
                </a:cxn>
                <a:cxn ang="0">
                  <a:pos x="T8" y="T9"/>
                </a:cxn>
                <a:cxn ang="0">
                  <a:pos x="T10" y="T11"/>
                </a:cxn>
              </a:cxnLst>
              <a:rect l="0" t="0" r="r" b="b"/>
              <a:pathLst>
                <a:path w="112" h="91">
                  <a:moveTo>
                    <a:pt x="111" y="7"/>
                  </a:moveTo>
                  <a:cubicBezTo>
                    <a:pt x="112" y="0"/>
                    <a:pt x="112" y="0"/>
                    <a:pt x="112" y="0"/>
                  </a:cubicBezTo>
                  <a:cubicBezTo>
                    <a:pt x="1" y="85"/>
                    <a:pt x="1" y="85"/>
                    <a:pt x="1" y="85"/>
                  </a:cubicBezTo>
                  <a:cubicBezTo>
                    <a:pt x="0" y="91"/>
                    <a:pt x="0" y="91"/>
                    <a:pt x="0" y="91"/>
                  </a:cubicBezTo>
                  <a:cubicBezTo>
                    <a:pt x="104" y="12"/>
                    <a:pt x="104" y="12"/>
                    <a:pt x="104" y="12"/>
                  </a:cubicBezTo>
                  <a:cubicBezTo>
                    <a:pt x="111" y="7"/>
                    <a:pt x="109" y="9"/>
                    <a:pt x="111" y="7"/>
                  </a:cubicBezTo>
                </a:path>
              </a:pathLst>
            </a:custGeom>
            <a:solidFill>
              <a:schemeClr val="accent4">
                <a:lumMod val="75000"/>
              </a:schemeClr>
            </a:solidFill>
            <a:ln>
              <a:noFill/>
            </a:ln>
          </p:spPr>
          <p:txBody>
            <a:bodyPr anchor="ctr"/>
            <a:lstStyle/>
            <a:p>
              <a:pPr algn="ctr"/>
              <a:endParaRPr/>
            </a:p>
          </p:txBody>
        </p:sp>
        <p:sp>
          <p:nvSpPr>
            <p:cNvPr id="83" name="Freeform: Shape 16">
              <a:extLst>
                <a:ext uri="{FF2B5EF4-FFF2-40B4-BE49-F238E27FC236}">
                  <a16:creationId xmlns:a16="http://schemas.microsoft.com/office/drawing/2014/main" id="{F69E9A1C-CCC1-413A-B0CF-260BFA0063F7}"/>
                </a:ext>
              </a:extLst>
            </p:cNvPr>
            <p:cNvSpPr>
              <a:spLocks/>
            </p:cNvSpPr>
            <p:nvPr/>
          </p:nvSpPr>
          <p:spPr bwMode="auto">
            <a:xfrm>
              <a:off x="6409981" y="3076441"/>
              <a:ext cx="1465956" cy="1166824"/>
            </a:xfrm>
            <a:custGeom>
              <a:avLst/>
              <a:gdLst>
                <a:gd name="T0" fmla="*/ 5 w 291"/>
                <a:gd name="T1" fmla="*/ 64 h 232"/>
                <a:gd name="T2" fmla="*/ 5 w 291"/>
                <a:gd name="T3" fmla="*/ 64 h 232"/>
                <a:gd name="T4" fmla="*/ 0 w 291"/>
                <a:gd name="T5" fmla="*/ 67 h 232"/>
                <a:gd name="T6" fmla="*/ 182 w 291"/>
                <a:gd name="T7" fmla="*/ 232 h 232"/>
                <a:gd name="T8" fmla="*/ 291 w 291"/>
                <a:gd name="T9" fmla="*/ 138 h 232"/>
                <a:gd name="T10" fmla="*/ 126 w 291"/>
                <a:gd name="T11" fmla="*/ 0 h 232"/>
                <a:gd name="T12" fmla="*/ 22 w 291"/>
                <a:gd name="T13" fmla="*/ 79 h 232"/>
                <a:gd name="T14" fmla="*/ 5 w 291"/>
                <a:gd name="T15" fmla="*/ 64 h 2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1" h="232">
                  <a:moveTo>
                    <a:pt x="5" y="64"/>
                  </a:moveTo>
                  <a:cubicBezTo>
                    <a:pt x="5" y="64"/>
                    <a:pt x="5" y="64"/>
                    <a:pt x="5" y="64"/>
                  </a:cubicBezTo>
                  <a:cubicBezTo>
                    <a:pt x="0" y="67"/>
                    <a:pt x="0" y="67"/>
                    <a:pt x="0" y="67"/>
                  </a:cubicBezTo>
                  <a:cubicBezTo>
                    <a:pt x="182" y="232"/>
                    <a:pt x="182" y="232"/>
                    <a:pt x="182" y="232"/>
                  </a:cubicBezTo>
                  <a:cubicBezTo>
                    <a:pt x="185" y="229"/>
                    <a:pt x="288" y="140"/>
                    <a:pt x="291" y="138"/>
                  </a:cubicBezTo>
                  <a:cubicBezTo>
                    <a:pt x="290" y="137"/>
                    <a:pt x="127" y="1"/>
                    <a:pt x="126" y="0"/>
                  </a:cubicBezTo>
                  <a:cubicBezTo>
                    <a:pt x="22" y="79"/>
                    <a:pt x="22" y="79"/>
                    <a:pt x="22" y="79"/>
                  </a:cubicBezTo>
                  <a:cubicBezTo>
                    <a:pt x="5" y="64"/>
                    <a:pt x="5" y="64"/>
                    <a:pt x="5" y="64"/>
                  </a:cubicBezTo>
                </a:path>
              </a:pathLst>
            </a:custGeom>
            <a:solidFill>
              <a:srgbClr val="33B3D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4" name="Freeform: Shape 17">
              <a:extLst>
                <a:ext uri="{FF2B5EF4-FFF2-40B4-BE49-F238E27FC236}">
                  <a16:creationId xmlns:a16="http://schemas.microsoft.com/office/drawing/2014/main" id="{5D252E5C-6AC6-4D8C-817D-94BBF06D8D95}"/>
                </a:ext>
              </a:extLst>
            </p:cNvPr>
            <p:cNvSpPr>
              <a:spLocks/>
            </p:cNvSpPr>
            <p:nvPr/>
          </p:nvSpPr>
          <p:spPr bwMode="auto">
            <a:xfrm>
              <a:off x="6409981" y="3076441"/>
              <a:ext cx="1465956" cy="1166824"/>
            </a:xfrm>
            <a:custGeom>
              <a:avLst/>
              <a:gdLst>
                <a:gd name="T0" fmla="*/ 126 w 291"/>
                <a:gd name="T1" fmla="*/ 0 h 232"/>
                <a:gd name="T2" fmla="*/ 22 w 291"/>
                <a:gd name="T3" fmla="*/ 79 h 232"/>
                <a:gd name="T4" fmla="*/ 5 w 291"/>
                <a:gd name="T5" fmla="*/ 64 h 232"/>
                <a:gd name="T6" fmla="*/ 5 w 291"/>
                <a:gd name="T7" fmla="*/ 64 h 232"/>
                <a:gd name="T8" fmla="*/ 5 w 291"/>
                <a:gd name="T9" fmla="*/ 64 h 232"/>
                <a:gd name="T10" fmla="*/ 0 w 291"/>
                <a:gd name="T11" fmla="*/ 67 h 232"/>
                <a:gd name="T12" fmla="*/ 182 w 291"/>
                <a:gd name="T13" fmla="*/ 232 h 232"/>
                <a:gd name="T14" fmla="*/ 291 w 291"/>
                <a:gd name="T15" fmla="*/ 138 h 232"/>
                <a:gd name="T16" fmla="*/ 126 w 291"/>
                <a:gd name="T17" fmla="*/ 0 h 232"/>
                <a:gd name="T18" fmla="*/ 126 w 291"/>
                <a:gd name="T19" fmla="*/ 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1" h="232">
                  <a:moveTo>
                    <a:pt x="126" y="0"/>
                  </a:moveTo>
                  <a:cubicBezTo>
                    <a:pt x="22" y="79"/>
                    <a:pt x="22" y="79"/>
                    <a:pt x="22" y="79"/>
                  </a:cubicBezTo>
                  <a:cubicBezTo>
                    <a:pt x="5" y="64"/>
                    <a:pt x="5" y="64"/>
                    <a:pt x="5" y="64"/>
                  </a:cubicBezTo>
                  <a:cubicBezTo>
                    <a:pt x="5" y="64"/>
                    <a:pt x="5" y="64"/>
                    <a:pt x="5" y="64"/>
                  </a:cubicBezTo>
                  <a:cubicBezTo>
                    <a:pt x="5" y="64"/>
                    <a:pt x="5" y="64"/>
                    <a:pt x="5" y="64"/>
                  </a:cubicBezTo>
                  <a:cubicBezTo>
                    <a:pt x="0" y="67"/>
                    <a:pt x="0" y="67"/>
                    <a:pt x="0" y="67"/>
                  </a:cubicBezTo>
                  <a:cubicBezTo>
                    <a:pt x="182" y="232"/>
                    <a:pt x="182" y="232"/>
                    <a:pt x="182" y="232"/>
                  </a:cubicBezTo>
                  <a:cubicBezTo>
                    <a:pt x="185" y="229"/>
                    <a:pt x="288" y="140"/>
                    <a:pt x="291" y="138"/>
                  </a:cubicBezTo>
                  <a:cubicBezTo>
                    <a:pt x="290" y="137"/>
                    <a:pt x="127" y="1"/>
                    <a:pt x="126" y="0"/>
                  </a:cubicBezTo>
                  <a:cubicBezTo>
                    <a:pt x="126" y="0"/>
                    <a:pt x="126" y="0"/>
                    <a:pt x="126" y="0"/>
                  </a:cubicBezTo>
                </a:path>
              </a:pathLst>
            </a:custGeom>
            <a:gradFill flip="none" rotWithShape="1">
              <a:gsLst>
                <a:gs pos="0">
                  <a:schemeClr val="accent3">
                    <a:lumMod val="75000"/>
                  </a:schemeClr>
                </a:gs>
                <a:gs pos="57000">
                  <a:schemeClr val="accent3"/>
                </a:gs>
                <a:gs pos="83000">
                  <a:schemeClr val="accent3"/>
                </a:gs>
                <a:gs pos="100000">
                  <a:schemeClr val="accent3"/>
                </a:gs>
              </a:gsLst>
              <a:lin ang="8100000" scaled="1"/>
              <a:tileRect/>
            </a:gradFill>
            <a:ln>
              <a:noFill/>
            </a:ln>
          </p:spPr>
          <p:txBody>
            <a:bodyPr anchor="ctr"/>
            <a:lstStyle/>
            <a:p>
              <a:pPr algn="ctr"/>
              <a:endParaRPr/>
            </a:p>
          </p:txBody>
        </p:sp>
        <p:sp>
          <p:nvSpPr>
            <p:cNvPr id="85" name="Freeform: Shape 18">
              <a:extLst>
                <a:ext uri="{FF2B5EF4-FFF2-40B4-BE49-F238E27FC236}">
                  <a16:creationId xmlns:a16="http://schemas.microsoft.com/office/drawing/2014/main" id="{9D71DF67-5EA2-4709-B704-6C4D869A7482}"/>
                </a:ext>
              </a:extLst>
            </p:cNvPr>
            <p:cNvSpPr>
              <a:spLocks/>
            </p:cNvSpPr>
            <p:nvPr/>
          </p:nvSpPr>
          <p:spPr bwMode="auto">
            <a:xfrm>
              <a:off x="5272858" y="3594086"/>
              <a:ext cx="524010" cy="549468"/>
            </a:xfrm>
            <a:custGeom>
              <a:avLst/>
              <a:gdLst>
                <a:gd name="T0" fmla="*/ 0 w 247"/>
                <a:gd name="T1" fmla="*/ 43 h 259"/>
                <a:gd name="T2" fmla="*/ 57 w 247"/>
                <a:gd name="T3" fmla="*/ 0 h 259"/>
                <a:gd name="T4" fmla="*/ 247 w 247"/>
                <a:gd name="T5" fmla="*/ 190 h 259"/>
                <a:gd name="T6" fmla="*/ 154 w 247"/>
                <a:gd name="T7" fmla="*/ 259 h 259"/>
                <a:gd name="T8" fmla="*/ 145 w 247"/>
                <a:gd name="T9" fmla="*/ 247 h 259"/>
                <a:gd name="T10" fmla="*/ 171 w 247"/>
                <a:gd name="T11" fmla="*/ 228 h 259"/>
                <a:gd name="T12" fmla="*/ 169 w 247"/>
                <a:gd name="T13" fmla="*/ 216 h 259"/>
                <a:gd name="T14" fmla="*/ 0 w 247"/>
                <a:gd name="T15" fmla="*/ 43 h 2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7" h="259">
                  <a:moveTo>
                    <a:pt x="0" y="43"/>
                  </a:moveTo>
                  <a:lnTo>
                    <a:pt x="57" y="0"/>
                  </a:lnTo>
                  <a:lnTo>
                    <a:pt x="247" y="190"/>
                  </a:lnTo>
                  <a:lnTo>
                    <a:pt x="154" y="259"/>
                  </a:lnTo>
                  <a:lnTo>
                    <a:pt x="145" y="247"/>
                  </a:lnTo>
                  <a:lnTo>
                    <a:pt x="171" y="228"/>
                  </a:lnTo>
                  <a:lnTo>
                    <a:pt x="169" y="216"/>
                  </a:lnTo>
                  <a:lnTo>
                    <a:pt x="0" y="43"/>
                  </a:lnTo>
                  <a:close/>
                </a:path>
              </a:pathLst>
            </a:custGeom>
            <a:gradFill flip="none" rotWithShape="1">
              <a:gsLst>
                <a:gs pos="0">
                  <a:schemeClr val="accent1">
                    <a:lumMod val="75000"/>
                  </a:schemeClr>
                </a:gs>
                <a:gs pos="57000">
                  <a:schemeClr val="accent1"/>
                </a:gs>
                <a:gs pos="83000">
                  <a:schemeClr val="accent1"/>
                </a:gs>
                <a:gs pos="100000">
                  <a:schemeClr val="accent1"/>
                </a:gs>
              </a:gsLst>
              <a:lin ang="18900000" scaled="1"/>
              <a:tileRect/>
            </a:gradFill>
            <a:ln>
              <a:noFill/>
            </a:ln>
          </p:spPr>
          <p:txBody>
            <a:bodyPr anchor="ctr"/>
            <a:lstStyle/>
            <a:p>
              <a:pPr algn="ctr"/>
              <a:endParaRPr/>
            </a:p>
          </p:txBody>
        </p:sp>
        <p:sp>
          <p:nvSpPr>
            <p:cNvPr id="86" name="Freeform: Shape 19">
              <a:extLst>
                <a:ext uri="{FF2B5EF4-FFF2-40B4-BE49-F238E27FC236}">
                  <a16:creationId xmlns:a16="http://schemas.microsoft.com/office/drawing/2014/main" id="{5568FD12-F0E2-4CDD-80EE-40A53067C150}"/>
                </a:ext>
              </a:extLst>
            </p:cNvPr>
            <p:cNvSpPr>
              <a:spLocks/>
            </p:cNvSpPr>
            <p:nvPr/>
          </p:nvSpPr>
          <p:spPr bwMode="auto">
            <a:xfrm>
              <a:off x="5096774" y="3640759"/>
              <a:ext cx="534618" cy="562197"/>
            </a:xfrm>
            <a:custGeom>
              <a:avLst/>
              <a:gdLst>
                <a:gd name="T0" fmla="*/ 106 w 106"/>
                <a:gd name="T1" fmla="*/ 82 h 112"/>
                <a:gd name="T2" fmla="*/ 68 w 106"/>
                <a:gd name="T3" fmla="*/ 112 h 112"/>
                <a:gd name="T4" fmla="*/ 67 w 106"/>
                <a:gd name="T5" fmla="*/ 112 h 112"/>
                <a:gd name="T6" fmla="*/ 62 w 106"/>
                <a:gd name="T7" fmla="*/ 108 h 112"/>
                <a:gd name="T8" fmla="*/ 73 w 106"/>
                <a:gd name="T9" fmla="*/ 99 h 112"/>
                <a:gd name="T10" fmla="*/ 72 w 106"/>
                <a:gd name="T11" fmla="*/ 95 h 112"/>
                <a:gd name="T12" fmla="*/ 0 w 106"/>
                <a:gd name="T13" fmla="*/ 19 h 112"/>
                <a:gd name="T14" fmla="*/ 26 w 106"/>
                <a:gd name="T15" fmla="*/ 0 h 112"/>
                <a:gd name="T16" fmla="*/ 35 w 106"/>
                <a:gd name="T17" fmla="*/ 9 h 112"/>
                <a:gd name="T18" fmla="*/ 106 w 106"/>
                <a:gd name="T19" fmla="*/ 8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12">
                  <a:moveTo>
                    <a:pt x="106" y="82"/>
                  </a:moveTo>
                  <a:cubicBezTo>
                    <a:pt x="68" y="112"/>
                    <a:pt x="68" y="112"/>
                    <a:pt x="68" y="112"/>
                  </a:cubicBezTo>
                  <a:cubicBezTo>
                    <a:pt x="67" y="112"/>
                    <a:pt x="67" y="112"/>
                    <a:pt x="67" y="112"/>
                  </a:cubicBezTo>
                  <a:cubicBezTo>
                    <a:pt x="62" y="108"/>
                    <a:pt x="62" y="108"/>
                    <a:pt x="62" y="108"/>
                  </a:cubicBezTo>
                  <a:cubicBezTo>
                    <a:pt x="73" y="99"/>
                    <a:pt x="73" y="99"/>
                    <a:pt x="73" y="99"/>
                  </a:cubicBezTo>
                  <a:cubicBezTo>
                    <a:pt x="73" y="97"/>
                    <a:pt x="72" y="94"/>
                    <a:pt x="72" y="95"/>
                  </a:cubicBezTo>
                  <a:cubicBezTo>
                    <a:pt x="65" y="87"/>
                    <a:pt x="7" y="27"/>
                    <a:pt x="0" y="19"/>
                  </a:cubicBezTo>
                  <a:cubicBezTo>
                    <a:pt x="26" y="0"/>
                    <a:pt x="26" y="0"/>
                    <a:pt x="26" y="0"/>
                  </a:cubicBezTo>
                  <a:cubicBezTo>
                    <a:pt x="35" y="9"/>
                    <a:pt x="35" y="9"/>
                    <a:pt x="35" y="9"/>
                  </a:cubicBezTo>
                  <a:cubicBezTo>
                    <a:pt x="106" y="82"/>
                    <a:pt x="106" y="82"/>
                    <a:pt x="106" y="82"/>
                  </a:cubicBezTo>
                </a:path>
              </a:pathLst>
            </a:custGeom>
            <a:gradFill flip="none" rotWithShape="1">
              <a:gsLst>
                <a:gs pos="0">
                  <a:schemeClr val="accent1">
                    <a:lumMod val="75000"/>
                  </a:schemeClr>
                </a:gs>
                <a:gs pos="57000">
                  <a:schemeClr val="accent1"/>
                </a:gs>
                <a:gs pos="83000">
                  <a:schemeClr val="accent1"/>
                </a:gs>
                <a:gs pos="100000">
                  <a:schemeClr val="accent1"/>
                </a:gs>
              </a:gsLst>
              <a:lin ang="18900000" scaled="1"/>
              <a:tileRect/>
            </a:gradFill>
            <a:ln>
              <a:noFill/>
            </a:ln>
          </p:spPr>
          <p:txBody>
            <a:bodyPr anchor="ctr"/>
            <a:lstStyle/>
            <a:p>
              <a:pPr algn="ctr"/>
              <a:endParaRPr/>
            </a:p>
          </p:txBody>
        </p:sp>
        <p:sp>
          <p:nvSpPr>
            <p:cNvPr id="87" name="Freeform: Shape 20">
              <a:extLst>
                <a:ext uri="{FF2B5EF4-FFF2-40B4-BE49-F238E27FC236}">
                  <a16:creationId xmlns:a16="http://schemas.microsoft.com/office/drawing/2014/main" id="{421AD876-A29F-46B1-BB5B-46045F1EFC47}"/>
                </a:ext>
              </a:extLst>
            </p:cNvPr>
            <p:cNvSpPr>
              <a:spLocks/>
            </p:cNvSpPr>
            <p:nvPr/>
          </p:nvSpPr>
          <p:spPr bwMode="auto">
            <a:xfrm>
              <a:off x="6409981" y="3413759"/>
              <a:ext cx="916487" cy="854964"/>
            </a:xfrm>
            <a:custGeom>
              <a:avLst/>
              <a:gdLst>
                <a:gd name="T0" fmla="*/ 167 w 432"/>
                <a:gd name="T1" fmla="*/ 166 h 403"/>
                <a:gd name="T2" fmla="*/ 0 w 432"/>
                <a:gd name="T3" fmla="*/ 16 h 403"/>
                <a:gd name="T4" fmla="*/ 0 w 432"/>
                <a:gd name="T5" fmla="*/ 0 h 403"/>
                <a:gd name="T6" fmla="*/ 432 w 432"/>
                <a:gd name="T7" fmla="*/ 391 h 403"/>
                <a:gd name="T8" fmla="*/ 428 w 432"/>
                <a:gd name="T9" fmla="*/ 401 h 403"/>
                <a:gd name="T10" fmla="*/ 428 w 432"/>
                <a:gd name="T11" fmla="*/ 403 h 403"/>
                <a:gd name="T12" fmla="*/ 167 w 432"/>
                <a:gd name="T13" fmla="*/ 166 h 403"/>
              </a:gdLst>
              <a:ahLst/>
              <a:cxnLst>
                <a:cxn ang="0">
                  <a:pos x="T0" y="T1"/>
                </a:cxn>
                <a:cxn ang="0">
                  <a:pos x="T2" y="T3"/>
                </a:cxn>
                <a:cxn ang="0">
                  <a:pos x="T4" y="T5"/>
                </a:cxn>
                <a:cxn ang="0">
                  <a:pos x="T6" y="T7"/>
                </a:cxn>
                <a:cxn ang="0">
                  <a:pos x="T8" y="T9"/>
                </a:cxn>
                <a:cxn ang="0">
                  <a:pos x="T10" y="T11"/>
                </a:cxn>
                <a:cxn ang="0">
                  <a:pos x="T12" y="T13"/>
                </a:cxn>
              </a:cxnLst>
              <a:rect l="0" t="0" r="r" b="b"/>
              <a:pathLst>
                <a:path w="432" h="403">
                  <a:moveTo>
                    <a:pt x="167" y="166"/>
                  </a:moveTo>
                  <a:lnTo>
                    <a:pt x="0" y="16"/>
                  </a:lnTo>
                  <a:lnTo>
                    <a:pt x="0" y="0"/>
                  </a:lnTo>
                  <a:lnTo>
                    <a:pt x="432" y="391"/>
                  </a:lnTo>
                  <a:lnTo>
                    <a:pt x="428" y="401"/>
                  </a:lnTo>
                  <a:lnTo>
                    <a:pt x="428" y="403"/>
                  </a:lnTo>
                  <a:lnTo>
                    <a:pt x="167" y="166"/>
                  </a:lnTo>
                  <a:close/>
                </a:path>
              </a:pathLst>
            </a:custGeom>
            <a:solidFill>
              <a:schemeClr val="accent3">
                <a:lumMod val="75000"/>
              </a:schemeClr>
            </a:solidFill>
            <a:ln>
              <a:noFill/>
            </a:ln>
          </p:spPr>
          <p:txBody>
            <a:bodyPr anchor="ctr"/>
            <a:lstStyle/>
            <a:p>
              <a:pPr algn="ctr"/>
              <a:endParaRPr/>
            </a:p>
          </p:txBody>
        </p:sp>
        <p:sp>
          <p:nvSpPr>
            <p:cNvPr id="88" name="Freeform: Shape 21">
              <a:extLst>
                <a:ext uri="{FF2B5EF4-FFF2-40B4-BE49-F238E27FC236}">
                  <a16:creationId xmlns:a16="http://schemas.microsoft.com/office/drawing/2014/main" id="{47EEF7DA-48E0-4093-94A6-7330E5853B8C}"/>
                </a:ext>
              </a:extLst>
            </p:cNvPr>
            <p:cNvSpPr>
              <a:spLocks/>
            </p:cNvSpPr>
            <p:nvPr/>
          </p:nvSpPr>
          <p:spPr bwMode="auto">
            <a:xfrm>
              <a:off x="4916446" y="3689554"/>
              <a:ext cx="543104" cy="528253"/>
            </a:xfrm>
            <a:custGeom>
              <a:avLst/>
              <a:gdLst>
                <a:gd name="T0" fmla="*/ 0 w 108"/>
                <a:gd name="T1" fmla="*/ 20 h 105"/>
                <a:gd name="T2" fmla="*/ 27 w 108"/>
                <a:gd name="T3" fmla="*/ 0 h 105"/>
                <a:gd name="T4" fmla="*/ 108 w 108"/>
                <a:gd name="T5" fmla="*/ 85 h 105"/>
                <a:gd name="T6" fmla="*/ 80 w 108"/>
                <a:gd name="T7" fmla="*/ 105 h 105"/>
                <a:gd name="T8" fmla="*/ 0 w 108"/>
                <a:gd name="T9" fmla="*/ 20 h 105"/>
              </a:gdLst>
              <a:ahLst/>
              <a:cxnLst>
                <a:cxn ang="0">
                  <a:pos x="T0" y="T1"/>
                </a:cxn>
                <a:cxn ang="0">
                  <a:pos x="T2" y="T3"/>
                </a:cxn>
                <a:cxn ang="0">
                  <a:pos x="T4" y="T5"/>
                </a:cxn>
                <a:cxn ang="0">
                  <a:pos x="T6" y="T7"/>
                </a:cxn>
                <a:cxn ang="0">
                  <a:pos x="T8" y="T9"/>
                </a:cxn>
              </a:cxnLst>
              <a:rect l="0" t="0" r="r" b="b"/>
              <a:pathLst>
                <a:path w="108" h="105">
                  <a:moveTo>
                    <a:pt x="0" y="20"/>
                  </a:moveTo>
                  <a:cubicBezTo>
                    <a:pt x="27" y="0"/>
                    <a:pt x="27" y="0"/>
                    <a:pt x="27" y="0"/>
                  </a:cubicBezTo>
                  <a:cubicBezTo>
                    <a:pt x="42" y="15"/>
                    <a:pt x="105" y="81"/>
                    <a:pt x="108" y="85"/>
                  </a:cubicBezTo>
                  <a:cubicBezTo>
                    <a:pt x="80" y="105"/>
                    <a:pt x="80" y="105"/>
                    <a:pt x="80" y="105"/>
                  </a:cubicBezTo>
                  <a:cubicBezTo>
                    <a:pt x="0" y="20"/>
                    <a:pt x="0" y="20"/>
                    <a:pt x="0" y="20"/>
                  </a:cubicBezTo>
                </a:path>
              </a:pathLst>
            </a:custGeom>
            <a:gradFill flip="none" rotWithShape="1">
              <a:gsLst>
                <a:gs pos="0">
                  <a:schemeClr val="accent1">
                    <a:lumMod val="75000"/>
                  </a:schemeClr>
                </a:gs>
                <a:gs pos="57000">
                  <a:schemeClr val="accent1"/>
                </a:gs>
                <a:gs pos="83000">
                  <a:schemeClr val="accent1"/>
                </a:gs>
                <a:gs pos="100000">
                  <a:schemeClr val="accent1"/>
                </a:gs>
              </a:gsLst>
              <a:lin ang="18900000" scaled="1"/>
              <a:tileRect/>
            </a:gradFill>
            <a:ln>
              <a:noFill/>
            </a:ln>
          </p:spPr>
          <p:txBody>
            <a:bodyPr anchor="ctr"/>
            <a:lstStyle/>
            <a:p>
              <a:pPr algn="ctr"/>
              <a:endParaRPr/>
            </a:p>
          </p:txBody>
        </p:sp>
        <p:sp>
          <p:nvSpPr>
            <p:cNvPr id="89" name="Freeform: Shape 22">
              <a:extLst>
                <a:ext uri="{FF2B5EF4-FFF2-40B4-BE49-F238E27FC236}">
                  <a16:creationId xmlns:a16="http://schemas.microsoft.com/office/drawing/2014/main" id="{8F17409B-035E-4512-935C-36B62E6A5706}"/>
                </a:ext>
              </a:extLst>
            </p:cNvPr>
            <p:cNvSpPr>
              <a:spLocks/>
            </p:cNvSpPr>
            <p:nvPr/>
          </p:nvSpPr>
          <p:spPr bwMode="auto">
            <a:xfrm>
              <a:off x="6552122" y="3765928"/>
              <a:ext cx="795562" cy="704337"/>
            </a:xfrm>
            <a:custGeom>
              <a:avLst/>
              <a:gdLst>
                <a:gd name="T0" fmla="*/ 0 w 158"/>
                <a:gd name="T1" fmla="*/ 33 h 140"/>
                <a:gd name="T2" fmla="*/ 42 w 158"/>
                <a:gd name="T3" fmla="*/ 0 h 140"/>
                <a:gd name="T4" fmla="*/ 152 w 158"/>
                <a:gd name="T5" fmla="*/ 100 h 140"/>
                <a:gd name="T6" fmla="*/ 154 w 158"/>
                <a:gd name="T7" fmla="*/ 98 h 140"/>
                <a:gd name="T8" fmla="*/ 158 w 158"/>
                <a:gd name="T9" fmla="*/ 101 h 140"/>
                <a:gd name="T10" fmla="*/ 114 w 158"/>
                <a:gd name="T11" fmla="*/ 140 h 140"/>
                <a:gd name="T12" fmla="*/ 0 w 158"/>
                <a:gd name="T13" fmla="*/ 33 h 140"/>
              </a:gdLst>
              <a:ahLst/>
              <a:cxnLst>
                <a:cxn ang="0">
                  <a:pos x="T0" y="T1"/>
                </a:cxn>
                <a:cxn ang="0">
                  <a:pos x="T2" y="T3"/>
                </a:cxn>
                <a:cxn ang="0">
                  <a:pos x="T4" y="T5"/>
                </a:cxn>
                <a:cxn ang="0">
                  <a:pos x="T6" y="T7"/>
                </a:cxn>
                <a:cxn ang="0">
                  <a:pos x="T8" y="T9"/>
                </a:cxn>
                <a:cxn ang="0">
                  <a:pos x="T10" y="T11"/>
                </a:cxn>
                <a:cxn ang="0">
                  <a:pos x="T12" y="T13"/>
                </a:cxn>
              </a:cxnLst>
              <a:rect l="0" t="0" r="r" b="b"/>
              <a:pathLst>
                <a:path w="158" h="140">
                  <a:moveTo>
                    <a:pt x="0" y="33"/>
                  </a:moveTo>
                  <a:cubicBezTo>
                    <a:pt x="42" y="0"/>
                    <a:pt x="42" y="0"/>
                    <a:pt x="42" y="0"/>
                  </a:cubicBezTo>
                  <a:cubicBezTo>
                    <a:pt x="152" y="100"/>
                    <a:pt x="152" y="100"/>
                    <a:pt x="152" y="100"/>
                  </a:cubicBezTo>
                  <a:cubicBezTo>
                    <a:pt x="154" y="98"/>
                    <a:pt x="154" y="98"/>
                    <a:pt x="154" y="98"/>
                  </a:cubicBezTo>
                  <a:cubicBezTo>
                    <a:pt x="158" y="101"/>
                    <a:pt x="158" y="101"/>
                    <a:pt x="158" y="101"/>
                  </a:cubicBezTo>
                  <a:cubicBezTo>
                    <a:pt x="120" y="134"/>
                    <a:pt x="116" y="138"/>
                    <a:pt x="114" y="140"/>
                  </a:cubicBezTo>
                  <a:lnTo>
                    <a:pt x="0" y="33"/>
                  </a:lnTo>
                  <a:close/>
                </a:path>
              </a:pathLst>
            </a:custGeom>
            <a:gradFill flip="none" rotWithShape="1">
              <a:gsLst>
                <a:gs pos="0">
                  <a:schemeClr val="accent3">
                    <a:lumMod val="75000"/>
                  </a:schemeClr>
                </a:gs>
                <a:gs pos="57000">
                  <a:schemeClr val="accent3"/>
                </a:gs>
                <a:gs pos="83000">
                  <a:schemeClr val="accent3"/>
                </a:gs>
                <a:gs pos="100000">
                  <a:schemeClr val="accent3"/>
                </a:gs>
              </a:gsLst>
              <a:lin ang="8100000" scaled="1"/>
              <a:tileRect/>
            </a:gradFill>
            <a:ln>
              <a:noFill/>
            </a:ln>
          </p:spPr>
          <p:txBody>
            <a:bodyPr anchor="ctr"/>
            <a:lstStyle/>
            <a:p>
              <a:pPr algn="ctr"/>
              <a:endParaRPr/>
            </a:p>
          </p:txBody>
        </p:sp>
        <p:sp>
          <p:nvSpPr>
            <p:cNvPr id="90" name="Freeform: Shape 23">
              <a:extLst>
                <a:ext uri="{FF2B5EF4-FFF2-40B4-BE49-F238E27FC236}">
                  <a16:creationId xmlns:a16="http://schemas.microsoft.com/office/drawing/2014/main" id="{44161DF6-5CF8-402E-9829-911AA3C12BFF}"/>
                </a:ext>
              </a:extLst>
            </p:cNvPr>
            <p:cNvSpPr>
              <a:spLocks/>
            </p:cNvSpPr>
            <p:nvPr/>
          </p:nvSpPr>
          <p:spPr bwMode="auto">
            <a:xfrm>
              <a:off x="6547879" y="3931404"/>
              <a:ext cx="577048" cy="564319"/>
            </a:xfrm>
            <a:custGeom>
              <a:avLst/>
              <a:gdLst>
                <a:gd name="T0" fmla="*/ 11 w 272"/>
                <a:gd name="T1" fmla="*/ 24 h 266"/>
                <a:gd name="T2" fmla="*/ 0 w 272"/>
                <a:gd name="T3" fmla="*/ 14 h 266"/>
                <a:gd name="T4" fmla="*/ 2 w 272"/>
                <a:gd name="T5" fmla="*/ 0 h 266"/>
                <a:gd name="T6" fmla="*/ 272 w 272"/>
                <a:gd name="T7" fmla="*/ 254 h 266"/>
                <a:gd name="T8" fmla="*/ 268 w 272"/>
                <a:gd name="T9" fmla="*/ 266 h 266"/>
                <a:gd name="T10" fmla="*/ 11 w 272"/>
                <a:gd name="T11" fmla="*/ 24 h 266"/>
              </a:gdLst>
              <a:ahLst/>
              <a:cxnLst>
                <a:cxn ang="0">
                  <a:pos x="T0" y="T1"/>
                </a:cxn>
                <a:cxn ang="0">
                  <a:pos x="T2" y="T3"/>
                </a:cxn>
                <a:cxn ang="0">
                  <a:pos x="T4" y="T5"/>
                </a:cxn>
                <a:cxn ang="0">
                  <a:pos x="T6" y="T7"/>
                </a:cxn>
                <a:cxn ang="0">
                  <a:pos x="T8" y="T9"/>
                </a:cxn>
                <a:cxn ang="0">
                  <a:pos x="T10" y="T11"/>
                </a:cxn>
              </a:cxnLst>
              <a:rect l="0" t="0" r="r" b="b"/>
              <a:pathLst>
                <a:path w="272" h="266">
                  <a:moveTo>
                    <a:pt x="11" y="24"/>
                  </a:moveTo>
                  <a:lnTo>
                    <a:pt x="0" y="14"/>
                  </a:lnTo>
                  <a:lnTo>
                    <a:pt x="2" y="0"/>
                  </a:lnTo>
                  <a:lnTo>
                    <a:pt x="272" y="254"/>
                  </a:lnTo>
                  <a:lnTo>
                    <a:pt x="268" y="266"/>
                  </a:lnTo>
                  <a:lnTo>
                    <a:pt x="11" y="24"/>
                  </a:lnTo>
                  <a:close/>
                </a:path>
              </a:pathLst>
            </a:custGeom>
            <a:solidFill>
              <a:schemeClr val="accent3">
                <a:lumMod val="75000"/>
              </a:schemeClr>
            </a:solidFill>
            <a:ln>
              <a:noFill/>
            </a:ln>
          </p:spPr>
          <p:txBody>
            <a:bodyPr anchor="ctr"/>
            <a:lstStyle/>
            <a:p>
              <a:pPr algn="ctr"/>
              <a:endParaRPr/>
            </a:p>
          </p:txBody>
        </p:sp>
        <p:sp>
          <p:nvSpPr>
            <p:cNvPr id="91" name="Freeform: Shape 24">
              <a:extLst>
                <a:ext uri="{FF2B5EF4-FFF2-40B4-BE49-F238E27FC236}">
                  <a16:creationId xmlns:a16="http://schemas.microsoft.com/office/drawing/2014/main" id="{5181EB97-3A2C-43AA-AE95-B59F0D8EEEEF}"/>
                </a:ext>
              </a:extLst>
            </p:cNvPr>
            <p:cNvSpPr>
              <a:spLocks/>
            </p:cNvSpPr>
            <p:nvPr/>
          </p:nvSpPr>
          <p:spPr bwMode="auto">
            <a:xfrm>
              <a:off x="5419241" y="4052330"/>
              <a:ext cx="216393" cy="171841"/>
            </a:xfrm>
            <a:custGeom>
              <a:avLst/>
              <a:gdLst>
                <a:gd name="T0" fmla="*/ 43 w 43"/>
                <a:gd name="T1" fmla="*/ 5 h 34"/>
                <a:gd name="T2" fmla="*/ 42 w 43"/>
                <a:gd name="T3" fmla="*/ 0 h 34"/>
                <a:gd name="T4" fmla="*/ 3 w 43"/>
                <a:gd name="T5" fmla="*/ 30 h 34"/>
                <a:gd name="T6" fmla="*/ 3 w 43"/>
                <a:gd name="T7" fmla="*/ 34 h 34"/>
                <a:gd name="T8" fmla="*/ 43 w 43"/>
                <a:gd name="T9" fmla="*/ 5 h 34"/>
              </a:gdLst>
              <a:ahLst/>
              <a:cxnLst>
                <a:cxn ang="0">
                  <a:pos x="T0" y="T1"/>
                </a:cxn>
                <a:cxn ang="0">
                  <a:pos x="T2" y="T3"/>
                </a:cxn>
                <a:cxn ang="0">
                  <a:pos x="T4" y="T5"/>
                </a:cxn>
                <a:cxn ang="0">
                  <a:pos x="T6" y="T7"/>
                </a:cxn>
                <a:cxn ang="0">
                  <a:pos x="T8" y="T9"/>
                </a:cxn>
              </a:cxnLst>
              <a:rect l="0" t="0" r="r" b="b"/>
              <a:pathLst>
                <a:path w="43" h="34">
                  <a:moveTo>
                    <a:pt x="43" y="5"/>
                  </a:moveTo>
                  <a:cubicBezTo>
                    <a:pt x="42" y="0"/>
                    <a:pt x="42" y="0"/>
                    <a:pt x="42" y="0"/>
                  </a:cubicBezTo>
                  <a:cubicBezTo>
                    <a:pt x="0" y="32"/>
                    <a:pt x="4" y="29"/>
                    <a:pt x="3" y="30"/>
                  </a:cubicBezTo>
                  <a:cubicBezTo>
                    <a:pt x="3" y="34"/>
                    <a:pt x="3" y="34"/>
                    <a:pt x="3" y="34"/>
                  </a:cubicBezTo>
                  <a:cubicBezTo>
                    <a:pt x="4" y="34"/>
                    <a:pt x="42" y="5"/>
                    <a:pt x="43" y="5"/>
                  </a:cubicBezTo>
                  <a:close/>
                </a:path>
              </a:pathLst>
            </a:custGeom>
            <a:solidFill>
              <a:schemeClr val="accent1">
                <a:lumMod val="75000"/>
              </a:schemeClr>
            </a:solidFill>
            <a:ln>
              <a:noFill/>
            </a:ln>
          </p:spPr>
          <p:txBody>
            <a:bodyPr anchor="ctr"/>
            <a:lstStyle/>
            <a:p>
              <a:pPr algn="ctr"/>
              <a:endParaRPr/>
            </a:p>
          </p:txBody>
        </p:sp>
        <p:sp>
          <p:nvSpPr>
            <p:cNvPr id="92" name="Freeform: Shape 25">
              <a:extLst>
                <a:ext uri="{FF2B5EF4-FFF2-40B4-BE49-F238E27FC236}">
                  <a16:creationId xmlns:a16="http://schemas.microsoft.com/office/drawing/2014/main" id="{8E8AF490-3AA8-413F-9706-95720AE2CA9C}"/>
                </a:ext>
              </a:extLst>
            </p:cNvPr>
            <p:cNvSpPr>
              <a:spLocks/>
            </p:cNvSpPr>
            <p:nvPr/>
          </p:nvSpPr>
          <p:spPr bwMode="auto">
            <a:xfrm>
              <a:off x="5599569" y="3997171"/>
              <a:ext cx="197299" cy="165477"/>
            </a:xfrm>
            <a:custGeom>
              <a:avLst/>
              <a:gdLst>
                <a:gd name="T0" fmla="*/ 0 w 93"/>
                <a:gd name="T1" fmla="*/ 69 h 78"/>
                <a:gd name="T2" fmla="*/ 93 w 93"/>
                <a:gd name="T3" fmla="*/ 0 h 78"/>
                <a:gd name="T4" fmla="*/ 93 w 93"/>
                <a:gd name="T5" fmla="*/ 9 h 78"/>
                <a:gd name="T6" fmla="*/ 3 w 93"/>
                <a:gd name="T7" fmla="*/ 78 h 78"/>
                <a:gd name="T8" fmla="*/ 0 w 93"/>
                <a:gd name="T9" fmla="*/ 69 h 78"/>
              </a:gdLst>
              <a:ahLst/>
              <a:cxnLst>
                <a:cxn ang="0">
                  <a:pos x="T0" y="T1"/>
                </a:cxn>
                <a:cxn ang="0">
                  <a:pos x="T2" y="T3"/>
                </a:cxn>
                <a:cxn ang="0">
                  <a:pos x="T4" y="T5"/>
                </a:cxn>
                <a:cxn ang="0">
                  <a:pos x="T6" y="T7"/>
                </a:cxn>
                <a:cxn ang="0">
                  <a:pos x="T8" y="T9"/>
                </a:cxn>
              </a:cxnLst>
              <a:rect l="0" t="0" r="r" b="b"/>
              <a:pathLst>
                <a:path w="93" h="78">
                  <a:moveTo>
                    <a:pt x="0" y="69"/>
                  </a:moveTo>
                  <a:lnTo>
                    <a:pt x="93" y="0"/>
                  </a:lnTo>
                  <a:lnTo>
                    <a:pt x="93" y="9"/>
                  </a:lnTo>
                  <a:lnTo>
                    <a:pt x="3" y="78"/>
                  </a:lnTo>
                  <a:lnTo>
                    <a:pt x="0" y="69"/>
                  </a:lnTo>
                  <a:close/>
                </a:path>
              </a:pathLst>
            </a:custGeom>
            <a:solidFill>
              <a:schemeClr val="accent1">
                <a:lumMod val="75000"/>
              </a:schemeClr>
            </a:solidFill>
            <a:ln>
              <a:noFill/>
            </a:ln>
          </p:spPr>
          <p:txBody>
            <a:bodyPr anchor="ctr"/>
            <a:lstStyle/>
            <a:p>
              <a:pPr algn="ctr"/>
              <a:endParaRPr/>
            </a:p>
          </p:txBody>
        </p:sp>
        <p:sp>
          <p:nvSpPr>
            <p:cNvPr id="93" name="Freeform: Shape 26">
              <a:extLst>
                <a:ext uri="{FF2B5EF4-FFF2-40B4-BE49-F238E27FC236}">
                  <a16:creationId xmlns:a16="http://schemas.microsoft.com/office/drawing/2014/main" id="{A92B9E96-7279-412F-8439-A8DB135DAC19}"/>
                </a:ext>
              </a:extLst>
            </p:cNvPr>
            <p:cNvSpPr>
              <a:spLocks/>
            </p:cNvSpPr>
            <p:nvPr/>
          </p:nvSpPr>
          <p:spPr bwMode="auto">
            <a:xfrm>
              <a:off x="5569868" y="4118096"/>
              <a:ext cx="36065" cy="44551"/>
            </a:xfrm>
            <a:custGeom>
              <a:avLst/>
              <a:gdLst>
                <a:gd name="T0" fmla="*/ 5 w 17"/>
                <a:gd name="T1" fmla="*/ 0 h 21"/>
                <a:gd name="T2" fmla="*/ 0 w 17"/>
                <a:gd name="T3" fmla="*/ 5 h 21"/>
                <a:gd name="T4" fmla="*/ 17 w 17"/>
                <a:gd name="T5" fmla="*/ 21 h 21"/>
                <a:gd name="T6" fmla="*/ 14 w 17"/>
                <a:gd name="T7" fmla="*/ 12 h 21"/>
                <a:gd name="T8" fmla="*/ 5 w 17"/>
                <a:gd name="T9" fmla="*/ 0 h 21"/>
              </a:gdLst>
              <a:ahLst/>
              <a:cxnLst>
                <a:cxn ang="0">
                  <a:pos x="T0" y="T1"/>
                </a:cxn>
                <a:cxn ang="0">
                  <a:pos x="T2" y="T3"/>
                </a:cxn>
                <a:cxn ang="0">
                  <a:pos x="T4" y="T5"/>
                </a:cxn>
                <a:cxn ang="0">
                  <a:pos x="T6" y="T7"/>
                </a:cxn>
                <a:cxn ang="0">
                  <a:pos x="T8" y="T9"/>
                </a:cxn>
              </a:cxnLst>
              <a:rect l="0" t="0" r="r" b="b"/>
              <a:pathLst>
                <a:path w="17" h="21">
                  <a:moveTo>
                    <a:pt x="5" y="0"/>
                  </a:moveTo>
                  <a:lnTo>
                    <a:pt x="0" y="5"/>
                  </a:lnTo>
                  <a:lnTo>
                    <a:pt x="17" y="21"/>
                  </a:lnTo>
                  <a:lnTo>
                    <a:pt x="14" y="12"/>
                  </a:lnTo>
                  <a:lnTo>
                    <a:pt x="5" y="0"/>
                  </a:lnTo>
                  <a:close/>
                </a:path>
              </a:pathLst>
            </a:custGeom>
            <a:solidFill>
              <a:schemeClr val="accent1">
                <a:lumMod val="75000"/>
              </a:schemeClr>
            </a:solidFill>
            <a:ln>
              <a:noFill/>
            </a:ln>
          </p:spPr>
          <p:txBody>
            <a:bodyPr anchor="ctr"/>
            <a:lstStyle/>
            <a:p>
              <a:pPr algn="ctr"/>
              <a:endParaRPr/>
            </a:p>
          </p:txBody>
        </p:sp>
        <p:sp>
          <p:nvSpPr>
            <p:cNvPr id="94" name="Freeform: Shape 27">
              <a:extLst>
                <a:ext uri="{FF2B5EF4-FFF2-40B4-BE49-F238E27FC236}">
                  <a16:creationId xmlns:a16="http://schemas.microsoft.com/office/drawing/2014/main" id="{33FD085E-871D-41A2-A41B-F585F81BB791}"/>
                </a:ext>
              </a:extLst>
            </p:cNvPr>
            <p:cNvSpPr>
              <a:spLocks/>
            </p:cNvSpPr>
            <p:nvPr/>
          </p:nvSpPr>
          <p:spPr bwMode="auto">
            <a:xfrm>
              <a:off x="4316062" y="3740470"/>
              <a:ext cx="1143488" cy="1162581"/>
            </a:xfrm>
            <a:custGeom>
              <a:avLst/>
              <a:gdLst>
                <a:gd name="T0" fmla="*/ 110 w 227"/>
                <a:gd name="T1" fmla="*/ 0 h 231"/>
                <a:gd name="T2" fmla="*/ 227 w 227"/>
                <a:gd name="T3" fmla="*/ 125 h 231"/>
                <a:gd name="T4" fmla="*/ 118 w 227"/>
                <a:gd name="T5" fmla="*/ 209 h 231"/>
                <a:gd name="T6" fmla="*/ 118 w 227"/>
                <a:gd name="T7" fmla="*/ 209 h 231"/>
                <a:gd name="T8" fmla="*/ 118 w 227"/>
                <a:gd name="T9" fmla="*/ 209 h 231"/>
                <a:gd name="T10" fmla="*/ 120 w 227"/>
                <a:gd name="T11" fmla="*/ 213 h 231"/>
                <a:gd name="T12" fmla="*/ 134 w 227"/>
                <a:gd name="T13" fmla="*/ 229 h 231"/>
                <a:gd name="T14" fmla="*/ 131 w 227"/>
                <a:gd name="T15" fmla="*/ 231 h 231"/>
                <a:gd name="T16" fmla="*/ 0 w 227"/>
                <a:gd name="T17" fmla="*/ 78 h 231"/>
                <a:gd name="T18" fmla="*/ 110 w 227"/>
                <a:gd name="T19" fmla="*/ 0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7" h="231">
                  <a:moveTo>
                    <a:pt x="110" y="0"/>
                  </a:moveTo>
                  <a:cubicBezTo>
                    <a:pt x="126" y="18"/>
                    <a:pt x="225" y="122"/>
                    <a:pt x="227" y="125"/>
                  </a:cubicBezTo>
                  <a:cubicBezTo>
                    <a:pt x="114" y="212"/>
                    <a:pt x="132" y="199"/>
                    <a:pt x="118" y="209"/>
                  </a:cubicBezTo>
                  <a:cubicBezTo>
                    <a:pt x="118" y="209"/>
                    <a:pt x="118" y="209"/>
                    <a:pt x="118" y="209"/>
                  </a:cubicBezTo>
                  <a:cubicBezTo>
                    <a:pt x="118" y="209"/>
                    <a:pt x="118" y="209"/>
                    <a:pt x="118" y="209"/>
                  </a:cubicBezTo>
                  <a:cubicBezTo>
                    <a:pt x="120" y="213"/>
                    <a:pt x="120" y="213"/>
                    <a:pt x="120" y="213"/>
                  </a:cubicBezTo>
                  <a:cubicBezTo>
                    <a:pt x="134" y="229"/>
                    <a:pt x="134" y="229"/>
                    <a:pt x="134" y="229"/>
                  </a:cubicBezTo>
                  <a:cubicBezTo>
                    <a:pt x="131" y="231"/>
                    <a:pt x="131" y="231"/>
                    <a:pt x="131" y="231"/>
                  </a:cubicBezTo>
                  <a:cubicBezTo>
                    <a:pt x="0" y="78"/>
                    <a:pt x="0" y="78"/>
                    <a:pt x="0" y="78"/>
                  </a:cubicBezTo>
                  <a:cubicBezTo>
                    <a:pt x="110" y="0"/>
                    <a:pt x="110" y="0"/>
                    <a:pt x="110" y="0"/>
                  </a:cubicBezTo>
                </a:path>
              </a:pathLst>
            </a:custGeom>
            <a:gradFill flip="none" rotWithShape="1">
              <a:gsLst>
                <a:gs pos="0">
                  <a:schemeClr val="accent1">
                    <a:lumMod val="75000"/>
                  </a:schemeClr>
                </a:gs>
                <a:gs pos="57000">
                  <a:schemeClr val="accent1"/>
                </a:gs>
                <a:gs pos="83000">
                  <a:schemeClr val="accent1"/>
                </a:gs>
                <a:gs pos="100000">
                  <a:schemeClr val="accent1"/>
                </a:gs>
              </a:gsLst>
              <a:lin ang="18900000" scaled="1"/>
              <a:tileRect/>
            </a:gradFill>
            <a:ln>
              <a:noFill/>
            </a:ln>
          </p:spPr>
          <p:txBody>
            <a:bodyPr anchor="ctr"/>
            <a:lstStyle/>
            <a:p>
              <a:pPr algn="ctr"/>
              <a:endParaRPr/>
            </a:p>
          </p:txBody>
        </p:sp>
        <p:sp>
          <p:nvSpPr>
            <p:cNvPr id="95" name="Freeform: Shape 28">
              <a:extLst>
                <a:ext uri="{FF2B5EF4-FFF2-40B4-BE49-F238E27FC236}">
                  <a16:creationId xmlns:a16="http://schemas.microsoft.com/office/drawing/2014/main" id="{0E9447F3-470D-4D82-8200-80F1FCE96FDA}"/>
                </a:ext>
              </a:extLst>
            </p:cNvPr>
            <p:cNvSpPr>
              <a:spLocks/>
            </p:cNvSpPr>
            <p:nvPr/>
          </p:nvSpPr>
          <p:spPr bwMode="auto">
            <a:xfrm>
              <a:off x="6365430" y="3982320"/>
              <a:ext cx="784955" cy="708580"/>
            </a:xfrm>
            <a:custGeom>
              <a:avLst/>
              <a:gdLst>
                <a:gd name="T0" fmla="*/ 0 w 156"/>
                <a:gd name="T1" fmla="*/ 34 h 141"/>
                <a:gd name="T2" fmla="*/ 41 w 156"/>
                <a:gd name="T3" fmla="*/ 0 h 141"/>
                <a:gd name="T4" fmla="*/ 149 w 156"/>
                <a:gd name="T5" fmla="*/ 102 h 141"/>
                <a:gd name="T6" fmla="*/ 152 w 156"/>
                <a:gd name="T7" fmla="*/ 99 h 141"/>
                <a:gd name="T8" fmla="*/ 156 w 156"/>
                <a:gd name="T9" fmla="*/ 102 h 141"/>
                <a:gd name="T10" fmla="*/ 111 w 156"/>
                <a:gd name="T11" fmla="*/ 141 h 141"/>
                <a:gd name="T12" fmla="*/ 0 w 156"/>
                <a:gd name="T13" fmla="*/ 34 h 141"/>
              </a:gdLst>
              <a:ahLst/>
              <a:cxnLst>
                <a:cxn ang="0">
                  <a:pos x="T0" y="T1"/>
                </a:cxn>
                <a:cxn ang="0">
                  <a:pos x="T2" y="T3"/>
                </a:cxn>
                <a:cxn ang="0">
                  <a:pos x="T4" y="T5"/>
                </a:cxn>
                <a:cxn ang="0">
                  <a:pos x="T6" y="T7"/>
                </a:cxn>
                <a:cxn ang="0">
                  <a:pos x="T8" y="T9"/>
                </a:cxn>
                <a:cxn ang="0">
                  <a:pos x="T10" y="T11"/>
                </a:cxn>
                <a:cxn ang="0">
                  <a:pos x="T12" y="T13"/>
                </a:cxn>
              </a:cxnLst>
              <a:rect l="0" t="0" r="r" b="b"/>
              <a:pathLst>
                <a:path w="156" h="141">
                  <a:moveTo>
                    <a:pt x="0" y="34"/>
                  </a:moveTo>
                  <a:cubicBezTo>
                    <a:pt x="41" y="0"/>
                    <a:pt x="41" y="0"/>
                    <a:pt x="41" y="0"/>
                  </a:cubicBezTo>
                  <a:cubicBezTo>
                    <a:pt x="149" y="102"/>
                    <a:pt x="149" y="102"/>
                    <a:pt x="149" y="102"/>
                  </a:cubicBezTo>
                  <a:cubicBezTo>
                    <a:pt x="152" y="99"/>
                    <a:pt x="152" y="99"/>
                    <a:pt x="152" y="99"/>
                  </a:cubicBezTo>
                  <a:cubicBezTo>
                    <a:pt x="156" y="102"/>
                    <a:pt x="156" y="102"/>
                    <a:pt x="156" y="102"/>
                  </a:cubicBezTo>
                  <a:cubicBezTo>
                    <a:pt x="156" y="102"/>
                    <a:pt x="117" y="137"/>
                    <a:pt x="111" y="141"/>
                  </a:cubicBezTo>
                  <a:lnTo>
                    <a:pt x="0" y="34"/>
                  </a:lnTo>
                  <a:close/>
                </a:path>
              </a:pathLst>
            </a:custGeom>
            <a:gradFill flip="none" rotWithShape="1">
              <a:gsLst>
                <a:gs pos="0">
                  <a:schemeClr val="accent3">
                    <a:lumMod val="75000"/>
                  </a:schemeClr>
                </a:gs>
                <a:gs pos="57000">
                  <a:schemeClr val="accent3"/>
                </a:gs>
                <a:gs pos="83000">
                  <a:schemeClr val="accent3"/>
                </a:gs>
                <a:gs pos="100000">
                  <a:schemeClr val="accent3"/>
                </a:gs>
              </a:gsLst>
              <a:lin ang="8100000" scaled="1"/>
              <a:tileRect/>
            </a:gradFill>
            <a:ln>
              <a:noFill/>
            </a:ln>
          </p:spPr>
          <p:txBody>
            <a:bodyPr anchor="ctr"/>
            <a:lstStyle/>
            <a:p>
              <a:pPr algn="ctr"/>
              <a:endParaRPr/>
            </a:p>
          </p:txBody>
        </p:sp>
        <p:sp>
          <p:nvSpPr>
            <p:cNvPr id="96" name="Freeform: Shape 29">
              <a:extLst>
                <a:ext uri="{FF2B5EF4-FFF2-40B4-BE49-F238E27FC236}">
                  <a16:creationId xmlns:a16="http://schemas.microsoft.com/office/drawing/2014/main" id="{4D35DDAB-8DA1-4BE5-B8C1-8C6B6A9B3266}"/>
                </a:ext>
              </a:extLst>
            </p:cNvPr>
            <p:cNvSpPr>
              <a:spLocks/>
            </p:cNvSpPr>
            <p:nvPr/>
          </p:nvSpPr>
          <p:spPr bwMode="auto">
            <a:xfrm>
              <a:off x="5319531" y="4118096"/>
              <a:ext cx="144262" cy="120925"/>
            </a:xfrm>
            <a:custGeom>
              <a:avLst/>
              <a:gdLst>
                <a:gd name="T0" fmla="*/ 29 w 29"/>
                <a:gd name="T1" fmla="*/ 4 h 24"/>
                <a:gd name="T2" fmla="*/ 28 w 29"/>
                <a:gd name="T3" fmla="*/ 0 h 24"/>
                <a:gd name="T4" fmla="*/ 0 w 29"/>
                <a:gd name="T5" fmla="*/ 20 h 24"/>
                <a:gd name="T6" fmla="*/ 3 w 29"/>
                <a:gd name="T7" fmla="*/ 24 h 24"/>
                <a:gd name="T8" fmla="*/ 29 w 29"/>
                <a:gd name="T9" fmla="*/ 4 h 24"/>
              </a:gdLst>
              <a:ahLst/>
              <a:cxnLst>
                <a:cxn ang="0">
                  <a:pos x="T0" y="T1"/>
                </a:cxn>
                <a:cxn ang="0">
                  <a:pos x="T2" y="T3"/>
                </a:cxn>
                <a:cxn ang="0">
                  <a:pos x="T4" y="T5"/>
                </a:cxn>
                <a:cxn ang="0">
                  <a:pos x="T6" y="T7"/>
                </a:cxn>
                <a:cxn ang="0">
                  <a:pos x="T8" y="T9"/>
                </a:cxn>
              </a:cxnLst>
              <a:rect l="0" t="0" r="r" b="b"/>
              <a:pathLst>
                <a:path w="29" h="24">
                  <a:moveTo>
                    <a:pt x="29" y="4"/>
                  </a:moveTo>
                  <a:cubicBezTo>
                    <a:pt x="29" y="3"/>
                    <a:pt x="29" y="4"/>
                    <a:pt x="28" y="0"/>
                  </a:cubicBezTo>
                  <a:cubicBezTo>
                    <a:pt x="0" y="20"/>
                    <a:pt x="0" y="20"/>
                    <a:pt x="0" y="20"/>
                  </a:cubicBezTo>
                  <a:cubicBezTo>
                    <a:pt x="3" y="24"/>
                    <a:pt x="3" y="24"/>
                    <a:pt x="3" y="24"/>
                  </a:cubicBezTo>
                  <a:cubicBezTo>
                    <a:pt x="29" y="4"/>
                    <a:pt x="29" y="4"/>
                    <a:pt x="29" y="4"/>
                  </a:cubicBezTo>
                </a:path>
              </a:pathLst>
            </a:custGeom>
            <a:solidFill>
              <a:srgbClr val="33B3D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7" name="Freeform: Shape 30">
              <a:extLst>
                <a:ext uri="{FF2B5EF4-FFF2-40B4-BE49-F238E27FC236}">
                  <a16:creationId xmlns:a16="http://schemas.microsoft.com/office/drawing/2014/main" id="{EDEE08D7-1E97-41B2-AC25-9B12F2233133}"/>
                </a:ext>
              </a:extLst>
            </p:cNvPr>
            <p:cNvSpPr>
              <a:spLocks/>
            </p:cNvSpPr>
            <p:nvPr/>
          </p:nvSpPr>
          <p:spPr bwMode="auto">
            <a:xfrm>
              <a:off x="5319531" y="4118096"/>
              <a:ext cx="144262" cy="120925"/>
            </a:xfrm>
            <a:custGeom>
              <a:avLst/>
              <a:gdLst>
                <a:gd name="T0" fmla="*/ 28 w 29"/>
                <a:gd name="T1" fmla="*/ 0 h 24"/>
                <a:gd name="T2" fmla="*/ 28 w 29"/>
                <a:gd name="T3" fmla="*/ 0 h 24"/>
                <a:gd name="T4" fmla="*/ 0 w 29"/>
                <a:gd name="T5" fmla="*/ 20 h 24"/>
                <a:gd name="T6" fmla="*/ 3 w 29"/>
                <a:gd name="T7" fmla="*/ 24 h 24"/>
                <a:gd name="T8" fmla="*/ 29 w 29"/>
                <a:gd name="T9" fmla="*/ 4 h 24"/>
                <a:gd name="T10" fmla="*/ 29 w 29"/>
                <a:gd name="T11" fmla="*/ 3 h 24"/>
                <a:gd name="T12" fmla="*/ 29 w 29"/>
                <a:gd name="T13" fmla="*/ 2 h 24"/>
                <a:gd name="T14" fmla="*/ 28 w 29"/>
                <a:gd name="T15" fmla="*/ 0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4">
                  <a:moveTo>
                    <a:pt x="28" y="0"/>
                  </a:moveTo>
                  <a:cubicBezTo>
                    <a:pt x="28" y="0"/>
                    <a:pt x="28" y="0"/>
                    <a:pt x="28" y="0"/>
                  </a:cubicBezTo>
                  <a:cubicBezTo>
                    <a:pt x="0" y="20"/>
                    <a:pt x="0" y="20"/>
                    <a:pt x="0" y="20"/>
                  </a:cubicBezTo>
                  <a:cubicBezTo>
                    <a:pt x="3" y="24"/>
                    <a:pt x="3" y="24"/>
                    <a:pt x="3" y="24"/>
                  </a:cubicBezTo>
                  <a:cubicBezTo>
                    <a:pt x="29" y="4"/>
                    <a:pt x="29" y="4"/>
                    <a:pt x="29" y="4"/>
                  </a:cubicBezTo>
                  <a:cubicBezTo>
                    <a:pt x="29" y="4"/>
                    <a:pt x="29" y="4"/>
                    <a:pt x="29" y="3"/>
                  </a:cubicBezTo>
                  <a:cubicBezTo>
                    <a:pt x="29" y="3"/>
                    <a:pt x="29" y="3"/>
                    <a:pt x="29" y="2"/>
                  </a:cubicBezTo>
                  <a:cubicBezTo>
                    <a:pt x="29" y="1"/>
                    <a:pt x="29" y="1"/>
                    <a:pt x="28" y="0"/>
                  </a:cubicBezTo>
                </a:path>
              </a:pathLst>
            </a:custGeom>
            <a:solidFill>
              <a:schemeClr val="accent1">
                <a:lumMod val="75000"/>
              </a:schemeClr>
            </a:solidFill>
            <a:ln>
              <a:noFill/>
            </a:ln>
          </p:spPr>
          <p:txBody>
            <a:bodyPr anchor="ctr"/>
            <a:lstStyle/>
            <a:p>
              <a:pPr algn="ctr"/>
              <a:endParaRPr/>
            </a:p>
          </p:txBody>
        </p:sp>
        <p:sp>
          <p:nvSpPr>
            <p:cNvPr id="98" name="Freeform: Shape 31">
              <a:extLst>
                <a:ext uri="{FF2B5EF4-FFF2-40B4-BE49-F238E27FC236}">
                  <a16:creationId xmlns:a16="http://schemas.microsoft.com/office/drawing/2014/main" id="{80278305-D624-455E-B27A-0122485114AD}"/>
                </a:ext>
              </a:extLst>
            </p:cNvPr>
            <p:cNvSpPr>
              <a:spLocks/>
            </p:cNvSpPr>
            <p:nvPr/>
          </p:nvSpPr>
          <p:spPr bwMode="auto">
            <a:xfrm>
              <a:off x="5400148" y="4183863"/>
              <a:ext cx="33944" cy="40308"/>
            </a:xfrm>
            <a:custGeom>
              <a:avLst/>
              <a:gdLst>
                <a:gd name="T0" fmla="*/ 4 w 16"/>
                <a:gd name="T1" fmla="*/ 0 h 19"/>
                <a:gd name="T2" fmla="*/ 0 w 16"/>
                <a:gd name="T3" fmla="*/ 2 h 19"/>
                <a:gd name="T4" fmla="*/ 16 w 16"/>
                <a:gd name="T5" fmla="*/ 19 h 19"/>
                <a:gd name="T6" fmla="*/ 16 w 16"/>
                <a:gd name="T7" fmla="*/ 9 h 19"/>
                <a:gd name="T8" fmla="*/ 4 w 16"/>
                <a:gd name="T9" fmla="*/ 0 h 19"/>
              </a:gdLst>
              <a:ahLst/>
              <a:cxnLst>
                <a:cxn ang="0">
                  <a:pos x="T0" y="T1"/>
                </a:cxn>
                <a:cxn ang="0">
                  <a:pos x="T2" y="T3"/>
                </a:cxn>
                <a:cxn ang="0">
                  <a:pos x="T4" y="T5"/>
                </a:cxn>
                <a:cxn ang="0">
                  <a:pos x="T6" y="T7"/>
                </a:cxn>
                <a:cxn ang="0">
                  <a:pos x="T8" y="T9"/>
                </a:cxn>
              </a:cxnLst>
              <a:rect l="0" t="0" r="r" b="b"/>
              <a:pathLst>
                <a:path w="16" h="19">
                  <a:moveTo>
                    <a:pt x="4" y="0"/>
                  </a:moveTo>
                  <a:lnTo>
                    <a:pt x="0" y="2"/>
                  </a:lnTo>
                  <a:lnTo>
                    <a:pt x="16" y="19"/>
                  </a:lnTo>
                  <a:lnTo>
                    <a:pt x="16" y="9"/>
                  </a:lnTo>
                  <a:lnTo>
                    <a:pt x="4" y="0"/>
                  </a:lnTo>
                  <a:close/>
                </a:path>
              </a:pathLst>
            </a:custGeom>
            <a:solidFill>
              <a:schemeClr val="accent1">
                <a:lumMod val="75000"/>
              </a:schemeClr>
            </a:solidFill>
            <a:ln>
              <a:noFill/>
            </a:ln>
          </p:spPr>
          <p:txBody>
            <a:bodyPr anchor="ctr"/>
            <a:lstStyle/>
            <a:p>
              <a:pPr algn="ctr"/>
              <a:endParaRPr/>
            </a:p>
          </p:txBody>
        </p:sp>
        <p:sp>
          <p:nvSpPr>
            <p:cNvPr id="99" name="Freeform: Shape 32">
              <a:extLst>
                <a:ext uri="{FF2B5EF4-FFF2-40B4-BE49-F238E27FC236}">
                  <a16:creationId xmlns:a16="http://schemas.microsoft.com/office/drawing/2014/main" id="{2F69B2BB-CEBB-4A58-8401-E13FF6E4576B}"/>
                </a:ext>
              </a:extLst>
            </p:cNvPr>
            <p:cNvSpPr>
              <a:spLocks/>
            </p:cNvSpPr>
            <p:nvPr/>
          </p:nvSpPr>
          <p:spPr bwMode="auto">
            <a:xfrm>
              <a:off x="6361187" y="4152040"/>
              <a:ext cx="564319" cy="564319"/>
            </a:xfrm>
            <a:custGeom>
              <a:avLst/>
              <a:gdLst>
                <a:gd name="T0" fmla="*/ 12 w 266"/>
                <a:gd name="T1" fmla="*/ 22 h 266"/>
                <a:gd name="T2" fmla="*/ 0 w 266"/>
                <a:gd name="T3" fmla="*/ 12 h 266"/>
                <a:gd name="T4" fmla="*/ 2 w 266"/>
                <a:gd name="T5" fmla="*/ 0 h 266"/>
                <a:gd name="T6" fmla="*/ 266 w 266"/>
                <a:gd name="T7" fmla="*/ 254 h 266"/>
                <a:gd name="T8" fmla="*/ 263 w 266"/>
                <a:gd name="T9" fmla="*/ 266 h 266"/>
                <a:gd name="T10" fmla="*/ 12 w 266"/>
                <a:gd name="T11" fmla="*/ 22 h 266"/>
              </a:gdLst>
              <a:ahLst/>
              <a:cxnLst>
                <a:cxn ang="0">
                  <a:pos x="T0" y="T1"/>
                </a:cxn>
                <a:cxn ang="0">
                  <a:pos x="T2" y="T3"/>
                </a:cxn>
                <a:cxn ang="0">
                  <a:pos x="T4" y="T5"/>
                </a:cxn>
                <a:cxn ang="0">
                  <a:pos x="T6" y="T7"/>
                </a:cxn>
                <a:cxn ang="0">
                  <a:pos x="T8" y="T9"/>
                </a:cxn>
                <a:cxn ang="0">
                  <a:pos x="T10" y="T11"/>
                </a:cxn>
              </a:cxnLst>
              <a:rect l="0" t="0" r="r" b="b"/>
              <a:pathLst>
                <a:path w="266" h="266">
                  <a:moveTo>
                    <a:pt x="12" y="22"/>
                  </a:moveTo>
                  <a:lnTo>
                    <a:pt x="0" y="12"/>
                  </a:lnTo>
                  <a:lnTo>
                    <a:pt x="2" y="0"/>
                  </a:lnTo>
                  <a:lnTo>
                    <a:pt x="266" y="254"/>
                  </a:lnTo>
                  <a:lnTo>
                    <a:pt x="263" y="266"/>
                  </a:lnTo>
                  <a:lnTo>
                    <a:pt x="12" y="22"/>
                  </a:lnTo>
                  <a:close/>
                </a:path>
              </a:pathLst>
            </a:custGeom>
            <a:solidFill>
              <a:schemeClr val="accent3">
                <a:lumMod val="75000"/>
              </a:schemeClr>
            </a:solidFill>
            <a:ln>
              <a:noFill/>
            </a:ln>
          </p:spPr>
          <p:txBody>
            <a:bodyPr anchor="ctr"/>
            <a:lstStyle/>
            <a:p>
              <a:pPr algn="ctr"/>
              <a:endParaRPr/>
            </a:p>
          </p:txBody>
        </p:sp>
        <p:sp>
          <p:nvSpPr>
            <p:cNvPr id="100" name="Freeform: Shape 33">
              <a:extLst>
                <a:ext uri="{FF2B5EF4-FFF2-40B4-BE49-F238E27FC236}">
                  <a16:creationId xmlns:a16="http://schemas.microsoft.com/office/drawing/2014/main" id="{143287EA-AB84-47A4-AB1B-87EF70EA72CE}"/>
                </a:ext>
              </a:extLst>
            </p:cNvPr>
            <p:cNvSpPr>
              <a:spLocks/>
            </p:cNvSpPr>
            <p:nvPr/>
          </p:nvSpPr>
          <p:spPr bwMode="auto">
            <a:xfrm>
              <a:off x="7317983" y="3770171"/>
              <a:ext cx="557954" cy="498552"/>
            </a:xfrm>
            <a:custGeom>
              <a:avLst/>
              <a:gdLst>
                <a:gd name="T0" fmla="*/ 2 w 111"/>
                <a:gd name="T1" fmla="*/ 94 h 99"/>
                <a:gd name="T2" fmla="*/ 111 w 111"/>
                <a:gd name="T3" fmla="*/ 0 h 99"/>
                <a:gd name="T4" fmla="*/ 108 w 111"/>
                <a:gd name="T5" fmla="*/ 6 h 99"/>
                <a:gd name="T6" fmla="*/ 2 w 111"/>
                <a:gd name="T7" fmla="*/ 97 h 99"/>
                <a:gd name="T8" fmla="*/ 0 w 111"/>
                <a:gd name="T9" fmla="*/ 99 h 99"/>
                <a:gd name="T10" fmla="*/ 0 w 111"/>
                <a:gd name="T11" fmla="*/ 98 h 99"/>
                <a:gd name="T12" fmla="*/ 2 w 111"/>
                <a:gd name="T13" fmla="*/ 94 h 99"/>
              </a:gdLst>
              <a:ahLst/>
              <a:cxnLst>
                <a:cxn ang="0">
                  <a:pos x="T0" y="T1"/>
                </a:cxn>
                <a:cxn ang="0">
                  <a:pos x="T2" y="T3"/>
                </a:cxn>
                <a:cxn ang="0">
                  <a:pos x="T4" y="T5"/>
                </a:cxn>
                <a:cxn ang="0">
                  <a:pos x="T6" y="T7"/>
                </a:cxn>
                <a:cxn ang="0">
                  <a:pos x="T8" y="T9"/>
                </a:cxn>
                <a:cxn ang="0">
                  <a:pos x="T10" y="T11"/>
                </a:cxn>
                <a:cxn ang="0">
                  <a:pos x="T12" y="T13"/>
                </a:cxn>
              </a:cxnLst>
              <a:rect l="0" t="0" r="r" b="b"/>
              <a:pathLst>
                <a:path w="111" h="99">
                  <a:moveTo>
                    <a:pt x="2" y="94"/>
                  </a:moveTo>
                  <a:cubicBezTo>
                    <a:pt x="5" y="91"/>
                    <a:pt x="108" y="2"/>
                    <a:pt x="111" y="0"/>
                  </a:cubicBezTo>
                  <a:cubicBezTo>
                    <a:pt x="110" y="1"/>
                    <a:pt x="109" y="5"/>
                    <a:pt x="108" y="6"/>
                  </a:cubicBezTo>
                  <a:cubicBezTo>
                    <a:pt x="2" y="97"/>
                    <a:pt x="2" y="97"/>
                    <a:pt x="2" y="97"/>
                  </a:cubicBezTo>
                  <a:cubicBezTo>
                    <a:pt x="0" y="99"/>
                    <a:pt x="0" y="99"/>
                    <a:pt x="0" y="99"/>
                  </a:cubicBezTo>
                  <a:cubicBezTo>
                    <a:pt x="0" y="98"/>
                    <a:pt x="0" y="98"/>
                    <a:pt x="0" y="98"/>
                  </a:cubicBezTo>
                  <a:lnTo>
                    <a:pt x="2" y="94"/>
                  </a:lnTo>
                  <a:close/>
                </a:path>
              </a:pathLst>
            </a:custGeom>
            <a:solidFill>
              <a:schemeClr val="accent3">
                <a:lumMod val="75000"/>
              </a:schemeClr>
            </a:solidFill>
            <a:ln>
              <a:noFill/>
            </a:ln>
          </p:spPr>
          <p:txBody>
            <a:bodyPr anchor="ctr"/>
            <a:lstStyle/>
            <a:p>
              <a:pPr algn="ctr"/>
              <a:endParaRPr/>
            </a:p>
          </p:txBody>
        </p:sp>
        <p:sp>
          <p:nvSpPr>
            <p:cNvPr id="101" name="Freeform: Shape 34">
              <a:extLst>
                <a:ext uri="{FF2B5EF4-FFF2-40B4-BE49-F238E27FC236}">
                  <a16:creationId xmlns:a16="http://schemas.microsoft.com/office/drawing/2014/main" id="{6361196F-9E77-49FA-B614-2D1852D4DAC5}"/>
                </a:ext>
              </a:extLst>
            </p:cNvPr>
            <p:cNvSpPr>
              <a:spLocks/>
            </p:cNvSpPr>
            <p:nvPr/>
          </p:nvSpPr>
          <p:spPr bwMode="auto">
            <a:xfrm>
              <a:off x="6919141" y="4495723"/>
              <a:ext cx="231243" cy="220636"/>
            </a:xfrm>
            <a:custGeom>
              <a:avLst/>
              <a:gdLst>
                <a:gd name="T0" fmla="*/ 1 w 46"/>
                <a:gd name="T1" fmla="*/ 39 h 44"/>
                <a:gd name="T2" fmla="*/ 46 w 46"/>
                <a:gd name="T3" fmla="*/ 0 h 44"/>
                <a:gd name="T4" fmla="*/ 44 w 46"/>
                <a:gd name="T5" fmla="*/ 5 h 44"/>
                <a:gd name="T6" fmla="*/ 0 w 46"/>
                <a:gd name="T7" fmla="*/ 44 h 44"/>
                <a:gd name="T8" fmla="*/ 1 w 46"/>
                <a:gd name="T9" fmla="*/ 39 h 44"/>
              </a:gdLst>
              <a:ahLst/>
              <a:cxnLst>
                <a:cxn ang="0">
                  <a:pos x="T0" y="T1"/>
                </a:cxn>
                <a:cxn ang="0">
                  <a:pos x="T2" y="T3"/>
                </a:cxn>
                <a:cxn ang="0">
                  <a:pos x="T4" y="T5"/>
                </a:cxn>
                <a:cxn ang="0">
                  <a:pos x="T6" y="T7"/>
                </a:cxn>
                <a:cxn ang="0">
                  <a:pos x="T8" y="T9"/>
                </a:cxn>
              </a:cxnLst>
              <a:rect l="0" t="0" r="r" b="b"/>
              <a:pathLst>
                <a:path w="46" h="44">
                  <a:moveTo>
                    <a:pt x="1" y="39"/>
                  </a:moveTo>
                  <a:cubicBezTo>
                    <a:pt x="7" y="35"/>
                    <a:pt x="0" y="40"/>
                    <a:pt x="46" y="0"/>
                  </a:cubicBezTo>
                  <a:cubicBezTo>
                    <a:pt x="44" y="5"/>
                    <a:pt x="44" y="5"/>
                    <a:pt x="44" y="5"/>
                  </a:cubicBezTo>
                  <a:cubicBezTo>
                    <a:pt x="44" y="6"/>
                    <a:pt x="0" y="44"/>
                    <a:pt x="0" y="44"/>
                  </a:cubicBezTo>
                  <a:lnTo>
                    <a:pt x="1" y="39"/>
                  </a:lnTo>
                  <a:close/>
                </a:path>
              </a:pathLst>
            </a:custGeom>
            <a:solidFill>
              <a:schemeClr val="accent3">
                <a:lumMod val="75000"/>
              </a:schemeClr>
            </a:solidFill>
            <a:ln>
              <a:noFill/>
            </a:ln>
          </p:spPr>
          <p:txBody>
            <a:bodyPr anchor="ctr"/>
            <a:lstStyle/>
            <a:p>
              <a:pPr algn="ctr"/>
              <a:endParaRPr/>
            </a:p>
          </p:txBody>
        </p:sp>
        <p:sp>
          <p:nvSpPr>
            <p:cNvPr id="102" name="Freeform: Shape 35">
              <a:extLst>
                <a:ext uri="{FF2B5EF4-FFF2-40B4-BE49-F238E27FC236}">
                  <a16:creationId xmlns:a16="http://schemas.microsoft.com/office/drawing/2014/main" id="{2D1676F5-BC11-4FF3-94B1-21F7ECED69EE}"/>
                </a:ext>
              </a:extLst>
            </p:cNvPr>
            <p:cNvSpPr>
              <a:spLocks/>
            </p:cNvSpPr>
            <p:nvPr/>
          </p:nvSpPr>
          <p:spPr bwMode="auto">
            <a:xfrm>
              <a:off x="6723963" y="4716359"/>
              <a:ext cx="231243" cy="220636"/>
            </a:xfrm>
            <a:custGeom>
              <a:avLst/>
              <a:gdLst>
                <a:gd name="T0" fmla="*/ 14 w 46"/>
                <a:gd name="T1" fmla="*/ 32 h 44"/>
                <a:gd name="T2" fmla="*/ 45 w 46"/>
                <a:gd name="T3" fmla="*/ 5 h 44"/>
                <a:gd name="T4" fmla="*/ 46 w 46"/>
                <a:gd name="T5" fmla="*/ 0 h 44"/>
                <a:gd name="T6" fmla="*/ 1 w 46"/>
                <a:gd name="T7" fmla="*/ 39 h 44"/>
                <a:gd name="T8" fmla="*/ 0 w 46"/>
                <a:gd name="T9" fmla="*/ 43 h 44"/>
                <a:gd name="T10" fmla="*/ 0 w 46"/>
                <a:gd name="T11" fmla="*/ 44 h 44"/>
                <a:gd name="T12" fmla="*/ 14 w 46"/>
                <a:gd name="T13" fmla="*/ 32 h 44"/>
              </a:gdLst>
              <a:ahLst/>
              <a:cxnLst>
                <a:cxn ang="0">
                  <a:pos x="T0" y="T1"/>
                </a:cxn>
                <a:cxn ang="0">
                  <a:pos x="T2" y="T3"/>
                </a:cxn>
                <a:cxn ang="0">
                  <a:pos x="T4" y="T5"/>
                </a:cxn>
                <a:cxn ang="0">
                  <a:pos x="T6" y="T7"/>
                </a:cxn>
                <a:cxn ang="0">
                  <a:pos x="T8" y="T9"/>
                </a:cxn>
                <a:cxn ang="0">
                  <a:pos x="T10" y="T11"/>
                </a:cxn>
                <a:cxn ang="0">
                  <a:pos x="T12" y="T13"/>
                </a:cxn>
              </a:cxnLst>
              <a:rect l="0" t="0" r="r" b="b"/>
              <a:pathLst>
                <a:path w="46" h="44">
                  <a:moveTo>
                    <a:pt x="14" y="32"/>
                  </a:moveTo>
                  <a:cubicBezTo>
                    <a:pt x="45" y="5"/>
                    <a:pt x="45" y="5"/>
                    <a:pt x="45" y="5"/>
                  </a:cubicBezTo>
                  <a:cubicBezTo>
                    <a:pt x="46" y="0"/>
                    <a:pt x="46" y="0"/>
                    <a:pt x="46" y="0"/>
                  </a:cubicBezTo>
                  <a:cubicBezTo>
                    <a:pt x="46" y="0"/>
                    <a:pt x="9" y="33"/>
                    <a:pt x="1" y="39"/>
                  </a:cubicBezTo>
                  <a:cubicBezTo>
                    <a:pt x="0" y="43"/>
                    <a:pt x="0" y="43"/>
                    <a:pt x="0" y="43"/>
                  </a:cubicBezTo>
                  <a:cubicBezTo>
                    <a:pt x="0" y="44"/>
                    <a:pt x="0" y="44"/>
                    <a:pt x="0" y="44"/>
                  </a:cubicBezTo>
                  <a:cubicBezTo>
                    <a:pt x="2" y="43"/>
                    <a:pt x="12" y="33"/>
                    <a:pt x="14" y="32"/>
                  </a:cubicBezTo>
                  <a:close/>
                </a:path>
              </a:pathLst>
            </a:custGeom>
            <a:solidFill>
              <a:schemeClr val="accent3">
                <a:lumMod val="75000"/>
              </a:schemeClr>
            </a:solidFill>
            <a:ln>
              <a:noFill/>
            </a:ln>
          </p:spPr>
          <p:txBody>
            <a:bodyPr anchor="ctr"/>
            <a:lstStyle/>
            <a:p>
              <a:pPr algn="ctr"/>
              <a:endParaRPr/>
            </a:p>
          </p:txBody>
        </p:sp>
        <p:sp>
          <p:nvSpPr>
            <p:cNvPr id="103" name="Freeform: Shape 36">
              <a:extLst>
                <a:ext uri="{FF2B5EF4-FFF2-40B4-BE49-F238E27FC236}">
                  <a16:creationId xmlns:a16="http://schemas.microsoft.com/office/drawing/2014/main" id="{35B7F99C-1900-4D09-A0DA-88C364D4BEF9}"/>
                </a:ext>
              </a:extLst>
            </p:cNvPr>
            <p:cNvSpPr>
              <a:spLocks/>
            </p:cNvSpPr>
            <p:nvPr/>
          </p:nvSpPr>
          <p:spPr bwMode="auto">
            <a:xfrm>
              <a:off x="6178738" y="4198713"/>
              <a:ext cx="776469" cy="712823"/>
            </a:xfrm>
            <a:custGeom>
              <a:avLst/>
              <a:gdLst>
                <a:gd name="T0" fmla="*/ 0 w 154"/>
                <a:gd name="T1" fmla="*/ 33 h 142"/>
                <a:gd name="T2" fmla="*/ 41 w 154"/>
                <a:gd name="T3" fmla="*/ 0 h 142"/>
                <a:gd name="T4" fmla="*/ 147 w 154"/>
                <a:gd name="T5" fmla="*/ 103 h 142"/>
                <a:gd name="T6" fmla="*/ 151 w 154"/>
                <a:gd name="T7" fmla="*/ 100 h 142"/>
                <a:gd name="T8" fmla="*/ 154 w 154"/>
                <a:gd name="T9" fmla="*/ 103 h 142"/>
                <a:gd name="T10" fmla="*/ 109 w 154"/>
                <a:gd name="T11" fmla="*/ 142 h 142"/>
                <a:gd name="T12" fmla="*/ 0 w 154"/>
                <a:gd name="T13" fmla="*/ 33 h 142"/>
              </a:gdLst>
              <a:ahLst/>
              <a:cxnLst>
                <a:cxn ang="0">
                  <a:pos x="T0" y="T1"/>
                </a:cxn>
                <a:cxn ang="0">
                  <a:pos x="T2" y="T3"/>
                </a:cxn>
                <a:cxn ang="0">
                  <a:pos x="T4" y="T5"/>
                </a:cxn>
                <a:cxn ang="0">
                  <a:pos x="T6" y="T7"/>
                </a:cxn>
                <a:cxn ang="0">
                  <a:pos x="T8" y="T9"/>
                </a:cxn>
                <a:cxn ang="0">
                  <a:pos x="T10" y="T11"/>
                </a:cxn>
                <a:cxn ang="0">
                  <a:pos x="T12" y="T13"/>
                </a:cxn>
              </a:cxnLst>
              <a:rect l="0" t="0" r="r" b="b"/>
              <a:pathLst>
                <a:path w="154" h="142">
                  <a:moveTo>
                    <a:pt x="0" y="33"/>
                  </a:moveTo>
                  <a:cubicBezTo>
                    <a:pt x="41" y="0"/>
                    <a:pt x="41" y="0"/>
                    <a:pt x="41" y="0"/>
                  </a:cubicBezTo>
                  <a:cubicBezTo>
                    <a:pt x="147" y="103"/>
                    <a:pt x="147" y="103"/>
                    <a:pt x="147" y="103"/>
                  </a:cubicBezTo>
                  <a:cubicBezTo>
                    <a:pt x="151" y="100"/>
                    <a:pt x="151" y="100"/>
                    <a:pt x="151" y="100"/>
                  </a:cubicBezTo>
                  <a:cubicBezTo>
                    <a:pt x="154" y="103"/>
                    <a:pt x="154" y="103"/>
                    <a:pt x="154" y="103"/>
                  </a:cubicBezTo>
                  <a:cubicBezTo>
                    <a:pt x="109" y="142"/>
                    <a:pt x="117" y="136"/>
                    <a:pt x="109" y="142"/>
                  </a:cubicBezTo>
                  <a:lnTo>
                    <a:pt x="0" y="33"/>
                  </a:lnTo>
                  <a:close/>
                </a:path>
              </a:pathLst>
            </a:custGeom>
            <a:gradFill flip="none" rotWithShape="1">
              <a:gsLst>
                <a:gs pos="0">
                  <a:schemeClr val="accent3">
                    <a:lumMod val="75000"/>
                  </a:schemeClr>
                </a:gs>
                <a:gs pos="57000">
                  <a:schemeClr val="accent3"/>
                </a:gs>
                <a:gs pos="83000">
                  <a:schemeClr val="accent3"/>
                </a:gs>
                <a:gs pos="100000">
                  <a:schemeClr val="accent3"/>
                </a:gs>
              </a:gsLst>
              <a:lin ang="8100000" scaled="1"/>
              <a:tileRect/>
            </a:gradFill>
            <a:ln>
              <a:noFill/>
            </a:ln>
          </p:spPr>
          <p:txBody>
            <a:bodyPr anchor="ctr"/>
            <a:lstStyle/>
            <a:p>
              <a:pPr algn="ctr"/>
              <a:endParaRPr/>
            </a:p>
          </p:txBody>
        </p:sp>
        <p:sp>
          <p:nvSpPr>
            <p:cNvPr id="104" name="Freeform: Shape 37">
              <a:extLst>
                <a:ext uri="{FF2B5EF4-FFF2-40B4-BE49-F238E27FC236}">
                  <a16:creationId xmlns:a16="http://schemas.microsoft.com/office/drawing/2014/main" id="{150F66C7-F6A6-4A1F-9EDF-2CE46D7D4D59}"/>
                </a:ext>
              </a:extLst>
            </p:cNvPr>
            <p:cNvSpPr>
              <a:spLocks/>
            </p:cNvSpPr>
            <p:nvPr/>
          </p:nvSpPr>
          <p:spPr bwMode="auto">
            <a:xfrm>
              <a:off x="4910082" y="4349340"/>
              <a:ext cx="685244" cy="642814"/>
            </a:xfrm>
            <a:custGeom>
              <a:avLst/>
              <a:gdLst>
                <a:gd name="T0" fmla="*/ 115 w 136"/>
                <a:gd name="T1" fmla="*/ 0 h 128"/>
                <a:gd name="T2" fmla="*/ 136 w 136"/>
                <a:gd name="T3" fmla="*/ 22 h 128"/>
                <a:gd name="T4" fmla="*/ 24 w 136"/>
                <a:gd name="T5" fmla="*/ 110 h 128"/>
                <a:gd name="T6" fmla="*/ 26 w 136"/>
                <a:gd name="T7" fmla="*/ 114 h 128"/>
                <a:gd name="T8" fmla="*/ 37 w 136"/>
                <a:gd name="T9" fmla="*/ 127 h 128"/>
                <a:gd name="T10" fmla="*/ 35 w 136"/>
                <a:gd name="T11" fmla="*/ 128 h 128"/>
                <a:gd name="T12" fmla="*/ 0 w 136"/>
                <a:gd name="T13" fmla="*/ 88 h 128"/>
                <a:gd name="T14" fmla="*/ 0 w 136"/>
                <a:gd name="T15" fmla="*/ 88 h 128"/>
                <a:gd name="T16" fmla="*/ 0 w 136"/>
                <a:gd name="T17" fmla="*/ 88 h 128"/>
                <a:gd name="T18" fmla="*/ 115 w 136"/>
                <a:gd name="T19"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6" h="128">
                  <a:moveTo>
                    <a:pt x="115" y="0"/>
                  </a:moveTo>
                  <a:cubicBezTo>
                    <a:pt x="136" y="22"/>
                    <a:pt x="136" y="22"/>
                    <a:pt x="136" y="22"/>
                  </a:cubicBezTo>
                  <a:cubicBezTo>
                    <a:pt x="72" y="73"/>
                    <a:pt x="113" y="40"/>
                    <a:pt x="24" y="110"/>
                  </a:cubicBezTo>
                  <a:cubicBezTo>
                    <a:pt x="26" y="114"/>
                    <a:pt x="26" y="114"/>
                    <a:pt x="26" y="114"/>
                  </a:cubicBezTo>
                  <a:cubicBezTo>
                    <a:pt x="37" y="127"/>
                    <a:pt x="37" y="127"/>
                    <a:pt x="37" y="127"/>
                  </a:cubicBezTo>
                  <a:cubicBezTo>
                    <a:pt x="35" y="128"/>
                    <a:pt x="35" y="128"/>
                    <a:pt x="35" y="128"/>
                  </a:cubicBezTo>
                  <a:cubicBezTo>
                    <a:pt x="0" y="88"/>
                    <a:pt x="0" y="88"/>
                    <a:pt x="0" y="88"/>
                  </a:cubicBezTo>
                  <a:cubicBezTo>
                    <a:pt x="0" y="88"/>
                    <a:pt x="0" y="88"/>
                    <a:pt x="0" y="88"/>
                  </a:cubicBezTo>
                  <a:cubicBezTo>
                    <a:pt x="0" y="88"/>
                    <a:pt x="0" y="88"/>
                    <a:pt x="0" y="88"/>
                  </a:cubicBezTo>
                  <a:cubicBezTo>
                    <a:pt x="20" y="72"/>
                    <a:pt x="82" y="25"/>
                    <a:pt x="115" y="0"/>
                  </a:cubicBezTo>
                  <a:close/>
                </a:path>
              </a:pathLst>
            </a:custGeom>
            <a:gradFill flip="none" rotWithShape="1">
              <a:gsLst>
                <a:gs pos="0">
                  <a:schemeClr val="accent2">
                    <a:lumMod val="75000"/>
                  </a:schemeClr>
                </a:gs>
                <a:gs pos="57000">
                  <a:schemeClr val="accent2"/>
                </a:gs>
                <a:gs pos="83000">
                  <a:schemeClr val="accent2"/>
                </a:gs>
                <a:gs pos="100000">
                  <a:schemeClr val="accent2"/>
                </a:gs>
              </a:gsLst>
              <a:lin ang="16200000" scaled="1"/>
              <a:tileRect/>
            </a:gradFill>
            <a:ln>
              <a:noFill/>
            </a:ln>
          </p:spPr>
          <p:txBody>
            <a:bodyPr anchor="ctr"/>
            <a:lstStyle/>
            <a:p>
              <a:pPr algn="ctr"/>
              <a:endParaRPr/>
            </a:p>
          </p:txBody>
        </p:sp>
        <p:sp>
          <p:nvSpPr>
            <p:cNvPr id="105" name="Freeform: Shape 38">
              <a:extLst>
                <a:ext uri="{FF2B5EF4-FFF2-40B4-BE49-F238E27FC236}">
                  <a16:creationId xmlns:a16="http://schemas.microsoft.com/office/drawing/2014/main" id="{54F6F541-59BB-4359-B5F9-32743FD01E8F}"/>
                </a:ext>
              </a:extLst>
            </p:cNvPr>
            <p:cNvSpPr>
              <a:spLocks/>
            </p:cNvSpPr>
            <p:nvPr/>
          </p:nvSpPr>
          <p:spPr bwMode="auto">
            <a:xfrm>
              <a:off x="6178738" y="4364190"/>
              <a:ext cx="549468" cy="568562"/>
            </a:xfrm>
            <a:custGeom>
              <a:avLst/>
              <a:gdLst>
                <a:gd name="T0" fmla="*/ 0 w 109"/>
                <a:gd name="T1" fmla="*/ 5 h 113"/>
                <a:gd name="T2" fmla="*/ 0 w 109"/>
                <a:gd name="T3" fmla="*/ 0 h 113"/>
                <a:gd name="T4" fmla="*/ 109 w 109"/>
                <a:gd name="T5" fmla="*/ 109 h 113"/>
                <a:gd name="T6" fmla="*/ 108 w 109"/>
                <a:gd name="T7" fmla="*/ 113 h 113"/>
                <a:gd name="T8" fmla="*/ 0 w 109"/>
                <a:gd name="T9" fmla="*/ 5 h 113"/>
              </a:gdLst>
              <a:ahLst/>
              <a:cxnLst>
                <a:cxn ang="0">
                  <a:pos x="T0" y="T1"/>
                </a:cxn>
                <a:cxn ang="0">
                  <a:pos x="T2" y="T3"/>
                </a:cxn>
                <a:cxn ang="0">
                  <a:pos x="T4" y="T5"/>
                </a:cxn>
                <a:cxn ang="0">
                  <a:pos x="T6" y="T7"/>
                </a:cxn>
                <a:cxn ang="0">
                  <a:pos x="T8" y="T9"/>
                </a:cxn>
              </a:cxnLst>
              <a:rect l="0" t="0" r="r" b="b"/>
              <a:pathLst>
                <a:path w="109" h="113">
                  <a:moveTo>
                    <a:pt x="0" y="5"/>
                  </a:moveTo>
                  <a:cubicBezTo>
                    <a:pt x="0" y="0"/>
                    <a:pt x="0" y="0"/>
                    <a:pt x="0" y="0"/>
                  </a:cubicBezTo>
                  <a:cubicBezTo>
                    <a:pt x="109" y="109"/>
                    <a:pt x="109" y="109"/>
                    <a:pt x="109" y="109"/>
                  </a:cubicBezTo>
                  <a:cubicBezTo>
                    <a:pt x="108" y="113"/>
                    <a:pt x="108" y="113"/>
                    <a:pt x="108" y="113"/>
                  </a:cubicBezTo>
                  <a:cubicBezTo>
                    <a:pt x="107" y="112"/>
                    <a:pt x="6" y="11"/>
                    <a:pt x="0" y="5"/>
                  </a:cubicBezTo>
                  <a:close/>
                </a:path>
              </a:pathLst>
            </a:custGeom>
            <a:solidFill>
              <a:schemeClr val="accent3">
                <a:lumMod val="75000"/>
              </a:schemeClr>
            </a:solidFill>
            <a:ln>
              <a:noFill/>
            </a:ln>
          </p:spPr>
          <p:txBody>
            <a:bodyPr anchor="ctr"/>
            <a:lstStyle/>
            <a:p>
              <a:pPr algn="ctr"/>
              <a:endParaRPr/>
            </a:p>
          </p:txBody>
        </p:sp>
        <p:sp>
          <p:nvSpPr>
            <p:cNvPr id="106" name="Freeform: Shape 39">
              <a:extLst>
                <a:ext uri="{FF2B5EF4-FFF2-40B4-BE49-F238E27FC236}">
                  <a16:creationId xmlns:a16="http://schemas.microsoft.com/office/drawing/2014/main" id="{E1D9ADDE-A305-4897-A2A4-741220A70E7A}"/>
                </a:ext>
              </a:extLst>
            </p:cNvPr>
            <p:cNvSpPr>
              <a:spLocks/>
            </p:cNvSpPr>
            <p:nvPr/>
          </p:nvSpPr>
          <p:spPr bwMode="auto">
            <a:xfrm>
              <a:off x="5031007" y="4440564"/>
              <a:ext cx="831628" cy="672515"/>
            </a:xfrm>
            <a:custGeom>
              <a:avLst/>
              <a:gdLst>
                <a:gd name="T0" fmla="*/ 0 w 165"/>
                <a:gd name="T1" fmla="*/ 92 h 134"/>
                <a:gd name="T2" fmla="*/ 37 w 165"/>
                <a:gd name="T3" fmla="*/ 134 h 134"/>
                <a:gd name="T4" fmla="*/ 39 w 165"/>
                <a:gd name="T5" fmla="*/ 132 h 134"/>
                <a:gd name="T6" fmla="*/ 27 w 165"/>
                <a:gd name="T7" fmla="*/ 119 h 134"/>
                <a:gd name="T8" fmla="*/ 26 w 165"/>
                <a:gd name="T9" fmla="*/ 115 h 134"/>
                <a:gd name="T10" fmla="*/ 140 w 165"/>
                <a:gd name="T11" fmla="*/ 24 h 134"/>
                <a:gd name="T12" fmla="*/ 118 w 165"/>
                <a:gd name="T13" fmla="*/ 0 h 134"/>
                <a:gd name="T14" fmla="*/ 0 w 165"/>
                <a:gd name="T15" fmla="*/ 92 h 1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5" h="134">
                  <a:moveTo>
                    <a:pt x="0" y="92"/>
                  </a:moveTo>
                  <a:cubicBezTo>
                    <a:pt x="37" y="134"/>
                    <a:pt x="37" y="134"/>
                    <a:pt x="37" y="134"/>
                  </a:cubicBezTo>
                  <a:cubicBezTo>
                    <a:pt x="39" y="132"/>
                    <a:pt x="39" y="132"/>
                    <a:pt x="39" y="132"/>
                  </a:cubicBezTo>
                  <a:cubicBezTo>
                    <a:pt x="27" y="119"/>
                    <a:pt x="27" y="119"/>
                    <a:pt x="27" y="119"/>
                  </a:cubicBezTo>
                  <a:cubicBezTo>
                    <a:pt x="26" y="115"/>
                    <a:pt x="26" y="115"/>
                    <a:pt x="26" y="115"/>
                  </a:cubicBezTo>
                  <a:cubicBezTo>
                    <a:pt x="165" y="4"/>
                    <a:pt x="27" y="114"/>
                    <a:pt x="140" y="24"/>
                  </a:cubicBezTo>
                  <a:cubicBezTo>
                    <a:pt x="118" y="0"/>
                    <a:pt x="118" y="0"/>
                    <a:pt x="118" y="0"/>
                  </a:cubicBezTo>
                  <a:cubicBezTo>
                    <a:pt x="84" y="26"/>
                    <a:pt x="30" y="68"/>
                    <a:pt x="0" y="92"/>
                  </a:cubicBezTo>
                  <a:close/>
                </a:path>
              </a:pathLst>
            </a:custGeom>
            <a:gradFill flip="none" rotWithShape="1">
              <a:gsLst>
                <a:gs pos="0">
                  <a:schemeClr val="accent2">
                    <a:lumMod val="75000"/>
                  </a:schemeClr>
                </a:gs>
                <a:gs pos="57000">
                  <a:schemeClr val="accent2"/>
                </a:gs>
                <a:gs pos="83000">
                  <a:schemeClr val="accent2"/>
                </a:gs>
                <a:gs pos="100000">
                  <a:schemeClr val="accent2"/>
                </a:gs>
              </a:gsLst>
              <a:lin ang="16200000" scaled="1"/>
              <a:tileRect/>
            </a:gradFill>
            <a:ln>
              <a:noFill/>
            </a:ln>
          </p:spPr>
          <p:txBody>
            <a:bodyPr anchor="ctr"/>
            <a:lstStyle/>
            <a:p>
              <a:pPr algn="ctr"/>
              <a:endParaRPr/>
            </a:p>
          </p:txBody>
        </p:sp>
        <p:sp>
          <p:nvSpPr>
            <p:cNvPr id="107" name="Freeform: Shape 40">
              <a:extLst>
                <a:ext uri="{FF2B5EF4-FFF2-40B4-BE49-F238E27FC236}">
                  <a16:creationId xmlns:a16="http://schemas.microsoft.com/office/drawing/2014/main" id="{ECDF6CF9-33B1-470D-9227-33BFE204CE22}"/>
                </a:ext>
              </a:extLst>
            </p:cNvPr>
            <p:cNvSpPr>
              <a:spLocks/>
            </p:cNvSpPr>
            <p:nvPr/>
          </p:nvSpPr>
          <p:spPr bwMode="auto">
            <a:xfrm>
              <a:off x="7116440" y="4272966"/>
              <a:ext cx="231243" cy="222757"/>
            </a:xfrm>
            <a:custGeom>
              <a:avLst/>
              <a:gdLst>
                <a:gd name="T0" fmla="*/ 2 w 46"/>
                <a:gd name="T1" fmla="*/ 39 h 44"/>
                <a:gd name="T2" fmla="*/ 46 w 46"/>
                <a:gd name="T3" fmla="*/ 0 h 44"/>
                <a:gd name="T4" fmla="*/ 44 w 46"/>
                <a:gd name="T5" fmla="*/ 6 h 44"/>
                <a:gd name="T6" fmla="*/ 0 w 46"/>
                <a:gd name="T7" fmla="*/ 44 h 44"/>
                <a:gd name="T8" fmla="*/ 2 w 46"/>
                <a:gd name="T9" fmla="*/ 39 h 44"/>
              </a:gdLst>
              <a:ahLst/>
              <a:cxnLst>
                <a:cxn ang="0">
                  <a:pos x="T0" y="T1"/>
                </a:cxn>
                <a:cxn ang="0">
                  <a:pos x="T2" y="T3"/>
                </a:cxn>
                <a:cxn ang="0">
                  <a:pos x="T4" y="T5"/>
                </a:cxn>
                <a:cxn ang="0">
                  <a:pos x="T6" y="T7"/>
                </a:cxn>
                <a:cxn ang="0">
                  <a:pos x="T8" y="T9"/>
                </a:cxn>
              </a:cxnLst>
              <a:rect l="0" t="0" r="r" b="b"/>
              <a:pathLst>
                <a:path w="46" h="44">
                  <a:moveTo>
                    <a:pt x="2" y="39"/>
                  </a:moveTo>
                  <a:cubicBezTo>
                    <a:pt x="4" y="37"/>
                    <a:pt x="8" y="33"/>
                    <a:pt x="46" y="0"/>
                  </a:cubicBezTo>
                  <a:cubicBezTo>
                    <a:pt x="44" y="6"/>
                    <a:pt x="44" y="6"/>
                    <a:pt x="44" y="6"/>
                  </a:cubicBezTo>
                  <a:cubicBezTo>
                    <a:pt x="44" y="7"/>
                    <a:pt x="1" y="44"/>
                    <a:pt x="0" y="44"/>
                  </a:cubicBezTo>
                  <a:lnTo>
                    <a:pt x="2" y="39"/>
                  </a:lnTo>
                  <a:close/>
                </a:path>
              </a:pathLst>
            </a:custGeom>
            <a:solidFill>
              <a:schemeClr val="accent3">
                <a:lumMod val="75000"/>
              </a:schemeClr>
            </a:solidFill>
            <a:ln>
              <a:noFill/>
            </a:ln>
          </p:spPr>
          <p:txBody>
            <a:bodyPr anchor="ctr"/>
            <a:lstStyle/>
            <a:p>
              <a:pPr algn="ctr"/>
              <a:endParaRPr/>
            </a:p>
          </p:txBody>
        </p:sp>
        <p:sp>
          <p:nvSpPr>
            <p:cNvPr id="108" name="Freeform: Shape 41">
              <a:extLst>
                <a:ext uri="{FF2B5EF4-FFF2-40B4-BE49-F238E27FC236}">
                  <a16:creationId xmlns:a16="http://schemas.microsoft.com/office/drawing/2014/main" id="{805CFED0-A505-44B4-A04C-98F2A61AE642}"/>
                </a:ext>
              </a:extLst>
            </p:cNvPr>
            <p:cNvSpPr>
              <a:spLocks/>
            </p:cNvSpPr>
            <p:nvPr/>
          </p:nvSpPr>
          <p:spPr bwMode="auto">
            <a:xfrm>
              <a:off x="5162540" y="4540274"/>
              <a:ext cx="729796" cy="700094"/>
            </a:xfrm>
            <a:custGeom>
              <a:avLst/>
              <a:gdLst>
                <a:gd name="T0" fmla="*/ 120 w 145"/>
                <a:gd name="T1" fmla="*/ 0 h 139"/>
                <a:gd name="T2" fmla="*/ 144 w 145"/>
                <a:gd name="T3" fmla="*/ 25 h 139"/>
                <a:gd name="T4" fmla="*/ 144 w 145"/>
                <a:gd name="T5" fmla="*/ 25 h 139"/>
                <a:gd name="T6" fmla="*/ 27 w 145"/>
                <a:gd name="T7" fmla="*/ 120 h 139"/>
                <a:gd name="T8" fmla="*/ 28 w 145"/>
                <a:gd name="T9" fmla="*/ 124 h 139"/>
                <a:gd name="T10" fmla="*/ 40 w 145"/>
                <a:gd name="T11" fmla="*/ 137 h 139"/>
                <a:gd name="T12" fmla="*/ 38 w 145"/>
                <a:gd name="T13" fmla="*/ 139 h 139"/>
                <a:gd name="T14" fmla="*/ 0 w 145"/>
                <a:gd name="T15" fmla="*/ 95 h 139"/>
                <a:gd name="T16" fmla="*/ 120 w 145"/>
                <a:gd name="T17" fmla="*/ 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5" h="139">
                  <a:moveTo>
                    <a:pt x="120" y="0"/>
                  </a:moveTo>
                  <a:cubicBezTo>
                    <a:pt x="144" y="25"/>
                    <a:pt x="144" y="25"/>
                    <a:pt x="144" y="25"/>
                  </a:cubicBezTo>
                  <a:cubicBezTo>
                    <a:pt x="144" y="25"/>
                    <a:pt x="144" y="25"/>
                    <a:pt x="144" y="25"/>
                  </a:cubicBezTo>
                  <a:cubicBezTo>
                    <a:pt x="55" y="97"/>
                    <a:pt x="145" y="24"/>
                    <a:pt x="27" y="120"/>
                  </a:cubicBezTo>
                  <a:cubicBezTo>
                    <a:pt x="28" y="124"/>
                    <a:pt x="28" y="124"/>
                    <a:pt x="28" y="124"/>
                  </a:cubicBezTo>
                  <a:cubicBezTo>
                    <a:pt x="40" y="137"/>
                    <a:pt x="40" y="137"/>
                    <a:pt x="40" y="137"/>
                  </a:cubicBezTo>
                  <a:cubicBezTo>
                    <a:pt x="38" y="139"/>
                    <a:pt x="38" y="139"/>
                    <a:pt x="38" y="139"/>
                  </a:cubicBezTo>
                  <a:cubicBezTo>
                    <a:pt x="0" y="95"/>
                    <a:pt x="0" y="95"/>
                    <a:pt x="0" y="95"/>
                  </a:cubicBezTo>
                  <a:cubicBezTo>
                    <a:pt x="22" y="77"/>
                    <a:pt x="99" y="16"/>
                    <a:pt x="120" y="0"/>
                  </a:cubicBezTo>
                  <a:close/>
                </a:path>
              </a:pathLst>
            </a:custGeom>
            <a:gradFill flip="none" rotWithShape="1">
              <a:gsLst>
                <a:gs pos="0">
                  <a:schemeClr val="accent2">
                    <a:lumMod val="75000"/>
                  </a:schemeClr>
                </a:gs>
                <a:gs pos="57000">
                  <a:schemeClr val="accent2"/>
                </a:gs>
                <a:gs pos="83000">
                  <a:schemeClr val="accent2"/>
                </a:gs>
                <a:gs pos="100000">
                  <a:schemeClr val="accent2"/>
                </a:gs>
              </a:gsLst>
              <a:lin ang="16200000" scaled="1"/>
              <a:tileRect/>
            </a:gradFill>
            <a:ln>
              <a:noFill/>
            </a:ln>
          </p:spPr>
          <p:txBody>
            <a:bodyPr anchor="ctr"/>
            <a:lstStyle/>
            <a:p>
              <a:pPr algn="ctr"/>
              <a:endParaRPr/>
            </a:p>
          </p:txBody>
        </p:sp>
        <p:sp>
          <p:nvSpPr>
            <p:cNvPr id="109" name="Freeform: Shape 42">
              <a:extLst>
                <a:ext uri="{FF2B5EF4-FFF2-40B4-BE49-F238E27FC236}">
                  <a16:creationId xmlns:a16="http://schemas.microsoft.com/office/drawing/2014/main" id="{88C7AE7D-A27A-4879-B721-D68A8CA2F40F}"/>
                </a:ext>
              </a:extLst>
            </p:cNvPr>
            <p:cNvSpPr>
              <a:spLocks/>
            </p:cNvSpPr>
            <p:nvPr/>
          </p:nvSpPr>
          <p:spPr bwMode="auto">
            <a:xfrm>
              <a:off x="5298316" y="4408742"/>
              <a:ext cx="1506264" cy="1323815"/>
            </a:xfrm>
            <a:custGeom>
              <a:avLst/>
              <a:gdLst>
                <a:gd name="T0" fmla="*/ 180 w 299"/>
                <a:gd name="T1" fmla="*/ 1 h 263"/>
                <a:gd name="T2" fmla="*/ 283 w 299"/>
                <a:gd name="T3" fmla="*/ 104 h 263"/>
                <a:gd name="T4" fmla="*/ 283 w 299"/>
                <a:gd name="T5" fmla="*/ 105 h 263"/>
                <a:gd name="T6" fmla="*/ 297 w 299"/>
                <a:gd name="T7" fmla="*/ 93 h 263"/>
                <a:gd name="T8" fmla="*/ 299 w 299"/>
                <a:gd name="T9" fmla="*/ 96 h 263"/>
                <a:gd name="T10" fmla="*/ 299 w 299"/>
                <a:gd name="T11" fmla="*/ 96 h 263"/>
                <a:gd name="T12" fmla="*/ 108 w 299"/>
                <a:gd name="T13" fmla="*/ 263 h 263"/>
                <a:gd name="T14" fmla="*/ 0 w 299"/>
                <a:gd name="T15" fmla="*/ 146 h 263"/>
                <a:gd name="T16" fmla="*/ 180 w 299"/>
                <a:gd name="T17" fmla="*/ 1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9" h="263">
                  <a:moveTo>
                    <a:pt x="180" y="1"/>
                  </a:moveTo>
                  <a:cubicBezTo>
                    <a:pt x="282" y="103"/>
                    <a:pt x="283" y="104"/>
                    <a:pt x="283" y="104"/>
                  </a:cubicBezTo>
                  <a:cubicBezTo>
                    <a:pt x="283" y="105"/>
                    <a:pt x="283" y="105"/>
                    <a:pt x="283" y="105"/>
                  </a:cubicBezTo>
                  <a:cubicBezTo>
                    <a:pt x="285" y="104"/>
                    <a:pt x="295" y="94"/>
                    <a:pt x="297" y="93"/>
                  </a:cubicBezTo>
                  <a:cubicBezTo>
                    <a:pt x="299" y="96"/>
                    <a:pt x="299" y="96"/>
                    <a:pt x="299" y="96"/>
                  </a:cubicBezTo>
                  <a:cubicBezTo>
                    <a:pt x="299" y="96"/>
                    <a:pt x="299" y="96"/>
                    <a:pt x="299" y="96"/>
                  </a:cubicBezTo>
                  <a:cubicBezTo>
                    <a:pt x="277" y="116"/>
                    <a:pt x="116" y="256"/>
                    <a:pt x="108" y="263"/>
                  </a:cubicBezTo>
                  <a:cubicBezTo>
                    <a:pt x="0" y="146"/>
                    <a:pt x="0" y="146"/>
                    <a:pt x="0" y="146"/>
                  </a:cubicBezTo>
                  <a:cubicBezTo>
                    <a:pt x="93" y="70"/>
                    <a:pt x="180" y="0"/>
                    <a:pt x="180" y="1"/>
                  </a:cubicBezTo>
                  <a:close/>
                </a:path>
              </a:pathLst>
            </a:custGeom>
            <a:gradFill flip="none" rotWithShape="1">
              <a:gsLst>
                <a:gs pos="0">
                  <a:schemeClr val="accent2">
                    <a:lumMod val="75000"/>
                  </a:schemeClr>
                </a:gs>
                <a:gs pos="57000">
                  <a:schemeClr val="accent2"/>
                </a:gs>
                <a:gs pos="83000">
                  <a:schemeClr val="accent2"/>
                </a:gs>
                <a:gs pos="100000">
                  <a:schemeClr val="accent2"/>
                </a:gs>
              </a:gsLst>
              <a:lin ang="16200000" scaled="1"/>
              <a:tileRect/>
            </a:gradFill>
            <a:ln>
              <a:noFill/>
            </a:ln>
          </p:spPr>
          <p:txBody>
            <a:bodyPr anchor="ctr"/>
            <a:lstStyle/>
            <a:p>
              <a:pPr algn="ctr"/>
              <a:endParaRPr/>
            </a:p>
          </p:txBody>
        </p:sp>
        <p:sp>
          <p:nvSpPr>
            <p:cNvPr id="110" name="Freeform: Shape 43">
              <a:extLst>
                <a:ext uri="{FF2B5EF4-FFF2-40B4-BE49-F238E27FC236}">
                  <a16:creationId xmlns:a16="http://schemas.microsoft.com/office/drawing/2014/main" id="{ECF2158F-1CE2-488A-ADF8-8CD16C36CCB6}"/>
                </a:ext>
              </a:extLst>
            </p:cNvPr>
            <p:cNvSpPr>
              <a:spLocks/>
            </p:cNvSpPr>
            <p:nvPr/>
          </p:nvSpPr>
          <p:spPr bwMode="auto">
            <a:xfrm>
              <a:off x="4910082" y="4792733"/>
              <a:ext cx="182449" cy="220636"/>
            </a:xfrm>
            <a:custGeom>
              <a:avLst/>
              <a:gdLst>
                <a:gd name="T0" fmla="*/ 2 w 36"/>
                <a:gd name="T1" fmla="*/ 4 h 44"/>
                <a:gd name="T2" fmla="*/ 0 w 36"/>
                <a:gd name="T3" fmla="*/ 0 h 44"/>
                <a:gd name="T4" fmla="*/ 35 w 36"/>
                <a:gd name="T5" fmla="*/ 40 h 44"/>
                <a:gd name="T6" fmla="*/ 36 w 36"/>
                <a:gd name="T7" fmla="*/ 44 h 44"/>
                <a:gd name="T8" fmla="*/ 2 w 36"/>
                <a:gd name="T9" fmla="*/ 4 h 44"/>
              </a:gdLst>
              <a:ahLst/>
              <a:cxnLst>
                <a:cxn ang="0">
                  <a:pos x="T0" y="T1"/>
                </a:cxn>
                <a:cxn ang="0">
                  <a:pos x="T2" y="T3"/>
                </a:cxn>
                <a:cxn ang="0">
                  <a:pos x="T4" y="T5"/>
                </a:cxn>
                <a:cxn ang="0">
                  <a:pos x="T6" y="T7"/>
                </a:cxn>
                <a:cxn ang="0">
                  <a:pos x="T8" y="T9"/>
                </a:cxn>
              </a:cxnLst>
              <a:rect l="0" t="0" r="r" b="b"/>
              <a:pathLst>
                <a:path w="36" h="44">
                  <a:moveTo>
                    <a:pt x="2" y="4"/>
                  </a:moveTo>
                  <a:cubicBezTo>
                    <a:pt x="0" y="0"/>
                    <a:pt x="0" y="0"/>
                    <a:pt x="0" y="0"/>
                  </a:cubicBezTo>
                  <a:cubicBezTo>
                    <a:pt x="35" y="40"/>
                    <a:pt x="35" y="40"/>
                    <a:pt x="35" y="40"/>
                  </a:cubicBezTo>
                  <a:cubicBezTo>
                    <a:pt x="36" y="44"/>
                    <a:pt x="36" y="44"/>
                    <a:pt x="36" y="44"/>
                  </a:cubicBezTo>
                  <a:cubicBezTo>
                    <a:pt x="20" y="25"/>
                    <a:pt x="14" y="18"/>
                    <a:pt x="2" y="4"/>
                  </a:cubicBezTo>
                  <a:close/>
                </a:path>
              </a:pathLst>
            </a:custGeom>
            <a:solidFill>
              <a:schemeClr val="accent2">
                <a:lumMod val="75000"/>
              </a:schemeClr>
            </a:solidFill>
            <a:ln>
              <a:noFill/>
            </a:ln>
          </p:spPr>
          <p:txBody>
            <a:bodyPr anchor="ctr"/>
            <a:lstStyle/>
            <a:p>
              <a:pPr algn="ctr"/>
              <a:endParaRPr/>
            </a:p>
          </p:txBody>
        </p:sp>
        <p:sp>
          <p:nvSpPr>
            <p:cNvPr id="111" name="Freeform: Shape 44">
              <a:extLst>
                <a:ext uri="{FF2B5EF4-FFF2-40B4-BE49-F238E27FC236}">
                  <a16:creationId xmlns:a16="http://schemas.microsoft.com/office/drawing/2014/main" id="{4956D0D3-4B06-4431-A4AA-D7B44136DFEF}"/>
                </a:ext>
              </a:extLst>
            </p:cNvPr>
            <p:cNvSpPr>
              <a:spLocks/>
            </p:cNvSpPr>
            <p:nvPr/>
          </p:nvSpPr>
          <p:spPr bwMode="auto">
            <a:xfrm>
              <a:off x="5031007" y="4903051"/>
              <a:ext cx="190935" cy="231243"/>
            </a:xfrm>
            <a:custGeom>
              <a:avLst/>
              <a:gdLst>
                <a:gd name="T0" fmla="*/ 2 w 38"/>
                <a:gd name="T1" fmla="*/ 4 h 46"/>
                <a:gd name="T2" fmla="*/ 0 w 38"/>
                <a:gd name="T3" fmla="*/ 0 h 46"/>
                <a:gd name="T4" fmla="*/ 37 w 38"/>
                <a:gd name="T5" fmla="*/ 42 h 46"/>
                <a:gd name="T6" fmla="*/ 38 w 38"/>
                <a:gd name="T7" fmla="*/ 46 h 46"/>
                <a:gd name="T8" fmla="*/ 2 w 38"/>
                <a:gd name="T9" fmla="*/ 4 h 46"/>
              </a:gdLst>
              <a:ahLst/>
              <a:cxnLst>
                <a:cxn ang="0">
                  <a:pos x="T0" y="T1"/>
                </a:cxn>
                <a:cxn ang="0">
                  <a:pos x="T2" y="T3"/>
                </a:cxn>
                <a:cxn ang="0">
                  <a:pos x="T4" y="T5"/>
                </a:cxn>
                <a:cxn ang="0">
                  <a:pos x="T6" y="T7"/>
                </a:cxn>
                <a:cxn ang="0">
                  <a:pos x="T8" y="T9"/>
                </a:cxn>
              </a:cxnLst>
              <a:rect l="0" t="0" r="r" b="b"/>
              <a:pathLst>
                <a:path w="38" h="46">
                  <a:moveTo>
                    <a:pt x="2" y="4"/>
                  </a:moveTo>
                  <a:cubicBezTo>
                    <a:pt x="0" y="0"/>
                    <a:pt x="0" y="0"/>
                    <a:pt x="0" y="0"/>
                  </a:cubicBezTo>
                  <a:cubicBezTo>
                    <a:pt x="37" y="42"/>
                    <a:pt x="37" y="42"/>
                    <a:pt x="37" y="42"/>
                  </a:cubicBezTo>
                  <a:cubicBezTo>
                    <a:pt x="38" y="46"/>
                    <a:pt x="38" y="46"/>
                    <a:pt x="38" y="46"/>
                  </a:cubicBezTo>
                  <a:cubicBezTo>
                    <a:pt x="9" y="12"/>
                    <a:pt x="21" y="27"/>
                    <a:pt x="2" y="4"/>
                  </a:cubicBezTo>
                  <a:close/>
                </a:path>
              </a:pathLst>
            </a:custGeom>
            <a:solidFill>
              <a:schemeClr val="accent2">
                <a:lumMod val="75000"/>
              </a:schemeClr>
            </a:solidFill>
            <a:ln>
              <a:noFill/>
            </a:ln>
          </p:spPr>
          <p:txBody>
            <a:bodyPr anchor="ctr"/>
            <a:lstStyle/>
            <a:p>
              <a:pPr algn="ctr"/>
              <a:endParaRPr/>
            </a:p>
          </p:txBody>
        </p:sp>
        <p:sp>
          <p:nvSpPr>
            <p:cNvPr id="112" name="Freeform: Shape 45">
              <a:extLst>
                <a:ext uri="{FF2B5EF4-FFF2-40B4-BE49-F238E27FC236}">
                  <a16:creationId xmlns:a16="http://schemas.microsoft.com/office/drawing/2014/main" id="{15BF6BA4-FF3F-482A-A558-4738E98477D8}"/>
                </a:ext>
              </a:extLst>
            </p:cNvPr>
            <p:cNvSpPr>
              <a:spLocks/>
            </p:cNvSpPr>
            <p:nvPr/>
          </p:nvSpPr>
          <p:spPr bwMode="auto">
            <a:xfrm>
              <a:off x="4316062" y="4132947"/>
              <a:ext cx="670394" cy="784954"/>
            </a:xfrm>
            <a:custGeom>
              <a:avLst/>
              <a:gdLst>
                <a:gd name="T0" fmla="*/ 311 w 316"/>
                <a:gd name="T1" fmla="*/ 363 h 370"/>
                <a:gd name="T2" fmla="*/ 0 w 316"/>
                <a:gd name="T3" fmla="*/ 0 h 370"/>
                <a:gd name="T4" fmla="*/ 5 w 316"/>
                <a:gd name="T5" fmla="*/ 12 h 370"/>
                <a:gd name="T6" fmla="*/ 316 w 316"/>
                <a:gd name="T7" fmla="*/ 370 h 370"/>
                <a:gd name="T8" fmla="*/ 311 w 316"/>
                <a:gd name="T9" fmla="*/ 363 h 370"/>
              </a:gdLst>
              <a:ahLst/>
              <a:cxnLst>
                <a:cxn ang="0">
                  <a:pos x="T0" y="T1"/>
                </a:cxn>
                <a:cxn ang="0">
                  <a:pos x="T2" y="T3"/>
                </a:cxn>
                <a:cxn ang="0">
                  <a:pos x="T4" y="T5"/>
                </a:cxn>
                <a:cxn ang="0">
                  <a:pos x="T6" y="T7"/>
                </a:cxn>
                <a:cxn ang="0">
                  <a:pos x="T8" y="T9"/>
                </a:cxn>
              </a:cxnLst>
              <a:rect l="0" t="0" r="r" b="b"/>
              <a:pathLst>
                <a:path w="316" h="370">
                  <a:moveTo>
                    <a:pt x="311" y="363"/>
                  </a:moveTo>
                  <a:lnTo>
                    <a:pt x="0" y="0"/>
                  </a:lnTo>
                  <a:lnTo>
                    <a:pt x="5" y="12"/>
                  </a:lnTo>
                  <a:lnTo>
                    <a:pt x="316" y="370"/>
                  </a:lnTo>
                  <a:lnTo>
                    <a:pt x="311" y="363"/>
                  </a:lnTo>
                  <a:close/>
                </a:path>
              </a:pathLst>
            </a:custGeom>
            <a:solidFill>
              <a:schemeClr val="accent1">
                <a:lumMod val="75000"/>
              </a:schemeClr>
            </a:solidFill>
            <a:ln>
              <a:noFill/>
            </a:ln>
          </p:spPr>
          <p:txBody>
            <a:bodyPr anchor="ctr"/>
            <a:lstStyle/>
            <a:p>
              <a:pPr algn="ctr"/>
              <a:endParaRPr/>
            </a:p>
          </p:txBody>
        </p:sp>
        <p:sp>
          <p:nvSpPr>
            <p:cNvPr id="113" name="Freeform: Shape 46">
              <a:extLst>
                <a:ext uri="{FF2B5EF4-FFF2-40B4-BE49-F238E27FC236}">
                  <a16:creationId xmlns:a16="http://schemas.microsoft.com/office/drawing/2014/main" id="{319D058F-B778-4F85-B758-007AAE496830}"/>
                </a:ext>
              </a:extLst>
            </p:cNvPr>
            <p:cNvSpPr>
              <a:spLocks/>
            </p:cNvSpPr>
            <p:nvPr/>
          </p:nvSpPr>
          <p:spPr bwMode="auto">
            <a:xfrm>
              <a:off x="4975848" y="4892443"/>
              <a:ext cx="25458" cy="29701"/>
            </a:xfrm>
            <a:custGeom>
              <a:avLst/>
              <a:gdLst>
                <a:gd name="T0" fmla="*/ 7 w 12"/>
                <a:gd name="T1" fmla="*/ 0 h 14"/>
                <a:gd name="T2" fmla="*/ 0 w 12"/>
                <a:gd name="T3" fmla="*/ 5 h 14"/>
                <a:gd name="T4" fmla="*/ 5 w 12"/>
                <a:gd name="T5" fmla="*/ 12 h 14"/>
                <a:gd name="T6" fmla="*/ 5 w 12"/>
                <a:gd name="T7" fmla="*/ 14 h 14"/>
                <a:gd name="T8" fmla="*/ 12 w 12"/>
                <a:gd name="T9" fmla="*/ 7 h 14"/>
                <a:gd name="T10" fmla="*/ 7 w 12"/>
                <a:gd name="T11" fmla="*/ 0 h 14"/>
              </a:gdLst>
              <a:ahLst/>
              <a:cxnLst>
                <a:cxn ang="0">
                  <a:pos x="T0" y="T1"/>
                </a:cxn>
                <a:cxn ang="0">
                  <a:pos x="T2" y="T3"/>
                </a:cxn>
                <a:cxn ang="0">
                  <a:pos x="T4" y="T5"/>
                </a:cxn>
                <a:cxn ang="0">
                  <a:pos x="T6" y="T7"/>
                </a:cxn>
                <a:cxn ang="0">
                  <a:pos x="T8" y="T9"/>
                </a:cxn>
                <a:cxn ang="0">
                  <a:pos x="T10" y="T11"/>
                </a:cxn>
              </a:cxnLst>
              <a:rect l="0" t="0" r="r" b="b"/>
              <a:pathLst>
                <a:path w="12" h="14">
                  <a:moveTo>
                    <a:pt x="7" y="0"/>
                  </a:moveTo>
                  <a:lnTo>
                    <a:pt x="0" y="5"/>
                  </a:lnTo>
                  <a:lnTo>
                    <a:pt x="5" y="12"/>
                  </a:lnTo>
                  <a:lnTo>
                    <a:pt x="5" y="14"/>
                  </a:lnTo>
                  <a:lnTo>
                    <a:pt x="12" y="7"/>
                  </a:lnTo>
                  <a:lnTo>
                    <a:pt x="7" y="0"/>
                  </a:lnTo>
                  <a:close/>
                </a:path>
              </a:pathLst>
            </a:custGeom>
            <a:solidFill>
              <a:schemeClr val="accent1">
                <a:lumMod val="75000"/>
              </a:schemeClr>
            </a:solidFill>
            <a:ln>
              <a:noFill/>
            </a:ln>
          </p:spPr>
          <p:txBody>
            <a:bodyPr anchor="ctr"/>
            <a:lstStyle/>
            <a:p>
              <a:pPr algn="ctr"/>
              <a:endParaRPr/>
            </a:p>
          </p:txBody>
        </p:sp>
        <p:sp>
          <p:nvSpPr>
            <p:cNvPr id="114" name="Freeform: Shape 47">
              <a:extLst>
                <a:ext uri="{FF2B5EF4-FFF2-40B4-BE49-F238E27FC236}">
                  <a16:creationId xmlns:a16="http://schemas.microsoft.com/office/drawing/2014/main" id="{03AFAAAC-23E3-42F6-9DA1-4268178A7DB9}"/>
                </a:ext>
              </a:extLst>
            </p:cNvPr>
            <p:cNvSpPr>
              <a:spLocks/>
            </p:cNvSpPr>
            <p:nvPr/>
          </p:nvSpPr>
          <p:spPr bwMode="auto">
            <a:xfrm>
              <a:off x="5086166" y="4987911"/>
              <a:ext cx="25458" cy="25458"/>
            </a:xfrm>
            <a:custGeom>
              <a:avLst/>
              <a:gdLst>
                <a:gd name="T0" fmla="*/ 2 w 5"/>
                <a:gd name="T1" fmla="*/ 0 h 5"/>
                <a:gd name="T2" fmla="*/ 5 w 5"/>
                <a:gd name="T3" fmla="*/ 3 h 5"/>
                <a:gd name="T4" fmla="*/ 1 w 5"/>
                <a:gd name="T5" fmla="*/ 5 h 5"/>
                <a:gd name="T6" fmla="*/ 0 w 5"/>
                <a:gd name="T7" fmla="*/ 1 h 5"/>
                <a:gd name="T8" fmla="*/ 2 w 5"/>
                <a:gd name="T9" fmla="*/ 0 h 5"/>
              </a:gdLst>
              <a:ahLst/>
              <a:cxnLst>
                <a:cxn ang="0">
                  <a:pos x="T0" y="T1"/>
                </a:cxn>
                <a:cxn ang="0">
                  <a:pos x="T2" y="T3"/>
                </a:cxn>
                <a:cxn ang="0">
                  <a:pos x="T4" y="T5"/>
                </a:cxn>
                <a:cxn ang="0">
                  <a:pos x="T6" y="T7"/>
                </a:cxn>
                <a:cxn ang="0">
                  <a:pos x="T8" y="T9"/>
                </a:cxn>
              </a:cxnLst>
              <a:rect l="0" t="0" r="r" b="b"/>
              <a:pathLst>
                <a:path w="5" h="5">
                  <a:moveTo>
                    <a:pt x="2" y="0"/>
                  </a:moveTo>
                  <a:cubicBezTo>
                    <a:pt x="2" y="1"/>
                    <a:pt x="4" y="3"/>
                    <a:pt x="5" y="3"/>
                  </a:cubicBezTo>
                  <a:cubicBezTo>
                    <a:pt x="1" y="5"/>
                    <a:pt x="1" y="5"/>
                    <a:pt x="1" y="5"/>
                  </a:cubicBezTo>
                  <a:cubicBezTo>
                    <a:pt x="0" y="1"/>
                    <a:pt x="0" y="1"/>
                    <a:pt x="0" y="1"/>
                  </a:cubicBezTo>
                  <a:lnTo>
                    <a:pt x="2" y="0"/>
                  </a:lnTo>
                  <a:close/>
                </a:path>
              </a:pathLst>
            </a:custGeom>
            <a:solidFill>
              <a:schemeClr val="accent2">
                <a:lumMod val="75000"/>
              </a:schemeClr>
            </a:solidFill>
            <a:ln>
              <a:noFill/>
            </a:ln>
          </p:spPr>
          <p:txBody>
            <a:bodyPr anchor="ctr"/>
            <a:lstStyle/>
            <a:p>
              <a:pPr algn="ctr"/>
              <a:endParaRPr/>
            </a:p>
          </p:txBody>
        </p:sp>
        <p:sp>
          <p:nvSpPr>
            <p:cNvPr id="115" name="Freeform: Shape 48">
              <a:extLst>
                <a:ext uri="{FF2B5EF4-FFF2-40B4-BE49-F238E27FC236}">
                  <a16:creationId xmlns:a16="http://schemas.microsoft.com/office/drawing/2014/main" id="{51C0EC9E-1356-4E47-82E6-1949C9E82B06}"/>
                </a:ext>
              </a:extLst>
            </p:cNvPr>
            <p:cNvSpPr>
              <a:spLocks/>
            </p:cNvSpPr>
            <p:nvPr/>
          </p:nvSpPr>
          <p:spPr bwMode="auto">
            <a:xfrm>
              <a:off x="5162540" y="5017612"/>
              <a:ext cx="197299" cy="241851"/>
            </a:xfrm>
            <a:custGeom>
              <a:avLst/>
              <a:gdLst>
                <a:gd name="T0" fmla="*/ 1 w 39"/>
                <a:gd name="T1" fmla="*/ 4 h 48"/>
                <a:gd name="T2" fmla="*/ 39 w 39"/>
                <a:gd name="T3" fmla="*/ 48 h 48"/>
                <a:gd name="T4" fmla="*/ 38 w 39"/>
                <a:gd name="T5" fmla="*/ 44 h 48"/>
                <a:gd name="T6" fmla="*/ 0 w 39"/>
                <a:gd name="T7" fmla="*/ 0 h 48"/>
                <a:gd name="T8" fmla="*/ 1 w 39"/>
                <a:gd name="T9" fmla="*/ 4 h 48"/>
              </a:gdLst>
              <a:ahLst/>
              <a:cxnLst>
                <a:cxn ang="0">
                  <a:pos x="T0" y="T1"/>
                </a:cxn>
                <a:cxn ang="0">
                  <a:pos x="T2" y="T3"/>
                </a:cxn>
                <a:cxn ang="0">
                  <a:pos x="T4" y="T5"/>
                </a:cxn>
                <a:cxn ang="0">
                  <a:pos x="T6" y="T7"/>
                </a:cxn>
                <a:cxn ang="0">
                  <a:pos x="T8" y="T9"/>
                </a:cxn>
              </a:cxnLst>
              <a:rect l="0" t="0" r="r" b="b"/>
              <a:pathLst>
                <a:path w="39" h="48">
                  <a:moveTo>
                    <a:pt x="1" y="4"/>
                  </a:moveTo>
                  <a:cubicBezTo>
                    <a:pt x="5" y="9"/>
                    <a:pt x="35" y="43"/>
                    <a:pt x="39" y="48"/>
                  </a:cubicBezTo>
                  <a:cubicBezTo>
                    <a:pt x="38" y="44"/>
                    <a:pt x="38" y="44"/>
                    <a:pt x="38" y="44"/>
                  </a:cubicBezTo>
                  <a:cubicBezTo>
                    <a:pt x="0" y="0"/>
                    <a:pt x="0" y="0"/>
                    <a:pt x="0" y="0"/>
                  </a:cubicBezTo>
                  <a:lnTo>
                    <a:pt x="1" y="4"/>
                  </a:lnTo>
                  <a:close/>
                </a:path>
              </a:pathLst>
            </a:custGeom>
            <a:solidFill>
              <a:schemeClr val="accent2">
                <a:lumMod val="75000"/>
              </a:schemeClr>
            </a:solidFill>
            <a:ln>
              <a:noFill/>
            </a:ln>
          </p:spPr>
          <p:txBody>
            <a:bodyPr anchor="ctr"/>
            <a:lstStyle/>
            <a:p>
              <a:pPr algn="ctr"/>
              <a:endParaRPr/>
            </a:p>
          </p:txBody>
        </p:sp>
        <p:sp>
          <p:nvSpPr>
            <p:cNvPr id="116" name="Freeform: Shape 49">
              <a:extLst>
                <a:ext uri="{FF2B5EF4-FFF2-40B4-BE49-F238E27FC236}">
                  <a16:creationId xmlns:a16="http://schemas.microsoft.com/office/drawing/2014/main" id="{E4D5C7D1-562A-4465-B692-61D699D6172C}"/>
                </a:ext>
              </a:extLst>
            </p:cNvPr>
            <p:cNvSpPr>
              <a:spLocks/>
            </p:cNvSpPr>
            <p:nvPr/>
          </p:nvSpPr>
          <p:spPr bwMode="auto">
            <a:xfrm>
              <a:off x="5217699" y="5104593"/>
              <a:ext cx="21215" cy="29701"/>
            </a:xfrm>
            <a:custGeom>
              <a:avLst/>
              <a:gdLst>
                <a:gd name="T0" fmla="*/ 5 w 10"/>
                <a:gd name="T1" fmla="*/ 0 h 14"/>
                <a:gd name="T2" fmla="*/ 0 w 10"/>
                <a:gd name="T3" fmla="*/ 4 h 14"/>
                <a:gd name="T4" fmla="*/ 2 w 10"/>
                <a:gd name="T5" fmla="*/ 14 h 14"/>
                <a:gd name="T6" fmla="*/ 10 w 10"/>
                <a:gd name="T7" fmla="*/ 7 h 14"/>
                <a:gd name="T8" fmla="*/ 5 w 10"/>
                <a:gd name="T9" fmla="*/ 0 h 14"/>
              </a:gdLst>
              <a:ahLst/>
              <a:cxnLst>
                <a:cxn ang="0">
                  <a:pos x="T0" y="T1"/>
                </a:cxn>
                <a:cxn ang="0">
                  <a:pos x="T2" y="T3"/>
                </a:cxn>
                <a:cxn ang="0">
                  <a:pos x="T4" y="T5"/>
                </a:cxn>
                <a:cxn ang="0">
                  <a:pos x="T6" y="T7"/>
                </a:cxn>
                <a:cxn ang="0">
                  <a:pos x="T8" y="T9"/>
                </a:cxn>
              </a:cxnLst>
              <a:rect l="0" t="0" r="r" b="b"/>
              <a:pathLst>
                <a:path w="10" h="14">
                  <a:moveTo>
                    <a:pt x="5" y="0"/>
                  </a:moveTo>
                  <a:lnTo>
                    <a:pt x="0" y="4"/>
                  </a:lnTo>
                  <a:lnTo>
                    <a:pt x="2" y="14"/>
                  </a:lnTo>
                  <a:lnTo>
                    <a:pt x="10" y="7"/>
                  </a:lnTo>
                  <a:lnTo>
                    <a:pt x="5" y="0"/>
                  </a:lnTo>
                  <a:close/>
                </a:path>
              </a:pathLst>
            </a:custGeom>
            <a:solidFill>
              <a:schemeClr val="accent2">
                <a:lumMod val="75000"/>
              </a:schemeClr>
            </a:solidFill>
            <a:ln>
              <a:noFill/>
            </a:ln>
          </p:spPr>
          <p:txBody>
            <a:bodyPr anchor="ctr"/>
            <a:lstStyle/>
            <a:p>
              <a:pPr algn="ctr"/>
              <a:endParaRPr/>
            </a:p>
          </p:txBody>
        </p:sp>
        <p:sp>
          <p:nvSpPr>
            <p:cNvPr id="117" name="Freeform: Shape 50">
              <a:extLst>
                <a:ext uri="{FF2B5EF4-FFF2-40B4-BE49-F238E27FC236}">
                  <a16:creationId xmlns:a16="http://schemas.microsoft.com/office/drawing/2014/main" id="{6E564491-B371-40CC-B862-AF4A1951755A}"/>
                </a:ext>
              </a:extLst>
            </p:cNvPr>
            <p:cNvSpPr>
              <a:spLocks/>
            </p:cNvSpPr>
            <p:nvPr/>
          </p:nvSpPr>
          <p:spPr bwMode="auto">
            <a:xfrm>
              <a:off x="5298316" y="5144901"/>
              <a:ext cx="543104" cy="602506"/>
            </a:xfrm>
            <a:custGeom>
              <a:avLst/>
              <a:gdLst>
                <a:gd name="T0" fmla="*/ 2 w 256"/>
                <a:gd name="T1" fmla="*/ 9 h 284"/>
                <a:gd name="T2" fmla="*/ 0 w 256"/>
                <a:gd name="T3" fmla="*/ 0 h 284"/>
                <a:gd name="T4" fmla="*/ 256 w 256"/>
                <a:gd name="T5" fmla="*/ 277 h 284"/>
                <a:gd name="T6" fmla="*/ 256 w 256"/>
                <a:gd name="T7" fmla="*/ 284 h 284"/>
                <a:gd name="T8" fmla="*/ 2 w 256"/>
                <a:gd name="T9" fmla="*/ 9 h 284"/>
              </a:gdLst>
              <a:ahLst/>
              <a:cxnLst>
                <a:cxn ang="0">
                  <a:pos x="T0" y="T1"/>
                </a:cxn>
                <a:cxn ang="0">
                  <a:pos x="T2" y="T3"/>
                </a:cxn>
                <a:cxn ang="0">
                  <a:pos x="T4" y="T5"/>
                </a:cxn>
                <a:cxn ang="0">
                  <a:pos x="T6" y="T7"/>
                </a:cxn>
                <a:cxn ang="0">
                  <a:pos x="T8" y="T9"/>
                </a:cxn>
              </a:cxnLst>
              <a:rect l="0" t="0" r="r" b="b"/>
              <a:pathLst>
                <a:path w="256" h="284">
                  <a:moveTo>
                    <a:pt x="2" y="9"/>
                  </a:moveTo>
                  <a:lnTo>
                    <a:pt x="0" y="0"/>
                  </a:lnTo>
                  <a:lnTo>
                    <a:pt x="256" y="277"/>
                  </a:lnTo>
                  <a:lnTo>
                    <a:pt x="256" y="284"/>
                  </a:lnTo>
                  <a:lnTo>
                    <a:pt x="2" y="9"/>
                  </a:lnTo>
                  <a:close/>
                </a:path>
              </a:pathLst>
            </a:custGeom>
            <a:solidFill>
              <a:schemeClr val="accent2">
                <a:lumMod val="75000"/>
              </a:schemeClr>
            </a:solidFill>
            <a:ln>
              <a:noFill/>
            </a:ln>
          </p:spPr>
          <p:txBody>
            <a:bodyPr anchor="ctr"/>
            <a:lstStyle/>
            <a:p>
              <a:pPr algn="ctr"/>
              <a:endParaRPr/>
            </a:p>
          </p:txBody>
        </p:sp>
        <p:sp>
          <p:nvSpPr>
            <p:cNvPr id="118" name="Freeform: Shape 51">
              <a:extLst>
                <a:ext uri="{FF2B5EF4-FFF2-40B4-BE49-F238E27FC236}">
                  <a16:creationId xmlns:a16="http://schemas.microsoft.com/office/drawing/2014/main" id="{CCC07BD5-48B6-4165-A8F7-E9740C8E8D6A}"/>
                </a:ext>
              </a:extLst>
            </p:cNvPr>
            <p:cNvSpPr>
              <a:spLocks/>
            </p:cNvSpPr>
            <p:nvPr/>
          </p:nvSpPr>
          <p:spPr bwMode="auto">
            <a:xfrm>
              <a:off x="5353475" y="5229761"/>
              <a:ext cx="25458" cy="29701"/>
            </a:xfrm>
            <a:custGeom>
              <a:avLst/>
              <a:gdLst>
                <a:gd name="T0" fmla="*/ 5 w 12"/>
                <a:gd name="T1" fmla="*/ 0 h 14"/>
                <a:gd name="T2" fmla="*/ 0 w 12"/>
                <a:gd name="T3" fmla="*/ 5 h 14"/>
                <a:gd name="T4" fmla="*/ 3 w 12"/>
                <a:gd name="T5" fmla="*/ 14 h 14"/>
                <a:gd name="T6" fmla="*/ 12 w 12"/>
                <a:gd name="T7" fmla="*/ 7 h 14"/>
                <a:gd name="T8" fmla="*/ 5 w 12"/>
                <a:gd name="T9" fmla="*/ 0 h 14"/>
              </a:gdLst>
              <a:ahLst/>
              <a:cxnLst>
                <a:cxn ang="0">
                  <a:pos x="T0" y="T1"/>
                </a:cxn>
                <a:cxn ang="0">
                  <a:pos x="T2" y="T3"/>
                </a:cxn>
                <a:cxn ang="0">
                  <a:pos x="T4" y="T5"/>
                </a:cxn>
                <a:cxn ang="0">
                  <a:pos x="T6" y="T7"/>
                </a:cxn>
                <a:cxn ang="0">
                  <a:pos x="T8" y="T9"/>
                </a:cxn>
              </a:cxnLst>
              <a:rect l="0" t="0" r="r" b="b"/>
              <a:pathLst>
                <a:path w="12" h="14">
                  <a:moveTo>
                    <a:pt x="5" y="0"/>
                  </a:moveTo>
                  <a:lnTo>
                    <a:pt x="0" y="5"/>
                  </a:lnTo>
                  <a:lnTo>
                    <a:pt x="3" y="14"/>
                  </a:lnTo>
                  <a:lnTo>
                    <a:pt x="12" y="7"/>
                  </a:lnTo>
                  <a:lnTo>
                    <a:pt x="5" y="0"/>
                  </a:lnTo>
                  <a:close/>
                </a:path>
              </a:pathLst>
            </a:custGeom>
            <a:solidFill>
              <a:schemeClr val="accent2">
                <a:lumMod val="75000"/>
              </a:schemeClr>
            </a:solidFill>
            <a:ln>
              <a:noFill/>
            </a:ln>
          </p:spPr>
          <p:txBody>
            <a:bodyPr anchor="ctr"/>
            <a:lstStyle/>
            <a:p>
              <a:pPr algn="ctr"/>
              <a:endParaRPr/>
            </a:p>
          </p:txBody>
        </p:sp>
        <p:sp>
          <p:nvSpPr>
            <p:cNvPr id="119" name="Freeform: Shape 52">
              <a:extLst>
                <a:ext uri="{FF2B5EF4-FFF2-40B4-BE49-F238E27FC236}">
                  <a16:creationId xmlns:a16="http://schemas.microsoft.com/office/drawing/2014/main" id="{029CC7BB-FFAC-4CF1-B60E-31D446D4F2CC}"/>
                </a:ext>
              </a:extLst>
            </p:cNvPr>
            <p:cNvSpPr>
              <a:spLocks/>
            </p:cNvSpPr>
            <p:nvPr/>
          </p:nvSpPr>
          <p:spPr bwMode="auto">
            <a:xfrm>
              <a:off x="5841420" y="4892443"/>
              <a:ext cx="963160" cy="854964"/>
            </a:xfrm>
            <a:custGeom>
              <a:avLst/>
              <a:gdLst>
                <a:gd name="T0" fmla="*/ 0 w 191"/>
                <a:gd name="T1" fmla="*/ 167 h 170"/>
                <a:gd name="T2" fmla="*/ 191 w 191"/>
                <a:gd name="T3" fmla="*/ 0 h 170"/>
                <a:gd name="T4" fmla="*/ 190 w 191"/>
                <a:gd name="T5" fmla="*/ 4 h 170"/>
                <a:gd name="T6" fmla="*/ 0 w 191"/>
                <a:gd name="T7" fmla="*/ 170 h 170"/>
                <a:gd name="T8" fmla="*/ 0 w 191"/>
                <a:gd name="T9" fmla="*/ 167 h 170"/>
              </a:gdLst>
              <a:ahLst/>
              <a:cxnLst>
                <a:cxn ang="0">
                  <a:pos x="T0" y="T1"/>
                </a:cxn>
                <a:cxn ang="0">
                  <a:pos x="T2" y="T3"/>
                </a:cxn>
                <a:cxn ang="0">
                  <a:pos x="T4" y="T5"/>
                </a:cxn>
                <a:cxn ang="0">
                  <a:pos x="T6" y="T7"/>
                </a:cxn>
                <a:cxn ang="0">
                  <a:pos x="T8" y="T9"/>
                </a:cxn>
              </a:cxnLst>
              <a:rect l="0" t="0" r="r" b="b"/>
              <a:pathLst>
                <a:path w="191" h="170">
                  <a:moveTo>
                    <a:pt x="0" y="167"/>
                  </a:moveTo>
                  <a:cubicBezTo>
                    <a:pt x="8" y="160"/>
                    <a:pt x="171" y="18"/>
                    <a:pt x="191" y="0"/>
                  </a:cubicBezTo>
                  <a:cubicBezTo>
                    <a:pt x="190" y="4"/>
                    <a:pt x="190" y="4"/>
                    <a:pt x="190" y="4"/>
                  </a:cubicBezTo>
                  <a:cubicBezTo>
                    <a:pt x="190" y="5"/>
                    <a:pt x="1" y="170"/>
                    <a:pt x="0" y="170"/>
                  </a:cubicBezTo>
                  <a:lnTo>
                    <a:pt x="0" y="167"/>
                  </a:lnTo>
                  <a:close/>
                </a:path>
              </a:pathLst>
            </a:custGeom>
            <a:solidFill>
              <a:schemeClr val="accent2">
                <a:lumMod val="75000"/>
              </a:schemeClr>
            </a:solidFill>
            <a:ln>
              <a:noFill/>
            </a:ln>
          </p:spPr>
          <p:txBody>
            <a:bodyPr anchor="ctr"/>
            <a:lstStyle/>
            <a:p>
              <a:pPr algn="ctr"/>
              <a:endParaRPr/>
            </a:p>
          </p:txBody>
        </p:sp>
      </p:grpSp>
      <p:sp>
        <p:nvSpPr>
          <p:cNvPr id="30" name="TextBox 53">
            <a:extLst>
              <a:ext uri="{FF2B5EF4-FFF2-40B4-BE49-F238E27FC236}">
                <a16:creationId xmlns:a16="http://schemas.microsoft.com/office/drawing/2014/main" id="{24A9EB2B-E3DC-45D8-82ED-A0B60347FA38}"/>
              </a:ext>
            </a:extLst>
          </p:cNvPr>
          <p:cNvSpPr txBox="1"/>
          <p:nvPr/>
        </p:nvSpPr>
        <p:spPr>
          <a:xfrm rot="2914667">
            <a:off x="1505954" y="3935923"/>
            <a:ext cx="601410" cy="523202"/>
          </a:xfrm>
          <a:prstGeom prst="rect">
            <a:avLst/>
          </a:prstGeom>
          <a:noFill/>
        </p:spPr>
        <p:txBody>
          <a:bodyPr wrap="none" lIns="91422" tIns="45711" rIns="91422" bIns="45711">
            <a:normAutofit/>
          </a:bodyPr>
          <a:lstStyle/>
          <a:p>
            <a:pPr algn="ctr"/>
            <a:r>
              <a:rPr lang="en-US" sz="2800" b="1">
                <a:solidFill>
                  <a:schemeClr val="bg1"/>
                </a:solidFill>
              </a:rPr>
              <a:t>01</a:t>
            </a:r>
          </a:p>
        </p:txBody>
      </p:sp>
      <p:sp>
        <p:nvSpPr>
          <p:cNvPr id="31" name="TextBox 54">
            <a:extLst>
              <a:ext uri="{FF2B5EF4-FFF2-40B4-BE49-F238E27FC236}">
                <a16:creationId xmlns:a16="http://schemas.microsoft.com/office/drawing/2014/main" id="{7F7BD847-7DC3-4128-9A75-3045D00FD1B1}"/>
              </a:ext>
            </a:extLst>
          </p:cNvPr>
          <p:cNvSpPr txBox="1"/>
          <p:nvPr/>
        </p:nvSpPr>
        <p:spPr>
          <a:xfrm rot="19197881">
            <a:off x="2643089" y="4736584"/>
            <a:ext cx="662325" cy="584757"/>
          </a:xfrm>
          <a:prstGeom prst="rect">
            <a:avLst/>
          </a:prstGeom>
          <a:noFill/>
        </p:spPr>
        <p:txBody>
          <a:bodyPr wrap="none" lIns="91422" tIns="45711" rIns="91422" bIns="45711">
            <a:normAutofit/>
          </a:bodyPr>
          <a:lstStyle/>
          <a:p>
            <a:pPr algn="ctr"/>
            <a:r>
              <a:rPr lang="en-US" sz="3200" b="1">
                <a:solidFill>
                  <a:schemeClr val="bg1"/>
                </a:solidFill>
              </a:rPr>
              <a:t>02</a:t>
            </a:r>
          </a:p>
        </p:txBody>
      </p:sp>
      <p:sp>
        <p:nvSpPr>
          <p:cNvPr id="32" name="TextBox 55">
            <a:extLst>
              <a:ext uri="{FF2B5EF4-FFF2-40B4-BE49-F238E27FC236}">
                <a16:creationId xmlns:a16="http://schemas.microsoft.com/office/drawing/2014/main" id="{A76A3FB3-3C94-45D1-801B-950CE1BE8BF8}"/>
              </a:ext>
            </a:extLst>
          </p:cNvPr>
          <p:cNvSpPr txBox="1"/>
          <p:nvPr/>
        </p:nvSpPr>
        <p:spPr>
          <a:xfrm rot="2492360">
            <a:off x="3755745" y="3317499"/>
            <a:ext cx="662325" cy="584757"/>
          </a:xfrm>
          <a:prstGeom prst="rect">
            <a:avLst/>
          </a:prstGeom>
          <a:noFill/>
        </p:spPr>
        <p:txBody>
          <a:bodyPr wrap="none" lIns="91422" tIns="45711" rIns="91422" bIns="45711">
            <a:normAutofit/>
          </a:bodyPr>
          <a:lstStyle/>
          <a:p>
            <a:pPr algn="ctr"/>
            <a:r>
              <a:rPr lang="en-US" sz="3200" b="1">
                <a:solidFill>
                  <a:schemeClr val="bg1"/>
                </a:solidFill>
              </a:rPr>
              <a:t>03</a:t>
            </a:r>
          </a:p>
        </p:txBody>
      </p:sp>
      <p:sp>
        <p:nvSpPr>
          <p:cNvPr id="33" name="TextBox 56">
            <a:extLst>
              <a:ext uri="{FF2B5EF4-FFF2-40B4-BE49-F238E27FC236}">
                <a16:creationId xmlns:a16="http://schemas.microsoft.com/office/drawing/2014/main" id="{00F03573-D3D1-4293-8B34-E0882E8B227A}"/>
              </a:ext>
            </a:extLst>
          </p:cNvPr>
          <p:cNvSpPr txBox="1"/>
          <p:nvPr/>
        </p:nvSpPr>
        <p:spPr>
          <a:xfrm rot="19507174">
            <a:off x="2434749" y="2113539"/>
            <a:ext cx="662325" cy="584757"/>
          </a:xfrm>
          <a:prstGeom prst="rect">
            <a:avLst/>
          </a:prstGeom>
          <a:noFill/>
        </p:spPr>
        <p:txBody>
          <a:bodyPr wrap="none" lIns="91422" tIns="45711" rIns="91422" bIns="45711">
            <a:normAutofit/>
          </a:bodyPr>
          <a:lstStyle/>
          <a:p>
            <a:pPr algn="ctr"/>
            <a:r>
              <a:rPr lang="en-US" sz="3200" b="1">
                <a:solidFill>
                  <a:schemeClr val="bg1"/>
                </a:solidFill>
              </a:rPr>
              <a:t>04</a:t>
            </a:r>
          </a:p>
        </p:txBody>
      </p:sp>
      <p:sp>
        <p:nvSpPr>
          <p:cNvPr id="34" name="Freeform: Shape 65">
            <a:extLst>
              <a:ext uri="{FF2B5EF4-FFF2-40B4-BE49-F238E27FC236}">
                <a16:creationId xmlns:a16="http://schemas.microsoft.com/office/drawing/2014/main" id="{0011BBC3-891F-465F-8C2C-82664C6133C7}"/>
              </a:ext>
            </a:extLst>
          </p:cNvPr>
          <p:cNvSpPr>
            <a:spLocks noChangeAspect="1"/>
          </p:cNvSpPr>
          <p:nvPr/>
        </p:nvSpPr>
        <p:spPr bwMode="auto">
          <a:xfrm>
            <a:off x="6031625" y="4895916"/>
            <a:ext cx="511397" cy="662956"/>
          </a:xfrm>
          <a:custGeom>
            <a:avLst/>
            <a:gdLst>
              <a:gd name="T0" fmla="*/ 719 w 1222"/>
              <a:gd name="T1" fmla="*/ 1338 h 1581"/>
              <a:gd name="T2" fmla="*/ 686 w 1222"/>
              <a:gd name="T3" fmla="*/ 1221 h 1581"/>
              <a:gd name="T4" fmla="*/ 686 w 1222"/>
              <a:gd name="T5" fmla="*/ 359 h 1581"/>
              <a:gd name="T6" fmla="*/ 719 w 1222"/>
              <a:gd name="T7" fmla="*/ 243 h 1581"/>
              <a:gd name="T8" fmla="*/ 17 w 1222"/>
              <a:gd name="T9" fmla="*/ 460 h 1581"/>
              <a:gd name="T10" fmla="*/ 0 w 1222"/>
              <a:gd name="T11" fmla="*/ 794 h 1581"/>
              <a:gd name="T12" fmla="*/ 17 w 1222"/>
              <a:gd name="T13" fmla="*/ 1120 h 1581"/>
              <a:gd name="T14" fmla="*/ 502 w 1222"/>
              <a:gd name="T15" fmla="*/ 1530 h 1581"/>
              <a:gd name="T16" fmla="*/ 493 w 1222"/>
              <a:gd name="T17" fmla="*/ 1112 h 1581"/>
              <a:gd name="T18" fmla="*/ 284 w 1222"/>
              <a:gd name="T19" fmla="*/ 1120 h 1581"/>
              <a:gd name="T20" fmla="*/ 284 w 1222"/>
              <a:gd name="T21" fmla="*/ 794 h 1581"/>
              <a:gd name="T22" fmla="*/ 284 w 1222"/>
              <a:gd name="T23" fmla="*/ 460 h 1581"/>
              <a:gd name="T24" fmla="*/ 493 w 1222"/>
              <a:gd name="T25" fmla="*/ 468 h 1581"/>
              <a:gd name="T26" fmla="*/ 502 w 1222"/>
              <a:gd name="T27" fmla="*/ 58 h 1581"/>
              <a:gd name="T28" fmla="*/ 17 w 1222"/>
              <a:gd name="T29" fmla="*/ 460 h 1581"/>
              <a:gd name="T30" fmla="*/ 602 w 1222"/>
              <a:gd name="T31" fmla="*/ 911 h 1581"/>
              <a:gd name="T32" fmla="*/ 493 w 1222"/>
              <a:gd name="T33" fmla="*/ 861 h 1581"/>
              <a:gd name="T34" fmla="*/ 543 w 1222"/>
              <a:gd name="T35" fmla="*/ 828 h 1581"/>
              <a:gd name="T36" fmla="*/ 610 w 1222"/>
              <a:gd name="T37" fmla="*/ 778 h 1581"/>
              <a:gd name="T38" fmla="*/ 627 w 1222"/>
              <a:gd name="T39" fmla="*/ 660 h 1581"/>
              <a:gd name="T40" fmla="*/ 476 w 1222"/>
              <a:gd name="T41" fmla="*/ 677 h 1581"/>
              <a:gd name="T42" fmla="*/ 510 w 1222"/>
              <a:gd name="T43" fmla="*/ 736 h 1581"/>
              <a:gd name="T44" fmla="*/ 560 w 1222"/>
              <a:gd name="T45" fmla="*/ 677 h 1581"/>
              <a:gd name="T46" fmla="*/ 585 w 1222"/>
              <a:gd name="T47" fmla="*/ 719 h 1581"/>
              <a:gd name="T48" fmla="*/ 502 w 1222"/>
              <a:gd name="T49" fmla="*/ 803 h 1581"/>
              <a:gd name="T50" fmla="*/ 410 w 1222"/>
              <a:gd name="T51" fmla="*/ 911 h 1581"/>
              <a:gd name="T52" fmla="*/ 819 w 1222"/>
              <a:gd name="T53" fmla="*/ 811 h 1581"/>
              <a:gd name="T54" fmla="*/ 794 w 1222"/>
              <a:gd name="T55" fmla="*/ 635 h 1581"/>
              <a:gd name="T56" fmla="*/ 644 w 1222"/>
              <a:gd name="T57" fmla="*/ 853 h 1581"/>
              <a:gd name="T58" fmla="*/ 744 w 1222"/>
              <a:gd name="T59" fmla="*/ 911 h 1581"/>
              <a:gd name="T60" fmla="*/ 803 w 1222"/>
              <a:gd name="T61" fmla="*/ 853 h 1581"/>
              <a:gd name="T62" fmla="*/ 844 w 1222"/>
              <a:gd name="T63" fmla="*/ 811 h 1581"/>
              <a:gd name="T64" fmla="*/ 786 w 1222"/>
              <a:gd name="T65" fmla="*/ 686 h 1581"/>
              <a:gd name="T66" fmla="*/ 694 w 1222"/>
              <a:gd name="T67" fmla="*/ 811 h 1581"/>
              <a:gd name="T68" fmla="*/ 694 w 1222"/>
              <a:gd name="T69" fmla="*/ 811 h 1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22" h="1581">
                <a:moveTo>
                  <a:pt x="1221" y="794"/>
                </a:moveTo>
                <a:cubicBezTo>
                  <a:pt x="1221" y="1079"/>
                  <a:pt x="995" y="1313"/>
                  <a:pt x="719" y="1338"/>
                </a:cubicBezTo>
                <a:cubicBezTo>
                  <a:pt x="719" y="1329"/>
                  <a:pt x="711" y="1313"/>
                  <a:pt x="711" y="1296"/>
                </a:cubicBezTo>
                <a:cubicBezTo>
                  <a:pt x="711" y="1296"/>
                  <a:pt x="702" y="1262"/>
                  <a:pt x="686" y="1221"/>
                </a:cubicBezTo>
                <a:cubicBezTo>
                  <a:pt x="911" y="1212"/>
                  <a:pt x="1095" y="1028"/>
                  <a:pt x="1095" y="794"/>
                </a:cubicBezTo>
                <a:cubicBezTo>
                  <a:pt x="1095" y="560"/>
                  <a:pt x="911" y="368"/>
                  <a:pt x="686" y="359"/>
                </a:cubicBezTo>
                <a:cubicBezTo>
                  <a:pt x="702" y="326"/>
                  <a:pt x="711" y="293"/>
                  <a:pt x="711" y="284"/>
                </a:cubicBezTo>
                <a:cubicBezTo>
                  <a:pt x="711" y="276"/>
                  <a:pt x="719" y="259"/>
                  <a:pt x="719" y="243"/>
                </a:cubicBezTo>
                <a:cubicBezTo>
                  <a:pt x="995" y="267"/>
                  <a:pt x="1221" y="510"/>
                  <a:pt x="1221" y="794"/>
                </a:cubicBezTo>
                <a:close/>
                <a:moveTo>
                  <a:pt x="17" y="460"/>
                </a:moveTo>
                <a:cubicBezTo>
                  <a:pt x="8" y="568"/>
                  <a:pt x="0" y="677"/>
                  <a:pt x="0" y="786"/>
                </a:cubicBezTo>
                <a:lnTo>
                  <a:pt x="0" y="794"/>
                </a:lnTo>
                <a:lnTo>
                  <a:pt x="0" y="803"/>
                </a:lnTo>
                <a:cubicBezTo>
                  <a:pt x="0" y="911"/>
                  <a:pt x="8" y="1012"/>
                  <a:pt x="17" y="1120"/>
                </a:cubicBezTo>
                <a:cubicBezTo>
                  <a:pt x="42" y="1396"/>
                  <a:pt x="259" y="1580"/>
                  <a:pt x="468" y="1538"/>
                </a:cubicBezTo>
                <a:cubicBezTo>
                  <a:pt x="485" y="1530"/>
                  <a:pt x="493" y="1530"/>
                  <a:pt x="502" y="1530"/>
                </a:cubicBezTo>
                <a:cubicBezTo>
                  <a:pt x="552" y="1505"/>
                  <a:pt x="594" y="1471"/>
                  <a:pt x="644" y="1438"/>
                </a:cubicBezTo>
                <a:cubicBezTo>
                  <a:pt x="702" y="1396"/>
                  <a:pt x="569" y="1070"/>
                  <a:pt x="493" y="1112"/>
                </a:cubicBezTo>
                <a:cubicBezTo>
                  <a:pt x="460" y="1129"/>
                  <a:pt x="376" y="1196"/>
                  <a:pt x="343" y="1196"/>
                </a:cubicBezTo>
                <a:cubicBezTo>
                  <a:pt x="309" y="1204"/>
                  <a:pt x="293" y="1162"/>
                  <a:pt x="284" y="1120"/>
                </a:cubicBezTo>
                <a:cubicBezTo>
                  <a:pt x="276" y="1028"/>
                  <a:pt x="284" y="903"/>
                  <a:pt x="284" y="803"/>
                </a:cubicBezTo>
                <a:cubicBezTo>
                  <a:pt x="284" y="794"/>
                  <a:pt x="284" y="794"/>
                  <a:pt x="284" y="794"/>
                </a:cubicBezTo>
                <a:cubicBezTo>
                  <a:pt x="284" y="786"/>
                  <a:pt x="284" y="786"/>
                  <a:pt x="284" y="786"/>
                </a:cubicBezTo>
                <a:cubicBezTo>
                  <a:pt x="284" y="677"/>
                  <a:pt x="276" y="560"/>
                  <a:pt x="284" y="460"/>
                </a:cubicBezTo>
                <a:cubicBezTo>
                  <a:pt x="293" y="426"/>
                  <a:pt x="309" y="385"/>
                  <a:pt x="343" y="385"/>
                </a:cubicBezTo>
                <a:cubicBezTo>
                  <a:pt x="376" y="393"/>
                  <a:pt x="460" y="452"/>
                  <a:pt x="493" y="468"/>
                </a:cubicBezTo>
                <a:cubicBezTo>
                  <a:pt x="569" y="510"/>
                  <a:pt x="702" y="184"/>
                  <a:pt x="644" y="142"/>
                </a:cubicBezTo>
                <a:cubicBezTo>
                  <a:pt x="594" y="117"/>
                  <a:pt x="552" y="75"/>
                  <a:pt x="502" y="58"/>
                </a:cubicBezTo>
                <a:cubicBezTo>
                  <a:pt x="493" y="50"/>
                  <a:pt x="485" y="50"/>
                  <a:pt x="468" y="50"/>
                </a:cubicBezTo>
                <a:cubicBezTo>
                  <a:pt x="259" y="0"/>
                  <a:pt x="42" y="184"/>
                  <a:pt x="17" y="460"/>
                </a:cubicBezTo>
                <a:close/>
                <a:moveTo>
                  <a:pt x="410" y="911"/>
                </a:moveTo>
                <a:cubicBezTo>
                  <a:pt x="602" y="911"/>
                  <a:pt x="602" y="911"/>
                  <a:pt x="602" y="911"/>
                </a:cubicBezTo>
                <a:cubicBezTo>
                  <a:pt x="610" y="861"/>
                  <a:pt x="610" y="861"/>
                  <a:pt x="610" y="861"/>
                </a:cubicBezTo>
                <a:cubicBezTo>
                  <a:pt x="493" y="861"/>
                  <a:pt x="493" y="861"/>
                  <a:pt x="493" y="861"/>
                </a:cubicBezTo>
                <a:cubicBezTo>
                  <a:pt x="493" y="861"/>
                  <a:pt x="502" y="853"/>
                  <a:pt x="510" y="853"/>
                </a:cubicBezTo>
                <a:cubicBezTo>
                  <a:pt x="510" y="845"/>
                  <a:pt x="527" y="836"/>
                  <a:pt x="543" y="828"/>
                </a:cubicBezTo>
                <a:cubicBezTo>
                  <a:pt x="569" y="811"/>
                  <a:pt x="569" y="811"/>
                  <a:pt x="569" y="811"/>
                </a:cubicBezTo>
                <a:cubicBezTo>
                  <a:pt x="585" y="803"/>
                  <a:pt x="602" y="786"/>
                  <a:pt x="610" y="778"/>
                </a:cubicBezTo>
                <a:cubicBezTo>
                  <a:pt x="627" y="761"/>
                  <a:pt x="635" y="744"/>
                  <a:pt x="644" y="719"/>
                </a:cubicBezTo>
                <a:cubicBezTo>
                  <a:pt x="652" y="694"/>
                  <a:pt x="644" y="677"/>
                  <a:pt x="627" y="660"/>
                </a:cubicBezTo>
                <a:cubicBezTo>
                  <a:pt x="619" y="644"/>
                  <a:pt x="594" y="635"/>
                  <a:pt x="569" y="635"/>
                </a:cubicBezTo>
                <a:cubicBezTo>
                  <a:pt x="527" y="635"/>
                  <a:pt x="502" y="644"/>
                  <a:pt x="476" y="677"/>
                </a:cubicBezTo>
                <a:cubicBezTo>
                  <a:pt x="468" y="686"/>
                  <a:pt x="460" y="711"/>
                  <a:pt x="452" y="736"/>
                </a:cubicBezTo>
                <a:cubicBezTo>
                  <a:pt x="510" y="736"/>
                  <a:pt x="510" y="736"/>
                  <a:pt x="510" y="736"/>
                </a:cubicBezTo>
                <a:cubicBezTo>
                  <a:pt x="510" y="719"/>
                  <a:pt x="518" y="702"/>
                  <a:pt x="518" y="694"/>
                </a:cubicBezTo>
                <a:cubicBezTo>
                  <a:pt x="527" y="686"/>
                  <a:pt x="543" y="677"/>
                  <a:pt x="560" y="677"/>
                </a:cubicBezTo>
                <a:cubicBezTo>
                  <a:pt x="569" y="677"/>
                  <a:pt x="577" y="686"/>
                  <a:pt x="585" y="694"/>
                </a:cubicBezTo>
                <a:cubicBezTo>
                  <a:pt x="585" y="702"/>
                  <a:pt x="594" y="711"/>
                  <a:pt x="585" y="719"/>
                </a:cubicBezTo>
                <a:cubicBezTo>
                  <a:pt x="585" y="736"/>
                  <a:pt x="577" y="744"/>
                  <a:pt x="560" y="761"/>
                </a:cubicBezTo>
                <a:cubicBezTo>
                  <a:pt x="552" y="769"/>
                  <a:pt x="535" y="778"/>
                  <a:pt x="502" y="803"/>
                </a:cubicBezTo>
                <a:cubicBezTo>
                  <a:pt x="468" y="819"/>
                  <a:pt x="452" y="836"/>
                  <a:pt x="435" y="861"/>
                </a:cubicBezTo>
                <a:cubicBezTo>
                  <a:pt x="426" y="878"/>
                  <a:pt x="418" y="895"/>
                  <a:pt x="410" y="911"/>
                </a:cubicBezTo>
                <a:close/>
                <a:moveTo>
                  <a:pt x="844" y="811"/>
                </a:moveTo>
                <a:cubicBezTo>
                  <a:pt x="819" y="811"/>
                  <a:pt x="819" y="811"/>
                  <a:pt x="819" y="811"/>
                </a:cubicBezTo>
                <a:cubicBezTo>
                  <a:pt x="853" y="635"/>
                  <a:pt x="853" y="635"/>
                  <a:pt x="853" y="635"/>
                </a:cubicBezTo>
                <a:cubicBezTo>
                  <a:pt x="794" y="635"/>
                  <a:pt x="794" y="635"/>
                  <a:pt x="794" y="635"/>
                </a:cubicBezTo>
                <a:cubicBezTo>
                  <a:pt x="652" y="803"/>
                  <a:pt x="652" y="803"/>
                  <a:pt x="652" y="803"/>
                </a:cubicBezTo>
                <a:cubicBezTo>
                  <a:pt x="644" y="853"/>
                  <a:pt x="644" y="853"/>
                  <a:pt x="644" y="853"/>
                </a:cubicBezTo>
                <a:cubicBezTo>
                  <a:pt x="753" y="853"/>
                  <a:pt x="753" y="853"/>
                  <a:pt x="753" y="853"/>
                </a:cubicBezTo>
                <a:cubicBezTo>
                  <a:pt x="744" y="911"/>
                  <a:pt x="744" y="911"/>
                  <a:pt x="744" y="911"/>
                </a:cubicBezTo>
                <a:cubicBezTo>
                  <a:pt x="794" y="911"/>
                  <a:pt x="794" y="911"/>
                  <a:pt x="794" y="911"/>
                </a:cubicBezTo>
                <a:cubicBezTo>
                  <a:pt x="803" y="853"/>
                  <a:pt x="803" y="853"/>
                  <a:pt x="803" y="853"/>
                </a:cubicBezTo>
                <a:cubicBezTo>
                  <a:pt x="836" y="853"/>
                  <a:pt x="836" y="853"/>
                  <a:pt x="836" y="853"/>
                </a:cubicBezTo>
                <a:lnTo>
                  <a:pt x="844" y="811"/>
                </a:lnTo>
                <a:close/>
                <a:moveTo>
                  <a:pt x="694" y="811"/>
                </a:moveTo>
                <a:cubicBezTo>
                  <a:pt x="786" y="686"/>
                  <a:pt x="786" y="686"/>
                  <a:pt x="786" y="686"/>
                </a:cubicBezTo>
                <a:cubicBezTo>
                  <a:pt x="761" y="811"/>
                  <a:pt x="761" y="811"/>
                  <a:pt x="761" y="811"/>
                </a:cubicBezTo>
                <a:lnTo>
                  <a:pt x="694" y="811"/>
                </a:lnTo>
                <a:close/>
                <a:moveTo>
                  <a:pt x="694" y="811"/>
                </a:moveTo>
                <a:lnTo>
                  <a:pt x="694" y="811"/>
                </a:lnTo>
                <a:close/>
              </a:path>
            </a:pathLst>
          </a:custGeom>
          <a:solidFill>
            <a:schemeClr val="accent4"/>
          </a:solidFill>
          <a:ln>
            <a:noFill/>
          </a:ln>
          <a:effectLst/>
          <a:extLst/>
        </p:spPr>
        <p:txBody>
          <a:bodyPr anchor="ctr"/>
          <a:lstStyle/>
          <a:p>
            <a:pPr algn="ctr"/>
            <a:endParaRPr/>
          </a:p>
        </p:txBody>
      </p:sp>
      <p:sp>
        <p:nvSpPr>
          <p:cNvPr id="56" name="Freeform: Shape 66">
            <a:extLst>
              <a:ext uri="{FF2B5EF4-FFF2-40B4-BE49-F238E27FC236}">
                <a16:creationId xmlns:a16="http://schemas.microsoft.com/office/drawing/2014/main" id="{02DCD519-1A8B-43BB-B642-66580C9C6E42}"/>
              </a:ext>
            </a:extLst>
          </p:cNvPr>
          <p:cNvSpPr>
            <a:spLocks noChangeAspect="1"/>
          </p:cNvSpPr>
          <p:nvPr/>
        </p:nvSpPr>
        <p:spPr bwMode="auto">
          <a:xfrm>
            <a:off x="6031625" y="1908555"/>
            <a:ext cx="555172" cy="480467"/>
          </a:xfrm>
          <a:custGeom>
            <a:avLst/>
            <a:gdLst>
              <a:gd name="T0" fmla="*/ 502 w 1013"/>
              <a:gd name="T1" fmla="*/ 0 h 879"/>
              <a:gd name="T2" fmla="*/ 0 w 1013"/>
              <a:gd name="T3" fmla="*/ 351 h 879"/>
              <a:gd name="T4" fmla="*/ 193 w 1013"/>
              <a:gd name="T5" fmla="*/ 636 h 879"/>
              <a:gd name="T6" fmla="*/ 92 w 1013"/>
              <a:gd name="T7" fmla="*/ 862 h 879"/>
              <a:gd name="T8" fmla="*/ 92 w 1013"/>
              <a:gd name="T9" fmla="*/ 878 h 879"/>
              <a:gd name="T10" fmla="*/ 101 w 1013"/>
              <a:gd name="T11" fmla="*/ 878 h 879"/>
              <a:gd name="T12" fmla="*/ 109 w 1013"/>
              <a:gd name="T13" fmla="*/ 878 h 879"/>
              <a:gd name="T14" fmla="*/ 485 w 1013"/>
              <a:gd name="T15" fmla="*/ 711 h 879"/>
              <a:gd name="T16" fmla="*/ 502 w 1013"/>
              <a:gd name="T17" fmla="*/ 711 h 879"/>
              <a:gd name="T18" fmla="*/ 1012 w 1013"/>
              <a:gd name="T19" fmla="*/ 351 h 879"/>
              <a:gd name="T20" fmla="*/ 502 w 1013"/>
              <a:gd name="T21" fmla="*/ 0 h 879"/>
              <a:gd name="T22" fmla="*/ 502 w 1013"/>
              <a:gd name="T23" fmla="*/ 0 h 879"/>
              <a:gd name="T24" fmla="*/ 502 w 1013"/>
              <a:gd name="T25" fmla="*/ 0 h 8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3" h="879">
                <a:moveTo>
                  <a:pt x="502" y="0"/>
                </a:moveTo>
                <a:cubicBezTo>
                  <a:pt x="226" y="0"/>
                  <a:pt x="0" y="159"/>
                  <a:pt x="0" y="351"/>
                </a:cubicBezTo>
                <a:cubicBezTo>
                  <a:pt x="0" y="469"/>
                  <a:pt x="67" y="569"/>
                  <a:pt x="193" y="636"/>
                </a:cubicBezTo>
                <a:cubicBezTo>
                  <a:pt x="176" y="711"/>
                  <a:pt x="142" y="811"/>
                  <a:pt x="92" y="862"/>
                </a:cubicBezTo>
                <a:cubicBezTo>
                  <a:pt x="92" y="870"/>
                  <a:pt x="92" y="870"/>
                  <a:pt x="92" y="878"/>
                </a:cubicBezTo>
                <a:lnTo>
                  <a:pt x="101" y="878"/>
                </a:lnTo>
                <a:lnTo>
                  <a:pt x="109" y="878"/>
                </a:lnTo>
                <a:cubicBezTo>
                  <a:pt x="118" y="878"/>
                  <a:pt x="335" y="862"/>
                  <a:pt x="485" y="711"/>
                </a:cubicBezTo>
                <a:cubicBezTo>
                  <a:pt x="485" y="711"/>
                  <a:pt x="494" y="711"/>
                  <a:pt x="502" y="711"/>
                </a:cubicBezTo>
                <a:cubicBezTo>
                  <a:pt x="786" y="711"/>
                  <a:pt x="1012" y="552"/>
                  <a:pt x="1012" y="351"/>
                </a:cubicBezTo>
                <a:cubicBezTo>
                  <a:pt x="1012" y="159"/>
                  <a:pt x="786" y="0"/>
                  <a:pt x="502" y="0"/>
                </a:cubicBezTo>
                <a:close/>
                <a:moveTo>
                  <a:pt x="502" y="0"/>
                </a:moveTo>
                <a:lnTo>
                  <a:pt x="502" y="0"/>
                </a:lnTo>
                <a:close/>
              </a:path>
            </a:pathLst>
          </a:custGeom>
          <a:solidFill>
            <a:schemeClr val="accent1"/>
          </a:solidFill>
          <a:ln>
            <a:noFill/>
          </a:ln>
          <a:effectLst/>
          <a:extLst/>
        </p:spPr>
        <p:txBody>
          <a:bodyPr anchor="ctr"/>
          <a:lstStyle/>
          <a:p>
            <a:pPr algn="ctr"/>
            <a:endParaRPr/>
          </a:p>
        </p:txBody>
      </p:sp>
      <p:sp>
        <p:nvSpPr>
          <p:cNvPr id="57" name="Freeform: Shape 67">
            <a:extLst>
              <a:ext uri="{FF2B5EF4-FFF2-40B4-BE49-F238E27FC236}">
                <a16:creationId xmlns:a16="http://schemas.microsoft.com/office/drawing/2014/main" id="{21C158BF-A1E1-4138-95A2-4CD5C00D0936}"/>
              </a:ext>
            </a:extLst>
          </p:cNvPr>
          <p:cNvSpPr>
            <a:spLocks noChangeAspect="1"/>
          </p:cNvSpPr>
          <p:nvPr/>
        </p:nvSpPr>
        <p:spPr bwMode="auto">
          <a:xfrm>
            <a:off x="6031625" y="2939946"/>
            <a:ext cx="513189" cy="376998"/>
          </a:xfrm>
          <a:custGeom>
            <a:avLst/>
            <a:gdLst>
              <a:gd name="T0" fmla="*/ 586 w 1347"/>
              <a:gd name="T1" fmla="*/ 602 h 987"/>
              <a:gd name="T2" fmla="*/ 502 w 1347"/>
              <a:gd name="T3" fmla="*/ 535 h 987"/>
              <a:gd name="T4" fmla="*/ 42 w 1347"/>
              <a:gd name="T5" fmla="*/ 117 h 987"/>
              <a:gd name="T6" fmla="*/ 17 w 1347"/>
              <a:gd name="T7" fmla="*/ 33 h 987"/>
              <a:gd name="T8" fmla="*/ 92 w 1347"/>
              <a:gd name="T9" fmla="*/ 0 h 987"/>
              <a:gd name="T10" fmla="*/ 1255 w 1347"/>
              <a:gd name="T11" fmla="*/ 0 h 987"/>
              <a:gd name="T12" fmla="*/ 1330 w 1347"/>
              <a:gd name="T13" fmla="*/ 41 h 987"/>
              <a:gd name="T14" fmla="*/ 1305 w 1347"/>
              <a:gd name="T15" fmla="*/ 125 h 987"/>
              <a:gd name="T16" fmla="*/ 803 w 1347"/>
              <a:gd name="T17" fmla="*/ 576 h 987"/>
              <a:gd name="T18" fmla="*/ 586 w 1347"/>
              <a:gd name="T19" fmla="*/ 602 h 987"/>
              <a:gd name="T20" fmla="*/ 92 w 1347"/>
              <a:gd name="T21" fmla="*/ 986 h 987"/>
              <a:gd name="T22" fmla="*/ 0 w 1347"/>
              <a:gd name="T23" fmla="*/ 894 h 987"/>
              <a:gd name="T24" fmla="*/ 0 w 1347"/>
              <a:gd name="T25" fmla="*/ 225 h 987"/>
              <a:gd name="T26" fmla="*/ 42 w 1347"/>
              <a:gd name="T27" fmla="*/ 217 h 987"/>
              <a:gd name="T28" fmla="*/ 234 w 1347"/>
              <a:gd name="T29" fmla="*/ 409 h 987"/>
              <a:gd name="T30" fmla="*/ 251 w 1347"/>
              <a:gd name="T31" fmla="*/ 493 h 987"/>
              <a:gd name="T32" fmla="*/ 109 w 1347"/>
              <a:gd name="T33" fmla="*/ 827 h 987"/>
              <a:gd name="T34" fmla="*/ 126 w 1347"/>
              <a:gd name="T35" fmla="*/ 827 h 987"/>
              <a:gd name="T36" fmla="*/ 318 w 1347"/>
              <a:gd name="T37" fmla="*/ 576 h 987"/>
              <a:gd name="T38" fmla="*/ 393 w 1347"/>
              <a:gd name="T39" fmla="*/ 568 h 987"/>
              <a:gd name="T40" fmla="*/ 477 w 1347"/>
              <a:gd name="T41" fmla="*/ 643 h 987"/>
              <a:gd name="T42" fmla="*/ 569 w 1347"/>
              <a:gd name="T43" fmla="*/ 694 h 987"/>
              <a:gd name="T44" fmla="*/ 820 w 1347"/>
              <a:gd name="T45" fmla="*/ 677 h 987"/>
              <a:gd name="T46" fmla="*/ 945 w 1347"/>
              <a:gd name="T47" fmla="*/ 568 h 987"/>
              <a:gd name="T48" fmla="*/ 1020 w 1347"/>
              <a:gd name="T49" fmla="*/ 576 h 987"/>
              <a:gd name="T50" fmla="*/ 1229 w 1347"/>
              <a:gd name="T51" fmla="*/ 853 h 987"/>
              <a:gd name="T52" fmla="*/ 1238 w 1347"/>
              <a:gd name="T53" fmla="*/ 844 h 987"/>
              <a:gd name="T54" fmla="*/ 1096 w 1347"/>
              <a:gd name="T55" fmla="*/ 493 h 987"/>
              <a:gd name="T56" fmla="*/ 1112 w 1347"/>
              <a:gd name="T57" fmla="*/ 409 h 987"/>
              <a:gd name="T58" fmla="*/ 1313 w 1347"/>
              <a:gd name="T59" fmla="*/ 217 h 987"/>
              <a:gd name="T60" fmla="*/ 1346 w 1347"/>
              <a:gd name="T61" fmla="*/ 225 h 987"/>
              <a:gd name="T62" fmla="*/ 1346 w 1347"/>
              <a:gd name="T63" fmla="*/ 903 h 987"/>
              <a:gd name="T64" fmla="*/ 1246 w 1347"/>
              <a:gd name="T65" fmla="*/ 986 h 987"/>
              <a:gd name="T66" fmla="*/ 92 w 1347"/>
              <a:gd name="T67" fmla="*/ 986 h 987"/>
              <a:gd name="T68" fmla="*/ 92 w 1347"/>
              <a:gd name="T69" fmla="*/ 986 h 987"/>
              <a:gd name="T70" fmla="*/ 92 w 1347"/>
              <a:gd name="T71" fmla="*/ 986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47" h="987">
                <a:moveTo>
                  <a:pt x="586" y="602"/>
                </a:moveTo>
                <a:cubicBezTo>
                  <a:pt x="561" y="585"/>
                  <a:pt x="519" y="560"/>
                  <a:pt x="502" y="535"/>
                </a:cubicBezTo>
                <a:cubicBezTo>
                  <a:pt x="42" y="117"/>
                  <a:pt x="42" y="117"/>
                  <a:pt x="42" y="117"/>
                </a:cubicBezTo>
                <a:cubicBezTo>
                  <a:pt x="26" y="100"/>
                  <a:pt x="9" y="58"/>
                  <a:pt x="17" y="33"/>
                </a:cubicBezTo>
                <a:cubicBezTo>
                  <a:pt x="34" y="17"/>
                  <a:pt x="51" y="0"/>
                  <a:pt x="92" y="0"/>
                </a:cubicBezTo>
                <a:cubicBezTo>
                  <a:pt x="1255" y="0"/>
                  <a:pt x="1255" y="0"/>
                  <a:pt x="1255" y="0"/>
                </a:cubicBezTo>
                <a:cubicBezTo>
                  <a:pt x="1255" y="0"/>
                  <a:pt x="1305" y="0"/>
                  <a:pt x="1330" y="41"/>
                </a:cubicBezTo>
                <a:cubicBezTo>
                  <a:pt x="1346" y="67"/>
                  <a:pt x="1330" y="108"/>
                  <a:pt x="1305" y="125"/>
                </a:cubicBezTo>
                <a:cubicBezTo>
                  <a:pt x="803" y="576"/>
                  <a:pt x="803" y="576"/>
                  <a:pt x="803" y="576"/>
                </a:cubicBezTo>
                <a:cubicBezTo>
                  <a:pt x="803" y="576"/>
                  <a:pt x="711" y="652"/>
                  <a:pt x="586" y="602"/>
                </a:cubicBezTo>
                <a:close/>
                <a:moveTo>
                  <a:pt x="92" y="986"/>
                </a:moveTo>
                <a:cubicBezTo>
                  <a:pt x="92" y="986"/>
                  <a:pt x="0" y="978"/>
                  <a:pt x="0" y="894"/>
                </a:cubicBezTo>
                <a:cubicBezTo>
                  <a:pt x="0" y="225"/>
                  <a:pt x="0" y="225"/>
                  <a:pt x="0" y="225"/>
                </a:cubicBezTo>
                <a:cubicBezTo>
                  <a:pt x="0" y="200"/>
                  <a:pt x="17" y="192"/>
                  <a:pt x="42" y="217"/>
                </a:cubicBezTo>
                <a:cubicBezTo>
                  <a:pt x="234" y="409"/>
                  <a:pt x="234" y="409"/>
                  <a:pt x="234" y="409"/>
                </a:cubicBezTo>
                <a:cubicBezTo>
                  <a:pt x="260" y="426"/>
                  <a:pt x="268" y="468"/>
                  <a:pt x="251" y="493"/>
                </a:cubicBezTo>
                <a:cubicBezTo>
                  <a:pt x="109" y="827"/>
                  <a:pt x="109" y="827"/>
                  <a:pt x="109" y="827"/>
                </a:cubicBezTo>
                <a:cubicBezTo>
                  <a:pt x="101" y="853"/>
                  <a:pt x="109" y="853"/>
                  <a:pt x="126" y="827"/>
                </a:cubicBezTo>
                <a:cubicBezTo>
                  <a:pt x="318" y="576"/>
                  <a:pt x="318" y="576"/>
                  <a:pt x="318" y="576"/>
                </a:cubicBezTo>
                <a:cubicBezTo>
                  <a:pt x="343" y="552"/>
                  <a:pt x="368" y="552"/>
                  <a:pt x="393" y="568"/>
                </a:cubicBezTo>
                <a:cubicBezTo>
                  <a:pt x="477" y="643"/>
                  <a:pt x="477" y="643"/>
                  <a:pt x="477" y="643"/>
                </a:cubicBezTo>
                <a:cubicBezTo>
                  <a:pt x="502" y="660"/>
                  <a:pt x="544" y="685"/>
                  <a:pt x="569" y="694"/>
                </a:cubicBezTo>
                <a:cubicBezTo>
                  <a:pt x="636" y="710"/>
                  <a:pt x="744" y="735"/>
                  <a:pt x="820" y="677"/>
                </a:cubicBezTo>
                <a:cubicBezTo>
                  <a:pt x="945" y="568"/>
                  <a:pt x="945" y="568"/>
                  <a:pt x="945" y="568"/>
                </a:cubicBezTo>
                <a:cubicBezTo>
                  <a:pt x="970" y="552"/>
                  <a:pt x="1004" y="552"/>
                  <a:pt x="1020" y="576"/>
                </a:cubicBezTo>
                <a:cubicBezTo>
                  <a:pt x="1229" y="853"/>
                  <a:pt x="1229" y="853"/>
                  <a:pt x="1229" y="853"/>
                </a:cubicBezTo>
                <a:cubicBezTo>
                  <a:pt x="1246" y="877"/>
                  <a:pt x="1246" y="869"/>
                  <a:pt x="1238" y="844"/>
                </a:cubicBezTo>
                <a:cubicBezTo>
                  <a:pt x="1096" y="493"/>
                  <a:pt x="1096" y="493"/>
                  <a:pt x="1096" y="493"/>
                </a:cubicBezTo>
                <a:cubicBezTo>
                  <a:pt x="1079" y="468"/>
                  <a:pt x="1087" y="434"/>
                  <a:pt x="1112" y="409"/>
                </a:cubicBezTo>
                <a:cubicBezTo>
                  <a:pt x="1313" y="217"/>
                  <a:pt x="1313" y="217"/>
                  <a:pt x="1313" y="217"/>
                </a:cubicBezTo>
                <a:cubicBezTo>
                  <a:pt x="1330" y="192"/>
                  <a:pt x="1346" y="200"/>
                  <a:pt x="1346" y="225"/>
                </a:cubicBezTo>
                <a:cubicBezTo>
                  <a:pt x="1346" y="903"/>
                  <a:pt x="1346" y="903"/>
                  <a:pt x="1346" y="903"/>
                </a:cubicBezTo>
                <a:cubicBezTo>
                  <a:pt x="1346" y="903"/>
                  <a:pt x="1338" y="986"/>
                  <a:pt x="1246" y="986"/>
                </a:cubicBezTo>
                <a:cubicBezTo>
                  <a:pt x="92" y="986"/>
                  <a:pt x="92" y="986"/>
                  <a:pt x="92" y="986"/>
                </a:cubicBezTo>
                <a:close/>
                <a:moveTo>
                  <a:pt x="92" y="986"/>
                </a:moveTo>
                <a:lnTo>
                  <a:pt x="92" y="986"/>
                </a:lnTo>
                <a:close/>
              </a:path>
            </a:pathLst>
          </a:custGeom>
          <a:solidFill>
            <a:schemeClr val="accent2"/>
          </a:solidFill>
          <a:ln>
            <a:noFill/>
          </a:ln>
          <a:effectLst/>
          <a:extLst/>
        </p:spPr>
        <p:txBody>
          <a:bodyPr anchor="ctr"/>
          <a:lstStyle/>
          <a:p>
            <a:pPr algn="ctr"/>
            <a:endParaRPr/>
          </a:p>
        </p:txBody>
      </p:sp>
      <p:sp>
        <p:nvSpPr>
          <p:cNvPr id="58" name="Freeform: Shape 68">
            <a:extLst>
              <a:ext uri="{FF2B5EF4-FFF2-40B4-BE49-F238E27FC236}">
                <a16:creationId xmlns:a16="http://schemas.microsoft.com/office/drawing/2014/main" id="{6C7AAFB2-2DC7-48A4-81DC-791F0879B20F}"/>
              </a:ext>
            </a:extLst>
          </p:cNvPr>
          <p:cNvSpPr>
            <a:spLocks noChangeAspect="1"/>
          </p:cNvSpPr>
          <p:nvPr/>
        </p:nvSpPr>
        <p:spPr bwMode="auto">
          <a:xfrm>
            <a:off x="6031625" y="3947042"/>
            <a:ext cx="626606" cy="485329"/>
          </a:xfrm>
          <a:custGeom>
            <a:avLst/>
            <a:gdLst>
              <a:gd name="T0" fmla="*/ 995 w 996"/>
              <a:gd name="T1" fmla="*/ 409 h 770"/>
              <a:gd name="T2" fmla="*/ 836 w 996"/>
              <a:gd name="T3" fmla="*/ 409 h 770"/>
              <a:gd name="T4" fmla="*/ 543 w 996"/>
              <a:gd name="T5" fmla="*/ 192 h 770"/>
              <a:gd name="T6" fmla="*/ 384 w 996"/>
              <a:gd name="T7" fmla="*/ 275 h 770"/>
              <a:gd name="T8" fmla="*/ 360 w 996"/>
              <a:gd name="T9" fmla="*/ 158 h 770"/>
              <a:gd name="T10" fmla="*/ 702 w 996"/>
              <a:gd name="T11" fmla="*/ 33 h 770"/>
              <a:gd name="T12" fmla="*/ 836 w 996"/>
              <a:gd name="T13" fmla="*/ 133 h 770"/>
              <a:gd name="T14" fmla="*/ 334 w 996"/>
              <a:gd name="T15" fmla="*/ 626 h 770"/>
              <a:gd name="T16" fmla="*/ 276 w 996"/>
              <a:gd name="T17" fmla="*/ 551 h 770"/>
              <a:gd name="T18" fmla="*/ 209 w 996"/>
              <a:gd name="T19" fmla="*/ 484 h 770"/>
              <a:gd name="T20" fmla="*/ 109 w 996"/>
              <a:gd name="T21" fmla="*/ 434 h 770"/>
              <a:gd name="T22" fmla="*/ 159 w 996"/>
              <a:gd name="T23" fmla="*/ 535 h 770"/>
              <a:gd name="T24" fmla="*/ 226 w 996"/>
              <a:gd name="T25" fmla="*/ 602 h 770"/>
              <a:gd name="T26" fmla="*/ 293 w 996"/>
              <a:gd name="T27" fmla="*/ 668 h 770"/>
              <a:gd name="T28" fmla="*/ 393 w 996"/>
              <a:gd name="T29" fmla="*/ 727 h 770"/>
              <a:gd name="T30" fmla="*/ 334 w 996"/>
              <a:gd name="T31" fmla="*/ 626 h 770"/>
              <a:gd name="T32" fmla="*/ 594 w 996"/>
              <a:gd name="T33" fmla="*/ 267 h 770"/>
              <a:gd name="T34" fmla="*/ 443 w 996"/>
              <a:gd name="T35" fmla="*/ 301 h 770"/>
              <a:gd name="T36" fmla="*/ 284 w 996"/>
              <a:gd name="T37" fmla="*/ 217 h 770"/>
              <a:gd name="T38" fmla="*/ 460 w 996"/>
              <a:gd name="T39" fmla="*/ 50 h 770"/>
              <a:gd name="T40" fmla="*/ 184 w 996"/>
              <a:gd name="T41" fmla="*/ 100 h 770"/>
              <a:gd name="T42" fmla="*/ 0 w 996"/>
              <a:gd name="T43" fmla="*/ 66 h 770"/>
              <a:gd name="T44" fmla="*/ 50 w 996"/>
              <a:gd name="T45" fmla="*/ 443 h 770"/>
              <a:gd name="T46" fmla="*/ 234 w 996"/>
              <a:gd name="T47" fmla="*/ 392 h 770"/>
              <a:gd name="T48" fmla="*/ 293 w 996"/>
              <a:gd name="T49" fmla="*/ 468 h 770"/>
              <a:gd name="T50" fmla="*/ 360 w 996"/>
              <a:gd name="T51" fmla="*/ 535 h 770"/>
              <a:gd name="T52" fmla="*/ 426 w 996"/>
              <a:gd name="T53" fmla="*/ 610 h 770"/>
              <a:gd name="T54" fmla="*/ 477 w 996"/>
              <a:gd name="T55" fmla="*/ 727 h 770"/>
              <a:gd name="T56" fmla="*/ 543 w 996"/>
              <a:gd name="T57" fmla="*/ 660 h 770"/>
              <a:gd name="T58" fmla="*/ 485 w 996"/>
              <a:gd name="T59" fmla="*/ 585 h 770"/>
              <a:gd name="T60" fmla="*/ 569 w 996"/>
              <a:gd name="T61" fmla="*/ 668 h 770"/>
              <a:gd name="T62" fmla="*/ 627 w 996"/>
              <a:gd name="T63" fmla="*/ 602 h 770"/>
              <a:gd name="T64" fmla="*/ 652 w 996"/>
              <a:gd name="T65" fmla="*/ 610 h 770"/>
              <a:gd name="T66" fmla="*/ 719 w 996"/>
              <a:gd name="T67" fmla="*/ 543 h 770"/>
              <a:gd name="T68" fmla="*/ 727 w 996"/>
              <a:gd name="T69" fmla="*/ 526 h 770"/>
              <a:gd name="T70" fmla="*/ 786 w 996"/>
              <a:gd name="T71" fmla="*/ 535 h 770"/>
              <a:gd name="T72" fmla="*/ 786 w 996"/>
              <a:gd name="T73" fmla="*/ 468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96" h="770">
                <a:moveTo>
                  <a:pt x="995" y="100"/>
                </a:moveTo>
                <a:cubicBezTo>
                  <a:pt x="995" y="409"/>
                  <a:pt x="995" y="409"/>
                  <a:pt x="995" y="409"/>
                </a:cubicBezTo>
                <a:cubicBezTo>
                  <a:pt x="995" y="409"/>
                  <a:pt x="928" y="426"/>
                  <a:pt x="920" y="426"/>
                </a:cubicBezTo>
                <a:cubicBezTo>
                  <a:pt x="903" y="426"/>
                  <a:pt x="861" y="443"/>
                  <a:pt x="836" y="409"/>
                </a:cubicBezTo>
                <a:cubicBezTo>
                  <a:pt x="786" y="367"/>
                  <a:pt x="619" y="192"/>
                  <a:pt x="619" y="192"/>
                </a:cubicBezTo>
                <a:cubicBezTo>
                  <a:pt x="619" y="192"/>
                  <a:pt x="594" y="167"/>
                  <a:pt x="543" y="192"/>
                </a:cubicBezTo>
                <a:cubicBezTo>
                  <a:pt x="502" y="217"/>
                  <a:pt x="443" y="250"/>
                  <a:pt x="418" y="259"/>
                </a:cubicBezTo>
                <a:cubicBezTo>
                  <a:pt x="410" y="267"/>
                  <a:pt x="393" y="275"/>
                  <a:pt x="384" y="275"/>
                </a:cubicBezTo>
                <a:cubicBezTo>
                  <a:pt x="351" y="275"/>
                  <a:pt x="326" y="242"/>
                  <a:pt x="326" y="209"/>
                </a:cubicBezTo>
                <a:cubicBezTo>
                  <a:pt x="326" y="183"/>
                  <a:pt x="343" y="167"/>
                  <a:pt x="360" y="158"/>
                </a:cubicBezTo>
                <a:cubicBezTo>
                  <a:pt x="426" y="116"/>
                  <a:pt x="552" y="50"/>
                  <a:pt x="602" y="16"/>
                </a:cubicBezTo>
                <a:cubicBezTo>
                  <a:pt x="635" y="0"/>
                  <a:pt x="652" y="0"/>
                  <a:pt x="702" y="33"/>
                </a:cubicBezTo>
                <a:cubicBezTo>
                  <a:pt x="752" y="83"/>
                  <a:pt x="803" y="125"/>
                  <a:pt x="803" y="125"/>
                </a:cubicBezTo>
                <a:cubicBezTo>
                  <a:pt x="803" y="125"/>
                  <a:pt x="819" y="133"/>
                  <a:pt x="836" y="133"/>
                </a:cubicBezTo>
                <a:cubicBezTo>
                  <a:pt x="878" y="125"/>
                  <a:pt x="995" y="100"/>
                  <a:pt x="995" y="100"/>
                </a:cubicBezTo>
                <a:close/>
                <a:moveTo>
                  <a:pt x="334" y="626"/>
                </a:moveTo>
                <a:cubicBezTo>
                  <a:pt x="343" y="610"/>
                  <a:pt x="343" y="585"/>
                  <a:pt x="326" y="568"/>
                </a:cubicBezTo>
                <a:cubicBezTo>
                  <a:pt x="309" y="551"/>
                  <a:pt x="293" y="551"/>
                  <a:pt x="276" y="551"/>
                </a:cubicBezTo>
                <a:cubicBezTo>
                  <a:pt x="276" y="535"/>
                  <a:pt x="276" y="510"/>
                  <a:pt x="259" y="501"/>
                </a:cubicBezTo>
                <a:cubicBezTo>
                  <a:pt x="251" y="484"/>
                  <a:pt x="226" y="476"/>
                  <a:pt x="209" y="484"/>
                </a:cubicBezTo>
                <a:cubicBezTo>
                  <a:pt x="217" y="468"/>
                  <a:pt x="209" y="443"/>
                  <a:pt x="201" y="426"/>
                </a:cubicBezTo>
                <a:cubicBezTo>
                  <a:pt x="176" y="401"/>
                  <a:pt x="134" y="409"/>
                  <a:pt x="109" y="434"/>
                </a:cubicBezTo>
                <a:cubicBezTo>
                  <a:pt x="92" y="451"/>
                  <a:pt x="75" y="501"/>
                  <a:pt x="92" y="526"/>
                </a:cubicBezTo>
                <a:cubicBezTo>
                  <a:pt x="117" y="551"/>
                  <a:pt x="142" y="535"/>
                  <a:pt x="159" y="535"/>
                </a:cubicBezTo>
                <a:cubicBezTo>
                  <a:pt x="159" y="551"/>
                  <a:pt x="142" y="568"/>
                  <a:pt x="159" y="593"/>
                </a:cubicBezTo>
                <a:cubicBezTo>
                  <a:pt x="176" y="618"/>
                  <a:pt x="209" y="602"/>
                  <a:pt x="226" y="602"/>
                </a:cubicBezTo>
                <a:cubicBezTo>
                  <a:pt x="217" y="618"/>
                  <a:pt x="201" y="643"/>
                  <a:pt x="226" y="668"/>
                </a:cubicBezTo>
                <a:cubicBezTo>
                  <a:pt x="242" y="685"/>
                  <a:pt x="276" y="677"/>
                  <a:pt x="293" y="668"/>
                </a:cubicBezTo>
                <a:cubicBezTo>
                  <a:pt x="284" y="693"/>
                  <a:pt x="268" y="710"/>
                  <a:pt x="293" y="744"/>
                </a:cubicBezTo>
                <a:cubicBezTo>
                  <a:pt x="318" y="769"/>
                  <a:pt x="368" y="752"/>
                  <a:pt x="393" y="727"/>
                </a:cubicBezTo>
                <a:cubicBezTo>
                  <a:pt x="418" y="702"/>
                  <a:pt x="418" y="668"/>
                  <a:pt x="393" y="643"/>
                </a:cubicBezTo>
                <a:cubicBezTo>
                  <a:pt x="376" y="626"/>
                  <a:pt x="360" y="626"/>
                  <a:pt x="334" y="626"/>
                </a:cubicBezTo>
                <a:close/>
                <a:moveTo>
                  <a:pt x="786" y="468"/>
                </a:moveTo>
                <a:cubicBezTo>
                  <a:pt x="610" y="284"/>
                  <a:pt x="694" y="367"/>
                  <a:pt x="594" y="267"/>
                </a:cubicBezTo>
                <a:cubicBezTo>
                  <a:pt x="594" y="267"/>
                  <a:pt x="569" y="234"/>
                  <a:pt x="527" y="259"/>
                </a:cubicBezTo>
                <a:cubicBezTo>
                  <a:pt x="502" y="267"/>
                  <a:pt x="468" y="284"/>
                  <a:pt x="443" y="301"/>
                </a:cubicBezTo>
                <a:cubicBezTo>
                  <a:pt x="418" y="309"/>
                  <a:pt x="393" y="317"/>
                  <a:pt x="384" y="317"/>
                </a:cubicBezTo>
                <a:cubicBezTo>
                  <a:pt x="326" y="317"/>
                  <a:pt x="284" y="267"/>
                  <a:pt x="284" y="217"/>
                </a:cubicBezTo>
                <a:cubicBezTo>
                  <a:pt x="284" y="175"/>
                  <a:pt x="301" y="142"/>
                  <a:pt x="334" y="125"/>
                </a:cubicBezTo>
                <a:cubicBezTo>
                  <a:pt x="368" y="100"/>
                  <a:pt x="460" y="50"/>
                  <a:pt x="460" y="50"/>
                </a:cubicBezTo>
                <a:cubicBezTo>
                  <a:pt x="460" y="50"/>
                  <a:pt x="435" y="8"/>
                  <a:pt x="376" y="8"/>
                </a:cubicBezTo>
                <a:cubicBezTo>
                  <a:pt x="309" y="8"/>
                  <a:pt x="184" y="100"/>
                  <a:pt x="184" y="100"/>
                </a:cubicBezTo>
                <a:cubicBezTo>
                  <a:pt x="184" y="100"/>
                  <a:pt x="150" y="116"/>
                  <a:pt x="100" y="100"/>
                </a:cubicBezTo>
                <a:cubicBezTo>
                  <a:pt x="0" y="66"/>
                  <a:pt x="0" y="66"/>
                  <a:pt x="0" y="66"/>
                </a:cubicBezTo>
                <a:cubicBezTo>
                  <a:pt x="0" y="426"/>
                  <a:pt x="0" y="426"/>
                  <a:pt x="0" y="426"/>
                </a:cubicBezTo>
                <a:cubicBezTo>
                  <a:pt x="0" y="426"/>
                  <a:pt x="25" y="434"/>
                  <a:pt x="50" y="443"/>
                </a:cubicBezTo>
                <a:cubicBezTo>
                  <a:pt x="59" y="426"/>
                  <a:pt x="67" y="409"/>
                  <a:pt x="83" y="392"/>
                </a:cubicBezTo>
                <a:cubicBezTo>
                  <a:pt x="125" y="351"/>
                  <a:pt x="192" y="351"/>
                  <a:pt x="234" y="392"/>
                </a:cubicBezTo>
                <a:cubicBezTo>
                  <a:pt x="242" y="409"/>
                  <a:pt x="251" y="417"/>
                  <a:pt x="251" y="434"/>
                </a:cubicBezTo>
                <a:cubicBezTo>
                  <a:pt x="268" y="443"/>
                  <a:pt x="284" y="451"/>
                  <a:pt x="293" y="468"/>
                </a:cubicBezTo>
                <a:cubicBezTo>
                  <a:pt x="309" y="476"/>
                  <a:pt x="318" y="493"/>
                  <a:pt x="318" y="510"/>
                </a:cubicBezTo>
                <a:cubicBezTo>
                  <a:pt x="334" y="510"/>
                  <a:pt x="351" y="518"/>
                  <a:pt x="360" y="535"/>
                </a:cubicBezTo>
                <a:cubicBezTo>
                  <a:pt x="376" y="551"/>
                  <a:pt x="384" y="568"/>
                  <a:pt x="384" y="585"/>
                </a:cubicBezTo>
                <a:cubicBezTo>
                  <a:pt x="401" y="585"/>
                  <a:pt x="418" y="593"/>
                  <a:pt x="426" y="610"/>
                </a:cubicBezTo>
                <a:cubicBezTo>
                  <a:pt x="451" y="635"/>
                  <a:pt x="460" y="668"/>
                  <a:pt x="451" y="702"/>
                </a:cubicBezTo>
                <a:cubicBezTo>
                  <a:pt x="460" y="702"/>
                  <a:pt x="468" y="718"/>
                  <a:pt x="477" y="727"/>
                </a:cubicBezTo>
                <a:cubicBezTo>
                  <a:pt x="493" y="744"/>
                  <a:pt x="527" y="744"/>
                  <a:pt x="543" y="727"/>
                </a:cubicBezTo>
                <a:cubicBezTo>
                  <a:pt x="560" y="710"/>
                  <a:pt x="560" y="677"/>
                  <a:pt x="543" y="660"/>
                </a:cubicBezTo>
                <a:lnTo>
                  <a:pt x="535" y="660"/>
                </a:lnTo>
                <a:cubicBezTo>
                  <a:pt x="485" y="602"/>
                  <a:pt x="477" y="593"/>
                  <a:pt x="485" y="585"/>
                </a:cubicBezTo>
                <a:cubicBezTo>
                  <a:pt x="493" y="585"/>
                  <a:pt x="502" y="593"/>
                  <a:pt x="560" y="660"/>
                </a:cubicBezTo>
                <a:cubicBezTo>
                  <a:pt x="569" y="668"/>
                  <a:pt x="569" y="668"/>
                  <a:pt x="569" y="668"/>
                </a:cubicBezTo>
                <a:cubicBezTo>
                  <a:pt x="585" y="685"/>
                  <a:pt x="610" y="685"/>
                  <a:pt x="627" y="668"/>
                </a:cubicBezTo>
                <a:cubicBezTo>
                  <a:pt x="644" y="652"/>
                  <a:pt x="644" y="618"/>
                  <a:pt x="627" y="602"/>
                </a:cubicBezTo>
                <a:cubicBezTo>
                  <a:pt x="569" y="535"/>
                  <a:pt x="560" y="526"/>
                  <a:pt x="560" y="518"/>
                </a:cubicBezTo>
                <a:cubicBezTo>
                  <a:pt x="569" y="518"/>
                  <a:pt x="594" y="551"/>
                  <a:pt x="652" y="610"/>
                </a:cubicBezTo>
                <a:cubicBezTo>
                  <a:pt x="669" y="626"/>
                  <a:pt x="702" y="626"/>
                  <a:pt x="719" y="610"/>
                </a:cubicBezTo>
                <a:cubicBezTo>
                  <a:pt x="727" y="593"/>
                  <a:pt x="736" y="568"/>
                  <a:pt x="719" y="543"/>
                </a:cubicBezTo>
                <a:cubicBezTo>
                  <a:pt x="644" y="468"/>
                  <a:pt x="644" y="468"/>
                  <a:pt x="652" y="459"/>
                </a:cubicBezTo>
                <a:lnTo>
                  <a:pt x="727" y="526"/>
                </a:lnTo>
                <a:cubicBezTo>
                  <a:pt x="727" y="535"/>
                  <a:pt x="727" y="535"/>
                  <a:pt x="727" y="535"/>
                </a:cubicBezTo>
                <a:cubicBezTo>
                  <a:pt x="744" y="551"/>
                  <a:pt x="769" y="551"/>
                  <a:pt x="786" y="535"/>
                </a:cubicBezTo>
                <a:cubicBezTo>
                  <a:pt x="803" y="510"/>
                  <a:pt x="803" y="484"/>
                  <a:pt x="786" y="468"/>
                </a:cubicBezTo>
                <a:close/>
                <a:moveTo>
                  <a:pt x="786" y="468"/>
                </a:moveTo>
                <a:lnTo>
                  <a:pt x="786" y="468"/>
                </a:lnTo>
                <a:close/>
              </a:path>
            </a:pathLst>
          </a:custGeom>
          <a:solidFill>
            <a:schemeClr val="accent3"/>
          </a:solidFill>
          <a:ln>
            <a:noFill/>
          </a:ln>
          <a:effectLst/>
          <a:extLst/>
        </p:spPr>
        <p:txBody>
          <a:bodyPr anchor="ctr"/>
          <a:lstStyle/>
          <a:p>
            <a:pPr algn="ctr"/>
            <a:endParaRPr/>
          </a:p>
        </p:txBody>
      </p:sp>
      <p:grpSp>
        <p:nvGrpSpPr>
          <p:cNvPr id="59" name="Group 71">
            <a:extLst>
              <a:ext uri="{FF2B5EF4-FFF2-40B4-BE49-F238E27FC236}">
                <a16:creationId xmlns:a16="http://schemas.microsoft.com/office/drawing/2014/main" id="{C94280A3-E074-49BF-AFE5-A9C9286762F1}"/>
              </a:ext>
            </a:extLst>
          </p:cNvPr>
          <p:cNvGrpSpPr/>
          <p:nvPr/>
        </p:nvGrpSpPr>
        <p:grpSpPr>
          <a:xfrm>
            <a:off x="6658231" y="1814461"/>
            <a:ext cx="4442325" cy="681976"/>
            <a:chOff x="6658230" y="1603016"/>
            <a:chExt cx="4442325" cy="681976"/>
          </a:xfrm>
        </p:grpSpPr>
        <p:sp>
          <p:nvSpPr>
            <p:cNvPr id="69" name="TextBox 69">
              <a:extLst>
                <a:ext uri="{FF2B5EF4-FFF2-40B4-BE49-F238E27FC236}">
                  <a16:creationId xmlns:a16="http://schemas.microsoft.com/office/drawing/2014/main" id="{E8E21A4A-30ED-4FDB-9D30-9FF27F2CFE5A}"/>
                </a:ext>
              </a:extLst>
            </p:cNvPr>
            <p:cNvSpPr txBox="1"/>
            <p:nvPr/>
          </p:nvSpPr>
          <p:spPr>
            <a:xfrm>
              <a:off x="6658231" y="1603016"/>
              <a:ext cx="4442324" cy="333229"/>
            </a:xfrm>
            <a:prstGeom prst="rect">
              <a:avLst/>
            </a:prstGeom>
            <a:noFill/>
          </p:spPr>
          <p:txBody>
            <a:bodyPr wrap="none" lIns="144000" tIns="0" rIns="0" bIns="0" anchor="ctr" anchorCtr="0">
              <a:normAutofit/>
            </a:bodyPr>
            <a:lstStyle/>
            <a:p>
              <a:r>
                <a:rPr lang="zh-CN" altLang="en-US" sz="1600" b="1" dirty="0">
                  <a:solidFill>
                    <a:schemeClr val="accent1">
                      <a:lumMod val="100000"/>
                    </a:schemeClr>
                  </a:solidFill>
                </a:rPr>
                <a:t>标题文本预设</a:t>
              </a:r>
            </a:p>
          </p:txBody>
        </p:sp>
        <p:sp>
          <p:nvSpPr>
            <p:cNvPr id="70" name="TextBox 70">
              <a:extLst>
                <a:ext uri="{FF2B5EF4-FFF2-40B4-BE49-F238E27FC236}">
                  <a16:creationId xmlns:a16="http://schemas.microsoft.com/office/drawing/2014/main" id="{1736D536-134F-4D0C-9FB1-DD3A80DF0E12}"/>
                </a:ext>
              </a:extLst>
            </p:cNvPr>
            <p:cNvSpPr txBox="1">
              <a:spLocks/>
            </p:cNvSpPr>
            <p:nvPr/>
          </p:nvSpPr>
          <p:spPr>
            <a:xfrm>
              <a:off x="6658230" y="1936245"/>
              <a:ext cx="4442325" cy="348747"/>
            </a:xfrm>
            <a:prstGeom prst="rect">
              <a:avLst/>
            </a:prstGeom>
          </p:spPr>
          <p:txBody>
            <a:bodyPr vert="horz" wrap="square" lIns="144000" tIns="0" rIns="0" bIns="0" anchor="ctr" anchorCtr="0">
              <a:normAutofit/>
            </a:bodyPr>
            <a:lstStyle/>
            <a:p>
              <a:pPr algn="l">
                <a:lnSpc>
                  <a:spcPct val="120000"/>
                </a:lnSpc>
              </a:pPr>
              <a:r>
                <a:rPr lang="zh-CN" altLang="en-US" sz="1050">
                  <a:solidFill>
                    <a:schemeClr val="dk1">
                      <a:lumMod val="100000"/>
                    </a:schemeClr>
                  </a:solidFill>
                </a:rPr>
                <a:t>此部分内容作为文字排版占位显示 （建议使用主题字体）</a:t>
              </a:r>
            </a:p>
          </p:txBody>
        </p:sp>
      </p:grpSp>
      <p:grpSp>
        <p:nvGrpSpPr>
          <p:cNvPr id="60" name="Group 72">
            <a:extLst>
              <a:ext uri="{FF2B5EF4-FFF2-40B4-BE49-F238E27FC236}">
                <a16:creationId xmlns:a16="http://schemas.microsoft.com/office/drawing/2014/main" id="{63B3AD4D-CCFE-44C3-946D-A8175B482D16}"/>
              </a:ext>
            </a:extLst>
          </p:cNvPr>
          <p:cNvGrpSpPr/>
          <p:nvPr/>
        </p:nvGrpSpPr>
        <p:grpSpPr>
          <a:xfrm>
            <a:off x="6658231" y="2821731"/>
            <a:ext cx="4442325" cy="681976"/>
            <a:chOff x="6658230" y="1603016"/>
            <a:chExt cx="4442325" cy="681976"/>
          </a:xfrm>
        </p:grpSpPr>
        <p:sp>
          <p:nvSpPr>
            <p:cNvPr id="67" name="TextBox 73">
              <a:extLst>
                <a:ext uri="{FF2B5EF4-FFF2-40B4-BE49-F238E27FC236}">
                  <a16:creationId xmlns:a16="http://schemas.microsoft.com/office/drawing/2014/main" id="{8A360A93-8CA4-423B-B48D-67DEB23D4F74}"/>
                </a:ext>
              </a:extLst>
            </p:cNvPr>
            <p:cNvSpPr txBox="1"/>
            <p:nvPr/>
          </p:nvSpPr>
          <p:spPr>
            <a:xfrm>
              <a:off x="6658231" y="1603016"/>
              <a:ext cx="4442324" cy="333229"/>
            </a:xfrm>
            <a:prstGeom prst="rect">
              <a:avLst/>
            </a:prstGeom>
            <a:noFill/>
          </p:spPr>
          <p:txBody>
            <a:bodyPr wrap="none" lIns="144000" tIns="0" rIns="0" bIns="0" anchor="ctr" anchorCtr="0">
              <a:normAutofit/>
            </a:bodyPr>
            <a:lstStyle/>
            <a:p>
              <a:r>
                <a:rPr lang="zh-CN" altLang="en-US" sz="1600" b="1">
                  <a:solidFill>
                    <a:schemeClr val="accent2">
                      <a:lumMod val="100000"/>
                    </a:schemeClr>
                  </a:solidFill>
                </a:rPr>
                <a:t>标题文本预设</a:t>
              </a:r>
            </a:p>
          </p:txBody>
        </p:sp>
        <p:sp>
          <p:nvSpPr>
            <p:cNvPr id="68" name="TextBox 74">
              <a:extLst>
                <a:ext uri="{FF2B5EF4-FFF2-40B4-BE49-F238E27FC236}">
                  <a16:creationId xmlns:a16="http://schemas.microsoft.com/office/drawing/2014/main" id="{17324FB1-1F94-40DE-86BF-4C1414A68976}"/>
                </a:ext>
              </a:extLst>
            </p:cNvPr>
            <p:cNvSpPr txBox="1">
              <a:spLocks/>
            </p:cNvSpPr>
            <p:nvPr/>
          </p:nvSpPr>
          <p:spPr>
            <a:xfrm>
              <a:off x="6658230" y="1936245"/>
              <a:ext cx="4442325" cy="348747"/>
            </a:xfrm>
            <a:prstGeom prst="rect">
              <a:avLst/>
            </a:prstGeom>
          </p:spPr>
          <p:txBody>
            <a:bodyPr vert="horz" wrap="square" lIns="144000" tIns="0" rIns="0" bIns="0" anchor="ctr" anchorCtr="0">
              <a:normAutofit/>
            </a:bodyPr>
            <a:lstStyle/>
            <a:p>
              <a:pPr algn="l">
                <a:lnSpc>
                  <a:spcPct val="120000"/>
                </a:lnSpc>
              </a:pPr>
              <a:r>
                <a:rPr lang="zh-CN" altLang="en-US" sz="1050">
                  <a:solidFill>
                    <a:schemeClr val="dk1">
                      <a:lumMod val="100000"/>
                    </a:schemeClr>
                  </a:solidFill>
                </a:rPr>
                <a:t>此部分内容作为文字排版占位显示 （建议使用主题字体）</a:t>
              </a:r>
            </a:p>
          </p:txBody>
        </p:sp>
      </p:grpSp>
      <p:grpSp>
        <p:nvGrpSpPr>
          <p:cNvPr id="61" name="Group 75">
            <a:extLst>
              <a:ext uri="{FF2B5EF4-FFF2-40B4-BE49-F238E27FC236}">
                <a16:creationId xmlns:a16="http://schemas.microsoft.com/office/drawing/2014/main" id="{B56C5993-CED8-4C8F-BBBE-A6131934DC59}"/>
              </a:ext>
            </a:extLst>
          </p:cNvPr>
          <p:cNvGrpSpPr/>
          <p:nvPr/>
        </p:nvGrpSpPr>
        <p:grpSpPr>
          <a:xfrm>
            <a:off x="6658231" y="3845861"/>
            <a:ext cx="4442325" cy="681976"/>
            <a:chOff x="6658230" y="1603016"/>
            <a:chExt cx="4442325" cy="681976"/>
          </a:xfrm>
        </p:grpSpPr>
        <p:sp>
          <p:nvSpPr>
            <p:cNvPr id="65" name="TextBox 76">
              <a:extLst>
                <a:ext uri="{FF2B5EF4-FFF2-40B4-BE49-F238E27FC236}">
                  <a16:creationId xmlns:a16="http://schemas.microsoft.com/office/drawing/2014/main" id="{CE986E80-C5BD-4E72-BD05-60DB3FF19DE5}"/>
                </a:ext>
              </a:extLst>
            </p:cNvPr>
            <p:cNvSpPr txBox="1"/>
            <p:nvPr/>
          </p:nvSpPr>
          <p:spPr>
            <a:xfrm>
              <a:off x="6658231" y="1603016"/>
              <a:ext cx="4442324" cy="333229"/>
            </a:xfrm>
            <a:prstGeom prst="rect">
              <a:avLst/>
            </a:prstGeom>
            <a:noFill/>
          </p:spPr>
          <p:txBody>
            <a:bodyPr wrap="none" lIns="144000" tIns="0" rIns="0" bIns="0" anchor="ctr" anchorCtr="0">
              <a:normAutofit/>
            </a:bodyPr>
            <a:lstStyle/>
            <a:p>
              <a:r>
                <a:rPr lang="zh-CN" altLang="en-US" sz="1600" b="1">
                  <a:solidFill>
                    <a:schemeClr val="accent3">
                      <a:lumMod val="100000"/>
                    </a:schemeClr>
                  </a:solidFill>
                </a:rPr>
                <a:t>标题文本预设</a:t>
              </a:r>
            </a:p>
          </p:txBody>
        </p:sp>
        <p:sp>
          <p:nvSpPr>
            <p:cNvPr id="66" name="TextBox 77">
              <a:extLst>
                <a:ext uri="{FF2B5EF4-FFF2-40B4-BE49-F238E27FC236}">
                  <a16:creationId xmlns:a16="http://schemas.microsoft.com/office/drawing/2014/main" id="{8974924B-F043-4CCA-B116-015D9B730AA0}"/>
                </a:ext>
              </a:extLst>
            </p:cNvPr>
            <p:cNvSpPr txBox="1">
              <a:spLocks/>
            </p:cNvSpPr>
            <p:nvPr/>
          </p:nvSpPr>
          <p:spPr>
            <a:xfrm>
              <a:off x="6658230" y="1936245"/>
              <a:ext cx="4442325" cy="348747"/>
            </a:xfrm>
            <a:prstGeom prst="rect">
              <a:avLst/>
            </a:prstGeom>
          </p:spPr>
          <p:txBody>
            <a:bodyPr vert="horz" wrap="square" lIns="144000" tIns="0" rIns="0" bIns="0" anchor="ctr" anchorCtr="0">
              <a:normAutofit/>
            </a:bodyPr>
            <a:lstStyle/>
            <a:p>
              <a:pPr algn="l">
                <a:lnSpc>
                  <a:spcPct val="120000"/>
                </a:lnSpc>
              </a:pPr>
              <a:r>
                <a:rPr lang="zh-CN" altLang="en-US" sz="1050">
                  <a:solidFill>
                    <a:schemeClr val="dk1">
                      <a:lumMod val="100000"/>
                    </a:schemeClr>
                  </a:solidFill>
                </a:rPr>
                <a:t>此部分内容作为文字排版占位显示 （建议使用主题字体）</a:t>
              </a:r>
            </a:p>
          </p:txBody>
        </p:sp>
      </p:grpSp>
      <p:grpSp>
        <p:nvGrpSpPr>
          <p:cNvPr id="62" name="Group 78">
            <a:extLst>
              <a:ext uri="{FF2B5EF4-FFF2-40B4-BE49-F238E27FC236}">
                <a16:creationId xmlns:a16="http://schemas.microsoft.com/office/drawing/2014/main" id="{203088F2-0D2F-4C4D-8395-65A4A1A42EDF}"/>
              </a:ext>
            </a:extLst>
          </p:cNvPr>
          <p:cNvGrpSpPr/>
          <p:nvPr/>
        </p:nvGrpSpPr>
        <p:grpSpPr>
          <a:xfrm>
            <a:off x="6658231" y="4905043"/>
            <a:ext cx="4442325" cy="681976"/>
            <a:chOff x="6658230" y="1603016"/>
            <a:chExt cx="4442325" cy="681976"/>
          </a:xfrm>
        </p:grpSpPr>
        <p:sp>
          <p:nvSpPr>
            <p:cNvPr id="63" name="TextBox 79">
              <a:extLst>
                <a:ext uri="{FF2B5EF4-FFF2-40B4-BE49-F238E27FC236}">
                  <a16:creationId xmlns:a16="http://schemas.microsoft.com/office/drawing/2014/main" id="{BA8C1C1A-6196-4171-8ED7-199E52737B56}"/>
                </a:ext>
              </a:extLst>
            </p:cNvPr>
            <p:cNvSpPr txBox="1"/>
            <p:nvPr/>
          </p:nvSpPr>
          <p:spPr>
            <a:xfrm>
              <a:off x="6658231" y="1603016"/>
              <a:ext cx="4442324" cy="333229"/>
            </a:xfrm>
            <a:prstGeom prst="rect">
              <a:avLst/>
            </a:prstGeom>
            <a:noFill/>
          </p:spPr>
          <p:txBody>
            <a:bodyPr wrap="none" lIns="144000" tIns="0" rIns="0" bIns="0" anchor="ctr" anchorCtr="0">
              <a:normAutofit/>
            </a:bodyPr>
            <a:lstStyle/>
            <a:p>
              <a:r>
                <a:rPr lang="zh-CN" altLang="en-US" sz="1600" b="1">
                  <a:solidFill>
                    <a:schemeClr val="accent4">
                      <a:lumMod val="100000"/>
                    </a:schemeClr>
                  </a:solidFill>
                </a:rPr>
                <a:t>标题文本预设</a:t>
              </a:r>
            </a:p>
          </p:txBody>
        </p:sp>
        <p:sp>
          <p:nvSpPr>
            <p:cNvPr id="64" name="TextBox 80">
              <a:extLst>
                <a:ext uri="{FF2B5EF4-FFF2-40B4-BE49-F238E27FC236}">
                  <a16:creationId xmlns:a16="http://schemas.microsoft.com/office/drawing/2014/main" id="{FD7FFFC8-7657-495C-9507-BAFDA101DF76}"/>
                </a:ext>
              </a:extLst>
            </p:cNvPr>
            <p:cNvSpPr txBox="1">
              <a:spLocks/>
            </p:cNvSpPr>
            <p:nvPr/>
          </p:nvSpPr>
          <p:spPr>
            <a:xfrm>
              <a:off x="6658230" y="1936245"/>
              <a:ext cx="4442325" cy="348747"/>
            </a:xfrm>
            <a:prstGeom prst="rect">
              <a:avLst/>
            </a:prstGeom>
          </p:spPr>
          <p:txBody>
            <a:bodyPr vert="horz" wrap="square" lIns="144000" tIns="0" rIns="0" bIns="0" anchor="ctr" anchorCtr="0">
              <a:normAutofit/>
            </a:bodyPr>
            <a:lstStyle/>
            <a:p>
              <a:pPr algn="l">
                <a:lnSpc>
                  <a:spcPct val="120000"/>
                </a:lnSpc>
              </a:pPr>
              <a:r>
                <a:rPr lang="zh-CN" altLang="en-US" sz="1050">
                  <a:solidFill>
                    <a:schemeClr val="dk1">
                      <a:lumMod val="100000"/>
                    </a:schemeClr>
                  </a:solidFill>
                </a:rPr>
                <a:t>此部分内容作为文字排版占位显示 （建议使用主题字体）</a:t>
              </a:r>
            </a:p>
          </p:txBody>
        </p:sp>
      </p:grpSp>
    </p:spTree>
    <p:extLst>
      <p:ext uri="{BB962C8B-B14F-4D97-AF65-F5344CB8AC3E}">
        <p14:creationId xmlns:p14="http://schemas.microsoft.com/office/powerpoint/2010/main" val="338428898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10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125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15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175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childTnLst>
                          </p:cTn>
                        </p:par>
                        <p:par>
                          <p:cTn id="25" fill="hold">
                            <p:stCondLst>
                              <p:cond delay="2750"/>
                            </p:stCondLst>
                            <p:childTnLst>
                              <p:par>
                                <p:cTn id="26" presetID="53" presetClass="entr" presetSubtype="16" fill="hold" nodeType="afterEffect">
                                  <p:stCondLst>
                                    <p:cond delay="0"/>
                                  </p:stCondLst>
                                  <p:childTnLst>
                                    <p:set>
                                      <p:cBhvr>
                                        <p:cTn id="27" dur="1" fill="hold">
                                          <p:stCondLst>
                                            <p:cond delay="0"/>
                                          </p:stCondLst>
                                        </p:cTn>
                                        <p:tgtEl>
                                          <p:spTgt spid="29"/>
                                        </p:tgtEl>
                                        <p:attrNameLst>
                                          <p:attrName>style.visibility</p:attrName>
                                        </p:attrNameLst>
                                      </p:cBhvr>
                                      <p:to>
                                        <p:strVal val="visible"/>
                                      </p:to>
                                    </p:set>
                                    <p:anim calcmode="lin" valueType="num">
                                      <p:cBhvr>
                                        <p:cTn id="28" dur="500" fill="hold"/>
                                        <p:tgtEl>
                                          <p:spTgt spid="29"/>
                                        </p:tgtEl>
                                        <p:attrNameLst>
                                          <p:attrName>ppt_w</p:attrName>
                                        </p:attrNameLst>
                                      </p:cBhvr>
                                      <p:tavLst>
                                        <p:tav tm="0">
                                          <p:val>
                                            <p:fltVal val="0"/>
                                          </p:val>
                                        </p:tav>
                                        <p:tav tm="100000">
                                          <p:val>
                                            <p:strVal val="#ppt_w"/>
                                          </p:val>
                                        </p:tav>
                                      </p:tavLst>
                                    </p:anim>
                                    <p:anim calcmode="lin" valueType="num">
                                      <p:cBhvr>
                                        <p:cTn id="29" dur="500" fill="hold"/>
                                        <p:tgtEl>
                                          <p:spTgt spid="29"/>
                                        </p:tgtEl>
                                        <p:attrNameLst>
                                          <p:attrName>ppt_h</p:attrName>
                                        </p:attrNameLst>
                                      </p:cBhvr>
                                      <p:tavLst>
                                        <p:tav tm="0">
                                          <p:val>
                                            <p:fltVal val="0"/>
                                          </p:val>
                                        </p:tav>
                                        <p:tav tm="100000">
                                          <p:val>
                                            <p:strVal val="#ppt_h"/>
                                          </p:val>
                                        </p:tav>
                                      </p:tavLst>
                                    </p:anim>
                                    <p:animEffect transition="in" filter="fade">
                                      <p:cBhvr>
                                        <p:cTn id="30" dur="500"/>
                                        <p:tgtEl>
                                          <p:spTgt spid="29"/>
                                        </p:tgtEl>
                                      </p:cBhvr>
                                    </p:animEffect>
                                  </p:childTnLst>
                                </p:cTn>
                              </p:par>
                            </p:childTnLst>
                          </p:cTn>
                        </p:par>
                        <p:par>
                          <p:cTn id="31" fill="hold">
                            <p:stCondLst>
                              <p:cond delay="3250"/>
                            </p:stCondLst>
                            <p:childTnLst>
                              <p:par>
                                <p:cTn id="32" presetID="53" presetClass="entr" presetSubtype="16"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 calcmode="lin" valueType="num">
                                      <p:cBhvr>
                                        <p:cTn id="34" dur="500" fill="hold"/>
                                        <p:tgtEl>
                                          <p:spTgt spid="30"/>
                                        </p:tgtEl>
                                        <p:attrNameLst>
                                          <p:attrName>ppt_w</p:attrName>
                                        </p:attrNameLst>
                                      </p:cBhvr>
                                      <p:tavLst>
                                        <p:tav tm="0">
                                          <p:val>
                                            <p:fltVal val="0"/>
                                          </p:val>
                                        </p:tav>
                                        <p:tav tm="100000">
                                          <p:val>
                                            <p:strVal val="#ppt_w"/>
                                          </p:val>
                                        </p:tav>
                                      </p:tavLst>
                                    </p:anim>
                                    <p:anim calcmode="lin" valueType="num">
                                      <p:cBhvr>
                                        <p:cTn id="35" dur="500" fill="hold"/>
                                        <p:tgtEl>
                                          <p:spTgt spid="30"/>
                                        </p:tgtEl>
                                        <p:attrNameLst>
                                          <p:attrName>ppt_h</p:attrName>
                                        </p:attrNameLst>
                                      </p:cBhvr>
                                      <p:tavLst>
                                        <p:tav tm="0">
                                          <p:val>
                                            <p:fltVal val="0"/>
                                          </p:val>
                                        </p:tav>
                                        <p:tav tm="100000">
                                          <p:val>
                                            <p:strVal val="#ppt_h"/>
                                          </p:val>
                                        </p:tav>
                                      </p:tavLst>
                                    </p:anim>
                                    <p:animEffect transition="in" filter="fade">
                                      <p:cBhvr>
                                        <p:cTn id="36" dur="500"/>
                                        <p:tgtEl>
                                          <p:spTgt spid="30"/>
                                        </p:tgtEl>
                                      </p:cBhvr>
                                    </p:animEffect>
                                  </p:childTnLst>
                                </p:cTn>
                              </p:par>
                            </p:childTnLst>
                          </p:cTn>
                        </p:par>
                        <p:par>
                          <p:cTn id="37" fill="hold">
                            <p:stCondLst>
                              <p:cond delay="3750"/>
                            </p:stCondLst>
                            <p:childTnLst>
                              <p:par>
                                <p:cTn id="38" presetID="53" presetClass="entr" presetSubtype="16"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 calcmode="lin" valueType="num">
                                      <p:cBhvr>
                                        <p:cTn id="40" dur="500" fill="hold"/>
                                        <p:tgtEl>
                                          <p:spTgt spid="31"/>
                                        </p:tgtEl>
                                        <p:attrNameLst>
                                          <p:attrName>ppt_w</p:attrName>
                                        </p:attrNameLst>
                                      </p:cBhvr>
                                      <p:tavLst>
                                        <p:tav tm="0">
                                          <p:val>
                                            <p:fltVal val="0"/>
                                          </p:val>
                                        </p:tav>
                                        <p:tav tm="100000">
                                          <p:val>
                                            <p:strVal val="#ppt_w"/>
                                          </p:val>
                                        </p:tav>
                                      </p:tavLst>
                                    </p:anim>
                                    <p:anim calcmode="lin" valueType="num">
                                      <p:cBhvr>
                                        <p:cTn id="41" dur="500" fill="hold"/>
                                        <p:tgtEl>
                                          <p:spTgt spid="31"/>
                                        </p:tgtEl>
                                        <p:attrNameLst>
                                          <p:attrName>ppt_h</p:attrName>
                                        </p:attrNameLst>
                                      </p:cBhvr>
                                      <p:tavLst>
                                        <p:tav tm="0">
                                          <p:val>
                                            <p:fltVal val="0"/>
                                          </p:val>
                                        </p:tav>
                                        <p:tav tm="100000">
                                          <p:val>
                                            <p:strVal val="#ppt_h"/>
                                          </p:val>
                                        </p:tav>
                                      </p:tavLst>
                                    </p:anim>
                                    <p:animEffect transition="in" filter="fade">
                                      <p:cBhvr>
                                        <p:cTn id="42" dur="500"/>
                                        <p:tgtEl>
                                          <p:spTgt spid="31"/>
                                        </p:tgtEl>
                                      </p:cBhvr>
                                    </p:animEffect>
                                  </p:childTnLst>
                                </p:cTn>
                              </p:par>
                            </p:childTnLst>
                          </p:cTn>
                        </p:par>
                        <p:par>
                          <p:cTn id="43" fill="hold">
                            <p:stCondLst>
                              <p:cond delay="4250"/>
                            </p:stCondLst>
                            <p:childTnLst>
                              <p:par>
                                <p:cTn id="44" presetID="53" presetClass="entr" presetSubtype="16" fill="hold" grpId="0" nodeType="after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p:cTn id="46" dur="500" fill="hold"/>
                                        <p:tgtEl>
                                          <p:spTgt spid="32"/>
                                        </p:tgtEl>
                                        <p:attrNameLst>
                                          <p:attrName>ppt_w</p:attrName>
                                        </p:attrNameLst>
                                      </p:cBhvr>
                                      <p:tavLst>
                                        <p:tav tm="0">
                                          <p:val>
                                            <p:fltVal val="0"/>
                                          </p:val>
                                        </p:tav>
                                        <p:tav tm="100000">
                                          <p:val>
                                            <p:strVal val="#ppt_w"/>
                                          </p:val>
                                        </p:tav>
                                      </p:tavLst>
                                    </p:anim>
                                    <p:anim calcmode="lin" valueType="num">
                                      <p:cBhvr>
                                        <p:cTn id="47" dur="500" fill="hold"/>
                                        <p:tgtEl>
                                          <p:spTgt spid="32"/>
                                        </p:tgtEl>
                                        <p:attrNameLst>
                                          <p:attrName>ppt_h</p:attrName>
                                        </p:attrNameLst>
                                      </p:cBhvr>
                                      <p:tavLst>
                                        <p:tav tm="0">
                                          <p:val>
                                            <p:fltVal val="0"/>
                                          </p:val>
                                        </p:tav>
                                        <p:tav tm="100000">
                                          <p:val>
                                            <p:strVal val="#ppt_h"/>
                                          </p:val>
                                        </p:tav>
                                      </p:tavLst>
                                    </p:anim>
                                    <p:animEffect transition="in" filter="fade">
                                      <p:cBhvr>
                                        <p:cTn id="48" dur="500"/>
                                        <p:tgtEl>
                                          <p:spTgt spid="32"/>
                                        </p:tgtEl>
                                      </p:cBhvr>
                                    </p:animEffect>
                                  </p:childTnLst>
                                </p:cTn>
                              </p:par>
                            </p:childTnLst>
                          </p:cTn>
                        </p:par>
                        <p:par>
                          <p:cTn id="49" fill="hold">
                            <p:stCondLst>
                              <p:cond delay="4750"/>
                            </p:stCondLst>
                            <p:childTnLst>
                              <p:par>
                                <p:cTn id="50" presetID="53" presetClass="entr" presetSubtype="16" fill="hold" grpId="0" nodeType="afterEffect">
                                  <p:stCondLst>
                                    <p:cond delay="0"/>
                                  </p:stCondLst>
                                  <p:childTnLst>
                                    <p:set>
                                      <p:cBhvr>
                                        <p:cTn id="51" dur="1" fill="hold">
                                          <p:stCondLst>
                                            <p:cond delay="0"/>
                                          </p:stCondLst>
                                        </p:cTn>
                                        <p:tgtEl>
                                          <p:spTgt spid="33"/>
                                        </p:tgtEl>
                                        <p:attrNameLst>
                                          <p:attrName>style.visibility</p:attrName>
                                        </p:attrNameLst>
                                      </p:cBhvr>
                                      <p:to>
                                        <p:strVal val="visible"/>
                                      </p:to>
                                    </p:set>
                                    <p:anim calcmode="lin" valueType="num">
                                      <p:cBhvr>
                                        <p:cTn id="52" dur="500" fill="hold"/>
                                        <p:tgtEl>
                                          <p:spTgt spid="33"/>
                                        </p:tgtEl>
                                        <p:attrNameLst>
                                          <p:attrName>ppt_w</p:attrName>
                                        </p:attrNameLst>
                                      </p:cBhvr>
                                      <p:tavLst>
                                        <p:tav tm="0">
                                          <p:val>
                                            <p:fltVal val="0"/>
                                          </p:val>
                                        </p:tav>
                                        <p:tav tm="100000">
                                          <p:val>
                                            <p:strVal val="#ppt_w"/>
                                          </p:val>
                                        </p:tav>
                                      </p:tavLst>
                                    </p:anim>
                                    <p:anim calcmode="lin" valueType="num">
                                      <p:cBhvr>
                                        <p:cTn id="53" dur="500" fill="hold"/>
                                        <p:tgtEl>
                                          <p:spTgt spid="33"/>
                                        </p:tgtEl>
                                        <p:attrNameLst>
                                          <p:attrName>ppt_h</p:attrName>
                                        </p:attrNameLst>
                                      </p:cBhvr>
                                      <p:tavLst>
                                        <p:tav tm="0">
                                          <p:val>
                                            <p:fltVal val="0"/>
                                          </p:val>
                                        </p:tav>
                                        <p:tav tm="100000">
                                          <p:val>
                                            <p:strVal val="#ppt_h"/>
                                          </p:val>
                                        </p:tav>
                                      </p:tavLst>
                                    </p:anim>
                                    <p:animEffect transition="in" filter="fade">
                                      <p:cBhvr>
                                        <p:cTn id="54" dur="500"/>
                                        <p:tgtEl>
                                          <p:spTgt spid="33"/>
                                        </p:tgtEl>
                                      </p:cBhvr>
                                    </p:animEffect>
                                  </p:childTnLst>
                                </p:cTn>
                              </p:par>
                            </p:childTnLst>
                          </p:cTn>
                        </p:par>
                        <p:par>
                          <p:cTn id="55" fill="hold">
                            <p:stCondLst>
                              <p:cond delay="5250"/>
                            </p:stCondLst>
                            <p:childTnLst>
                              <p:par>
                                <p:cTn id="56" presetID="53" presetClass="entr" presetSubtype="16" fill="hold" grpId="0" nodeType="afterEffect">
                                  <p:stCondLst>
                                    <p:cond delay="0"/>
                                  </p:stCondLst>
                                  <p:childTnLst>
                                    <p:set>
                                      <p:cBhvr>
                                        <p:cTn id="57" dur="1" fill="hold">
                                          <p:stCondLst>
                                            <p:cond delay="0"/>
                                          </p:stCondLst>
                                        </p:cTn>
                                        <p:tgtEl>
                                          <p:spTgt spid="56"/>
                                        </p:tgtEl>
                                        <p:attrNameLst>
                                          <p:attrName>style.visibility</p:attrName>
                                        </p:attrNameLst>
                                      </p:cBhvr>
                                      <p:to>
                                        <p:strVal val="visible"/>
                                      </p:to>
                                    </p:set>
                                    <p:anim calcmode="lin" valueType="num">
                                      <p:cBhvr>
                                        <p:cTn id="58" dur="500" fill="hold"/>
                                        <p:tgtEl>
                                          <p:spTgt spid="56"/>
                                        </p:tgtEl>
                                        <p:attrNameLst>
                                          <p:attrName>ppt_w</p:attrName>
                                        </p:attrNameLst>
                                      </p:cBhvr>
                                      <p:tavLst>
                                        <p:tav tm="0">
                                          <p:val>
                                            <p:fltVal val="0"/>
                                          </p:val>
                                        </p:tav>
                                        <p:tav tm="100000">
                                          <p:val>
                                            <p:strVal val="#ppt_w"/>
                                          </p:val>
                                        </p:tav>
                                      </p:tavLst>
                                    </p:anim>
                                    <p:anim calcmode="lin" valueType="num">
                                      <p:cBhvr>
                                        <p:cTn id="59" dur="500" fill="hold"/>
                                        <p:tgtEl>
                                          <p:spTgt spid="56"/>
                                        </p:tgtEl>
                                        <p:attrNameLst>
                                          <p:attrName>ppt_h</p:attrName>
                                        </p:attrNameLst>
                                      </p:cBhvr>
                                      <p:tavLst>
                                        <p:tav tm="0">
                                          <p:val>
                                            <p:fltVal val="0"/>
                                          </p:val>
                                        </p:tav>
                                        <p:tav tm="100000">
                                          <p:val>
                                            <p:strVal val="#ppt_h"/>
                                          </p:val>
                                        </p:tav>
                                      </p:tavLst>
                                    </p:anim>
                                    <p:animEffect transition="in" filter="fade">
                                      <p:cBhvr>
                                        <p:cTn id="60" dur="500"/>
                                        <p:tgtEl>
                                          <p:spTgt spid="56"/>
                                        </p:tgtEl>
                                      </p:cBhvr>
                                    </p:animEffect>
                                  </p:childTnLst>
                                </p:cTn>
                              </p:par>
                            </p:childTnLst>
                          </p:cTn>
                        </p:par>
                        <p:par>
                          <p:cTn id="61" fill="hold">
                            <p:stCondLst>
                              <p:cond delay="5750"/>
                            </p:stCondLst>
                            <p:childTnLst>
                              <p:par>
                                <p:cTn id="62" presetID="53" presetClass="entr" presetSubtype="16" fill="hold" grpId="0" nodeType="afterEffect">
                                  <p:stCondLst>
                                    <p:cond delay="0"/>
                                  </p:stCondLst>
                                  <p:childTnLst>
                                    <p:set>
                                      <p:cBhvr>
                                        <p:cTn id="63" dur="1" fill="hold">
                                          <p:stCondLst>
                                            <p:cond delay="0"/>
                                          </p:stCondLst>
                                        </p:cTn>
                                        <p:tgtEl>
                                          <p:spTgt spid="57"/>
                                        </p:tgtEl>
                                        <p:attrNameLst>
                                          <p:attrName>style.visibility</p:attrName>
                                        </p:attrNameLst>
                                      </p:cBhvr>
                                      <p:to>
                                        <p:strVal val="visible"/>
                                      </p:to>
                                    </p:set>
                                    <p:anim calcmode="lin" valueType="num">
                                      <p:cBhvr>
                                        <p:cTn id="64" dur="500" fill="hold"/>
                                        <p:tgtEl>
                                          <p:spTgt spid="57"/>
                                        </p:tgtEl>
                                        <p:attrNameLst>
                                          <p:attrName>ppt_w</p:attrName>
                                        </p:attrNameLst>
                                      </p:cBhvr>
                                      <p:tavLst>
                                        <p:tav tm="0">
                                          <p:val>
                                            <p:fltVal val="0"/>
                                          </p:val>
                                        </p:tav>
                                        <p:tav tm="100000">
                                          <p:val>
                                            <p:strVal val="#ppt_w"/>
                                          </p:val>
                                        </p:tav>
                                      </p:tavLst>
                                    </p:anim>
                                    <p:anim calcmode="lin" valueType="num">
                                      <p:cBhvr>
                                        <p:cTn id="65" dur="500" fill="hold"/>
                                        <p:tgtEl>
                                          <p:spTgt spid="57"/>
                                        </p:tgtEl>
                                        <p:attrNameLst>
                                          <p:attrName>ppt_h</p:attrName>
                                        </p:attrNameLst>
                                      </p:cBhvr>
                                      <p:tavLst>
                                        <p:tav tm="0">
                                          <p:val>
                                            <p:fltVal val="0"/>
                                          </p:val>
                                        </p:tav>
                                        <p:tav tm="100000">
                                          <p:val>
                                            <p:strVal val="#ppt_h"/>
                                          </p:val>
                                        </p:tav>
                                      </p:tavLst>
                                    </p:anim>
                                    <p:animEffect transition="in" filter="fade">
                                      <p:cBhvr>
                                        <p:cTn id="66" dur="500"/>
                                        <p:tgtEl>
                                          <p:spTgt spid="57"/>
                                        </p:tgtEl>
                                      </p:cBhvr>
                                    </p:animEffect>
                                  </p:childTnLst>
                                </p:cTn>
                              </p:par>
                            </p:childTnLst>
                          </p:cTn>
                        </p:par>
                        <p:par>
                          <p:cTn id="67" fill="hold">
                            <p:stCondLst>
                              <p:cond delay="6250"/>
                            </p:stCondLst>
                            <p:childTnLst>
                              <p:par>
                                <p:cTn id="68" presetID="53" presetClass="entr" presetSubtype="16" fill="hold" grpId="0" nodeType="afterEffect">
                                  <p:stCondLst>
                                    <p:cond delay="0"/>
                                  </p:stCondLst>
                                  <p:childTnLst>
                                    <p:set>
                                      <p:cBhvr>
                                        <p:cTn id="69" dur="1" fill="hold">
                                          <p:stCondLst>
                                            <p:cond delay="0"/>
                                          </p:stCondLst>
                                        </p:cTn>
                                        <p:tgtEl>
                                          <p:spTgt spid="58"/>
                                        </p:tgtEl>
                                        <p:attrNameLst>
                                          <p:attrName>style.visibility</p:attrName>
                                        </p:attrNameLst>
                                      </p:cBhvr>
                                      <p:to>
                                        <p:strVal val="visible"/>
                                      </p:to>
                                    </p:set>
                                    <p:anim calcmode="lin" valueType="num">
                                      <p:cBhvr>
                                        <p:cTn id="70" dur="500" fill="hold"/>
                                        <p:tgtEl>
                                          <p:spTgt spid="58"/>
                                        </p:tgtEl>
                                        <p:attrNameLst>
                                          <p:attrName>ppt_w</p:attrName>
                                        </p:attrNameLst>
                                      </p:cBhvr>
                                      <p:tavLst>
                                        <p:tav tm="0">
                                          <p:val>
                                            <p:fltVal val="0"/>
                                          </p:val>
                                        </p:tav>
                                        <p:tav tm="100000">
                                          <p:val>
                                            <p:strVal val="#ppt_w"/>
                                          </p:val>
                                        </p:tav>
                                      </p:tavLst>
                                    </p:anim>
                                    <p:anim calcmode="lin" valueType="num">
                                      <p:cBhvr>
                                        <p:cTn id="71" dur="500" fill="hold"/>
                                        <p:tgtEl>
                                          <p:spTgt spid="58"/>
                                        </p:tgtEl>
                                        <p:attrNameLst>
                                          <p:attrName>ppt_h</p:attrName>
                                        </p:attrNameLst>
                                      </p:cBhvr>
                                      <p:tavLst>
                                        <p:tav tm="0">
                                          <p:val>
                                            <p:fltVal val="0"/>
                                          </p:val>
                                        </p:tav>
                                        <p:tav tm="100000">
                                          <p:val>
                                            <p:strVal val="#ppt_h"/>
                                          </p:val>
                                        </p:tav>
                                      </p:tavLst>
                                    </p:anim>
                                    <p:animEffect transition="in" filter="fade">
                                      <p:cBhvr>
                                        <p:cTn id="72" dur="500"/>
                                        <p:tgtEl>
                                          <p:spTgt spid="58"/>
                                        </p:tgtEl>
                                      </p:cBhvr>
                                    </p:animEffect>
                                  </p:childTnLst>
                                </p:cTn>
                              </p:par>
                            </p:childTnLst>
                          </p:cTn>
                        </p:par>
                        <p:par>
                          <p:cTn id="73" fill="hold">
                            <p:stCondLst>
                              <p:cond delay="6750"/>
                            </p:stCondLst>
                            <p:childTnLst>
                              <p:par>
                                <p:cTn id="74" presetID="53" presetClass="entr" presetSubtype="16" fill="hold" grpId="0" nodeType="afterEffect">
                                  <p:stCondLst>
                                    <p:cond delay="0"/>
                                  </p:stCondLst>
                                  <p:childTnLst>
                                    <p:set>
                                      <p:cBhvr>
                                        <p:cTn id="75" dur="1" fill="hold">
                                          <p:stCondLst>
                                            <p:cond delay="0"/>
                                          </p:stCondLst>
                                        </p:cTn>
                                        <p:tgtEl>
                                          <p:spTgt spid="34"/>
                                        </p:tgtEl>
                                        <p:attrNameLst>
                                          <p:attrName>style.visibility</p:attrName>
                                        </p:attrNameLst>
                                      </p:cBhvr>
                                      <p:to>
                                        <p:strVal val="visible"/>
                                      </p:to>
                                    </p:set>
                                    <p:anim calcmode="lin" valueType="num">
                                      <p:cBhvr>
                                        <p:cTn id="76" dur="500" fill="hold"/>
                                        <p:tgtEl>
                                          <p:spTgt spid="34"/>
                                        </p:tgtEl>
                                        <p:attrNameLst>
                                          <p:attrName>ppt_w</p:attrName>
                                        </p:attrNameLst>
                                      </p:cBhvr>
                                      <p:tavLst>
                                        <p:tav tm="0">
                                          <p:val>
                                            <p:fltVal val="0"/>
                                          </p:val>
                                        </p:tav>
                                        <p:tav tm="100000">
                                          <p:val>
                                            <p:strVal val="#ppt_w"/>
                                          </p:val>
                                        </p:tav>
                                      </p:tavLst>
                                    </p:anim>
                                    <p:anim calcmode="lin" valueType="num">
                                      <p:cBhvr>
                                        <p:cTn id="77" dur="500" fill="hold"/>
                                        <p:tgtEl>
                                          <p:spTgt spid="34"/>
                                        </p:tgtEl>
                                        <p:attrNameLst>
                                          <p:attrName>ppt_h</p:attrName>
                                        </p:attrNameLst>
                                      </p:cBhvr>
                                      <p:tavLst>
                                        <p:tav tm="0">
                                          <p:val>
                                            <p:fltVal val="0"/>
                                          </p:val>
                                        </p:tav>
                                        <p:tav tm="100000">
                                          <p:val>
                                            <p:strVal val="#ppt_h"/>
                                          </p:val>
                                        </p:tav>
                                      </p:tavLst>
                                    </p:anim>
                                    <p:animEffect transition="in" filter="fade">
                                      <p:cBhvr>
                                        <p:cTn id="78" dur="500"/>
                                        <p:tgtEl>
                                          <p:spTgt spid="34"/>
                                        </p:tgtEl>
                                      </p:cBhvr>
                                    </p:animEffect>
                                  </p:childTnLst>
                                </p:cTn>
                              </p:par>
                            </p:childTnLst>
                          </p:cTn>
                        </p:par>
                        <p:par>
                          <p:cTn id="79" fill="hold">
                            <p:stCondLst>
                              <p:cond delay="7250"/>
                            </p:stCondLst>
                            <p:childTnLst>
                              <p:par>
                                <p:cTn id="80" presetID="53" presetClass="entr" presetSubtype="16" fill="hold" nodeType="afterEffect">
                                  <p:stCondLst>
                                    <p:cond delay="0"/>
                                  </p:stCondLst>
                                  <p:childTnLst>
                                    <p:set>
                                      <p:cBhvr>
                                        <p:cTn id="81" dur="1" fill="hold">
                                          <p:stCondLst>
                                            <p:cond delay="0"/>
                                          </p:stCondLst>
                                        </p:cTn>
                                        <p:tgtEl>
                                          <p:spTgt spid="59"/>
                                        </p:tgtEl>
                                        <p:attrNameLst>
                                          <p:attrName>style.visibility</p:attrName>
                                        </p:attrNameLst>
                                      </p:cBhvr>
                                      <p:to>
                                        <p:strVal val="visible"/>
                                      </p:to>
                                    </p:set>
                                    <p:anim calcmode="lin" valueType="num">
                                      <p:cBhvr>
                                        <p:cTn id="82" dur="500" fill="hold"/>
                                        <p:tgtEl>
                                          <p:spTgt spid="59"/>
                                        </p:tgtEl>
                                        <p:attrNameLst>
                                          <p:attrName>ppt_w</p:attrName>
                                        </p:attrNameLst>
                                      </p:cBhvr>
                                      <p:tavLst>
                                        <p:tav tm="0">
                                          <p:val>
                                            <p:fltVal val="0"/>
                                          </p:val>
                                        </p:tav>
                                        <p:tav tm="100000">
                                          <p:val>
                                            <p:strVal val="#ppt_w"/>
                                          </p:val>
                                        </p:tav>
                                      </p:tavLst>
                                    </p:anim>
                                    <p:anim calcmode="lin" valueType="num">
                                      <p:cBhvr>
                                        <p:cTn id="83" dur="500" fill="hold"/>
                                        <p:tgtEl>
                                          <p:spTgt spid="59"/>
                                        </p:tgtEl>
                                        <p:attrNameLst>
                                          <p:attrName>ppt_h</p:attrName>
                                        </p:attrNameLst>
                                      </p:cBhvr>
                                      <p:tavLst>
                                        <p:tav tm="0">
                                          <p:val>
                                            <p:fltVal val="0"/>
                                          </p:val>
                                        </p:tav>
                                        <p:tav tm="100000">
                                          <p:val>
                                            <p:strVal val="#ppt_h"/>
                                          </p:val>
                                        </p:tav>
                                      </p:tavLst>
                                    </p:anim>
                                    <p:animEffect transition="in" filter="fade">
                                      <p:cBhvr>
                                        <p:cTn id="84" dur="500"/>
                                        <p:tgtEl>
                                          <p:spTgt spid="59"/>
                                        </p:tgtEl>
                                      </p:cBhvr>
                                    </p:animEffect>
                                  </p:childTnLst>
                                </p:cTn>
                              </p:par>
                            </p:childTnLst>
                          </p:cTn>
                        </p:par>
                        <p:par>
                          <p:cTn id="85" fill="hold">
                            <p:stCondLst>
                              <p:cond delay="7750"/>
                            </p:stCondLst>
                            <p:childTnLst>
                              <p:par>
                                <p:cTn id="86" presetID="53" presetClass="entr" presetSubtype="16" fill="hold" nodeType="afterEffect">
                                  <p:stCondLst>
                                    <p:cond delay="0"/>
                                  </p:stCondLst>
                                  <p:childTnLst>
                                    <p:set>
                                      <p:cBhvr>
                                        <p:cTn id="87" dur="1" fill="hold">
                                          <p:stCondLst>
                                            <p:cond delay="0"/>
                                          </p:stCondLst>
                                        </p:cTn>
                                        <p:tgtEl>
                                          <p:spTgt spid="60"/>
                                        </p:tgtEl>
                                        <p:attrNameLst>
                                          <p:attrName>style.visibility</p:attrName>
                                        </p:attrNameLst>
                                      </p:cBhvr>
                                      <p:to>
                                        <p:strVal val="visible"/>
                                      </p:to>
                                    </p:set>
                                    <p:anim calcmode="lin" valueType="num">
                                      <p:cBhvr>
                                        <p:cTn id="88" dur="500" fill="hold"/>
                                        <p:tgtEl>
                                          <p:spTgt spid="60"/>
                                        </p:tgtEl>
                                        <p:attrNameLst>
                                          <p:attrName>ppt_w</p:attrName>
                                        </p:attrNameLst>
                                      </p:cBhvr>
                                      <p:tavLst>
                                        <p:tav tm="0">
                                          <p:val>
                                            <p:fltVal val="0"/>
                                          </p:val>
                                        </p:tav>
                                        <p:tav tm="100000">
                                          <p:val>
                                            <p:strVal val="#ppt_w"/>
                                          </p:val>
                                        </p:tav>
                                      </p:tavLst>
                                    </p:anim>
                                    <p:anim calcmode="lin" valueType="num">
                                      <p:cBhvr>
                                        <p:cTn id="89" dur="500" fill="hold"/>
                                        <p:tgtEl>
                                          <p:spTgt spid="60"/>
                                        </p:tgtEl>
                                        <p:attrNameLst>
                                          <p:attrName>ppt_h</p:attrName>
                                        </p:attrNameLst>
                                      </p:cBhvr>
                                      <p:tavLst>
                                        <p:tav tm="0">
                                          <p:val>
                                            <p:fltVal val="0"/>
                                          </p:val>
                                        </p:tav>
                                        <p:tav tm="100000">
                                          <p:val>
                                            <p:strVal val="#ppt_h"/>
                                          </p:val>
                                        </p:tav>
                                      </p:tavLst>
                                    </p:anim>
                                    <p:animEffect transition="in" filter="fade">
                                      <p:cBhvr>
                                        <p:cTn id="90" dur="500"/>
                                        <p:tgtEl>
                                          <p:spTgt spid="60"/>
                                        </p:tgtEl>
                                      </p:cBhvr>
                                    </p:animEffect>
                                  </p:childTnLst>
                                </p:cTn>
                              </p:par>
                            </p:childTnLst>
                          </p:cTn>
                        </p:par>
                        <p:par>
                          <p:cTn id="91" fill="hold">
                            <p:stCondLst>
                              <p:cond delay="8250"/>
                            </p:stCondLst>
                            <p:childTnLst>
                              <p:par>
                                <p:cTn id="92" presetID="53" presetClass="entr" presetSubtype="16" fill="hold" nodeType="afterEffect">
                                  <p:stCondLst>
                                    <p:cond delay="0"/>
                                  </p:stCondLst>
                                  <p:childTnLst>
                                    <p:set>
                                      <p:cBhvr>
                                        <p:cTn id="93" dur="1" fill="hold">
                                          <p:stCondLst>
                                            <p:cond delay="0"/>
                                          </p:stCondLst>
                                        </p:cTn>
                                        <p:tgtEl>
                                          <p:spTgt spid="61"/>
                                        </p:tgtEl>
                                        <p:attrNameLst>
                                          <p:attrName>style.visibility</p:attrName>
                                        </p:attrNameLst>
                                      </p:cBhvr>
                                      <p:to>
                                        <p:strVal val="visible"/>
                                      </p:to>
                                    </p:set>
                                    <p:anim calcmode="lin" valueType="num">
                                      <p:cBhvr>
                                        <p:cTn id="94" dur="500" fill="hold"/>
                                        <p:tgtEl>
                                          <p:spTgt spid="61"/>
                                        </p:tgtEl>
                                        <p:attrNameLst>
                                          <p:attrName>ppt_w</p:attrName>
                                        </p:attrNameLst>
                                      </p:cBhvr>
                                      <p:tavLst>
                                        <p:tav tm="0">
                                          <p:val>
                                            <p:fltVal val="0"/>
                                          </p:val>
                                        </p:tav>
                                        <p:tav tm="100000">
                                          <p:val>
                                            <p:strVal val="#ppt_w"/>
                                          </p:val>
                                        </p:tav>
                                      </p:tavLst>
                                    </p:anim>
                                    <p:anim calcmode="lin" valueType="num">
                                      <p:cBhvr>
                                        <p:cTn id="95" dur="500" fill="hold"/>
                                        <p:tgtEl>
                                          <p:spTgt spid="61"/>
                                        </p:tgtEl>
                                        <p:attrNameLst>
                                          <p:attrName>ppt_h</p:attrName>
                                        </p:attrNameLst>
                                      </p:cBhvr>
                                      <p:tavLst>
                                        <p:tav tm="0">
                                          <p:val>
                                            <p:fltVal val="0"/>
                                          </p:val>
                                        </p:tav>
                                        <p:tav tm="100000">
                                          <p:val>
                                            <p:strVal val="#ppt_h"/>
                                          </p:val>
                                        </p:tav>
                                      </p:tavLst>
                                    </p:anim>
                                    <p:animEffect transition="in" filter="fade">
                                      <p:cBhvr>
                                        <p:cTn id="96" dur="500"/>
                                        <p:tgtEl>
                                          <p:spTgt spid="61"/>
                                        </p:tgtEl>
                                      </p:cBhvr>
                                    </p:animEffect>
                                  </p:childTnLst>
                                </p:cTn>
                              </p:par>
                            </p:childTnLst>
                          </p:cTn>
                        </p:par>
                        <p:par>
                          <p:cTn id="97" fill="hold">
                            <p:stCondLst>
                              <p:cond delay="8750"/>
                            </p:stCondLst>
                            <p:childTnLst>
                              <p:par>
                                <p:cTn id="98" presetID="53" presetClass="entr" presetSubtype="16" fill="hold" nodeType="afterEffect">
                                  <p:stCondLst>
                                    <p:cond delay="0"/>
                                  </p:stCondLst>
                                  <p:childTnLst>
                                    <p:set>
                                      <p:cBhvr>
                                        <p:cTn id="99" dur="1" fill="hold">
                                          <p:stCondLst>
                                            <p:cond delay="0"/>
                                          </p:stCondLst>
                                        </p:cTn>
                                        <p:tgtEl>
                                          <p:spTgt spid="62"/>
                                        </p:tgtEl>
                                        <p:attrNameLst>
                                          <p:attrName>style.visibility</p:attrName>
                                        </p:attrNameLst>
                                      </p:cBhvr>
                                      <p:to>
                                        <p:strVal val="visible"/>
                                      </p:to>
                                    </p:set>
                                    <p:anim calcmode="lin" valueType="num">
                                      <p:cBhvr>
                                        <p:cTn id="100" dur="500" fill="hold"/>
                                        <p:tgtEl>
                                          <p:spTgt spid="62"/>
                                        </p:tgtEl>
                                        <p:attrNameLst>
                                          <p:attrName>ppt_w</p:attrName>
                                        </p:attrNameLst>
                                      </p:cBhvr>
                                      <p:tavLst>
                                        <p:tav tm="0">
                                          <p:val>
                                            <p:fltVal val="0"/>
                                          </p:val>
                                        </p:tav>
                                        <p:tav tm="100000">
                                          <p:val>
                                            <p:strVal val="#ppt_w"/>
                                          </p:val>
                                        </p:tav>
                                      </p:tavLst>
                                    </p:anim>
                                    <p:anim calcmode="lin" valueType="num">
                                      <p:cBhvr>
                                        <p:cTn id="101" dur="500" fill="hold"/>
                                        <p:tgtEl>
                                          <p:spTgt spid="62"/>
                                        </p:tgtEl>
                                        <p:attrNameLst>
                                          <p:attrName>ppt_h</p:attrName>
                                        </p:attrNameLst>
                                      </p:cBhvr>
                                      <p:tavLst>
                                        <p:tav tm="0">
                                          <p:val>
                                            <p:fltVal val="0"/>
                                          </p:val>
                                        </p:tav>
                                        <p:tav tm="100000">
                                          <p:val>
                                            <p:strVal val="#ppt_h"/>
                                          </p:val>
                                        </p:tav>
                                      </p:tavLst>
                                    </p:anim>
                                    <p:animEffect transition="in" filter="fade">
                                      <p:cBhvr>
                                        <p:cTn id="102"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30" grpId="0"/>
      <p:bldP spid="31" grpId="0"/>
      <p:bldP spid="32" grpId="0"/>
      <p:bldP spid="33" grpId="0"/>
      <p:bldP spid="34" grpId="0" animBg="1"/>
      <p:bldP spid="56" grpId="0" animBg="1"/>
      <p:bldP spid="57" grpId="0" animBg="1"/>
      <p:bldP spid="5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A_图片 3"/>
          <p:cNvPicPr>
            <a:picLocks noChangeAspect="1"/>
          </p:cNvPicPr>
          <p:nvPr>
            <p:custDataLst>
              <p:tags r:id="rId2"/>
            </p:custDataLst>
          </p:nvPr>
        </p:nvPicPr>
        <p:blipFill rotWithShape="1">
          <a:blip r:embed="rId9" cstate="print">
            <a:extLst>
              <a:ext uri="{28A0092B-C50C-407E-A947-70E740481C1C}">
                <a14:useLocalDpi xmlns:a14="http://schemas.microsoft.com/office/drawing/2010/main" val="0"/>
              </a:ext>
            </a:extLst>
          </a:blip>
          <a:srcRect/>
          <a:stretch/>
        </p:blipFill>
        <p:spPr>
          <a:xfrm flipH="1">
            <a:off x="-1" y="5724144"/>
            <a:ext cx="1645211" cy="1133856"/>
          </a:xfrm>
          <a:prstGeom prst="rect">
            <a:avLst/>
          </a:prstGeom>
        </p:spPr>
      </p:pic>
      <p:pic>
        <p:nvPicPr>
          <p:cNvPr id="5" name="PA_图片 4"/>
          <p:cNvPicPr>
            <a:picLocks noChangeAspect="1"/>
          </p:cNvPicPr>
          <p:nvPr>
            <p:custDataLst>
              <p:tags r:id="rId3"/>
            </p:custDataLst>
          </p:nvPr>
        </p:nvPicPr>
        <p:blipFill rotWithShape="1">
          <a:blip r:embed="rId10" cstate="print">
            <a:extLst>
              <a:ext uri="{28A0092B-C50C-407E-A947-70E740481C1C}">
                <a14:useLocalDpi xmlns:a14="http://schemas.microsoft.com/office/drawing/2010/main" val="0"/>
              </a:ext>
            </a:extLst>
          </a:blip>
          <a:srcRect/>
          <a:stretch/>
        </p:blipFill>
        <p:spPr>
          <a:xfrm>
            <a:off x="10561320" y="-9144"/>
            <a:ext cx="1630680" cy="1019869"/>
          </a:xfrm>
          <a:prstGeom prst="rect">
            <a:avLst/>
          </a:prstGeom>
        </p:spPr>
      </p:pic>
      <p:sp>
        <p:nvSpPr>
          <p:cNvPr id="6" name="PA_文本框 76"/>
          <p:cNvSpPr txBox="1"/>
          <p:nvPr>
            <p:custDataLst>
              <p:tags r:id="rId4"/>
            </p:custDataLst>
          </p:nvPr>
        </p:nvSpPr>
        <p:spPr>
          <a:xfrm>
            <a:off x="5234880" y="222356"/>
            <a:ext cx="1722238" cy="400110"/>
          </a:xfrm>
          <a:prstGeom prst="rect">
            <a:avLst/>
          </a:prstGeom>
          <a:noFill/>
        </p:spPr>
        <p:txBody>
          <a:bodyPr wrap="square" rtlCol="0">
            <a:spAutoFit/>
          </a:bodyPr>
          <a:lstStyle/>
          <a:p>
            <a:pPr algn="ctr"/>
            <a:r>
              <a:rPr lang="zh-CN" altLang="en-US" sz="2000" dirty="0">
                <a:solidFill>
                  <a:srgbClr val="779464"/>
                </a:solidFill>
                <a:cs typeface="+mn-ea"/>
                <a:sym typeface="+mn-lt"/>
              </a:rPr>
              <a:t>此处添加标题</a:t>
            </a:r>
          </a:p>
        </p:txBody>
      </p:sp>
      <p:sp>
        <p:nvSpPr>
          <p:cNvPr id="7" name="PA_文本框 6"/>
          <p:cNvSpPr txBox="1"/>
          <p:nvPr>
            <p:custDataLst>
              <p:tags r:id="rId5"/>
            </p:custDataLst>
          </p:nvPr>
        </p:nvSpPr>
        <p:spPr>
          <a:xfrm>
            <a:off x="4569336" y="523592"/>
            <a:ext cx="3053327" cy="276999"/>
          </a:xfrm>
          <a:prstGeom prst="rect">
            <a:avLst/>
          </a:prstGeom>
          <a:noFill/>
        </p:spPr>
        <p:txBody>
          <a:bodyPr wrap="square" rtlCol="0">
            <a:spAutoFit/>
          </a:bodyPr>
          <a:lstStyle/>
          <a:p>
            <a:pPr algn="ctr">
              <a:spcBef>
                <a:spcPct val="0"/>
              </a:spcBef>
            </a:pPr>
            <a:r>
              <a:rPr lang="en-US" altLang="zh-CN" sz="1200" dirty="0">
                <a:solidFill>
                  <a:schemeClr val="tx1">
                    <a:lumMod val="75000"/>
                    <a:lumOff val="25000"/>
                  </a:schemeClr>
                </a:solidFill>
                <a:cs typeface="+mn-ea"/>
                <a:sym typeface="+mn-lt"/>
              </a:rPr>
              <a:t>Please add the title here</a:t>
            </a:r>
          </a:p>
        </p:txBody>
      </p:sp>
      <p:cxnSp>
        <p:nvCxnSpPr>
          <p:cNvPr id="8" name="PA_直接连接符 7"/>
          <p:cNvCxnSpPr/>
          <p:nvPr>
            <p:custDataLst>
              <p:tags r:id="rId6"/>
            </p:custDataLst>
          </p:nvPr>
        </p:nvCxnSpPr>
        <p:spPr>
          <a:xfrm>
            <a:off x="6027654" y="832587"/>
            <a:ext cx="136690" cy="0"/>
          </a:xfrm>
          <a:prstGeom prst="line">
            <a:avLst/>
          </a:prstGeom>
          <a:ln w="19050" cap="rnd">
            <a:solidFill>
              <a:srgbClr val="779464"/>
            </a:solidFill>
          </a:ln>
        </p:spPr>
        <p:style>
          <a:lnRef idx="1">
            <a:schemeClr val="accent1"/>
          </a:lnRef>
          <a:fillRef idx="0">
            <a:schemeClr val="accent1"/>
          </a:fillRef>
          <a:effectRef idx="0">
            <a:schemeClr val="accent1"/>
          </a:effectRef>
          <a:fontRef idx="minor">
            <a:schemeClr val="tx1"/>
          </a:fontRef>
        </p:style>
      </p:cxnSp>
      <p:sp>
        <p:nvSpPr>
          <p:cNvPr id="145" name="Rectangle 3">
            <a:extLst>
              <a:ext uri="{FF2B5EF4-FFF2-40B4-BE49-F238E27FC236}">
                <a16:creationId xmlns:a16="http://schemas.microsoft.com/office/drawing/2014/main" id="{9F3C72E3-6EDF-48E1-80F3-A4AA8783F2D8}"/>
              </a:ext>
            </a:extLst>
          </p:cNvPr>
          <p:cNvSpPr/>
          <p:nvPr/>
        </p:nvSpPr>
        <p:spPr>
          <a:xfrm>
            <a:off x="6820406" y="1978814"/>
            <a:ext cx="641182" cy="658849"/>
          </a:xfrm>
          <a:prstGeom prst="rect">
            <a:avLst/>
          </a:prstGeom>
          <a:solidFill>
            <a:srgbClr val="FFC2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6" name="Freeform: Shape 4">
            <a:extLst>
              <a:ext uri="{FF2B5EF4-FFF2-40B4-BE49-F238E27FC236}">
                <a16:creationId xmlns:a16="http://schemas.microsoft.com/office/drawing/2014/main" id="{01F9BF75-726A-4C33-900C-5DC35510905B}"/>
              </a:ext>
            </a:extLst>
          </p:cNvPr>
          <p:cNvSpPr/>
          <p:nvPr/>
        </p:nvSpPr>
        <p:spPr>
          <a:xfrm rot="20951917">
            <a:off x="5393612" y="2600435"/>
            <a:ext cx="1449454" cy="1512916"/>
          </a:xfrm>
          <a:custGeom>
            <a:avLst/>
            <a:gdLst>
              <a:gd name="connsiteX0" fmla="*/ 1912776 w 1931437"/>
              <a:gd name="connsiteY0" fmla="*/ 2118049 h 2118049"/>
              <a:gd name="connsiteX1" fmla="*/ 0 w 1931437"/>
              <a:gd name="connsiteY1" fmla="*/ 942392 h 2118049"/>
              <a:gd name="connsiteX2" fmla="*/ 167951 w 1931437"/>
              <a:gd name="connsiteY2" fmla="*/ 0 h 2118049"/>
              <a:gd name="connsiteX3" fmla="*/ 1931437 w 1931437"/>
              <a:gd name="connsiteY3" fmla="*/ 1147666 h 2118049"/>
              <a:gd name="connsiteX4" fmla="*/ 1931437 w 1931437"/>
              <a:gd name="connsiteY4" fmla="*/ 1147666 h 2118049"/>
              <a:gd name="connsiteX5" fmla="*/ 1912776 w 1931437"/>
              <a:gd name="connsiteY5" fmla="*/ 2118049 h 2118049"/>
              <a:gd name="connsiteX0" fmla="*/ 1928818 w 1931437"/>
              <a:gd name="connsiteY0" fmla="*/ 2120722 h 2120722"/>
              <a:gd name="connsiteX1" fmla="*/ 0 w 1931437"/>
              <a:gd name="connsiteY1" fmla="*/ 942392 h 2120722"/>
              <a:gd name="connsiteX2" fmla="*/ 167951 w 1931437"/>
              <a:gd name="connsiteY2" fmla="*/ 0 h 2120722"/>
              <a:gd name="connsiteX3" fmla="*/ 1931437 w 1931437"/>
              <a:gd name="connsiteY3" fmla="*/ 1147666 h 2120722"/>
              <a:gd name="connsiteX4" fmla="*/ 1931437 w 1931437"/>
              <a:gd name="connsiteY4" fmla="*/ 1147666 h 2120722"/>
              <a:gd name="connsiteX5" fmla="*/ 1928818 w 1931437"/>
              <a:gd name="connsiteY5" fmla="*/ 2120722 h 2120722"/>
              <a:gd name="connsiteX0" fmla="*/ 1928818 w 2006213"/>
              <a:gd name="connsiteY0" fmla="*/ 2120722 h 2120722"/>
              <a:gd name="connsiteX1" fmla="*/ 0 w 2006213"/>
              <a:gd name="connsiteY1" fmla="*/ 942392 h 2120722"/>
              <a:gd name="connsiteX2" fmla="*/ 167951 w 2006213"/>
              <a:gd name="connsiteY2" fmla="*/ 0 h 2120722"/>
              <a:gd name="connsiteX3" fmla="*/ 1931437 w 2006213"/>
              <a:gd name="connsiteY3" fmla="*/ 1147666 h 2120722"/>
              <a:gd name="connsiteX4" fmla="*/ 2006213 w 2006213"/>
              <a:gd name="connsiteY4" fmla="*/ 1205350 h 2120722"/>
              <a:gd name="connsiteX5" fmla="*/ 1928818 w 2006213"/>
              <a:gd name="connsiteY5" fmla="*/ 2120722 h 2120722"/>
              <a:gd name="connsiteX0" fmla="*/ 1928818 w 2006213"/>
              <a:gd name="connsiteY0" fmla="*/ 2120722 h 2120722"/>
              <a:gd name="connsiteX1" fmla="*/ 0 w 2006213"/>
              <a:gd name="connsiteY1" fmla="*/ 942392 h 2120722"/>
              <a:gd name="connsiteX2" fmla="*/ 167951 w 2006213"/>
              <a:gd name="connsiteY2" fmla="*/ 0 h 2120722"/>
              <a:gd name="connsiteX3" fmla="*/ 2006213 w 2006213"/>
              <a:gd name="connsiteY3" fmla="*/ 1205350 h 2120722"/>
              <a:gd name="connsiteX4" fmla="*/ 1928818 w 2006213"/>
              <a:gd name="connsiteY4" fmla="*/ 2120722 h 2120722"/>
              <a:gd name="connsiteX0" fmla="*/ 2001458 w 2006213"/>
              <a:gd name="connsiteY0" fmla="*/ 2171996 h 2171996"/>
              <a:gd name="connsiteX1" fmla="*/ 0 w 2006213"/>
              <a:gd name="connsiteY1" fmla="*/ 942392 h 2171996"/>
              <a:gd name="connsiteX2" fmla="*/ 167951 w 2006213"/>
              <a:gd name="connsiteY2" fmla="*/ 0 h 2171996"/>
              <a:gd name="connsiteX3" fmla="*/ 2006213 w 2006213"/>
              <a:gd name="connsiteY3" fmla="*/ 1205350 h 2171996"/>
              <a:gd name="connsiteX4" fmla="*/ 2001458 w 2006213"/>
              <a:gd name="connsiteY4" fmla="*/ 2171996 h 2171996"/>
              <a:gd name="connsiteX0" fmla="*/ 2001458 w 2004076"/>
              <a:gd name="connsiteY0" fmla="*/ 2171996 h 2171996"/>
              <a:gd name="connsiteX1" fmla="*/ 0 w 2004076"/>
              <a:gd name="connsiteY1" fmla="*/ 942392 h 2171996"/>
              <a:gd name="connsiteX2" fmla="*/ 167951 w 2004076"/>
              <a:gd name="connsiteY2" fmla="*/ 0 h 2171996"/>
              <a:gd name="connsiteX3" fmla="*/ 2004076 w 2004076"/>
              <a:gd name="connsiteY3" fmla="*/ 1207487 h 2171996"/>
              <a:gd name="connsiteX4" fmla="*/ 2001458 w 2004076"/>
              <a:gd name="connsiteY4" fmla="*/ 2171996 h 2171996"/>
              <a:gd name="connsiteX0" fmla="*/ 2001458 w 2170113"/>
              <a:gd name="connsiteY0" fmla="*/ 2171996 h 2171996"/>
              <a:gd name="connsiteX1" fmla="*/ 0 w 2170113"/>
              <a:gd name="connsiteY1" fmla="*/ 942392 h 2171996"/>
              <a:gd name="connsiteX2" fmla="*/ 167951 w 2170113"/>
              <a:gd name="connsiteY2" fmla="*/ 0 h 2171996"/>
              <a:gd name="connsiteX3" fmla="*/ 2170113 w 2170113"/>
              <a:gd name="connsiteY3" fmla="*/ 1293922 h 2171996"/>
              <a:gd name="connsiteX4" fmla="*/ 2001458 w 2170113"/>
              <a:gd name="connsiteY4" fmla="*/ 2171996 h 2171996"/>
              <a:gd name="connsiteX0" fmla="*/ 1994738 w 2170113"/>
              <a:gd name="connsiteY0" fmla="*/ 2207220 h 2207220"/>
              <a:gd name="connsiteX1" fmla="*/ 0 w 2170113"/>
              <a:gd name="connsiteY1" fmla="*/ 942392 h 2207220"/>
              <a:gd name="connsiteX2" fmla="*/ 167951 w 2170113"/>
              <a:gd name="connsiteY2" fmla="*/ 0 h 2207220"/>
              <a:gd name="connsiteX3" fmla="*/ 2170113 w 2170113"/>
              <a:gd name="connsiteY3" fmla="*/ 1293922 h 2207220"/>
              <a:gd name="connsiteX4" fmla="*/ 1994738 w 2170113"/>
              <a:gd name="connsiteY4" fmla="*/ 2207220 h 2207220"/>
              <a:gd name="connsiteX0" fmla="*/ 1994738 w 2170113"/>
              <a:gd name="connsiteY0" fmla="*/ 2207220 h 2207220"/>
              <a:gd name="connsiteX1" fmla="*/ 0 w 2170113"/>
              <a:gd name="connsiteY1" fmla="*/ 942392 h 2207220"/>
              <a:gd name="connsiteX2" fmla="*/ 167951 w 2170113"/>
              <a:gd name="connsiteY2" fmla="*/ 0 h 2207220"/>
              <a:gd name="connsiteX3" fmla="*/ 2170113 w 2170113"/>
              <a:gd name="connsiteY3" fmla="*/ 1293922 h 2207220"/>
              <a:gd name="connsiteX4" fmla="*/ 1994738 w 2170113"/>
              <a:gd name="connsiteY4" fmla="*/ 2207220 h 2207220"/>
              <a:gd name="connsiteX0" fmla="*/ 1994738 w 2170113"/>
              <a:gd name="connsiteY0" fmla="*/ 2207220 h 2207220"/>
              <a:gd name="connsiteX1" fmla="*/ 0 w 2170113"/>
              <a:gd name="connsiteY1" fmla="*/ 942392 h 2207220"/>
              <a:gd name="connsiteX2" fmla="*/ 167951 w 2170113"/>
              <a:gd name="connsiteY2" fmla="*/ 0 h 2207220"/>
              <a:gd name="connsiteX3" fmla="*/ 2170113 w 2170113"/>
              <a:gd name="connsiteY3" fmla="*/ 1293922 h 2207220"/>
              <a:gd name="connsiteX4" fmla="*/ 1994738 w 2170113"/>
              <a:gd name="connsiteY4" fmla="*/ 2207220 h 2207220"/>
              <a:gd name="connsiteX0" fmla="*/ 1994738 w 2170113"/>
              <a:gd name="connsiteY0" fmla="*/ 2207220 h 2207220"/>
              <a:gd name="connsiteX1" fmla="*/ 0 w 2170113"/>
              <a:gd name="connsiteY1" fmla="*/ 942392 h 2207220"/>
              <a:gd name="connsiteX2" fmla="*/ 167951 w 2170113"/>
              <a:gd name="connsiteY2" fmla="*/ 0 h 2207220"/>
              <a:gd name="connsiteX3" fmla="*/ 2170113 w 2170113"/>
              <a:gd name="connsiteY3" fmla="*/ 1293922 h 2207220"/>
              <a:gd name="connsiteX4" fmla="*/ 1994738 w 2170113"/>
              <a:gd name="connsiteY4" fmla="*/ 2207220 h 2207220"/>
              <a:gd name="connsiteX0" fmla="*/ 1994738 w 2170113"/>
              <a:gd name="connsiteY0" fmla="*/ 2207220 h 2207220"/>
              <a:gd name="connsiteX1" fmla="*/ 0 w 2170113"/>
              <a:gd name="connsiteY1" fmla="*/ 942392 h 2207220"/>
              <a:gd name="connsiteX2" fmla="*/ 167951 w 2170113"/>
              <a:gd name="connsiteY2" fmla="*/ 0 h 2207220"/>
              <a:gd name="connsiteX3" fmla="*/ 2170113 w 2170113"/>
              <a:gd name="connsiteY3" fmla="*/ 1293922 h 2207220"/>
              <a:gd name="connsiteX4" fmla="*/ 1994738 w 2170113"/>
              <a:gd name="connsiteY4" fmla="*/ 2207220 h 2207220"/>
              <a:gd name="connsiteX0" fmla="*/ 2007309 w 2170113"/>
              <a:gd name="connsiteY0" fmla="*/ 2236998 h 2236998"/>
              <a:gd name="connsiteX1" fmla="*/ 0 w 2170113"/>
              <a:gd name="connsiteY1" fmla="*/ 942392 h 2236998"/>
              <a:gd name="connsiteX2" fmla="*/ 167951 w 2170113"/>
              <a:gd name="connsiteY2" fmla="*/ 0 h 2236998"/>
              <a:gd name="connsiteX3" fmla="*/ 2170113 w 2170113"/>
              <a:gd name="connsiteY3" fmla="*/ 1293922 h 2236998"/>
              <a:gd name="connsiteX4" fmla="*/ 2007309 w 2170113"/>
              <a:gd name="connsiteY4" fmla="*/ 2236998 h 2236998"/>
              <a:gd name="connsiteX0" fmla="*/ 2007309 w 2162988"/>
              <a:gd name="connsiteY0" fmla="*/ 2236998 h 2236998"/>
              <a:gd name="connsiteX1" fmla="*/ 0 w 2162988"/>
              <a:gd name="connsiteY1" fmla="*/ 942392 h 2236998"/>
              <a:gd name="connsiteX2" fmla="*/ 167951 w 2162988"/>
              <a:gd name="connsiteY2" fmla="*/ 0 h 2236998"/>
              <a:gd name="connsiteX3" fmla="*/ 2162988 w 2162988"/>
              <a:gd name="connsiteY3" fmla="*/ 1283436 h 2236998"/>
              <a:gd name="connsiteX4" fmla="*/ 2007309 w 2162988"/>
              <a:gd name="connsiteY4" fmla="*/ 2236998 h 2236998"/>
              <a:gd name="connsiteX0" fmla="*/ 2007309 w 2183960"/>
              <a:gd name="connsiteY0" fmla="*/ 2236998 h 2236998"/>
              <a:gd name="connsiteX1" fmla="*/ 0 w 2183960"/>
              <a:gd name="connsiteY1" fmla="*/ 942392 h 2236998"/>
              <a:gd name="connsiteX2" fmla="*/ 167951 w 2183960"/>
              <a:gd name="connsiteY2" fmla="*/ 0 h 2236998"/>
              <a:gd name="connsiteX3" fmla="*/ 2183960 w 2183960"/>
              <a:gd name="connsiteY3" fmla="*/ 1269183 h 2236998"/>
              <a:gd name="connsiteX4" fmla="*/ 2007309 w 2183960"/>
              <a:gd name="connsiteY4" fmla="*/ 2236998 h 2236998"/>
              <a:gd name="connsiteX0" fmla="*/ 2007309 w 2183088"/>
              <a:gd name="connsiteY0" fmla="*/ 2236998 h 2236998"/>
              <a:gd name="connsiteX1" fmla="*/ 0 w 2183088"/>
              <a:gd name="connsiteY1" fmla="*/ 942392 h 2236998"/>
              <a:gd name="connsiteX2" fmla="*/ 167951 w 2183088"/>
              <a:gd name="connsiteY2" fmla="*/ 0 h 2236998"/>
              <a:gd name="connsiteX3" fmla="*/ 2183088 w 2183088"/>
              <a:gd name="connsiteY3" fmla="*/ 1273755 h 2236998"/>
              <a:gd name="connsiteX4" fmla="*/ 2007309 w 2183088"/>
              <a:gd name="connsiteY4" fmla="*/ 2236998 h 2236998"/>
              <a:gd name="connsiteX0" fmla="*/ 2010466 w 2183088"/>
              <a:gd name="connsiteY0" fmla="*/ 2232864 h 2232864"/>
              <a:gd name="connsiteX1" fmla="*/ 0 w 2183088"/>
              <a:gd name="connsiteY1" fmla="*/ 942392 h 2232864"/>
              <a:gd name="connsiteX2" fmla="*/ 167951 w 2183088"/>
              <a:gd name="connsiteY2" fmla="*/ 0 h 2232864"/>
              <a:gd name="connsiteX3" fmla="*/ 2183088 w 2183088"/>
              <a:gd name="connsiteY3" fmla="*/ 1273755 h 2232864"/>
              <a:gd name="connsiteX4" fmla="*/ 2010466 w 2183088"/>
              <a:gd name="connsiteY4" fmla="*/ 2232864 h 2232864"/>
              <a:gd name="connsiteX0" fmla="*/ 2011338 w 2183088"/>
              <a:gd name="connsiteY0" fmla="*/ 2228294 h 2228294"/>
              <a:gd name="connsiteX1" fmla="*/ 0 w 2183088"/>
              <a:gd name="connsiteY1" fmla="*/ 942392 h 2228294"/>
              <a:gd name="connsiteX2" fmla="*/ 167951 w 2183088"/>
              <a:gd name="connsiteY2" fmla="*/ 0 h 2228294"/>
              <a:gd name="connsiteX3" fmla="*/ 2183088 w 2183088"/>
              <a:gd name="connsiteY3" fmla="*/ 1273755 h 2228294"/>
              <a:gd name="connsiteX4" fmla="*/ 2011338 w 2183088"/>
              <a:gd name="connsiteY4" fmla="*/ 2228294 h 2228294"/>
              <a:gd name="connsiteX0" fmla="*/ 2011338 w 2181780"/>
              <a:gd name="connsiteY0" fmla="*/ 2228294 h 2228294"/>
              <a:gd name="connsiteX1" fmla="*/ 0 w 2181780"/>
              <a:gd name="connsiteY1" fmla="*/ 942392 h 2228294"/>
              <a:gd name="connsiteX2" fmla="*/ 167951 w 2181780"/>
              <a:gd name="connsiteY2" fmla="*/ 0 h 2228294"/>
              <a:gd name="connsiteX3" fmla="*/ 2181780 w 2181780"/>
              <a:gd name="connsiteY3" fmla="*/ 1280612 h 2228294"/>
              <a:gd name="connsiteX4" fmla="*/ 2011338 w 2181780"/>
              <a:gd name="connsiteY4" fmla="*/ 2228294 h 2228294"/>
              <a:gd name="connsiteX0" fmla="*/ 2011338 w 2181780"/>
              <a:gd name="connsiteY0" fmla="*/ 2228294 h 2228294"/>
              <a:gd name="connsiteX1" fmla="*/ 0 w 2181780"/>
              <a:gd name="connsiteY1" fmla="*/ 942392 h 2228294"/>
              <a:gd name="connsiteX2" fmla="*/ 167951 w 2181780"/>
              <a:gd name="connsiteY2" fmla="*/ 0 h 2228294"/>
              <a:gd name="connsiteX3" fmla="*/ 2181780 w 2181780"/>
              <a:gd name="connsiteY3" fmla="*/ 1280612 h 2228294"/>
              <a:gd name="connsiteX4" fmla="*/ 2011338 w 2181780"/>
              <a:gd name="connsiteY4" fmla="*/ 2228294 h 2228294"/>
              <a:gd name="connsiteX0" fmla="*/ 2011338 w 2181780"/>
              <a:gd name="connsiteY0" fmla="*/ 2228294 h 2228294"/>
              <a:gd name="connsiteX1" fmla="*/ 0 w 2181780"/>
              <a:gd name="connsiteY1" fmla="*/ 942392 h 2228294"/>
              <a:gd name="connsiteX2" fmla="*/ 167951 w 2181780"/>
              <a:gd name="connsiteY2" fmla="*/ 0 h 2228294"/>
              <a:gd name="connsiteX3" fmla="*/ 2181780 w 2181780"/>
              <a:gd name="connsiteY3" fmla="*/ 1280612 h 2228294"/>
              <a:gd name="connsiteX4" fmla="*/ 2011338 w 2181780"/>
              <a:gd name="connsiteY4" fmla="*/ 2228294 h 2228294"/>
              <a:gd name="connsiteX0" fmla="*/ 2011338 w 2130627"/>
              <a:gd name="connsiteY0" fmla="*/ 2228294 h 2228294"/>
              <a:gd name="connsiteX1" fmla="*/ 0 w 2130627"/>
              <a:gd name="connsiteY1" fmla="*/ 942392 h 2228294"/>
              <a:gd name="connsiteX2" fmla="*/ 167951 w 2130627"/>
              <a:gd name="connsiteY2" fmla="*/ 0 h 2228294"/>
              <a:gd name="connsiteX3" fmla="*/ 2130627 w 2130627"/>
              <a:gd name="connsiteY3" fmla="*/ 1275590 h 2228294"/>
              <a:gd name="connsiteX4" fmla="*/ 2011338 w 2130627"/>
              <a:gd name="connsiteY4" fmla="*/ 2228294 h 2228294"/>
              <a:gd name="connsiteX0" fmla="*/ 2011338 w 2193644"/>
              <a:gd name="connsiteY0" fmla="*/ 2228294 h 2228294"/>
              <a:gd name="connsiteX1" fmla="*/ 0 w 2193644"/>
              <a:gd name="connsiteY1" fmla="*/ 942392 h 2228294"/>
              <a:gd name="connsiteX2" fmla="*/ 167951 w 2193644"/>
              <a:gd name="connsiteY2" fmla="*/ 0 h 2228294"/>
              <a:gd name="connsiteX3" fmla="*/ 2193644 w 2193644"/>
              <a:gd name="connsiteY3" fmla="*/ 1280506 h 2228294"/>
              <a:gd name="connsiteX4" fmla="*/ 2011338 w 2193644"/>
              <a:gd name="connsiteY4" fmla="*/ 2228294 h 2228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3644" h="2228294">
                <a:moveTo>
                  <a:pt x="2011338" y="2228294"/>
                </a:moveTo>
                <a:lnTo>
                  <a:pt x="0" y="942392"/>
                </a:lnTo>
                <a:lnTo>
                  <a:pt x="167951" y="0"/>
                </a:lnTo>
                <a:lnTo>
                  <a:pt x="2193644" y="1280506"/>
                </a:lnTo>
                <a:lnTo>
                  <a:pt x="2011338" y="2228294"/>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7" name="Freeform: Shape 5">
            <a:extLst>
              <a:ext uri="{FF2B5EF4-FFF2-40B4-BE49-F238E27FC236}">
                <a16:creationId xmlns:a16="http://schemas.microsoft.com/office/drawing/2014/main" id="{136C0ACD-C5E0-4FDB-A254-3275F8108559}"/>
              </a:ext>
            </a:extLst>
          </p:cNvPr>
          <p:cNvSpPr/>
          <p:nvPr/>
        </p:nvSpPr>
        <p:spPr>
          <a:xfrm>
            <a:off x="5377393" y="1979241"/>
            <a:ext cx="1443014" cy="1408377"/>
          </a:xfrm>
          <a:custGeom>
            <a:avLst/>
            <a:gdLst>
              <a:gd name="connsiteX0" fmla="*/ 2178424 w 2178424"/>
              <a:gd name="connsiteY0" fmla="*/ 0 h 2017059"/>
              <a:gd name="connsiteX1" fmla="*/ 376518 w 2178424"/>
              <a:gd name="connsiteY1" fmla="*/ 968189 h 2017059"/>
              <a:gd name="connsiteX2" fmla="*/ 35859 w 2178424"/>
              <a:gd name="connsiteY2" fmla="*/ 1129553 h 2017059"/>
              <a:gd name="connsiteX3" fmla="*/ 0 w 2178424"/>
              <a:gd name="connsiteY3" fmla="*/ 2017059 h 2017059"/>
              <a:gd name="connsiteX4" fmla="*/ 2169459 w 2178424"/>
              <a:gd name="connsiteY4" fmla="*/ 959224 h 2017059"/>
              <a:gd name="connsiteX5" fmla="*/ 2178424 w 2178424"/>
              <a:gd name="connsiteY5" fmla="*/ 0 h 2017059"/>
              <a:gd name="connsiteX0" fmla="*/ 2178424 w 2178424"/>
              <a:gd name="connsiteY0" fmla="*/ 0 h 2017059"/>
              <a:gd name="connsiteX1" fmla="*/ 376518 w 2178424"/>
              <a:gd name="connsiteY1" fmla="*/ 968189 h 2017059"/>
              <a:gd name="connsiteX2" fmla="*/ 3812 w 2178424"/>
              <a:gd name="connsiteY2" fmla="*/ 1123144 h 2017059"/>
              <a:gd name="connsiteX3" fmla="*/ 0 w 2178424"/>
              <a:gd name="connsiteY3" fmla="*/ 2017059 h 2017059"/>
              <a:gd name="connsiteX4" fmla="*/ 2169459 w 2178424"/>
              <a:gd name="connsiteY4" fmla="*/ 959224 h 2017059"/>
              <a:gd name="connsiteX5" fmla="*/ 2178424 w 2178424"/>
              <a:gd name="connsiteY5" fmla="*/ 0 h 2017059"/>
              <a:gd name="connsiteX0" fmla="*/ 2174933 w 2174933"/>
              <a:gd name="connsiteY0" fmla="*/ 0 h 2083289"/>
              <a:gd name="connsiteX1" fmla="*/ 373027 w 2174933"/>
              <a:gd name="connsiteY1" fmla="*/ 968189 h 2083289"/>
              <a:gd name="connsiteX2" fmla="*/ 321 w 2174933"/>
              <a:gd name="connsiteY2" fmla="*/ 1123144 h 2083289"/>
              <a:gd name="connsiteX3" fmla="*/ 782 w 2174933"/>
              <a:gd name="connsiteY3" fmla="*/ 2083289 h 2083289"/>
              <a:gd name="connsiteX4" fmla="*/ 2165968 w 2174933"/>
              <a:gd name="connsiteY4" fmla="*/ 959224 h 2083289"/>
              <a:gd name="connsiteX5" fmla="*/ 2174933 w 2174933"/>
              <a:gd name="connsiteY5" fmla="*/ 0 h 2083289"/>
              <a:gd name="connsiteX0" fmla="*/ 2174933 w 2174933"/>
              <a:gd name="connsiteY0" fmla="*/ 0 h 2083289"/>
              <a:gd name="connsiteX1" fmla="*/ 321 w 2174933"/>
              <a:gd name="connsiteY1" fmla="*/ 1123144 h 2083289"/>
              <a:gd name="connsiteX2" fmla="*/ 782 w 2174933"/>
              <a:gd name="connsiteY2" fmla="*/ 2083289 h 2083289"/>
              <a:gd name="connsiteX3" fmla="*/ 2165968 w 2174933"/>
              <a:gd name="connsiteY3" fmla="*/ 959224 h 2083289"/>
              <a:gd name="connsiteX4" fmla="*/ 2174933 w 2174933"/>
              <a:gd name="connsiteY4" fmla="*/ 0 h 2083289"/>
              <a:gd name="connsiteX0" fmla="*/ 2174933 w 2179359"/>
              <a:gd name="connsiteY0" fmla="*/ 0 h 2083289"/>
              <a:gd name="connsiteX1" fmla="*/ 321 w 2179359"/>
              <a:gd name="connsiteY1" fmla="*/ 1123144 h 2083289"/>
              <a:gd name="connsiteX2" fmla="*/ 782 w 2179359"/>
              <a:gd name="connsiteY2" fmla="*/ 2083289 h 2083289"/>
              <a:gd name="connsiteX3" fmla="*/ 2178787 w 2179359"/>
              <a:gd name="connsiteY3" fmla="*/ 978452 h 2083289"/>
              <a:gd name="connsiteX4" fmla="*/ 2174933 w 2179359"/>
              <a:gd name="connsiteY4" fmla="*/ 0 h 2083289"/>
              <a:gd name="connsiteX0" fmla="*/ 2174933 w 2179359"/>
              <a:gd name="connsiteY0" fmla="*/ 0 h 2083289"/>
              <a:gd name="connsiteX1" fmla="*/ 321 w 2179359"/>
              <a:gd name="connsiteY1" fmla="*/ 1123144 h 2083289"/>
              <a:gd name="connsiteX2" fmla="*/ 782 w 2179359"/>
              <a:gd name="connsiteY2" fmla="*/ 2083289 h 2083289"/>
              <a:gd name="connsiteX3" fmla="*/ 2178787 w 2179359"/>
              <a:gd name="connsiteY3" fmla="*/ 978452 h 2083289"/>
              <a:gd name="connsiteX4" fmla="*/ 2174933 w 2179359"/>
              <a:gd name="connsiteY4" fmla="*/ 0 h 2083289"/>
              <a:gd name="connsiteX0" fmla="*/ 2174933 w 2175427"/>
              <a:gd name="connsiteY0" fmla="*/ 0 h 2083289"/>
              <a:gd name="connsiteX1" fmla="*/ 321 w 2175427"/>
              <a:gd name="connsiteY1" fmla="*/ 1123144 h 2083289"/>
              <a:gd name="connsiteX2" fmla="*/ 782 w 2175427"/>
              <a:gd name="connsiteY2" fmla="*/ 2083289 h 2083289"/>
              <a:gd name="connsiteX3" fmla="*/ 2174514 w 2175427"/>
              <a:gd name="connsiteY3" fmla="*/ 976315 h 2083289"/>
              <a:gd name="connsiteX4" fmla="*/ 2174933 w 2175427"/>
              <a:gd name="connsiteY4" fmla="*/ 0 h 2083289"/>
              <a:gd name="connsiteX0" fmla="*/ 2183898 w 2183898"/>
              <a:gd name="connsiteY0" fmla="*/ 0 h 2074324"/>
              <a:gd name="connsiteX1" fmla="*/ 321 w 2183898"/>
              <a:gd name="connsiteY1" fmla="*/ 1114179 h 2074324"/>
              <a:gd name="connsiteX2" fmla="*/ 782 w 2183898"/>
              <a:gd name="connsiteY2" fmla="*/ 2074324 h 2074324"/>
              <a:gd name="connsiteX3" fmla="*/ 2174514 w 2183898"/>
              <a:gd name="connsiteY3" fmla="*/ 967350 h 2074324"/>
              <a:gd name="connsiteX4" fmla="*/ 2183898 w 2183898"/>
              <a:gd name="connsiteY4" fmla="*/ 0 h 20743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3898" h="2074324">
                <a:moveTo>
                  <a:pt x="2183898" y="0"/>
                </a:moveTo>
                <a:lnTo>
                  <a:pt x="321" y="1114179"/>
                </a:lnTo>
                <a:cubicBezTo>
                  <a:pt x="-950" y="1412151"/>
                  <a:pt x="2053" y="1776352"/>
                  <a:pt x="782" y="2074324"/>
                </a:cubicBezTo>
                <a:lnTo>
                  <a:pt x="2174514" y="967350"/>
                </a:lnTo>
                <a:cubicBezTo>
                  <a:pt x="2177502" y="647609"/>
                  <a:pt x="2180910" y="319741"/>
                  <a:pt x="218389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8" name="Rectangle 6">
            <a:extLst>
              <a:ext uri="{FF2B5EF4-FFF2-40B4-BE49-F238E27FC236}">
                <a16:creationId xmlns:a16="http://schemas.microsoft.com/office/drawing/2014/main" id="{0DF18635-EC40-4A3B-A42C-384BAF3CE546}"/>
              </a:ext>
            </a:extLst>
          </p:cNvPr>
          <p:cNvSpPr/>
          <p:nvPr/>
        </p:nvSpPr>
        <p:spPr>
          <a:xfrm>
            <a:off x="4744961" y="2732494"/>
            <a:ext cx="641182" cy="658849"/>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9" name="Freeform: Shape 7">
            <a:extLst>
              <a:ext uri="{FF2B5EF4-FFF2-40B4-BE49-F238E27FC236}">
                <a16:creationId xmlns:a16="http://schemas.microsoft.com/office/drawing/2014/main" id="{2478B42E-00D2-49EC-AD8D-58C2F568C2DB}"/>
              </a:ext>
            </a:extLst>
          </p:cNvPr>
          <p:cNvSpPr/>
          <p:nvPr/>
        </p:nvSpPr>
        <p:spPr>
          <a:xfrm>
            <a:off x="5496211" y="1156577"/>
            <a:ext cx="1324196" cy="1474691"/>
          </a:xfrm>
          <a:custGeom>
            <a:avLst/>
            <a:gdLst>
              <a:gd name="connsiteX0" fmla="*/ 1912776 w 1931437"/>
              <a:gd name="connsiteY0" fmla="*/ 2118049 h 2118049"/>
              <a:gd name="connsiteX1" fmla="*/ 0 w 1931437"/>
              <a:gd name="connsiteY1" fmla="*/ 942392 h 2118049"/>
              <a:gd name="connsiteX2" fmla="*/ 167951 w 1931437"/>
              <a:gd name="connsiteY2" fmla="*/ 0 h 2118049"/>
              <a:gd name="connsiteX3" fmla="*/ 1931437 w 1931437"/>
              <a:gd name="connsiteY3" fmla="*/ 1147666 h 2118049"/>
              <a:gd name="connsiteX4" fmla="*/ 1931437 w 1931437"/>
              <a:gd name="connsiteY4" fmla="*/ 1147666 h 2118049"/>
              <a:gd name="connsiteX5" fmla="*/ 1912776 w 1931437"/>
              <a:gd name="connsiteY5" fmla="*/ 2118049 h 2118049"/>
              <a:gd name="connsiteX0" fmla="*/ 1928818 w 1931437"/>
              <a:gd name="connsiteY0" fmla="*/ 2120722 h 2120722"/>
              <a:gd name="connsiteX1" fmla="*/ 0 w 1931437"/>
              <a:gd name="connsiteY1" fmla="*/ 942392 h 2120722"/>
              <a:gd name="connsiteX2" fmla="*/ 167951 w 1931437"/>
              <a:gd name="connsiteY2" fmla="*/ 0 h 2120722"/>
              <a:gd name="connsiteX3" fmla="*/ 1931437 w 1931437"/>
              <a:gd name="connsiteY3" fmla="*/ 1147666 h 2120722"/>
              <a:gd name="connsiteX4" fmla="*/ 1931437 w 1931437"/>
              <a:gd name="connsiteY4" fmla="*/ 1147666 h 2120722"/>
              <a:gd name="connsiteX5" fmla="*/ 1928818 w 1931437"/>
              <a:gd name="connsiteY5" fmla="*/ 2120722 h 2120722"/>
              <a:gd name="connsiteX0" fmla="*/ 1928818 w 2006213"/>
              <a:gd name="connsiteY0" fmla="*/ 2120722 h 2120722"/>
              <a:gd name="connsiteX1" fmla="*/ 0 w 2006213"/>
              <a:gd name="connsiteY1" fmla="*/ 942392 h 2120722"/>
              <a:gd name="connsiteX2" fmla="*/ 167951 w 2006213"/>
              <a:gd name="connsiteY2" fmla="*/ 0 h 2120722"/>
              <a:gd name="connsiteX3" fmla="*/ 1931437 w 2006213"/>
              <a:gd name="connsiteY3" fmla="*/ 1147666 h 2120722"/>
              <a:gd name="connsiteX4" fmla="*/ 2006213 w 2006213"/>
              <a:gd name="connsiteY4" fmla="*/ 1205350 h 2120722"/>
              <a:gd name="connsiteX5" fmla="*/ 1928818 w 2006213"/>
              <a:gd name="connsiteY5" fmla="*/ 2120722 h 2120722"/>
              <a:gd name="connsiteX0" fmla="*/ 1928818 w 2006213"/>
              <a:gd name="connsiteY0" fmla="*/ 2120722 h 2120722"/>
              <a:gd name="connsiteX1" fmla="*/ 0 w 2006213"/>
              <a:gd name="connsiteY1" fmla="*/ 942392 h 2120722"/>
              <a:gd name="connsiteX2" fmla="*/ 167951 w 2006213"/>
              <a:gd name="connsiteY2" fmla="*/ 0 h 2120722"/>
              <a:gd name="connsiteX3" fmla="*/ 2006213 w 2006213"/>
              <a:gd name="connsiteY3" fmla="*/ 1205350 h 2120722"/>
              <a:gd name="connsiteX4" fmla="*/ 1928818 w 2006213"/>
              <a:gd name="connsiteY4" fmla="*/ 2120722 h 2120722"/>
              <a:gd name="connsiteX0" fmla="*/ 2001458 w 2006213"/>
              <a:gd name="connsiteY0" fmla="*/ 2171996 h 2171996"/>
              <a:gd name="connsiteX1" fmla="*/ 0 w 2006213"/>
              <a:gd name="connsiteY1" fmla="*/ 942392 h 2171996"/>
              <a:gd name="connsiteX2" fmla="*/ 167951 w 2006213"/>
              <a:gd name="connsiteY2" fmla="*/ 0 h 2171996"/>
              <a:gd name="connsiteX3" fmla="*/ 2006213 w 2006213"/>
              <a:gd name="connsiteY3" fmla="*/ 1205350 h 2171996"/>
              <a:gd name="connsiteX4" fmla="*/ 2001458 w 2006213"/>
              <a:gd name="connsiteY4" fmla="*/ 2171996 h 2171996"/>
              <a:gd name="connsiteX0" fmla="*/ 2001458 w 2004076"/>
              <a:gd name="connsiteY0" fmla="*/ 2171996 h 2171996"/>
              <a:gd name="connsiteX1" fmla="*/ 0 w 2004076"/>
              <a:gd name="connsiteY1" fmla="*/ 942392 h 2171996"/>
              <a:gd name="connsiteX2" fmla="*/ 167951 w 2004076"/>
              <a:gd name="connsiteY2" fmla="*/ 0 h 2171996"/>
              <a:gd name="connsiteX3" fmla="*/ 2004076 w 2004076"/>
              <a:gd name="connsiteY3" fmla="*/ 1207487 h 2171996"/>
              <a:gd name="connsiteX4" fmla="*/ 2001458 w 2004076"/>
              <a:gd name="connsiteY4" fmla="*/ 2171996 h 2171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4076" h="2171996">
                <a:moveTo>
                  <a:pt x="2001458" y="2171996"/>
                </a:moveTo>
                <a:lnTo>
                  <a:pt x="0" y="942392"/>
                </a:lnTo>
                <a:lnTo>
                  <a:pt x="167951" y="0"/>
                </a:lnTo>
                <a:lnTo>
                  <a:pt x="2004076" y="1207487"/>
                </a:lnTo>
                <a:cubicBezTo>
                  <a:pt x="2003203" y="1528990"/>
                  <a:pt x="2002331" y="1850493"/>
                  <a:pt x="2001458" y="2171996"/>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0" name="Freeform: Shape 8">
            <a:extLst>
              <a:ext uri="{FF2B5EF4-FFF2-40B4-BE49-F238E27FC236}">
                <a16:creationId xmlns:a16="http://schemas.microsoft.com/office/drawing/2014/main" id="{2761BAE8-9E62-40F9-8AF1-C7C5EF9C1FEF}"/>
              </a:ext>
            </a:extLst>
          </p:cNvPr>
          <p:cNvSpPr/>
          <p:nvPr/>
        </p:nvSpPr>
        <p:spPr>
          <a:xfrm>
            <a:off x="5405138" y="3335864"/>
            <a:ext cx="1443014" cy="1408377"/>
          </a:xfrm>
          <a:custGeom>
            <a:avLst/>
            <a:gdLst>
              <a:gd name="connsiteX0" fmla="*/ 2178424 w 2178424"/>
              <a:gd name="connsiteY0" fmla="*/ 0 h 2017059"/>
              <a:gd name="connsiteX1" fmla="*/ 376518 w 2178424"/>
              <a:gd name="connsiteY1" fmla="*/ 968189 h 2017059"/>
              <a:gd name="connsiteX2" fmla="*/ 35859 w 2178424"/>
              <a:gd name="connsiteY2" fmla="*/ 1129553 h 2017059"/>
              <a:gd name="connsiteX3" fmla="*/ 0 w 2178424"/>
              <a:gd name="connsiteY3" fmla="*/ 2017059 h 2017059"/>
              <a:gd name="connsiteX4" fmla="*/ 2169459 w 2178424"/>
              <a:gd name="connsiteY4" fmla="*/ 959224 h 2017059"/>
              <a:gd name="connsiteX5" fmla="*/ 2178424 w 2178424"/>
              <a:gd name="connsiteY5" fmla="*/ 0 h 2017059"/>
              <a:gd name="connsiteX0" fmla="*/ 2178424 w 2178424"/>
              <a:gd name="connsiteY0" fmla="*/ 0 h 2017059"/>
              <a:gd name="connsiteX1" fmla="*/ 376518 w 2178424"/>
              <a:gd name="connsiteY1" fmla="*/ 968189 h 2017059"/>
              <a:gd name="connsiteX2" fmla="*/ 3812 w 2178424"/>
              <a:gd name="connsiteY2" fmla="*/ 1123144 h 2017059"/>
              <a:gd name="connsiteX3" fmla="*/ 0 w 2178424"/>
              <a:gd name="connsiteY3" fmla="*/ 2017059 h 2017059"/>
              <a:gd name="connsiteX4" fmla="*/ 2169459 w 2178424"/>
              <a:gd name="connsiteY4" fmla="*/ 959224 h 2017059"/>
              <a:gd name="connsiteX5" fmla="*/ 2178424 w 2178424"/>
              <a:gd name="connsiteY5" fmla="*/ 0 h 2017059"/>
              <a:gd name="connsiteX0" fmla="*/ 2174933 w 2174933"/>
              <a:gd name="connsiteY0" fmla="*/ 0 h 2083289"/>
              <a:gd name="connsiteX1" fmla="*/ 373027 w 2174933"/>
              <a:gd name="connsiteY1" fmla="*/ 968189 h 2083289"/>
              <a:gd name="connsiteX2" fmla="*/ 321 w 2174933"/>
              <a:gd name="connsiteY2" fmla="*/ 1123144 h 2083289"/>
              <a:gd name="connsiteX3" fmla="*/ 782 w 2174933"/>
              <a:gd name="connsiteY3" fmla="*/ 2083289 h 2083289"/>
              <a:gd name="connsiteX4" fmla="*/ 2165968 w 2174933"/>
              <a:gd name="connsiteY4" fmla="*/ 959224 h 2083289"/>
              <a:gd name="connsiteX5" fmla="*/ 2174933 w 2174933"/>
              <a:gd name="connsiteY5" fmla="*/ 0 h 2083289"/>
              <a:gd name="connsiteX0" fmla="*/ 2174933 w 2174933"/>
              <a:gd name="connsiteY0" fmla="*/ 0 h 2083289"/>
              <a:gd name="connsiteX1" fmla="*/ 321 w 2174933"/>
              <a:gd name="connsiteY1" fmla="*/ 1123144 h 2083289"/>
              <a:gd name="connsiteX2" fmla="*/ 782 w 2174933"/>
              <a:gd name="connsiteY2" fmla="*/ 2083289 h 2083289"/>
              <a:gd name="connsiteX3" fmla="*/ 2165968 w 2174933"/>
              <a:gd name="connsiteY3" fmla="*/ 959224 h 2083289"/>
              <a:gd name="connsiteX4" fmla="*/ 2174933 w 2174933"/>
              <a:gd name="connsiteY4" fmla="*/ 0 h 2083289"/>
              <a:gd name="connsiteX0" fmla="*/ 2174933 w 2179359"/>
              <a:gd name="connsiteY0" fmla="*/ 0 h 2083289"/>
              <a:gd name="connsiteX1" fmla="*/ 321 w 2179359"/>
              <a:gd name="connsiteY1" fmla="*/ 1123144 h 2083289"/>
              <a:gd name="connsiteX2" fmla="*/ 782 w 2179359"/>
              <a:gd name="connsiteY2" fmla="*/ 2083289 h 2083289"/>
              <a:gd name="connsiteX3" fmla="*/ 2178787 w 2179359"/>
              <a:gd name="connsiteY3" fmla="*/ 978452 h 2083289"/>
              <a:gd name="connsiteX4" fmla="*/ 2174933 w 2179359"/>
              <a:gd name="connsiteY4" fmla="*/ 0 h 2083289"/>
              <a:gd name="connsiteX0" fmla="*/ 2174933 w 2179359"/>
              <a:gd name="connsiteY0" fmla="*/ 0 h 2083289"/>
              <a:gd name="connsiteX1" fmla="*/ 321 w 2179359"/>
              <a:gd name="connsiteY1" fmla="*/ 1123144 h 2083289"/>
              <a:gd name="connsiteX2" fmla="*/ 782 w 2179359"/>
              <a:gd name="connsiteY2" fmla="*/ 2083289 h 2083289"/>
              <a:gd name="connsiteX3" fmla="*/ 2178787 w 2179359"/>
              <a:gd name="connsiteY3" fmla="*/ 978452 h 2083289"/>
              <a:gd name="connsiteX4" fmla="*/ 2174933 w 2179359"/>
              <a:gd name="connsiteY4" fmla="*/ 0 h 2083289"/>
              <a:gd name="connsiteX0" fmla="*/ 2174933 w 2175427"/>
              <a:gd name="connsiteY0" fmla="*/ 0 h 2083289"/>
              <a:gd name="connsiteX1" fmla="*/ 321 w 2175427"/>
              <a:gd name="connsiteY1" fmla="*/ 1123144 h 2083289"/>
              <a:gd name="connsiteX2" fmla="*/ 782 w 2175427"/>
              <a:gd name="connsiteY2" fmla="*/ 2083289 h 2083289"/>
              <a:gd name="connsiteX3" fmla="*/ 2174514 w 2175427"/>
              <a:gd name="connsiteY3" fmla="*/ 976315 h 2083289"/>
              <a:gd name="connsiteX4" fmla="*/ 2174933 w 2175427"/>
              <a:gd name="connsiteY4" fmla="*/ 0 h 2083289"/>
              <a:gd name="connsiteX0" fmla="*/ 2183898 w 2183898"/>
              <a:gd name="connsiteY0" fmla="*/ 0 h 2074324"/>
              <a:gd name="connsiteX1" fmla="*/ 321 w 2183898"/>
              <a:gd name="connsiteY1" fmla="*/ 1114179 h 2074324"/>
              <a:gd name="connsiteX2" fmla="*/ 782 w 2183898"/>
              <a:gd name="connsiteY2" fmla="*/ 2074324 h 2074324"/>
              <a:gd name="connsiteX3" fmla="*/ 2174514 w 2183898"/>
              <a:gd name="connsiteY3" fmla="*/ 967350 h 2074324"/>
              <a:gd name="connsiteX4" fmla="*/ 2183898 w 2183898"/>
              <a:gd name="connsiteY4" fmla="*/ 0 h 20743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3898" h="2074324">
                <a:moveTo>
                  <a:pt x="2183898" y="0"/>
                </a:moveTo>
                <a:lnTo>
                  <a:pt x="321" y="1114179"/>
                </a:lnTo>
                <a:cubicBezTo>
                  <a:pt x="-950" y="1412151"/>
                  <a:pt x="2053" y="1776352"/>
                  <a:pt x="782" y="2074324"/>
                </a:cubicBezTo>
                <a:lnTo>
                  <a:pt x="2174514" y="967350"/>
                </a:lnTo>
                <a:cubicBezTo>
                  <a:pt x="2177502" y="647609"/>
                  <a:pt x="2180910" y="319741"/>
                  <a:pt x="218389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1" name="Rectangle 9">
            <a:extLst>
              <a:ext uri="{FF2B5EF4-FFF2-40B4-BE49-F238E27FC236}">
                <a16:creationId xmlns:a16="http://schemas.microsoft.com/office/drawing/2014/main" id="{3494491A-F69D-4A3F-9A1D-65454EF5180C}"/>
              </a:ext>
            </a:extLst>
          </p:cNvPr>
          <p:cNvSpPr/>
          <p:nvPr/>
        </p:nvSpPr>
        <p:spPr>
          <a:xfrm>
            <a:off x="6840933" y="3325667"/>
            <a:ext cx="641182" cy="65884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2" name="Freeform: Shape 10">
            <a:extLst>
              <a:ext uri="{FF2B5EF4-FFF2-40B4-BE49-F238E27FC236}">
                <a16:creationId xmlns:a16="http://schemas.microsoft.com/office/drawing/2014/main" id="{E8FFAAC1-A9AA-4F0F-980F-131E69F233AD}"/>
              </a:ext>
            </a:extLst>
          </p:cNvPr>
          <p:cNvSpPr/>
          <p:nvPr/>
        </p:nvSpPr>
        <p:spPr>
          <a:xfrm rot="20951917">
            <a:off x="5420952" y="3961759"/>
            <a:ext cx="1472122" cy="1512916"/>
          </a:xfrm>
          <a:custGeom>
            <a:avLst/>
            <a:gdLst>
              <a:gd name="connsiteX0" fmla="*/ 1912776 w 1931437"/>
              <a:gd name="connsiteY0" fmla="*/ 2118049 h 2118049"/>
              <a:gd name="connsiteX1" fmla="*/ 0 w 1931437"/>
              <a:gd name="connsiteY1" fmla="*/ 942392 h 2118049"/>
              <a:gd name="connsiteX2" fmla="*/ 167951 w 1931437"/>
              <a:gd name="connsiteY2" fmla="*/ 0 h 2118049"/>
              <a:gd name="connsiteX3" fmla="*/ 1931437 w 1931437"/>
              <a:gd name="connsiteY3" fmla="*/ 1147666 h 2118049"/>
              <a:gd name="connsiteX4" fmla="*/ 1931437 w 1931437"/>
              <a:gd name="connsiteY4" fmla="*/ 1147666 h 2118049"/>
              <a:gd name="connsiteX5" fmla="*/ 1912776 w 1931437"/>
              <a:gd name="connsiteY5" fmla="*/ 2118049 h 2118049"/>
              <a:gd name="connsiteX0" fmla="*/ 1928818 w 1931437"/>
              <a:gd name="connsiteY0" fmla="*/ 2120722 h 2120722"/>
              <a:gd name="connsiteX1" fmla="*/ 0 w 1931437"/>
              <a:gd name="connsiteY1" fmla="*/ 942392 h 2120722"/>
              <a:gd name="connsiteX2" fmla="*/ 167951 w 1931437"/>
              <a:gd name="connsiteY2" fmla="*/ 0 h 2120722"/>
              <a:gd name="connsiteX3" fmla="*/ 1931437 w 1931437"/>
              <a:gd name="connsiteY3" fmla="*/ 1147666 h 2120722"/>
              <a:gd name="connsiteX4" fmla="*/ 1931437 w 1931437"/>
              <a:gd name="connsiteY4" fmla="*/ 1147666 h 2120722"/>
              <a:gd name="connsiteX5" fmla="*/ 1928818 w 1931437"/>
              <a:gd name="connsiteY5" fmla="*/ 2120722 h 2120722"/>
              <a:gd name="connsiteX0" fmla="*/ 1928818 w 2006213"/>
              <a:gd name="connsiteY0" fmla="*/ 2120722 h 2120722"/>
              <a:gd name="connsiteX1" fmla="*/ 0 w 2006213"/>
              <a:gd name="connsiteY1" fmla="*/ 942392 h 2120722"/>
              <a:gd name="connsiteX2" fmla="*/ 167951 w 2006213"/>
              <a:gd name="connsiteY2" fmla="*/ 0 h 2120722"/>
              <a:gd name="connsiteX3" fmla="*/ 1931437 w 2006213"/>
              <a:gd name="connsiteY3" fmla="*/ 1147666 h 2120722"/>
              <a:gd name="connsiteX4" fmla="*/ 2006213 w 2006213"/>
              <a:gd name="connsiteY4" fmla="*/ 1205350 h 2120722"/>
              <a:gd name="connsiteX5" fmla="*/ 1928818 w 2006213"/>
              <a:gd name="connsiteY5" fmla="*/ 2120722 h 2120722"/>
              <a:gd name="connsiteX0" fmla="*/ 1928818 w 2006213"/>
              <a:gd name="connsiteY0" fmla="*/ 2120722 h 2120722"/>
              <a:gd name="connsiteX1" fmla="*/ 0 w 2006213"/>
              <a:gd name="connsiteY1" fmla="*/ 942392 h 2120722"/>
              <a:gd name="connsiteX2" fmla="*/ 167951 w 2006213"/>
              <a:gd name="connsiteY2" fmla="*/ 0 h 2120722"/>
              <a:gd name="connsiteX3" fmla="*/ 2006213 w 2006213"/>
              <a:gd name="connsiteY3" fmla="*/ 1205350 h 2120722"/>
              <a:gd name="connsiteX4" fmla="*/ 1928818 w 2006213"/>
              <a:gd name="connsiteY4" fmla="*/ 2120722 h 2120722"/>
              <a:gd name="connsiteX0" fmla="*/ 2001458 w 2006213"/>
              <a:gd name="connsiteY0" fmla="*/ 2171996 h 2171996"/>
              <a:gd name="connsiteX1" fmla="*/ 0 w 2006213"/>
              <a:gd name="connsiteY1" fmla="*/ 942392 h 2171996"/>
              <a:gd name="connsiteX2" fmla="*/ 167951 w 2006213"/>
              <a:gd name="connsiteY2" fmla="*/ 0 h 2171996"/>
              <a:gd name="connsiteX3" fmla="*/ 2006213 w 2006213"/>
              <a:gd name="connsiteY3" fmla="*/ 1205350 h 2171996"/>
              <a:gd name="connsiteX4" fmla="*/ 2001458 w 2006213"/>
              <a:gd name="connsiteY4" fmla="*/ 2171996 h 2171996"/>
              <a:gd name="connsiteX0" fmla="*/ 2001458 w 2004076"/>
              <a:gd name="connsiteY0" fmla="*/ 2171996 h 2171996"/>
              <a:gd name="connsiteX1" fmla="*/ 0 w 2004076"/>
              <a:gd name="connsiteY1" fmla="*/ 942392 h 2171996"/>
              <a:gd name="connsiteX2" fmla="*/ 167951 w 2004076"/>
              <a:gd name="connsiteY2" fmla="*/ 0 h 2171996"/>
              <a:gd name="connsiteX3" fmla="*/ 2004076 w 2004076"/>
              <a:gd name="connsiteY3" fmla="*/ 1207487 h 2171996"/>
              <a:gd name="connsiteX4" fmla="*/ 2001458 w 2004076"/>
              <a:gd name="connsiteY4" fmla="*/ 2171996 h 2171996"/>
              <a:gd name="connsiteX0" fmla="*/ 2001458 w 2170113"/>
              <a:gd name="connsiteY0" fmla="*/ 2171996 h 2171996"/>
              <a:gd name="connsiteX1" fmla="*/ 0 w 2170113"/>
              <a:gd name="connsiteY1" fmla="*/ 942392 h 2171996"/>
              <a:gd name="connsiteX2" fmla="*/ 167951 w 2170113"/>
              <a:gd name="connsiteY2" fmla="*/ 0 h 2171996"/>
              <a:gd name="connsiteX3" fmla="*/ 2170113 w 2170113"/>
              <a:gd name="connsiteY3" fmla="*/ 1293922 h 2171996"/>
              <a:gd name="connsiteX4" fmla="*/ 2001458 w 2170113"/>
              <a:gd name="connsiteY4" fmla="*/ 2171996 h 2171996"/>
              <a:gd name="connsiteX0" fmla="*/ 1994738 w 2170113"/>
              <a:gd name="connsiteY0" fmla="*/ 2207220 h 2207220"/>
              <a:gd name="connsiteX1" fmla="*/ 0 w 2170113"/>
              <a:gd name="connsiteY1" fmla="*/ 942392 h 2207220"/>
              <a:gd name="connsiteX2" fmla="*/ 167951 w 2170113"/>
              <a:gd name="connsiteY2" fmla="*/ 0 h 2207220"/>
              <a:gd name="connsiteX3" fmla="*/ 2170113 w 2170113"/>
              <a:gd name="connsiteY3" fmla="*/ 1293922 h 2207220"/>
              <a:gd name="connsiteX4" fmla="*/ 1994738 w 2170113"/>
              <a:gd name="connsiteY4" fmla="*/ 2207220 h 2207220"/>
              <a:gd name="connsiteX0" fmla="*/ 1994738 w 2170113"/>
              <a:gd name="connsiteY0" fmla="*/ 2207220 h 2207220"/>
              <a:gd name="connsiteX1" fmla="*/ 0 w 2170113"/>
              <a:gd name="connsiteY1" fmla="*/ 942392 h 2207220"/>
              <a:gd name="connsiteX2" fmla="*/ 167951 w 2170113"/>
              <a:gd name="connsiteY2" fmla="*/ 0 h 2207220"/>
              <a:gd name="connsiteX3" fmla="*/ 2170113 w 2170113"/>
              <a:gd name="connsiteY3" fmla="*/ 1293922 h 2207220"/>
              <a:gd name="connsiteX4" fmla="*/ 1994738 w 2170113"/>
              <a:gd name="connsiteY4" fmla="*/ 2207220 h 2207220"/>
              <a:gd name="connsiteX0" fmla="*/ 1994738 w 2170113"/>
              <a:gd name="connsiteY0" fmla="*/ 2207220 h 2207220"/>
              <a:gd name="connsiteX1" fmla="*/ 0 w 2170113"/>
              <a:gd name="connsiteY1" fmla="*/ 942392 h 2207220"/>
              <a:gd name="connsiteX2" fmla="*/ 167951 w 2170113"/>
              <a:gd name="connsiteY2" fmla="*/ 0 h 2207220"/>
              <a:gd name="connsiteX3" fmla="*/ 2170113 w 2170113"/>
              <a:gd name="connsiteY3" fmla="*/ 1293922 h 2207220"/>
              <a:gd name="connsiteX4" fmla="*/ 1994738 w 2170113"/>
              <a:gd name="connsiteY4" fmla="*/ 2207220 h 2207220"/>
              <a:gd name="connsiteX0" fmla="*/ 1994738 w 2170113"/>
              <a:gd name="connsiteY0" fmla="*/ 2207220 h 2207220"/>
              <a:gd name="connsiteX1" fmla="*/ 0 w 2170113"/>
              <a:gd name="connsiteY1" fmla="*/ 942392 h 2207220"/>
              <a:gd name="connsiteX2" fmla="*/ 167951 w 2170113"/>
              <a:gd name="connsiteY2" fmla="*/ 0 h 2207220"/>
              <a:gd name="connsiteX3" fmla="*/ 2170113 w 2170113"/>
              <a:gd name="connsiteY3" fmla="*/ 1293922 h 2207220"/>
              <a:gd name="connsiteX4" fmla="*/ 1994738 w 2170113"/>
              <a:gd name="connsiteY4" fmla="*/ 2207220 h 2207220"/>
              <a:gd name="connsiteX0" fmla="*/ 1994738 w 2170113"/>
              <a:gd name="connsiteY0" fmla="*/ 2207220 h 2207220"/>
              <a:gd name="connsiteX1" fmla="*/ 0 w 2170113"/>
              <a:gd name="connsiteY1" fmla="*/ 942392 h 2207220"/>
              <a:gd name="connsiteX2" fmla="*/ 167951 w 2170113"/>
              <a:gd name="connsiteY2" fmla="*/ 0 h 2207220"/>
              <a:gd name="connsiteX3" fmla="*/ 2170113 w 2170113"/>
              <a:gd name="connsiteY3" fmla="*/ 1293922 h 2207220"/>
              <a:gd name="connsiteX4" fmla="*/ 1994738 w 2170113"/>
              <a:gd name="connsiteY4" fmla="*/ 2207220 h 2207220"/>
              <a:gd name="connsiteX0" fmla="*/ 2007309 w 2170113"/>
              <a:gd name="connsiteY0" fmla="*/ 2236998 h 2236998"/>
              <a:gd name="connsiteX1" fmla="*/ 0 w 2170113"/>
              <a:gd name="connsiteY1" fmla="*/ 942392 h 2236998"/>
              <a:gd name="connsiteX2" fmla="*/ 167951 w 2170113"/>
              <a:gd name="connsiteY2" fmla="*/ 0 h 2236998"/>
              <a:gd name="connsiteX3" fmla="*/ 2170113 w 2170113"/>
              <a:gd name="connsiteY3" fmla="*/ 1293922 h 2236998"/>
              <a:gd name="connsiteX4" fmla="*/ 2007309 w 2170113"/>
              <a:gd name="connsiteY4" fmla="*/ 2236998 h 2236998"/>
              <a:gd name="connsiteX0" fmla="*/ 2007309 w 2162988"/>
              <a:gd name="connsiteY0" fmla="*/ 2236998 h 2236998"/>
              <a:gd name="connsiteX1" fmla="*/ 0 w 2162988"/>
              <a:gd name="connsiteY1" fmla="*/ 942392 h 2236998"/>
              <a:gd name="connsiteX2" fmla="*/ 167951 w 2162988"/>
              <a:gd name="connsiteY2" fmla="*/ 0 h 2236998"/>
              <a:gd name="connsiteX3" fmla="*/ 2162988 w 2162988"/>
              <a:gd name="connsiteY3" fmla="*/ 1283436 h 2236998"/>
              <a:gd name="connsiteX4" fmla="*/ 2007309 w 2162988"/>
              <a:gd name="connsiteY4" fmla="*/ 2236998 h 2236998"/>
              <a:gd name="connsiteX0" fmla="*/ 2007309 w 2183960"/>
              <a:gd name="connsiteY0" fmla="*/ 2236998 h 2236998"/>
              <a:gd name="connsiteX1" fmla="*/ 0 w 2183960"/>
              <a:gd name="connsiteY1" fmla="*/ 942392 h 2236998"/>
              <a:gd name="connsiteX2" fmla="*/ 167951 w 2183960"/>
              <a:gd name="connsiteY2" fmla="*/ 0 h 2236998"/>
              <a:gd name="connsiteX3" fmla="*/ 2183960 w 2183960"/>
              <a:gd name="connsiteY3" fmla="*/ 1269183 h 2236998"/>
              <a:gd name="connsiteX4" fmla="*/ 2007309 w 2183960"/>
              <a:gd name="connsiteY4" fmla="*/ 2236998 h 2236998"/>
              <a:gd name="connsiteX0" fmla="*/ 2007309 w 2183088"/>
              <a:gd name="connsiteY0" fmla="*/ 2236998 h 2236998"/>
              <a:gd name="connsiteX1" fmla="*/ 0 w 2183088"/>
              <a:gd name="connsiteY1" fmla="*/ 942392 h 2236998"/>
              <a:gd name="connsiteX2" fmla="*/ 167951 w 2183088"/>
              <a:gd name="connsiteY2" fmla="*/ 0 h 2236998"/>
              <a:gd name="connsiteX3" fmla="*/ 2183088 w 2183088"/>
              <a:gd name="connsiteY3" fmla="*/ 1273755 h 2236998"/>
              <a:gd name="connsiteX4" fmla="*/ 2007309 w 2183088"/>
              <a:gd name="connsiteY4" fmla="*/ 2236998 h 2236998"/>
              <a:gd name="connsiteX0" fmla="*/ 2010466 w 2183088"/>
              <a:gd name="connsiteY0" fmla="*/ 2232864 h 2232864"/>
              <a:gd name="connsiteX1" fmla="*/ 0 w 2183088"/>
              <a:gd name="connsiteY1" fmla="*/ 942392 h 2232864"/>
              <a:gd name="connsiteX2" fmla="*/ 167951 w 2183088"/>
              <a:gd name="connsiteY2" fmla="*/ 0 h 2232864"/>
              <a:gd name="connsiteX3" fmla="*/ 2183088 w 2183088"/>
              <a:gd name="connsiteY3" fmla="*/ 1273755 h 2232864"/>
              <a:gd name="connsiteX4" fmla="*/ 2010466 w 2183088"/>
              <a:gd name="connsiteY4" fmla="*/ 2232864 h 2232864"/>
              <a:gd name="connsiteX0" fmla="*/ 2011338 w 2183088"/>
              <a:gd name="connsiteY0" fmla="*/ 2228294 h 2228294"/>
              <a:gd name="connsiteX1" fmla="*/ 0 w 2183088"/>
              <a:gd name="connsiteY1" fmla="*/ 942392 h 2228294"/>
              <a:gd name="connsiteX2" fmla="*/ 167951 w 2183088"/>
              <a:gd name="connsiteY2" fmla="*/ 0 h 2228294"/>
              <a:gd name="connsiteX3" fmla="*/ 2183088 w 2183088"/>
              <a:gd name="connsiteY3" fmla="*/ 1273755 h 2228294"/>
              <a:gd name="connsiteX4" fmla="*/ 2011338 w 2183088"/>
              <a:gd name="connsiteY4" fmla="*/ 2228294 h 2228294"/>
              <a:gd name="connsiteX0" fmla="*/ 2011338 w 2181780"/>
              <a:gd name="connsiteY0" fmla="*/ 2228294 h 2228294"/>
              <a:gd name="connsiteX1" fmla="*/ 0 w 2181780"/>
              <a:gd name="connsiteY1" fmla="*/ 942392 h 2228294"/>
              <a:gd name="connsiteX2" fmla="*/ 167951 w 2181780"/>
              <a:gd name="connsiteY2" fmla="*/ 0 h 2228294"/>
              <a:gd name="connsiteX3" fmla="*/ 2181780 w 2181780"/>
              <a:gd name="connsiteY3" fmla="*/ 1280612 h 2228294"/>
              <a:gd name="connsiteX4" fmla="*/ 2011338 w 2181780"/>
              <a:gd name="connsiteY4" fmla="*/ 2228294 h 2228294"/>
              <a:gd name="connsiteX0" fmla="*/ 2011338 w 2181780"/>
              <a:gd name="connsiteY0" fmla="*/ 2228294 h 2228294"/>
              <a:gd name="connsiteX1" fmla="*/ 0 w 2181780"/>
              <a:gd name="connsiteY1" fmla="*/ 942392 h 2228294"/>
              <a:gd name="connsiteX2" fmla="*/ 167951 w 2181780"/>
              <a:gd name="connsiteY2" fmla="*/ 0 h 2228294"/>
              <a:gd name="connsiteX3" fmla="*/ 2181780 w 2181780"/>
              <a:gd name="connsiteY3" fmla="*/ 1280612 h 2228294"/>
              <a:gd name="connsiteX4" fmla="*/ 2011338 w 2181780"/>
              <a:gd name="connsiteY4" fmla="*/ 2228294 h 2228294"/>
              <a:gd name="connsiteX0" fmla="*/ 2011338 w 2181780"/>
              <a:gd name="connsiteY0" fmla="*/ 2228294 h 2228294"/>
              <a:gd name="connsiteX1" fmla="*/ 0 w 2181780"/>
              <a:gd name="connsiteY1" fmla="*/ 942392 h 2228294"/>
              <a:gd name="connsiteX2" fmla="*/ 167951 w 2181780"/>
              <a:gd name="connsiteY2" fmla="*/ 0 h 2228294"/>
              <a:gd name="connsiteX3" fmla="*/ 2181780 w 2181780"/>
              <a:gd name="connsiteY3" fmla="*/ 1280612 h 2228294"/>
              <a:gd name="connsiteX4" fmla="*/ 2011338 w 2181780"/>
              <a:gd name="connsiteY4" fmla="*/ 2228294 h 2228294"/>
              <a:gd name="connsiteX0" fmla="*/ 2011338 w 2130627"/>
              <a:gd name="connsiteY0" fmla="*/ 2228294 h 2228294"/>
              <a:gd name="connsiteX1" fmla="*/ 0 w 2130627"/>
              <a:gd name="connsiteY1" fmla="*/ 942392 h 2228294"/>
              <a:gd name="connsiteX2" fmla="*/ 167951 w 2130627"/>
              <a:gd name="connsiteY2" fmla="*/ 0 h 2228294"/>
              <a:gd name="connsiteX3" fmla="*/ 2130627 w 2130627"/>
              <a:gd name="connsiteY3" fmla="*/ 1275590 h 2228294"/>
              <a:gd name="connsiteX4" fmla="*/ 2011338 w 2130627"/>
              <a:gd name="connsiteY4" fmla="*/ 2228294 h 2228294"/>
              <a:gd name="connsiteX0" fmla="*/ 2011338 w 2193644"/>
              <a:gd name="connsiteY0" fmla="*/ 2228294 h 2228294"/>
              <a:gd name="connsiteX1" fmla="*/ 0 w 2193644"/>
              <a:gd name="connsiteY1" fmla="*/ 942392 h 2228294"/>
              <a:gd name="connsiteX2" fmla="*/ 167951 w 2193644"/>
              <a:gd name="connsiteY2" fmla="*/ 0 h 2228294"/>
              <a:gd name="connsiteX3" fmla="*/ 2193644 w 2193644"/>
              <a:gd name="connsiteY3" fmla="*/ 1280506 h 2228294"/>
              <a:gd name="connsiteX4" fmla="*/ 2011338 w 2193644"/>
              <a:gd name="connsiteY4" fmla="*/ 2228294 h 2228294"/>
              <a:gd name="connsiteX0" fmla="*/ 2011338 w 2223525"/>
              <a:gd name="connsiteY0" fmla="*/ 2228294 h 2228294"/>
              <a:gd name="connsiteX1" fmla="*/ 0 w 2223525"/>
              <a:gd name="connsiteY1" fmla="*/ 942392 h 2228294"/>
              <a:gd name="connsiteX2" fmla="*/ 167951 w 2223525"/>
              <a:gd name="connsiteY2" fmla="*/ 0 h 2228294"/>
              <a:gd name="connsiteX3" fmla="*/ 2223525 w 2223525"/>
              <a:gd name="connsiteY3" fmla="*/ 1286066 h 2228294"/>
              <a:gd name="connsiteX4" fmla="*/ 2011338 w 2223525"/>
              <a:gd name="connsiteY4" fmla="*/ 2228294 h 2228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3525" h="2228294">
                <a:moveTo>
                  <a:pt x="2011338" y="2228294"/>
                </a:moveTo>
                <a:lnTo>
                  <a:pt x="0" y="942392"/>
                </a:lnTo>
                <a:lnTo>
                  <a:pt x="167951" y="0"/>
                </a:lnTo>
                <a:lnTo>
                  <a:pt x="2223525" y="1286066"/>
                </a:lnTo>
                <a:lnTo>
                  <a:pt x="2011338" y="2228294"/>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3" name="Rectangle 11">
            <a:extLst>
              <a:ext uri="{FF2B5EF4-FFF2-40B4-BE49-F238E27FC236}">
                <a16:creationId xmlns:a16="http://schemas.microsoft.com/office/drawing/2014/main" id="{13CCF855-F7A4-406F-968B-1CE09494EABA}"/>
              </a:ext>
            </a:extLst>
          </p:cNvPr>
          <p:cNvSpPr/>
          <p:nvPr/>
        </p:nvSpPr>
        <p:spPr>
          <a:xfrm>
            <a:off x="4782046" y="4085609"/>
            <a:ext cx="641182" cy="65885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4" name="Freeform: Shape 12">
            <a:extLst>
              <a:ext uri="{FF2B5EF4-FFF2-40B4-BE49-F238E27FC236}">
                <a16:creationId xmlns:a16="http://schemas.microsoft.com/office/drawing/2014/main" id="{D1B3F19A-40C7-45D7-9C1B-62C84C46718E}"/>
              </a:ext>
            </a:extLst>
          </p:cNvPr>
          <p:cNvSpPr/>
          <p:nvPr/>
        </p:nvSpPr>
        <p:spPr>
          <a:xfrm>
            <a:off x="5451443" y="4708263"/>
            <a:ext cx="1443014" cy="1408375"/>
          </a:xfrm>
          <a:custGeom>
            <a:avLst/>
            <a:gdLst>
              <a:gd name="connsiteX0" fmla="*/ 2178424 w 2178424"/>
              <a:gd name="connsiteY0" fmla="*/ 0 h 2017059"/>
              <a:gd name="connsiteX1" fmla="*/ 376518 w 2178424"/>
              <a:gd name="connsiteY1" fmla="*/ 968189 h 2017059"/>
              <a:gd name="connsiteX2" fmla="*/ 35859 w 2178424"/>
              <a:gd name="connsiteY2" fmla="*/ 1129553 h 2017059"/>
              <a:gd name="connsiteX3" fmla="*/ 0 w 2178424"/>
              <a:gd name="connsiteY3" fmla="*/ 2017059 h 2017059"/>
              <a:gd name="connsiteX4" fmla="*/ 2169459 w 2178424"/>
              <a:gd name="connsiteY4" fmla="*/ 959224 h 2017059"/>
              <a:gd name="connsiteX5" fmla="*/ 2178424 w 2178424"/>
              <a:gd name="connsiteY5" fmla="*/ 0 h 2017059"/>
              <a:gd name="connsiteX0" fmla="*/ 2178424 w 2178424"/>
              <a:gd name="connsiteY0" fmla="*/ 0 h 2017059"/>
              <a:gd name="connsiteX1" fmla="*/ 376518 w 2178424"/>
              <a:gd name="connsiteY1" fmla="*/ 968189 h 2017059"/>
              <a:gd name="connsiteX2" fmla="*/ 3812 w 2178424"/>
              <a:gd name="connsiteY2" fmla="*/ 1123144 h 2017059"/>
              <a:gd name="connsiteX3" fmla="*/ 0 w 2178424"/>
              <a:gd name="connsiteY3" fmla="*/ 2017059 h 2017059"/>
              <a:gd name="connsiteX4" fmla="*/ 2169459 w 2178424"/>
              <a:gd name="connsiteY4" fmla="*/ 959224 h 2017059"/>
              <a:gd name="connsiteX5" fmla="*/ 2178424 w 2178424"/>
              <a:gd name="connsiteY5" fmla="*/ 0 h 2017059"/>
              <a:gd name="connsiteX0" fmla="*/ 2174933 w 2174933"/>
              <a:gd name="connsiteY0" fmla="*/ 0 h 2083289"/>
              <a:gd name="connsiteX1" fmla="*/ 373027 w 2174933"/>
              <a:gd name="connsiteY1" fmla="*/ 968189 h 2083289"/>
              <a:gd name="connsiteX2" fmla="*/ 321 w 2174933"/>
              <a:gd name="connsiteY2" fmla="*/ 1123144 h 2083289"/>
              <a:gd name="connsiteX3" fmla="*/ 782 w 2174933"/>
              <a:gd name="connsiteY3" fmla="*/ 2083289 h 2083289"/>
              <a:gd name="connsiteX4" fmla="*/ 2165968 w 2174933"/>
              <a:gd name="connsiteY4" fmla="*/ 959224 h 2083289"/>
              <a:gd name="connsiteX5" fmla="*/ 2174933 w 2174933"/>
              <a:gd name="connsiteY5" fmla="*/ 0 h 2083289"/>
              <a:gd name="connsiteX0" fmla="*/ 2174933 w 2174933"/>
              <a:gd name="connsiteY0" fmla="*/ 0 h 2083289"/>
              <a:gd name="connsiteX1" fmla="*/ 321 w 2174933"/>
              <a:gd name="connsiteY1" fmla="*/ 1123144 h 2083289"/>
              <a:gd name="connsiteX2" fmla="*/ 782 w 2174933"/>
              <a:gd name="connsiteY2" fmla="*/ 2083289 h 2083289"/>
              <a:gd name="connsiteX3" fmla="*/ 2165968 w 2174933"/>
              <a:gd name="connsiteY3" fmla="*/ 959224 h 2083289"/>
              <a:gd name="connsiteX4" fmla="*/ 2174933 w 2174933"/>
              <a:gd name="connsiteY4" fmla="*/ 0 h 2083289"/>
              <a:gd name="connsiteX0" fmla="*/ 2174933 w 2179359"/>
              <a:gd name="connsiteY0" fmla="*/ 0 h 2083289"/>
              <a:gd name="connsiteX1" fmla="*/ 321 w 2179359"/>
              <a:gd name="connsiteY1" fmla="*/ 1123144 h 2083289"/>
              <a:gd name="connsiteX2" fmla="*/ 782 w 2179359"/>
              <a:gd name="connsiteY2" fmla="*/ 2083289 h 2083289"/>
              <a:gd name="connsiteX3" fmla="*/ 2178787 w 2179359"/>
              <a:gd name="connsiteY3" fmla="*/ 978452 h 2083289"/>
              <a:gd name="connsiteX4" fmla="*/ 2174933 w 2179359"/>
              <a:gd name="connsiteY4" fmla="*/ 0 h 2083289"/>
              <a:gd name="connsiteX0" fmla="*/ 2174933 w 2179359"/>
              <a:gd name="connsiteY0" fmla="*/ 0 h 2083289"/>
              <a:gd name="connsiteX1" fmla="*/ 321 w 2179359"/>
              <a:gd name="connsiteY1" fmla="*/ 1123144 h 2083289"/>
              <a:gd name="connsiteX2" fmla="*/ 782 w 2179359"/>
              <a:gd name="connsiteY2" fmla="*/ 2083289 h 2083289"/>
              <a:gd name="connsiteX3" fmla="*/ 2178787 w 2179359"/>
              <a:gd name="connsiteY3" fmla="*/ 978452 h 2083289"/>
              <a:gd name="connsiteX4" fmla="*/ 2174933 w 2179359"/>
              <a:gd name="connsiteY4" fmla="*/ 0 h 2083289"/>
              <a:gd name="connsiteX0" fmla="*/ 2174933 w 2175427"/>
              <a:gd name="connsiteY0" fmla="*/ 0 h 2083289"/>
              <a:gd name="connsiteX1" fmla="*/ 321 w 2175427"/>
              <a:gd name="connsiteY1" fmla="*/ 1123144 h 2083289"/>
              <a:gd name="connsiteX2" fmla="*/ 782 w 2175427"/>
              <a:gd name="connsiteY2" fmla="*/ 2083289 h 2083289"/>
              <a:gd name="connsiteX3" fmla="*/ 2174514 w 2175427"/>
              <a:gd name="connsiteY3" fmla="*/ 976315 h 2083289"/>
              <a:gd name="connsiteX4" fmla="*/ 2174933 w 2175427"/>
              <a:gd name="connsiteY4" fmla="*/ 0 h 2083289"/>
              <a:gd name="connsiteX0" fmla="*/ 2183898 w 2183898"/>
              <a:gd name="connsiteY0" fmla="*/ 0 h 2074324"/>
              <a:gd name="connsiteX1" fmla="*/ 321 w 2183898"/>
              <a:gd name="connsiteY1" fmla="*/ 1114179 h 2074324"/>
              <a:gd name="connsiteX2" fmla="*/ 782 w 2183898"/>
              <a:gd name="connsiteY2" fmla="*/ 2074324 h 2074324"/>
              <a:gd name="connsiteX3" fmla="*/ 2174514 w 2183898"/>
              <a:gd name="connsiteY3" fmla="*/ 967350 h 2074324"/>
              <a:gd name="connsiteX4" fmla="*/ 2183898 w 2183898"/>
              <a:gd name="connsiteY4" fmla="*/ 0 h 20743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3898" h="2074324">
                <a:moveTo>
                  <a:pt x="2183898" y="0"/>
                </a:moveTo>
                <a:lnTo>
                  <a:pt x="321" y="1114179"/>
                </a:lnTo>
                <a:cubicBezTo>
                  <a:pt x="-950" y="1412151"/>
                  <a:pt x="2053" y="1776352"/>
                  <a:pt x="782" y="2074324"/>
                </a:cubicBezTo>
                <a:lnTo>
                  <a:pt x="2174514" y="967350"/>
                </a:lnTo>
                <a:cubicBezTo>
                  <a:pt x="2177502" y="647609"/>
                  <a:pt x="2180910" y="319741"/>
                  <a:pt x="2183898"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5" name="Rectangle 13">
            <a:extLst>
              <a:ext uri="{FF2B5EF4-FFF2-40B4-BE49-F238E27FC236}">
                <a16:creationId xmlns:a16="http://schemas.microsoft.com/office/drawing/2014/main" id="{979670BB-8003-40A4-B922-BA0109351C4C}"/>
              </a:ext>
            </a:extLst>
          </p:cNvPr>
          <p:cNvSpPr/>
          <p:nvPr/>
        </p:nvSpPr>
        <p:spPr>
          <a:xfrm>
            <a:off x="6885966" y="4708134"/>
            <a:ext cx="653956" cy="65885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6" name="Freeform: Shape 14">
            <a:extLst>
              <a:ext uri="{FF2B5EF4-FFF2-40B4-BE49-F238E27FC236}">
                <a16:creationId xmlns:a16="http://schemas.microsoft.com/office/drawing/2014/main" id="{C5D0680F-2B85-41C2-B777-D42EC5886866}"/>
              </a:ext>
            </a:extLst>
          </p:cNvPr>
          <p:cNvSpPr>
            <a:spLocks/>
          </p:cNvSpPr>
          <p:nvPr/>
        </p:nvSpPr>
        <p:spPr bwMode="auto">
          <a:xfrm>
            <a:off x="6985684" y="2199762"/>
            <a:ext cx="369279" cy="276960"/>
          </a:xfrm>
          <a:custGeom>
            <a:avLst/>
            <a:gdLst/>
            <a:ahLst/>
            <a:cxnLst>
              <a:cxn ang="0">
                <a:pos x="78" y="58"/>
              </a:cxn>
              <a:cxn ang="0">
                <a:pos x="0" y="58"/>
              </a:cxn>
              <a:cxn ang="0">
                <a:pos x="0" y="0"/>
              </a:cxn>
              <a:cxn ang="0">
                <a:pos x="5" y="0"/>
              </a:cxn>
              <a:cxn ang="0">
                <a:pos x="5" y="53"/>
              </a:cxn>
              <a:cxn ang="0">
                <a:pos x="78" y="53"/>
              </a:cxn>
              <a:cxn ang="0">
                <a:pos x="78" y="58"/>
              </a:cxn>
              <a:cxn ang="0">
                <a:pos x="73" y="22"/>
              </a:cxn>
              <a:cxn ang="0">
                <a:pos x="71" y="23"/>
              </a:cxn>
              <a:cxn ang="0">
                <a:pos x="66" y="18"/>
              </a:cxn>
              <a:cxn ang="0">
                <a:pos x="42" y="42"/>
              </a:cxn>
              <a:cxn ang="0">
                <a:pos x="40" y="42"/>
              </a:cxn>
              <a:cxn ang="0">
                <a:pos x="31" y="34"/>
              </a:cxn>
              <a:cxn ang="0">
                <a:pos x="16" y="49"/>
              </a:cxn>
              <a:cxn ang="0">
                <a:pos x="8" y="42"/>
              </a:cxn>
              <a:cxn ang="0">
                <a:pos x="30" y="20"/>
              </a:cxn>
              <a:cxn ang="0">
                <a:pos x="32" y="20"/>
              </a:cxn>
              <a:cxn ang="0">
                <a:pos x="41" y="29"/>
              </a:cxn>
              <a:cxn ang="0">
                <a:pos x="59" y="11"/>
              </a:cxn>
              <a:cxn ang="0">
                <a:pos x="54" y="6"/>
              </a:cxn>
              <a:cxn ang="0">
                <a:pos x="55" y="4"/>
              </a:cxn>
              <a:cxn ang="0">
                <a:pos x="71" y="4"/>
              </a:cxn>
              <a:cxn ang="0">
                <a:pos x="73" y="6"/>
              </a:cxn>
              <a:cxn ang="0">
                <a:pos x="73" y="22"/>
              </a:cxn>
            </a:cxnLst>
            <a:rect l="0" t="0" r="r" b="b"/>
            <a:pathLst>
              <a:path w="78" h="58">
                <a:moveTo>
                  <a:pt x="78" y="58"/>
                </a:moveTo>
                <a:cubicBezTo>
                  <a:pt x="0" y="58"/>
                  <a:pt x="0" y="58"/>
                  <a:pt x="0" y="58"/>
                </a:cubicBezTo>
                <a:cubicBezTo>
                  <a:pt x="0" y="0"/>
                  <a:pt x="0" y="0"/>
                  <a:pt x="0" y="0"/>
                </a:cubicBezTo>
                <a:cubicBezTo>
                  <a:pt x="5" y="0"/>
                  <a:pt x="5" y="0"/>
                  <a:pt x="5" y="0"/>
                </a:cubicBezTo>
                <a:cubicBezTo>
                  <a:pt x="5" y="53"/>
                  <a:pt x="5" y="53"/>
                  <a:pt x="5" y="53"/>
                </a:cubicBezTo>
                <a:cubicBezTo>
                  <a:pt x="78" y="53"/>
                  <a:pt x="78" y="53"/>
                  <a:pt x="78" y="53"/>
                </a:cubicBezTo>
                <a:lnTo>
                  <a:pt x="78" y="58"/>
                </a:lnTo>
                <a:close/>
                <a:moveTo>
                  <a:pt x="73" y="22"/>
                </a:moveTo>
                <a:cubicBezTo>
                  <a:pt x="73" y="23"/>
                  <a:pt x="71" y="24"/>
                  <a:pt x="71" y="23"/>
                </a:cubicBezTo>
                <a:cubicBezTo>
                  <a:pt x="66" y="18"/>
                  <a:pt x="66" y="18"/>
                  <a:pt x="66" y="18"/>
                </a:cubicBezTo>
                <a:cubicBezTo>
                  <a:pt x="42" y="42"/>
                  <a:pt x="42" y="42"/>
                  <a:pt x="42" y="42"/>
                </a:cubicBezTo>
                <a:cubicBezTo>
                  <a:pt x="41" y="43"/>
                  <a:pt x="41" y="43"/>
                  <a:pt x="40" y="42"/>
                </a:cubicBezTo>
                <a:cubicBezTo>
                  <a:pt x="31" y="34"/>
                  <a:pt x="31" y="34"/>
                  <a:pt x="31" y="34"/>
                </a:cubicBezTo>
                <a:cubicBezTo>
                  <a:pt x="16" y="49"/>
                  <a:pt x="16" y="49"/>
                  <a:pt x="16" y="49"/>
                </a:cubicBezTo>
                <a:cubicBezTo>
                  <a:pt x="8" y="42"/>
                  <a:pt x="8" y="42"/>
                  <a:pt x="8" y="42"/>
                </a:cubicBezTo>
                <a:cubicBezTo>
                  <a:pt x="30" y="20"/>
                  <a:pt x="30" y="20"/>
                  <a:pt x="30" y="20"/>
                </a:cubicBezTo>
                <a:cubicBezTo>
                  <a:pt x="31" y="19"/>
                  <a:pt x="32" y="19"/>
                  <a:pt x="32" y="20"/>
                </a:cubicBezTo>
                <a:cubicBezTo>
                  <a:pt x="41" y="29"/>
                  <a:pt x="41" y="29"/>
                  <a:pt x="41" y="29"/>
                </a:cubicBezTo>
                <a:cubicBezTo>
                  <a:pt x="59" y="11"/>
                  <a:pt x="59" y="11"/>
                  <a:pt x="59" y="11"/>
                </a:cubicBezTo>
                <a:cubicBezTo>
                  <a:pt x="54" y="6"/>
                  <a:pt x="54" y="6"/>
                  <a:pt x="54" y="6"/>
                </a:cubicBezTo>
                <a:cubicBezTo>
                  <a:pt x="53" y="6"/>
                  <a:pt x="54" y="4"/>
                  <a:pt x="55" y="4"/>
                </a:cubicBezTo>
                <a:cubicBezTo>
                  <a:pt x="71" y="4"/>
                  <a:pt x="71" y="4"/>
                  <a:pt x="71" y="4"/>
                </a:cubicBezTo>
                <a:cubicBezTo>
                  <a:pt x="72" y="4"/>
                  <a:pt x="73" y="5"/>
                  <a:pt x="73" y="6"/>
                </a:cubicBezTo>
                <a:lnTo>
                  <a:pt x="73" y="22"/>
                </a:lnTo>
                <a:close/>
              </a:path>
            </a:pathLst>
          </a:custGeom>
          <a:solidFill>
            <a:schemeClr val="bg1"/>
          </a:solidFill>
          <a:ln w="9525">
            <a:noFill/>
            <a:round/>
            <a:headEnd/>
            <a:tailEnd/>
          </a:ln>
        </p:spPr>
        <p:txBody>
          <a:bodyPr anchor="ctr"/>
          <a:lstStyle/>
          <a:p>
            <a:pPr algn="ctr"/>
            <a:endParaRPr/>
          </a:p>
        </p:txBody>
      </p:sp>
      <p:sp>
        <p:nvSpPr>
          <p:cNvPr id="157" name="Freeform: Shape 15">
            <a:extLst>
              <a:ext uri="{FF2B5EF4-FFF2-40B4-BE49-F238E27FC236}">
                <a16:creationId xmlns:a16="http://schemas.microsoft.com/office/drawing/2014/main" id="{87C1624E-4D8A-42BE-BFFD-A8C24C8F1AE2}"/>
              </a:ext>
            </a:extLst>
          </p:cNvPr>
          <p:cNvSpPr>
            <a:spLocks/>
          </p:cNvSpPr>
          <p:nvPr/>
        </p:nvSpPr>
        <p:spPr bwMode="auto">
          <a:xfrm>
            <a:off x="7063132" y="3508718"/>
            <a:ext cx="330502" cy="332749"/>
          </a:xfrm>
          <a:custGeom>
            <a:avLst/>
            <a:gdLst/>
            <a:ahLst/>
            <a:cxnLst>
              <a:cxn ang="0">
                <a:pos x="68" y="34"/>
              </a:cxn>
              <a:cxn ang="0">
                <a:pos x="34" y="68"/>
              </a:cxn>
              <a:cxn ang="0">
                <a:pos x="0" y="34"/>
              </a:cxn>
              <a:cxn ang="0">
                <a:pos x="34" y="0"/>
              </a:cxn>
              <a:cxn ang="0">
                <a:pos x="68" y="34"/>
              </a:cxn>
              <a:cxn ang="0">
                <a:pos x="15" y="40"/>
              </a:cxn>
              <a:cxn ang="0">
                <a:pos x="14" y="34"/>
              </a:cxn>
              <a:cxn ang="0">
                <a:pos x="15" y="27"/>
              </a:cxn>
              <a:cxn ang="0">
                <a:pos x="8" y="20"/>
              </a:cxn>
              <a:cxn ang="0">
                <a:pos x="5" y="34"/>
              </a:cxn>
              <a:cxn ang="0">
                <a:pos x="8" y="47"/>
              </a:cxn>
              <a:cxn ang="0">
                <a:pos x="15" y="40"/>
              </a:cxn>
              <a:cxn ang="0">
                <a:pos x="48" y="34"/>
              </a:cxn>
              <a:cxn ang="0">
                <a:pos x="34" y="19"/>
              </a:cxn>
              <a:cxn ang="0">
                <a:pos x="19" y="34"/>
              </a:cxn>
              <a:cxn ang="0">
                <a:pos x="34" y="48"/>
              </a:cxn>
              <a:cxn ang="0">
                <a:pos x="48" y="34"/>
              </a:cxn>
              <a:cxn ang="0">
                <a:pos x="20" y="8"/>
              </a:cxn>
              <a:cxn ang="0">
                <a:pos x="27" y="15"/>
              </a:cxn>
              <a:cxn ang="0">
                <a:pos x="34" y="14"/>
              </a:cxn>
              <a:cxn ang="0">
                <a:pos x="40" y="15"/>
              </a:cxn>
              <a:cxn ang="0">
                <a:pos x="47" y="8"/>
              </a:cxn>
              <a:cxn ang="0">
                <a:pos x="34" y="5"/>
              </a:cxn>
              <a:cxn ang="0">
                <a:pos x="20" y="8"/>
              </a:cxn>
              <a:cxn ang="0">
                <a:pos x="47" y="59"/>
              </a:cxn>
              <a:cxn ang="0">
                <a:pos x="40" y="52"/>
              </a:cxn>
              <a:cxn ang="0">
                <a:pos x="34" y="53"/>
              </a:cxn>
              <a:cxn ang="0">
                <a:pos x="27" y="52"/>
              </a:cxn>
              <a:cxn ang="0">
                <a:pos x="20" y="59"/>
              </a:cxn>
              <a:cxn ang="0">
                <a:pos x="34" y="63"/>
              </a:cxn>
              <a:cxn ang="0">
                <a:pos x="47" y="59"/>
              </a:cxn>
              <a:cxn ang="0">
                <a:pos x="60" y="47"/>
              </a:cxn>
              <a:cxn ang="0">
                <a:pos x="63" y="34"/>
              </a:cxn>
              <a:cxn ang="0">
                <a:pos x="60" y="20"/>
              </a:cxn>
              <a:cxn ang="0">
                <a:pos x="52" y="27"/>
              </a:cxn>
              <a:cxn ang="0">
                <a:pos x="53" y="34"/>
              </a:cxn>
              <a:cxn ang="0">
                <a:pos x="52" y="40"/>
              </a:cxn>
              <a:cxn ang="0">
                <a:pos x="60" y="47"/>
              </a:cxn>
            </a:cxnLst>
            <a:rect l="0" t="0" r="r" b="b"/>
            <a:pathLst>
              <a:path w="68" h="68">
                <a:moveTo>
                  <a:pt x="68" y="34"/>
                </a:moveTo>
                <a:cubicBezTo>
                  <a:pt x="68" y="52"/>
                  <a:pt x="53" y="68"/>
                  <a:pt x="34" y="68"/>
                </a:cubicBezTo>
                <a:cubicBezTo>
                  <a:pt x="15" y="68"/>
                  <a:pt x="0" y="52"/>
                  <a:pt x="0" y="34"/>
                </a:cubicBezTo>
                <a:cubicBezTo>
                  <a:pt x="0" y="15"/>
                  <a:pt x="15" y="0"/>
                  <a:pt x="34" y="0"/>
                </a:cubicBezTo>
                <a:cubicBezTo>
                  <a:pt x="53" y="0"/>
                  <a:pt x="68" y="15"/>
                  <a:pt x="68" y="34"/>
                </a:cubicBezTo>
                <a:close/>
                <a:moveTo>
                  <a:pt x="15" y="40"/>
                </a:moveTo>
                <a:cubicBezTo>
                  <a:pt x="15" y="38"/>
                  <a:pt x="14" y="36"/>
                  <a:pt x="14" y="34"/>
                </a:cubicBezTo>
                <a:cubicBezTo>
                  <a:pt x="14" y="31"/>
                  <a:pt x="15" y="29"/>
                  <a:pt x="15" y="27"/>
                </a:cubicBezTo>
                <a:cubicBezTo>
                  <a:pt x="8" y="20"/>
                  <a:pt x="8" y="20"/>
                  <a:pt x="8" y="20"/>
                </a:cubicBezTo>
                <a:cubicBezTo>
                  <a:pt x="6" y="24"/>
                  <a:pt x="5" y="29"/>
                  <a:pt x="5" y="34"/>
                </a:cubicBezTo>
                <a:cubicBezTo>
                  <a:pt x="5" y="39"/>
                  <a:pt x="6" y="43"/>
                  <a:pt x="8" y="47"/>
                </a:cubicBezTo>
                <a:lnTo>
                  <a:pt x="15" y="40"/>
                </a:lnTo>
                <a:close/>
                <a:moveTo>
                  <a:pt x="48" y="34"/>
                </a:moveTo>
                <a:cubicBezTo>
                  <a:pt x="48" y="26"/>
                  <a:pt x="42" y="19"/>
                  <a:pt x="34" y="19"/>
                </a:cubicBezTo>
                <a:cubicBezTo>
                  <a:pt x="26" y="19"/>
                  <a:pt x="19" y="26"/>
                  <a:pt x="19" y="34"/>
                </a:cubicBezTo>
                <a:cubicBezTo>
                  <a:pt x="19" y="42"/>
                  <a:pt x="26" y="48"/>
                  <a:pt x="34" y="48"/>
                </a:cubicBezTo>
                <a:cubicBezTo>
                  <a:pt x="42" y="48"/>
                  <a:pt x="48" y="42"/>
                  <a:pt x="48" y="34"/>
                </a:cubicBezTo>
                <a:close/>
                <a:moveTo>
                  <a:pt x="20" y="8"/>
                </a:moveTo>
                <a:cubicBezTo>
                  <a:pt x="27" y="15"/>
                  <a:pt x="27" y="15"/>
                  <a:pt x="27" y="15"/>
                </a:cubicBezTo>
                <a:cubicBezTo>
                  <a:pt x="29" y="15"/>
                  <a:pt x="32" y="14"/>
                  <a:pt x="34" y="14"/>
                </a:cubicBezTo>
                <a:cubicBezTo>
                  <a:pt x="36" y="14"/>
                  <a:pt x="38" y="15"/>
                  <a:pt x="40" y="15"/>
                </a:cubicBezTo>
                <a:cubicBezTo>
                  <a:pt x="47" y="8"/>
                  <a:pt x="47" y="8"/>
                  <a:pt x="47" y="8"/>
                </a:cubicBezTo>
                <a:cubicBezTo>
                  <a:pt x="43" y="6"/>
                  <a:pt x="39" y="5"/>
                  <a:pt x="34" y="5"/>
                </a:cubicBezTo>
                <a:cubicBezTo>
                  <a:pt x="29" y="5"/>
                  <a:pt x="24" y="6"/>
                  <a:pt x="20" y="8"/>
                </a:cubicBezTo>
                <a:close/>
                <a:moveTo>
                  <a:pt x="47" y="59"/>
                </a:moveTo>
                <a:cubicBezTo>
                  <a:pt x="40" y="52"/>
                  <a:pt x="40" y="52"/>
                  <a:pt x="40" y="52"/>
                </a:cubicBezTo>
                <a:cubicBezTo>
                  <a:pt x="38" y="53"/>
                  <a:pt x="36" y="53"/>
                  <a:pt x="34" y="53"/>
                </a:cubicBezTo>
                <a:cubicBezTo>
                  <a:pt x="32" y="53"/>
                  <a:pt x="29" y="53"/>
                  <a:pt x="27" y="52"/>
                </a:cubicBezTo>
                <a:cubicBezTo>
                  <a:pt x="20" y="59"/>
                  <a:pt x="20" y="59"/>
                  <a:pt x="20" y="59"/>
                </a:cubicBezTo>
                <a:cubicBezTo>
                  <a:pt x="24" y="62"/>
                  <a:pt x="29" y="63"/>
                  <a:pt x="34" y="63"/>
                </a:cubicBezTo>
                <a:cubicBezTo>
                  <a:pt x="39" y="63"/>
                  <a:pt x="43" y="62"/>
                  <a:pt x="47" y="59"/>
                </a:cubicBezTo>
                <a:close/>
                <a:moveTo>
                  <a:pt x="60" y="47"/>
                </a:moveTo>
                <a:cubicBezTo>
                  <a:pt x="62" y="43"/>
                  <a:pt x="63" y="39"/>
                  <a:pt x="63" y="34"/>
                </a:cubicBezTo>
                <a:cubicBezTo>
                  <a:pt x="63" y="29"/>
                  <a:pt x="62" y="24"/>
                  <a:pt x="60" y="20"/>
                </a:cubicBezTo>
                <a:cubicBezTo>
                  <a:pt x="52" y="27"/>
                  <a:pt x="52" y="27"/>
                  <a:pt x="52" y="27"/>
                </a:cubicBezTo>
                <a:cubicBezTo>
                  <a:pt x="53" y="29"/>
                  <a:pt x="53" y="32"/>
                  <a:pt x="53" y="34"/>
                </a:cubicBezTo>
                <a:cubicBezTo>
                  <a:pt x="53" y="36"/>
                  <a:pt x="53" y="38"/>
                  <a:pt x="52" y="40"/>
                </a:cubicBezTo>
                <a:lnTo>
                  <a:pt x="60" y="47"/>
                </a:lnTo>
                <a:close/>
              </a:path>
            </a:pathLst>
          </a:custGeom>
          <a:solidFill>
            <a:schemeClr val="bg1"/>
          </a:solidFill>
          <a:ln w="9525">
            <a:noFill/>
            <a:round/>
            <a:headEnd/>
            <a:tailEnd/>
          </a:ln>
        </p:spPr>
        <p:txBody>
          <a:bodyPr anchor="ctr"/>
          <a:lstStyle/>
          <a:p>
            <a:pPr algn="ctr"/>
            <a:endParaRPr/>
          </a:p>
        </p:txBody>
      </p:sp>
      <p:sp>
        <p:nvSpPr>
          <p:cNvPr id="158" name="Freeform: Shape 16">
            <a:extLst>
              <a:ext uri="{FF2B5EF4-FFF2-40B4-BE49-F238E27FC236}">
                <a16:creationId xmlns:a16="http://schemas.microsoft.com/office/drawing/2014/main" id="{D7676FDD-0B6B-4348-A9DA-8B39F8949720}"/>
              </a:ext>
            </a:extLst>
          </p:cNvPr>
          <p:cNvSpPr>
            <a:spLocks/>
          </p:cNvSpPr>
          <p:nvPr/>
        </p:nvSpPr>
        <p:spPr bwMode="auto">
          <a:xfrm>
            <a:off x="4951321" y="4214170"/>
            <a:ext cx="289123" cy="422393"/>
          </a:xfrm>
          <a:custGeom>
            <a:avLst/>
            <a:gdLst/>
            <a:ahLst/>
            <a:cxnLst>
              <a:cxn ang="0">
                <a:pos x="35" y="0"/>
              </a:cxn>
              <a:cxn ang="0">
                <a:pos x="0" y="35"/>
              </a:cxn>
              <a:cxn ang="0">
                <a:pos x="16" y="74"/>
              </a:cxn>
              <a:cxn ang="0">
                <a:pos x="35" y="102"/>
              </a:cxn>
              <a:cxn ang="0">
                <a:pos x="54" y="74"/>
              </a:cxn>
              <a:cxn ang="0">
                <a:pos x="70" y="35"/>
              </a:cxn>
              <a:cxn ang="0">
                <a:pos x="35" y="0"/>
              </a:cxn>
              <a:cxn ang="0">
                <a:pos x="43" y="87"/>
              </a:cxn>
              <a:cxn ang="0">
                <a:pos x="27" y="89"/>
              </a:cxn>
              <a:cxn ang="0">
                <a:pos x="26" y="83"/>
              </a:cxn>
              <a:cxn ang="0">
                <a:pos x="26" y="83"/>
              </a:cxn>
              <a:cxn ang="0">
                <a:pos x="45" y="80"/>
              </a:cxn>
              <a:cxn ang="0">
                <a:pos x="44" y="83"/>
              </a:cxn>
              <a:cxn ang="0">
                <a:pos x="43" y="87"/>
              </a:cxn>
              <a:cxn ang="0">
                <a:pos x="25" y="79"/>
              </a:cxn>
              <a:cxn ang="0">
                <a:pos x="23" y="73"/>
              </a:cxn>
              <a:cxn ang="0">
                <a:pos x="47" y="73"/>
              </a:cxn>
              <a:cxn ang="0">
                <a:pos x="46" y="77"/>
              </a:cxn>
              <a:cxn ang="0">
                <a:pos x="25" y="79"/>
              </a:cxn>
              <a:cxn ang="0">
                <a:pos x="35" y="96"/>
              </a:cxn>
              <a:cxn ang="0">
                <a:pos x="29" y="92"/>
              </a:cxn>
              <a:cxn ang="0">
                <a:pos x="42" y="90"/>
              </a:cxn>
              <a:cxn ang="0">
                <a:pos x="35" y="96"/>
              </a:cxn>
              <a:cxn ang="0">
                <a:pos x="50" y="67"/>
              </a:cxn>
              <a:cxn ang="0">
                <a:pos x="20" y="67"/>
              </a:cxn>
              <a:cxn ang="0">
                <a:pos x="15" y="57"/>
              </a:cxn>
              <a:cxn ang="0">
                <a:pos x="6" y="35"/>
              </a:cxn>
              <a:cxn ang="0">
                <a:pos x="35" y="6"/>
              </a:cxn>
              <a:cxn ang="0">
                <a:pos x="64" y="35"/>
              </a:cxn>
              <a:cxn ang="0">
                <a:pos x="55" y="57"/>
              </a:cxn>
              <a:cxn ang="0">
                <a:pos x="50" y="67"/>
              </a:cxn>
              <a:cxn ang="0">
                <a:pos x="50" y="67"/>
              </a:cxn>
              <a:cxn ang="0">
                <a:pos x="50" y="67"/>
              </a:cxn>
            </a:cxnLst>
            <a:rect l="0" t="0" r="r" b="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solidFill>
          <a:ln w="9525">
            <a:noFill/>
            <a:round/>
            <a:headEnd/>
            <a:tailEnd/>
          </a:ln>
        </p:spPr>
        <p:txBody>
          <a:bodyPr anchor="ctr"/>
          <a:lstStyle/>
          <a:p>
            <a:pPr algn="ctr"/>
            <a:endParaRPr/>
          </a:p>
        </p:txBody>
      </p:sp>
      <p:sp>
        <p:nvSpPr>
          <p:cNvPr id="159" name="Freeform: Shape 17">
            <a:extLst>
              <a:ext uri="{FF2B5EF4-FFF2-40B4-BE49-F238E27FC236}">
                <a16:creationId xmlns:a16="http://schemas.microsoft.com/office/drawing/2014/main" id="{1A6F85D9-06C9-493E-86CC-4F0FD78F5827}"/>
              </a:ext>
            </a:extLst>
          </p:cNvPr>
          <p:cNvSpPr>
            <a:spLocks/>
          </p:cNvSpPr>
          <p:nvPr/>
        </p:nvSpPr>
        <p:spPr bwMode="auto">
          <a:xfrm>
            <a:off x="4930138" y="2923439"/>
            <a:ext cx="295673" cy="276960"/>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headEnd/>
            <a:tailEnd/>
          </a:ln>
        </p:spPr>
        <p:txBody>
          <a:bodyPr anchor="ctr"/>
          <a:lstStyle/>
          <a:p>
            <a:pPr algn="ctr"/>
            <a:endParaRPr/>
          </a:p>
        </p:txBody>
      </p:sp>
      <p:sp>
        <p:nvSpPr>
          <p:cNvPr id="160" name="Speech Bubble: Oval 19">
            <a:extLst>
              <a:ext uri="{FF2B5EF4-FFF2-40B4-BE49-F238E27FC236}">
                <a16:creationId xmlns:a16="http://schemas.microsoft.com/office/drawing/2014/main" id="{DF4B2E1A-E6AC-4C02-BDB9-1B338E07293C}"/>
              </a:ext>
            </a:extLst>
          </p:cNvPr>
          <p:cNvSpPr/>
          <p:nvPr/>
        </p:nvSpPr>
        <p:spPr>
          <a:xfrm>
            <a:off x="7003235" y="4914344"/>
            <a:ext cx="355164" cy="220290"/>
          </a:xfrm>
          <a:prstGeom prst="wedgeEllipseCallout">
            <a:avLst>
              <a:gd name="adj1" fmla="val -20833"/>
              <a:gd name="adj2" fmla="val 66581"/>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61" name="Speech Bubble: Oval 20">
            <a:extLst>
              <a:ext uri="{FF2B5EF4-FFF2-40B4-BE49-F238E27FC236}">
                <a16:creationId xmlns:a16="http://schemas.microsoft.com/office/drawing/2014/main" id="{29CBEB08-1EBC-45DF-9E6B-BC3FD208DA65}"/>
              </a:ext>
            </a:extLst>
          </p:cNvPr>
          <p:cNvSpPr/>
          <p:nvPr/>
        </p:nvSpPr>
        <p:spPr>
          <a:xfrm>
            <a:off x="7070101" y="4912096"/>
            <a:ext cx="355164" cy="220290"/>
          </a:xfrm>
          <a:prstGeom prst="wedgeEllipseCallout">
            <a:avLst>
              <a:gd name="adj1" fmla="val 36129"/>
              <a:gd name="adj2" fmla="val 68622"/>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75" name="TextBox 46">
            <a:extLst>
              <a:ext uri="{FF2B5EF4-FFF2-40B4-BE49-F238E27FC236}">
                <a16:creationId xmlns:a16="http://schemas.microsoft.com/office/drawing/2014/main" id="{286FEC7E-9610-4EAE-94C7-53714DB33BEA}"/>
              </a:ext>
            </a:extLst>
          </p:cNvPr>
          <p:cNvSpPr txBox="1"/>
          <p:nvPr/>
        </p:nvSpPr>
        <p:spPr>
          <a:xfrm>
            <a:off x="7461588" y="1766979"/>
            <a:ext cx="2549181" cy="388226"/>
          </a:xfrm>
          <a:prstGeom prst="rect">
            <a:avLst/>
          </a:prstGeom>
          <a:noFill/>
        </p:spPr>
        <p:txBody>
          <a:bodyPr wrap="none" lIns="0" tIns="0" rIns="0" bIns="0" anchor="b" anchorCtr="1">
            <a:normAutofit/>
          </a:bodyPr>
          <a:lstStyle/>
          <a:p>
            <a:pPr algn="ctr"/>
            <a:r>
              <a:rPr lang="zh-CN" altLang="en-US" sz="1600" b="1">
                <a:solidFill>
                  <a:schemeClr val="accent2">
                    <a:lumMod val="100000"/>
                  </a:schemeClr>
                </a:solidFill>
              </a:rPr>
              <a:t>标题文本预设</a:t>
            </a:r>
          </a:p>
        </p:txBody>
      </p:sp>
      <p:sp>
        <p:nvSpPr>
          <p:cNvPr id="176" name="TextBox 47">
            <a:extLst>
              <a:ext uri="{FF2B5EF4-FFF2-40B4-BE49-F238E27FC236}">
                <a16:creationId xmlns:a16="http://schemas.microsoft.com/office/drawing/2014/main" id="{80119F0C-215B-40E8-9498-B8FBCA449B4D}"/>
              </a:ext>
            </a:extLst>
          </p:cNvPr>
          <p:cNvSpPr txBox="1">
            <a:spLocks/>
          </p:cNvSpPr>
          <p:nvPr/>
        </p:nvSpPr>
        <p:spPr>
          <a:xfrm>
            <a:off x="7461588" y="2155204"/>
            <a:ext cx="2549181" cy="694293"/>
          </a:xfrm>
          <a:prstGeom prst="rect">
            <a:avLst/>
          </a:prstGeom>
        </p:spPr>
        <p:txBody>
          <a:bodyPr vert="horz" wrap="square" lIns="0" tIns="72000" rIns="0" bIns="0" anchor="t" anchorCtr="1">
            <a:normAutofit/>
          </a:bodyPr>
          <a:lstStyle/>
          <a:p>
            <a:pPr>
              <a:lnSpc>
                <a:spcPct val="120000"/>
              </a:lnSpc>
            </a:pPr>
            <a:r>
              <a:rPr lang="zh-CN" altLang="en-US" sz="1050">
                <a:solidFill>
                  <a:schemeClr val="dk1">
                    <a:lumMod val="100000"/>
                  </a:schemeClr>
                </a:solidFill>
              </a:rPr>
              <a:t>此部分内容作为文字排版占位显示 </a:t>
            </a:r>
            <a:br>
              <a:rPr lang="zh-CN" altLang="en-US" sz="1050">
                <a:solidFill>
                  <a:schemeClr val="dk1">
                    <a:lumMod val="100000"/>
                  </a:schemeClr>
                </a:solidFill>
              </a:rPr>
            </a:br>
            <a:r>
              <a:rPr lang="zh-CN" altLang="en-US" sz="1050">
                <a:solidFill>
                  <a:schemeClr val="dk1">
                    <a:lumMod val="100000"/>
                  </a:schemeClr>
                </a:solidFill>
              </a:rPr>
              <a:t>（建议使用主题字体）</a:t>
            </a:r>
          </a:p>
        </p:txBody>
      </p:sp>
      <p:sp>
        <p:nvSpPr>
          <p:cNvPr id="173" name="TextBox 49">
            <a:extLst>
              <a:ext uri="{FF2B5EF4-FFF2-40B4-BE49-F238E27FC236}">
                <a16:creationId xmlns:a16="http://schemas.microsoft.com/office/drawing/2014/main" id="{12ACFE1E-2BA0-4B2A-BE9C-57A497C6474E}"/>
              </a:ext>
            </a:extLst>
          </p:cNvPr>
          <p:cNvSpPr txBox="1"/>
          <p:nvPr/>
        </p:nvSpPr>
        <p:spPr>
          <a:xfrm>
            <a:off x="7482115" y="3113832"/>
            <a:ext cx="2549181" cy="388226"/>
          </a:xfrm>
          <a:prstGeom prst="rect">
            <a:avLst/>
          </a:prstGeom>
          <a:noFill/>
        </p:spPr>
        <p:txBody>
          <a:bodyPr wrap="none" lIns="0" tIns="0" rIns="0" bIns="0" anchor="b" anchorCtr="1">
            <a:normAutofit/>
          </a:bodyPr>
          <a:lstStyle/>
          <a:p>
            <a:pPr algn="ctr"/>
            <a:r>
              <a:rPr lang="zh-CN" altLang="en-US" sz="1600" b="1">
                <a:solidFill>
                  <a:schemeClr val="accent3">
                    <a:lumMod val="100000"/>
                  </a:schemeClr>
                </a:solidFill>
              </a:rPr>
              <a:t>标题文本预设</a:t>
            </a:r>
          </a:p>
        </p:txBody>
      </p:sp>
      <p:sp>
        <p:nvSpPr>
          <p:cNvPr id="174" name="TextBox 50">
            <a:extLst>
              <a:ext uri="{FF2B5EF4-FFF2-40B4-BE49-F238E27FC236}">
                <a16:creationId xmlns:a16="http://schemas.microsoft.com/office/drawing/2014/main" id="{B98D3F9C-6291-4940-849E-F46820D4E6B1}"/>
              </a:ext>
            </a:extLst>
          </p:cNvPr>
          <p:cNvSpPr txBox="1">
            <a:spLocks/>
          </p:cNvSpPr>
          <p:nvPr/>
        </p:nvSpPr>
        <p:spPr>
          <a:xfrm>
            <a:off x="7482115" y="3502057"/>
            <a:ext cx="2549181" cy="694293"/>
          </a:xfrm>
          <a:prstGeom prst="rect">
            <a:avLst/>
          </a:prstGeom>
        </p:spPr>
        <p:txBody>
          <a:bodyPr vert="horz" wrap="square" lIns="0" tIns="72000" rIns="0" bIns="0" anchor="t" anchorCtr="1">
            <a:normAutofit/>
          </a:bodyPr>
          <a:lstStyle/>
          <a:p>
            <a:pPr>
              <a:lnSpc>
                <a:spcPct val="120000"/>
              </a:lnSpc>
            </a:pPr>
            <a:r>
              <a:rPr lang="zh-CN" altLang="en-US" sz="1050">
                <a:solidFill>
                  <a:schemeClr val="dk1">
                    <a:lumMod val="100000"/>
                  </a:schemeClr>
                </a:solidFill>
              </a:rPr>
              <a:t>此部分内容作为文字排版占位显示 </a:t>
            </a:r>
            <a:br>
              <a:rPr lang="zh-CN" altLang="en-US" sz="1050">
                <a:solidFill>
                  <a:schemeClr val="dk1">
                    <a:lumMod val="100000"/>
                  </a:schemeClr>
                </a:solidFill>
              </a:rPr>
            </a:br>
            <a:r>
              <a:rPr lang="zh-CN" altLang="en-US" sz="1050">
                <a:solidFill>
                  <a:schemeClr val="dk1">
                    <a:lumMod val="100000"/>
                  </a:schemeClr>
                </a:solidFill>
              </a:rPr>
              <a:t>（建议使用主题字体）</a:t>
            </a:r>
          </a:p>
        </p:txBody>
      </p:sp>
      <p:sp>
        <p:nvSpPr>
          <p:cNvPr id="171" name="TextBox 52">
            <a:extLst>
              <a:ext uri="{FF2B5EF4-FFF2-40B4-BE49-F238E27FC236}">
                <a16:creationId xmlns:a16="http://schemas.microsoft.com/office/drawing/2014/main" id="{7B40A2D3-E310-4EF2-828A-579F44769155}"/>
              </a:ext>
            </a:extLst>
          </p:cNvPr>
          <p:cNvSpPr txBox="1"/>
          <p:nvPr/>
        </p:nvSpPr>
        <p:spPr>
          <a:xfrm>
            <a:off x="7539922" y="4480982"/>
            <a:ext cx="2549181" cy="388226"/>
          </a:xfrm>
          <a:prstGeom prst="rect">
            <a:avLst/>
          </a:prstGeom>
          <a:noFill/>
        </p:spPr>
        <p:txBody>
          <a:bodyPr wrap="none" lIns="0" tIns="0" rIns="0" bIns="0" anchor="b" anchorCtr="1">
            <a:normAutofit/>
          </a:bodyPr>
          <a:lstStyle/>
          <a:p>
            <a:pPr algn="ctr"/>
            <a:r>
              <a:rPr lang="zh-CN" altLang="en-US" sz="1600" b="1">
                <a:solidFill>
                  <a:schemeClr val="accent5">
                    <a:lumMod val="100000"/>
                  </a:schemeClr>
                </a:solidFill>
              </a:rPr>
              <a:t>标题文本预设</a:t>
            </a:r>
          </a:p>
        </p:txBody>
      </p:sp>
      <p:sp>
        <p:nvSpPr>
          <p:cNvPr id="172" name="TextBox 53">
            <a:extLst>
              <a:ext uri="{FF2B5EF4-FFF2-40B4-BE49-F238E27FC236}">
                <a16:creationId xmlns:a16="http://schemas.microsoft.com/office/drawing/2014/main" id="{A81E5F12-CDFB-4BD9-B311-194D33A3F6F6}"/>
              </a:ext>
            </a:extLst>
          </p:cNvPr>
          <p:cNvSpPr txBox="1">
            <a:spLocks/>
          </p:cNvSpPr>
          <p:nvPr/>
        </p:nvSpPr>
        <p:spPr>
          <a:xfrm>
            <a:off x="7539922" y="4869207"/>
            <a:ext cx="2549181" cy="694293"/>
          </a:xfrm>
          <a:prstGeom prst="rect">
            <a:avLst/>
          </a:prstGeom>
        </p:spPr>
        <p:txBody>
          <a:bodyPr vert="horz" wrap="square" lIns="0" tIns="72000" rIns="0" bIns="0" anchor="t" anchorCtr="1">
            <a:normAutofit/>
          </a:bodyPr>
          <a:lstStyle/>
          <a:p>
            <a:pPr>
              <a:lnSpc>
                <a:spcPct val="120000"/>
              </a:lnSpc>
            </a:pPr>
            <a:r>
              <a:rPr lang="zh-CN" altLang="en-US" sz="1050">
                <a:solidFill>
                  <a:schemeClr val="dk1">
                    <a:lumMod val="100000"/>
                  </a:schemeClr>
                </a:solidFill>
              </a:rPr>
              <a:t>此部分内容作为文字排版占位显示 </a:t>
            </a:r>
            <a:br>
              <a:rPr lang="zh-CN" altLang="en-US" sz="1050">
                <a:solidFill>
                  <a:schemeClr val="dk1">
                    <a:lumMod val="100000"/>
                  </a:schemeClr>
                </a:solidFill>
              </a:rPr>
            </a:br>
            <a:r>
              <a:rPr lang="zh-CN" altLang="en-US" sz="1050">
                <a:solidFill>
                  <a:schemeClr val="dk1">
                    <a:lumMod val="100000"/>
                  </a:schemeClr>
                </a:solidFill>
              </a:rPr>
              <a:t>（建议使用主题字体）</a:t>
            </a:r>
          </a:p>
        </p:txBody>
      </p:sp>
      <p:sp>
        <p:nvSpPr>
          <p:cNvPr id="169" name="TextBox 55">
            <a:extLst>
              <a:ext uri="{FF2B5EF4-FFF2-40B4-BE49-F238E27FC236}">
                <a16:creationId xmlns:a16="http://schemas.microsoft.com/office/drawing/2014/main" id="{C28FAB4D-0112-4CB0-AE14-8E38786B6E59}"/>
              </a:ext>
            </a:extLst>
          </p:cNvPr>
          <p:cNvSpPr txBox="1"/>
          <p:nvPr/>
        </p:nvSpPr>
        <p:spPr>
          <a:xfrm>
            <a:off x="2195780" y="2572573"/>
            <a:ext cx="2549181" cy="388226"/>
          </a:xfrm>
          <a:prstGeom prst="rect">
            <a:avLst/>
          </a:prstGeom>
          <a:noFill/>
        </p:spPr>
        <p:txBody>
          <a:bodyPr wrap="none" lIns="0" tIns="0" rIns="0" bIns="0" anchor="b" anchorCtr="1">
            <a:normAutofit/>
          </a:bodyPr>
          <a:lstStyle/>
          <a:p>
            <a:pPr algn="ctr"/>
            <a:r>
              <a:rPr lang="zh-CN" altLang="en-US" sz="1600" b="1">
                <a:solidFill>
                  <a:schemeClr val="accent4">
                    <a:lumMod val="100000"/>
                  </a:schemeClr>
                </a:solidFill>
              </a:rPr>
              <a:t>标题文本预设</a:t>
            </a:r>
          </a:p>
        </p:txBody>
      </p:sp>
      <p:sp>
        <p:nvSpPr>
          <p:cNvPr id="170" name="TextBox 56">
            <a:extLst>
              <a:ext uri="{FF2B5EF4-FFF2-40B4-BE49-F238E27FC236}">
                <a16:creationId xmlns:a16="http://schemas.microsoft.com/office/drawing/2014/main" id="{6C572060-84DB-49BC-9ED6-9DA42E974CA6}"/>
              </a:ext>
            </a:extLst>
          </p:cNvPr>
          <p:cNvSpPr txBox="1">
            <a:spLocks/>
          </p:cNvSpPr>
          <p:nvPr/>
        </p:nvSpPr>
        <p:spPr>
          <a:xfrm>
            <a:off x="2195780" y="2960798"/>
            <a:ext cx="2549181" cy="694293"/>
          </a:xfrm>
          <a:prstGeom prst="rect">
            <a:avLst/>
          </a:prstGeom>
        </p:spPr>
        <p:txBody>
          <a:bodyPr vert="horz" wrap="square" lIns="0" tIns="72000" rIns="0" bIns="0" anchor="t" anchorCtr="1">
            <a:normAutofit/>
          </a:bodyPr>
          <a:lstStyle/>
          <a:p>
            <a:pPr>
              <a:lnSpc>
                <a:spcPct val="120000"/>
              </a:lnSpc>
            </a:pPr>
            <a:r>
              <a:rPr lang="zh-CN" altLang="en-US" sz="1050">
                <a:solidFill>
                  <a:schemeClr val="dk1">
                    <a:lumMod val="100000"/>
                  </a:schemeClr>
                </a:solidFill>
              </a:rPr>
              <a:t>此部分内容作为文字排版占位显示 </a:t>
            </a:r>
            <a:br>
              <a:rPr lang="zh-CN" altLang="en-US" sz="1050">
                <a:solidFill>
                  <a:schemeClr val="dk1">
                    <a:lumMod val="100000"/>
                  </a:schemeClr>
                </a:solidFill>
              </a:rPr>
            </a:br>
            <a:r>
              <a:rPr lang="zh-CN" altLang="en-US" sz="1050">
                <a:solidFill>
                  <a:schemeClr val="dk1">
                    <a:lumMod val="100000"/>
                  </a:schemeClr>
                </a:solidFill>
              </a:rPr>
              <a:t>（建议使用主题字体）</a:t>
            </a:r>
          </a:p>
        </p:txBody>
      </p:sp>
      <p:sp>
        <p:nvSpPr>
          <p:cNvPr id="167" name="TextBox 58">
            <a:extLst>
              <a:ext uri="{FF2B5EF4-FFF2-40B4-BE49-F238E27FC236}">
                <a16:creationId xmlns:a16="http://schemas.microsoft.com/office/drawing/2014/main" id="{6EB0BC74-A2E6-4EAF-98D6-3F66C7AD142B}"/>
              </a:ext>
            </a:extLst>
          </p:cNvPr>
          <p:cNvSpPr txBox="1"/>
          <p:nvPr/>
        </p:nvSpPr>
        <p:spPr>
          <a:xfrm>
            <a:off x="2232865" y="3939723"/>
            <a:ext cx="2549181" cy="388226"/>
          </a:xfrm>
          <a:prstGeom prst="rect">
            <a:avLst/>
          </a:prstGeom>
          <a:noFill/>
        </p:spPr>
        <p:txBody>
          <a:bodyPr wrap="none" lIns="0" tIns="0" rIns="0" bIns="0" anchor="b" anchorCtr="1">
            <a:normAutofit/>
          </a:bodyPr>
          <a:lstStyle/>
          <a:p>
            <a:pPr algn="ctr"/>
            <a:r>
              <a:rPr lang="zh-CN" altLang="en-US" sz="1600" b="1">
                <a:solidFill>
                  <a:schemeClr val="accent1">
                    <a:lumMod val="100000"/>
                  </a:schemeClr>
                </a:solidFill>
              </a:rPr>
              <a:t>标题文本预设</a:t>
            </a:r>
          </a:p>
        </p:txBody>
      </p:sp>
      <p:sp>
        <p:nvSpPr>
          <p:cNvPr id="168" name="TextBox 59">
            <a:extLst>
              <a:ext uri="{FF2B5EF4-FFF2-40B4-BE49-F238E27FC236}">
                <a16:creationId xmlns:a16="http://schemas.microsoft.com/office/drawing/2014/main" id="{0D3EB9DD-A569-4D02-9153-57AF7D760505}"/>
              </a:ext>
            </a:extLst>
          </p:cNvPr>
          <p:cNvSpPr txBox="1">
            <a:spLocks/>
          </p:cNvSpPr>
          <p:nvPr/>
        </p:nvSpPr>
        <p:spPr>
          <a:xfrm>
            <a:off x="2232865" y="4327948"/>
            <a:ext cx="2549181" cy="694293"/>
          </a:xfrm>
          <a:prstGeom prst="rect">
            <a:avLst/>
          </a:prstGeom>
        </p:spPr>
        <p:txBody>
          <a:bodyPr vert="horz" wrap="square" lIns="0" tIns="72000" rIns="0" bIns="0" anchor="t" anchorCtr="1">
            <a:normAutofit/>
          </a:bodyPr>
          <a:lstStyle/>
          <a:p>
            <a:pPr>
              <a:lnSpc>
                <a:spcPct val="120000"/>
              </a:lnSpc>
            </a:pPr>
            <a:r>
              <a:rPr lang="zh-CN" altLang="en-US" sz="1050">
                <a:solidFill>
                  <a:schemeClr val="dk1">
                    <a:lumMod val="100000"/>
                  </a:schemeClr>
                </a:solidFill>
              </a:rPr>
              <a:t>此部分内容作为文字排版占位显示 </a:t>
            </a:r>
            <a:br>
              <a:rPr lang="zh-CN" altLang="en-US" sz="1050">
                <a:solidFill>
                  <a:schemeClr val="dk1">
                    <a:lumMod val="100000"/>
                  </a:schemeClr>
                </a:solidFill>
              </a:rPr>
            </a:br>
            <a:r>
              <a:rPr lang="zh-CN" altLang="en-US" sz="1050">
                <a:solidFill>
                  <a:schemeClr val="dk1">
                    <a:lumMod val="100000"/>
                  </a:schemeClr>
                </a:solidFill>
              </a:rPr>
              <a:t>（建议使用主题字体）</a:t>
            </a:r>
          </a:p>
        </p:txBody>
      </p:sp>
    </p:spTree>
    <p:extLst>
      <p:ext uri="{BB962C8B-B14F-4D97-AF65-F5344CB8AC3E}">
        <p14:creationId xmlns:p14="http://schemas.microsoft.com/office/powerpoint/2010/main" val="1760311396"/>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0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4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10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1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childTnLst>
                          </p:cTn>
                        </p:par>
                        <p:par>
                          <p:cTn id="30" fill="hold">
                            <p:stCondLst>
                              <p:cond delay="2250"/>
                            </p:stCondLst>
                            <p:childTnLst>
                              <p:par>
                                <p:cTn id="31" presetID="16" presetClass="entr" presetSubtype="37" fill="hold" grpId="0" nodeType="afterEffect">
                                  <p:stCondLst>
                                    <p:cond delay="0"/>
                                  </p:stCondLst>
                                  <p:childTnLst>
                                    <p:set>
                                      <p:cBhvr>
                                        <p:cTn id="32" dur="1" fill="hold">
                                          <p:stCondLst>
                                            <p:cond delay="0"/>
                                          </p:stCondLst>
                                        </p:cTn>
                                        <p:tgtEl>
                                          <p:spTgt spid="145"/>
                                        </p:tgtEl>
                                        <p:attrNameLst>
                                          <p:attrName>style.visibility</p:attrName>
                                        </p:attrNameLst>
                                      </p:cBhvr>
                                      <p:to>
                                        <p:strVal val="visible"/>
                                      </p:to>
                                    </p:set>
                                    <p:animEffect transition="in" filter="barn(outVertical)">
                                      <p:cBhvr>
                                        <p:cTn id="33" dur="500"/>
                                        <p:tgtEl>
                                          <p:spTgt spid="145"/>
                                        </p:tgtEl>
                                      </p:cBhvr>
                                    </p:animEffect>
                                  </p:childTnLst>
                                </p:cTn>
                              </p:par>
                            </p:childTnLst>
                          </p:cTn>
                        </p:par>
                        <p:par>
                          <p:cTn id="34" fill="hold">
                            <p:stCondLst>
                              <p:cond delay="2750"/>
                            </p:stCondLst>
                            <p:childTnLst>
                              <p:par>
                                <p:cTn id="35" presetID="16" presetClass="entr" presetSubtype="37" fill="hold" grpId="0" nodeType="afterEffect">
                                  <p:stCondLst>
                                    <p:cond delay="0"/>
                                  </p:stCondLst>
                                  <p:childTnLst>
                                    <p:set>
                                      <p:cBhvr>
                                        <p:cTn id="36" dur="1" fill="hold">
                                          <p:stCondLst>
                                            <p:cond delay="0"/>
                                          </p:stCondLst>
                                        </p:cTn>
                                        <p:tgtEl>
                                          <p:spTgt spid="146"/>
                                        </p:tgtEl>
                                        <p:attrNameLst>
                                          <p:attrName>style.visibility</p:attrName>
                                        </p:attrNameLst>
                                      </p:cBhvr>
                                      <p:to>
                                        <p:strVal val="visible"/>
                                      </p:to>
                                    </p:set>
                                    <p:animEffect transition="in" filter="barn(outVertical)">
                                      <p:cBhvr>
                                        <p:cTn id="37" dur="500"/>
                                        <p:tgtEl>
                                          <p:spTgt spid="146"/>
                                        </p:tgtEl>
                                      </p:cBhvr>
                                    </p:animEffect>
                                  </p:childTnLst>
                                </p:cTn>
                              </p:par>
                            </p:childTnLst>
                          </p:cTn>
                        </p:par>
                        <p:par>
                          <p:cTn id="38" fill="hold">
                            <p:stCondLst>
                              <p:cond delay="3250"/>
                            </p:stCondLst>
                            <p:childTnLst>
                              <p:par>
                                <p:cTn id="39" presetID="16" presetClass="entr" presetSubtype="37" fill="hold" grpId="0" nodeType="afterEffect">
                                  <p:stCondLst>
                                    <p:cond delay="0"/>
                                  </p:stCondLst>
                                  <p:childTnLst>
                                    <p:set>
                                      <p:cBhvr>
                                        <p:cTn id="40" dur="1" fill="hold">
                                          <p:stCondLst>
                                            <p:cond delay="0"/>
                                          </p:stCondLst>
                                        </p:cTn>
                                        <p:tgtEl>
                                          <p:spTgt spid="147"/>
                                        </p:tgtEl>
                                        <p:attrNameLst>
                                          <p:attrName>style.visibility</p:attrName>
                                        </p:attrNameLst>
                                      </p:cBhvr>
                                      <p:to>
                                        <p:strVal val="visible"/>
                                      </p:to>
                                    </p:set>
                                    <p:animEffect transition="in" filter="barn(outVertical)">
                                      <p:cBhvr>
                                        <p:cTn id="41" dur="500"/>
                                        <p:tgtEl>
                                          <p:spTgt spid="147"/>
                                        </p:tgtEl>
                                      </p:cBhvr>
                                    </p:animEffect>
                                  </p:childTnLst>
                                </p:cTn>
                              </p:par>
                            </p:childTnLst>
                          </p:cTn>
                        </p:par>
                        <p:par>
                          <p:cTn id="42" fill="hold">
                            <p:stCondLst>
                              <p:cond delay="3750"/>
                            </p:stCondLst>
                            <p:childTnLst>
                              <p:par>
                                <p:cTn id="43" presetID="16" presetClass="entr" presetSubtype="37" fill="hold" grpId="0" nodeType="afterEffect">
                                  <p:stCondLst>
                                    <p:cond delay="0"/>
                                  </p:stCondLst>
                                  <p:childTnLst>
                                    <p:set>
                                      <p:cBhvr>
                                        <p:cTn id="44" dur="1" fill="hold">
                                          <p:stCondLst>
                                            <p:cond delay="0"/>
                                          </p:stCondLst>
                                        </p:cTn>
                                        <p:tgtEl>
                                          <p:spTgt spid="148"/>
                                        </p:tgtEl>
                                        <p:attrNameLst>
                                          <p:attrName>style.visibility</p:attrName>
                                        </p:attrNameLst>
                                      </p:cBhvr>
                                      <p:to>
                                        <p:strVal val="visible"/>
                                      </p:to>
                                    </p:set>
                                    <p:animEffect transition="in" filter="barn(outVertical)">
                                      <p:cBhvr>
                                        <p:cTn id="45" dur="500"/>
                                        <p:tgtEl>
                                          <p:spTgt spid="148"/>
                                        </p:tgtEl>
                                      </p:cBhvr>
                                    </p:animEffect>
                                  </p:childTnLst>
                                </p:cTn>
                              </p:par>
                            </p:childTnLst>
                          </p:cTn>
                        </p:par>
                        <p:par>
                          <p:cTn id="46" fill="hold">
                            <p:stCondLst>
                              <p:cond delay="4250"/>
                            </p:stCondLst>
                            <p:childTnLst>
                              <p:par>
                                <p:cTn id="47" presetID="16" presetClass="entr" presetSubtype="37" fill="hold" grpId="0" nodeType="afterEffect">
                                  <p:stCondLst>
                                    <p:cond delay="0"/>
                                  </p:stCondLst>
                                  <p:childTnLst>
                                    <p:set>
                                      <p:cBhvr>
                                        <p:cTn id="48" dur="1" fill="hold">
                                          <p:stCondLst>
                                            <p:cond delay="0"/>
                                          </p:stCondLst>
                                        </p:cTn>
                                        <p:tgtEl>
                                          <p:spTgt spid="149"/>
                                        </p:tgtEl>
                                        <p:attrNameLst>
                                          <p:attrName>style.visibility</p:attrName>
                                        </p:attrNameLst>
                                      </p:cBhvr>
                                      <p:to>
                                        <p:strVal val="visible"/>
                                      </p:to>
                                    </p:set>
                                    <p:animEffect transition="in" filter="barn(outVertical)">
                                      <p:cBhvr>
                                        <p:cTn id="49" dur="500"/>
                                        <p:tgtEl>
                                          <p:spTgt spid="149"/>
                                        </p:tgtEl>
                                      </p:cBhvr>
                                    </p:animEffect>
                                  </p:childTnLst>
                                </p:cTn>
                              </p:par>
                            </p:childTnLst>
                          </p:cTn>
                        </p:par>
                        <p:par>
                          <p:cTn id="50" fill="hold">
                            <p:stCondLst>
                              <p:cond delay="4750"/>
                            </p:stCondLst>
                            <p:childTnLst>
                              <p:par>
                                <p:cTn id="51" presetID="16" presetClass="entr" presetSubtype="37" fill="hold" grpId="0" nodeType="afterEffect">
                                  <p:stCondLst>
                                    <p:cond delay="0"/>
                                  </p:stCondLst>
                                  <p:childTnLst>
                                    <p:set>
                                      <p:cBhvr>
                                        <p:cTn id="52" dur="1" fill="hold">
                                          <p:stCondLst>
                                            <p:cond delay="0"/>
                                          </p:stCondLst>
                                        </p:cTn>
                                        <p:tgtEl>
                                          <p:spTgt spid="150"/>
                                        </p:tgtEl>
                                        <p:attrNameLst>
                                          <p:attrName>style.visibility</p:attrName>
                                        </p:attrNameLst>
                                      </p:cBhvr>
                                      <p:to>
                                        <p:strVal val="visible"/>
                                      </p:to>
                                    </p:set>
                                    <p:animEffect transition="in" filter="barn(outVertical)">
                                      <p:cBhvr>
                                        <p:cTn id="53" dur="500"/>
                                        <p:tgtEl>
                                          <p:spTgt spid="150"/>
                                        </p:tgtEl>
                                      </p:cBhvr>
                                    </p:animEffect>
                                  </p:childTnLst>
                                </p:cTn>
                              </p:par>
                            </p:childTnLst>
                          </p:cTn>
                        </p:par>
                        <p:par>
                          <p:cTn id="54" fill="hold">
                            <p:stCondLst>
                              <p:cond delay="5250"/>
                            </p:stCondLst>
                            <p:childTnLst>
                              <p:par>
                                <p:cTn id="55" presetID="16" presetClass="entr" presetSubtype="37" fill="hold" grpId="0" nodeType="afterEffect">
                                  <p:stCondLst>
                                    <p:cond delay="0"/>
                                  </p:stCondLst>
                                  <p:childTnLst>
                                    <p:set>
                                      <p:cBhvr>
                                        <p:cTn id="56" dur="1" fill="hold">
                                          <p:stCondLst>
                                            <p:cond delay="0"/>
                                          </p:stCondLst>
                                        </p:cTn>
                                        <p:tgtEl>
                                          <p:spTgt spid="151"/>
                                        </p:tgtEl>
                                        <p:attrNameLst>
                                          <p:attrName>style.visibility</p:attrName>
                                        </p:attrNameLst>
                                      </p:cBhvr>
                                      <p:to>
                                        <p:strVal val="visible"/>
                                      </p:to>
                                    </p:set>
                                    <p:animEffect transition="in" filter="barn(outVertical)">
                                      <p:cBhvr>
                                        <p:cTn id="57" dur="500"/>
                                        <p:tgtEl>
                                          <p:spTgt spid="151"/>
                                        </p:tgtEl>
                                      </p:cBhvr>
                                    </p:animEffect>
                                  </p:childTnLst>
                                </p:cTn>
                              </p:par>
                            </p:childTnLst>
                          </p:cTn>
                        </p:par>
                        <p:par>
                          <p:cTn id="58" fill="hold">
                            <p:stCondLst>
                              <p:cond delay="5750"/>
                            </p:stCondLst>
                            <p:childTnLst>
                              <p:par>
                                <p:cTn id="59" presetID="16" presetClass="entr" presetSubtype="37" fill="hold" grpId="0" nodeType="afterEffect">
                                  <p:stCondLst>
                                    <p:cond delay="0"/>
                                  </p:stCondLst>
                                  <p:childTnLst>
                                    <p:set>
                                      <p:cBhvr>
                                        <p:cTn id="60" dur="1" fill="hold">
                                          <p:stCondLst>
                                            <p:cond delay="0"/>
                                          </p:stCondLst>
                                        </p:cTn>
                                        <p:tgtEl>
                                          <p:spTgt spid="152"/>
                                        </p:tgtEl>
                                        <p:attrNameLst>
                                          <p:attrName>style.visibility</p:attrName>
                                        </p:attrNameLst>
                                      </p:cBhvr>
                                      <p:to>
                                        <p:strVal val="visible"/>
                                      </p:to>
                                    </p:set>
                                    <p:animEffect transition="in" filter="barn(outVertical)">
                                      <p:cBhvr>
                                        <p:cTn id="61" dur="500"/>
                                        <p:tgtEl>
                                          <p:spTgt spid="152"/>
                                        </p:tgtEl>
                                      </p:cBhvr>
                                    </p:animEffect>
                                  </p:childTnLst>
                                </p:cTn>
                              </p:par>
                            </p:childTnLst>
                          </p:cTn>
                        </p:par>
                        <p:par>
                          <p:cTn id="62" fill="hold">
                            <p:stCondLst>
                              <p:cond delay="6250"/>
                            </p:stCondLst>
                            <p:childTnLst>
                              <p:par>
                                <p:cTn id="63" presetID="16" presetClass="entr" presetSubtype="37" fill="hold" grpId="0" nodeType="afterEffect">
                                  <p:stCondLst>
                                    <p:cond delay="0"/>
                                  </p:stCondLst>
                                  <p:childTnLst>
                                    <p:set>
                                      <p:cBhvr>
                                        <p:cTn id="64" dur="1" fill="hold">
                                          <p:stCondLst>
                                            <p:cond delay="0"/>
                                          </p:stCondLst>
                                        </p:cTn>
                                        <p:tgtEl>
                                          <p:spTgt spid="153"/>
                                        </p:tgtEl>
                                        <p:attrNameLst>
                                          <p:attrName>style.visibility</p:attrName>
                                        </p:attrNameLst>
                                      </p:cBhvr>
                                      <p:to>
                                        <p:strVal val="visible"/>
                                      </p:to>
                                    </p:set>
                                    <p:animEffect transition="in" filter="barn(outVertical)">
                                      <p:cBhvr>
                                        <p:cTn id="65" dur="500"/>
                                        <p:tgtEl>
                                          <p:spTgt spid="153"/>
                                        </p:tgtEl>
                                      </p:cBhvr>
                                    </p:animEffect>
                                  </p:childTnLst>
                                </p:cTn>
                              </p:par>
                            </p:childTnLst>
                          </p:cTn>
                        </p:par>
                        <p:par>
                          <p:cTn id="66" fill="hold">
                            <p:stCondLst>
                              <p:cond delay="6750"/>
                            </p:stCondLst>
                            <p:childTnLst>
                              <p:par>
                                <p:cTn id="67" presetID="16" presetClass="entr" presetSubtype="37" fill="hold" grpId="0" nodeType="afterEffect">
                                  <p:stCondLst>
                                    <p:cond delay="0"/>
                                  </p:stCondLst>
                                  <p:childTnLst>
                                    <p:set>
                                      <p:cBhvr>
                                        <p:cTn id="68" dur="1" fill="hold">
                                          <p:stCondLst>
                                            <p:cond delay="0"/>
                                          </p:stCondLst>
                                        </p:cTn>
                                        <p:tgtEl>
                                          <p:spTgt spid="154"/>
                                        </p:tgtEl>
                                        <p:attrNameLst>
                                          <p:attrName>style.visibility</p:attrName>
                                        </p:attrNameLst>
                                      </p:cBhvr>
                                      <p:to>
                                        <p:strVal val="visible"/>
                                      </p:to>
                                    </p:set>
                                    <p:animEffect transition="in" filter="barn(outVertical)">
                                      <p:cBhvr>
                                        <p:cTn id="69" dur="500"/>
                                        <p:tgtEl>
                                          <p:spTgt spid="154"/>
                                        </p:tgtEl>
                                      </p:cBhvr>
                                    </p:animEffect>
                                  </p:childTnLst>
                                </p:cTn>
                              </p:par>
                            </p:childTnLst>
                          </p:cTn>
                        </p:par>
                        <p:par>
                          <p:cTn id="70" fill="hold">
                            <p:stCondLst>
                              <p:cond delay="7250"/>
                            </p:stCondLst>
                            <p:childTnLst>
                              <p:par>
                                <p:cTn id="71" presetID="16" presetClass="entr" presetSubtype="37" fill="hold" grpId="0" nodeType="afterEffect">
                                  <p:stCondLst>
                                    <p:cond delay="0"/>
                                  </p:stCondLst>
                                  <p:childTnLst>
                                    <p:set>
                                      <p:cBhvr>
                                        <p:cTn id="72" dur="1" fill="hold">
                                          <p:stCondLst>
                                            <p:cond delay="0"/>
                                          </p:stCondLst>
                                        </p:cTn>
                                        <p:tgtEl>
                                          <p:spTgt spid="155"/>
                                        </p:tgtEl>
                                        <p:attrNameLst>
                                          <p:attrName>style.visibility</p:attrName>
                                        </p:attrNameLst>
                                      </p:cBhvr>
                                      <p:to>
                                        <p:strVal val="visible"/>
                                      </p:to>
                                    </p:set>
                                    <p:animEffect transition="in" filter="barn(outVertical)">
                                      <p:cBhvr>
                                        <p:cTn id="73" dur="500"/>
                                        <p:tgtEl>
                                          <p:spTgt spid="155"/>
                                        </p:tgtEl>
                                      </p:cBhvr>
                                    </p:animEffect>
                                  </p:childTnLst>
                                </p:cTn>
                              </p:par>
                            </p:childTnLst>
                          </p:cTn>
                        </p:par>
                        <p:par>
                          <p:cTn id="74" fill="hold">
                            <p:stCondLst>
                              <p:cond delay="7750"/>
                            </p:stCondLst>
                            <p:childTnLst>
                              <p:par>
                                <p:cTn id="75" presetID="16" presetClass="entr" presetSubtype="37" fill="hold" grpId="0" nodeType="afterEffect">
                                  <p:stCondLst>
                                    <p:cond delay="0"/>
                                  </p:stCondLst>
                                  <p:childTnLst>
                                    <p:set>
                                      <p:cBhvr>
                                        <p:cTn id="76" dur="1" fill="hold">
                                          <p:stCondLst>
                                            <p:cond delay="0"/>
                                          </p:stCondLst>
                                        </p:cTn>
                                        <p:tgtEl>
                                          <p:spTgt spid="156"/>
                                        </p:tgtEl>
                                        <p:attrNameLst>
                                          <p:attrName>style.visibility</p:attrName>
                                        </p:attrNameLst>
                                      </p:cBhvr>
                                      <p:to>
                                        <p:strVal val="visible"/>
                                      </p:to>
                                    </p:set>
                                    <p:animEffect transition="in" filter="barn(outVertical)">
                                      <p:cBhvr>
                                        <p:cTn id="77" dur="500"/>
                                        <p:tgtEl>
                                          <p:spTgt spid="156"/>
                                        </p:tgtEl>
                                      </p:cBhvr>
                                    </p:animEffect>
                                  </p:childTnLst>
                                </p:cTn>
                              </p:par>
                            </p:childTnLst>
                          </p:cTn>
                        </p:par>
                        <p:par>
                          <p:cTn id="78" fill="hold">
                            <p:stCondLst>
                              <p:cond delay="8250"/>
                            </p:stCondLst>
                            <p:childTnLst>
                              <p:par>
                                <p:cTn id="79" presetID="16" presetClass="entr" presetSubtype="37" fill="hold" grpId="0" nodeType="afterEffect">
                                  <p:stCondLst>
                                    <p:cond delay="0"/>
                                  </p:stCondLst>
                                  <p:childTnLst>
                                    <p:set>
                                      <p:cBhvr>
                                        <p:cTn id="80" dur="1" fill="hold">
                                          <p:stCondLst>
                                            <p:cond delay="0"/>
                                          </p:stCondLst>
                                        </p:cTn>
                                        <p:tgtEl>
                                          <p:spTgt spid="157"/>
                                        </p:tgtEl>
                                        <p:attrNameLst>
                                          <p:attrName>style.visibility</p:attrName>
                                        </p:attrNameLst>
                                      </p:cBhvr>
                                      <p:to>
                                        <p:strVal val="visible"/>
                                      </p:to>
                                    </p:set>
                                    <p:animEffect transition="in" filter="barn(outVertical)">
                                      <p:cBhvr>
                                        <p:cTn id="81" dur="500"/>
                                        <p:tgtEl>
                                          <p:spTgt spid="157"/>
                                        </p:tgtEl>
                                      </p:cBhvr>
                                    </p:animEffect>
                                  </p:childTnLst>
                                </p:cTn>
                              </p:par>
                            </p:childTnLst>
                          </p:cTn>
                        </p:par>
                        <p:par>
                          <p:cTn id="82" fill="hold">
                            <p:stCondLst>
                              <p:cond delay="8750"/>
                            </p:stCondLst>
                            <p:childTnLst>
                              <p:par>
                                <p:cTn id="83" presetID="16" presetClass="entr" presetSubtype="37" fill="hold" grpId="0" nodeType="afterEffect">
                                  <p:stCondLst>
                                    <p:cond delay="0"/>
                                  </p:stCondLst>
                                  <p:childTnLst>
                                    <p:set>
                                      <p:cBhvr>
                                        <p:cTn id="84" dur="1" fill="hold">
                                          <p:stCondLst>
                                            <p:cond delay="0"/>
                                          </p:stCondLst>
                                        </p:cTn>
                                        <p:tgtEl>
                                          <p:spTgt spid="158"/>
                                        </p:tgtEl>
                                        <p:attrNameLst>
                                          <p:attrName>style.visibility</p:attrName>
                                        </p:attrNameLst>
                                      </p:cBhvr>
                                      <p:to>
                                        <p:strVal val="visible"/>
                                      </p:to>
                                    </p:set>
                                    <p:animEffect transition="in" filter="barn(outVertical)">
                                      <p:cBhvr>
                                        <p:cTn id="85" dur="500"/>
                                        <p:tgtEl>
                                          <p:spTgt spid="158"/>
                                        </p:tgtEl>
                                      </p:cBhvr>
                                    </p:animEffect>
                                  </p:childTnLst>
                                </p:cTn>
                              </p:par>
                            </p:childTnLst>
                          </p:cTn>
                        </p:par>
                        <p:par>
                          <p:cTn id="86" fill="hold">
                            <p:stCondLst>
                              <p:cond delay="9250"/>
                            </p:stCondLst>
                            <p:childTnLst>
                              <p:par>
                                <p:cTn id="87" presetID="16" presetClass="entr" presetSubtype="37" fill="hold" grpId="0" nodeType="afterEffect">
                                  <p:stCondLst>
                                    <p:cond delay="0"/>
                                  </p:stCondLst>
                                  <p:childTnLst>
                                    <p:set>
                                      <p:cBhvr>
                                        <p:cTn id="88" dur="1" fill="hold">
                                          <p:stCondLst>
                                            <p:cond delay="0"/>
                                          </p:stCondLst>
                                        </p:cTn>
                                        <p:tgtEl>
                                          <p:spTgt spid="159"/>
                                        </p:tgtEl>
                                        <p:attrNameLst>
                                          <p:attrName>style.visibility</p:attrName>
                                        </p:attrNameLst>
                                      </p:cBhvr>
                                      <p:to>
                                        <p:strVal val="visible"/>
                                      </p:to>
                                    </p:set>
                                    <p:animEffect transition="in" filter="barn(outVertical)">
                                      <p:cBhvr>
                                        <p:cTn id="89" dur="500"/>
                                        <p:tgtEl>
                                          <p:spTgt spid="159"/>
                                        </p:tgtEl>
                                      </p:cBhvr>
                                    </p:animEffect>
                                  </p:childTnLst>
                                </p:cTn>
                              </p:par>
                            </p:childTnLst>
                          </p:cTn>
                        </p:par>
                        <p:par>
                          <p:cTn id="90" fill="hold">
                            <p:stCondLst>
                              <p:cond delay="9750"/>
                            </p:stCondLst>
                            <p:childTnLst>
                              <p:par>
                                <p:cTn id="91" presetID="16" presetClass="entr" presetSubtype="37" fill="hold" grpId="0" nodeType="afterEffect">
                                  <p:stCondLst>
                                    <p:cond delay="0"/>
                                  </p:stCondLst>
                                  <p:childTnLst>
                                    <p:set>
                                      <p:cBhvr>
                                        <p:cTn id="92" dur="1" fill="hold">
                                          <p:stCondLst>
                                            <p:cond delay="0"/>
                                          </p:stCondLst>
                                        </p:cTn>
                                        <p:tgtEl>
                                          <p:spTgt spid="160"/>
                                        </p:tgtEl>
                                        <p:attrNameLst>
                                          <p:attrName>style.visibility</p:attrName>
                                        </p:attrNameLst>
                                      </p:cBhvr>
                                      <p:to>
                                        <p:strVal val="visible"/>
                                      </p:to>
                                    </p:set>
                                    <p:animEffect transition="in" filter="barn(outVertical)">
                                      <p:cBhvr>
                                        <p:cTn id="93" dur="500"/>
                                        <p:tgtEl>
                                          <p:spTgt spid="160"/>
                                        </p:tgtEl>
                                      </p:cBhvr>
                                    </p:animEffect>
                                  </p:childTnLst>
                                </p:cTn>
                              </p:par>
                            </p:childTnLst>
                          </p:cTn>
                        </p:par>
                        <p:par>
                          <p:cTn id="94" fill="hold">
                            <p:stCondLst>
                              <p:cond delay="10250"/>
                            </p:stCondLst>
                            <p:childTnLst>
                              <p:par>
                                <p:cTn id="95" presetID="16" presetClass="entr" presetSubtype="37" fill="hold" grpId="0" nodeType="afterEffect">
                                  <p:stCondLst>
                                    <p:cond delay="0"/>
                                  </p:stCondLst>
                                  <p:childTnLst>
                                    <p:set>
                                      <p:cBhvr>
                                        <p:cTn id="96" dur="1" fill="hold">
                                          <p:stCondLst>
                                            <p:cond delay="0"/>
                                          </p:stCondLst>
                                        </p:cTn>
                                        <p:tgtEl>
                                          <p:spTgt spid="161"/>
                                        </p:tgtEl>
                                        <p:attrNameLst>
                                          <p:attrName>style.visibility</p:attrName>
                                        </p:attrNameLst>
                                      </p:cBhvr>
                                      <p:to>
                                        <p:strVal val="visible"/>
                                      </p:to>
                                    </p:set>
                                    <p:animEffect transition="in" filter="barn(outVertical)">
                                      <p:cBhvr>
                                        <p:cTn id="97" dur="500"/>
                                        <p:tgtEl>
                                          <p:spTgt spid="161"/>
                                        </p:tgtEl>
                                      </p:cBhvr>
                                    </p:animEffect>
                                  </p:childTnLst>
                                </p:cTn>
                              </p:par>
                            </p:childTnLst>
                          </p:cTn>
                        </p:par>
                        <p:par>
                          <p:cTn id="98" fill="hold">
                            <p:stCondLst>
                              <p:cond delay="10750"/>
                            </p:stCondLst>
                            <p:childTnLst>
                              <p:par>
                                <p:cTn id="99" presetID="16" presetClass="entr" presetSubtype="37" fill="hold" grpId="0" nodeType="afterEffect">
                                  <p:stCondLst>
                                    <p:cond delay="0"/>
                                  </p:stCondLst>
                                  <p:childTnLst>
                                    <p:set>
                                      <p:cBhvr>
                                        <p:cTn id="100" dur="1" fill="hold">
                                          <p:stCondLst>
                                            <p:cond delay="0"/>
                                          </p:stCondLst>
                                        </p:cTn>
                                        <p:tgtEl>
                                          <p:spTgt spid="175"/>
                                        </p:tgtEl>
                                        <p:attrNameLst>
                                          <p:attrName>style.visibility</p:attrName>
                                        </p:attrNameLst>
                                      </p:cBhvr>
                                      <p:to>
                                        <p:strVal val="visible"/>
                                      </p:to>
                                    </p:set>
                                    <p:animEffect transition="in" filter="barn(outVertical)">
                                      <p:cBhvr>
                                        <p:cTn id="101" dur="500"/>
                                        <p:tgtEl>
                                          <p:spTgt spid="175"/>
                                        </p:tgtEl>
                                      </p:cBhvr>
                                    </p:animEffect>
                                  </p:childTnLst>
                                </p:cTn>
                              </p:par>
                            </p:childTnLst>
                          </p:cTn>
                        </p:par>
                        <p:par>
                          <p:cTn id="102" fill="hold">
                            <p:stCondLst>
                              <p:cond delay="11250"/>
                            </p:stCondLst>
                            <p:childTnLst>
                              <p:par>
                                <p:cTn id="103" presetID="16" presetClass="entr" presetSubtype="37" fill="hold" grpId="0" nodeType="afterEffect">
                                  <p:stCondLst>
                                    <p:cond delay="0"/>
                                  </p:stCondLst>
                                  <p:childTnLst>
                                    <p:set>
                                      <p:cBhvr>
                                        <p:cTn id="104" dur="1" fill="hold">
                                          <p:stCondLst>
                                            <p:cond delay="0"/>
                                          </p:stCondLst>
                                        </p:cTn>
                                        <p:tgtEl>
                                          <p:spTgt spid="176"/>
                                        </p:tgtEl>
                                        <p:attrNameLst>
                                          <p:attrName>style.visibility</p:attrName>
                                        </p:attrNameLst>
                                      </p:cBhvr>
                                      <p:to>
                                        <p:strVal val="visible"/>
                                      </p:to>
                                    </p:set>
                                    <p:animEffect transition="in" filter="barn(outVertical)">
                                      <p:cBhvr>
                                        <p:cTn id="105" dur="500"/>
                                        <p:tgtEl>
                                          <p:spTgt spid="176"/>
                                        </p:tgtEl>
                                      </p:cBhvr>
                                    </p:animEffect>
                                  </p:childTnLst>
                                </p:cTn>
                              </p:par>
                            </p:childTnLst>
                          </p:cTn>
                        </p:par>
                        <p:par>
                          <p:cTn id="106" fill="hold">
                            <p:stCondLst>
                              <p:cond delay="11750"/>
                            </p:stCondLst>
                            <p:childTnLst>
                              <p:par>
                                <p:cTn id="107" presetID="16" presetClass="entr" presetSubtype="37" fill="hold" grpId="0" nodeType="afterEffect">
                                  <p:stCondLst>
                                    <p:cond delay="0"/>
                                  </p:stCondLst>
                                  <p:childTnLst>
                                    <p:set>
                                      <p:cBhvr>
                                        <p:cTn id="108" dur="1" fill="hold">
                                          <p:stCondLst>
                                            <p:cond delay="0"/>
                                          </p:stCondLst>
                                        </p:cTn>
                                        <p:tgtEl>
                                          <p:spTgt spid="173"/>
                                        </p:tgtEl>
                                        <p:attrNameLst>
                                          <p:attrName>style.visibility</p:attrName>
                                        </p:attrNameLst>
                                      </p:cBhvr>
                                      <p:to>
                                        <p:strVal val="visible"/>
                                      </p:to>
                                    </p:set>
                                    <p:animEffect transition="in" filter="barn(outVertical)">
                                      <p:cBhvr>
                                        <p:cTn id="109" dur="500"/>
                                        <p:tgtEl>
                                          <p:spTgt spid="173"/>
                                        </p:tgtEl>
                                      </p:cBhvr>
                                    </p:animEffect>
                                  </p:childTnLst>
                                </p:cTn>
                              </p:par>
                            </p:childTnLst>
                          </p:cTn>
                        </p:par>
                        <p:par>
                          <p:cTn id="110" fill="hold">
                            <p:stCondLst>
                              <p:cond delay="12250"/>
                            </p:stCondLst>
                            <p:childTnLst>
                              <p:par>
                                <p:cTn id="111" presetID="16" presetClass="entr" presetSubtype="37" fill="hold" grpId="0" nodeType="afterEffect">
                                  <p:stCondLst>
                                    <p:cond delay="0"/>
                                  </p:stCondLst>
                                  <p:childTnLst>
                                    <p:set>
                                      <p:cBhvr>
                                        <p:cTn id="112" dur="1" fill="hold">
                                          <p:stCondLst>
                                            <p:cond delay="0"/>
                                          </p:stCondLst>
                                        </p:cTn>
                                        <p:tgtEl>
                                          <p:spTgt spid="174"/>
                                        </p:tgtEl>
                                        <p:attrNameLst>
                                          <p:attrName>style.visibility</p:attrName>
                                        </p:attrNameLst>
                                      </p:cBhvr>
                                      <p:to>
                                        <p:strVal val="visible"/>
                                      </p:to>
                                    </p:set>
                                    <p:animEffect transition="in" filter="barn(outVertical)">
                                      <p:cBhvr>
                                        <p:cTn id="113" dur="500"/>
                                        <p:tgtEl>
                                          <p:spTgt spid="174"/>
                                        </p:tgtEl>
                                      </p:cBhvr>
                                    </p:animEffect>
                                  </p:childTnLst>
                                </p:cTn>
                              </p:par>
                            </p:childTnLst>
                          </p:cTn>
                        </p:par>
                        <p:par>
                          <p:cTn id="114" fill="hold">
                            <p:stCondLst>
                              <p:cond delay="12750"/>
                            </p:stCondLst>
                            <p:childTnLst>
                              <p:par>
                                <p:cTn id="115" presetID="16" presetClass="entr" presetSubtype="37" fill="hold" grpId="0" nodeType="afterEffect">
                                  <p:stCondLst>
                                    <p:cond delay="0"/>
                                  </p:stCondLst>
                                  <p:childTnLst>
                                    <p:set>
                                      <p:cBhvr>
                                        <p:cTn id="116" dur="1" fill="hold">
                                          <p:stCondLst>
                                            <p:cond delay="0"/>
                                          </p:stCondLst>
                                        </p:cTn>
                                        <p:tgtEl>
                                          <p:spTgt spid="171"/>
                                        </p:tgtEl>
                                        <p:attrNameLst>
                                          <p:attrName>style.visibility</p:attrName>
                                        </p:attrNameLst>
                                      </p:cBhvr>
                                      <p:to>
                                        <p:strVal val="visible"/>
                                      </p:to>
                                    </p:set>
                                    <p:animEffect transition="in" filter="barn(outVertical)">
                                      <p:cBhvr>
                                        <p:cTn id="117" dur="500"/>
                                        <p:tgtEl>
                                          <p:spTgt spid="171"/>
                                        </p:tgtEl>
                                      </p:cBhvr>
                                    </p:animEffect>
                                  </p:childTnLst>
                                </p:cTn>
                              </p:par>
                            </p:childTnLst>
                          </p:cTn>
                        </p:par>
                        <p:par>
                          <p:cTn id="118" fill="hold">
                            <p:stCondLst>
                              <p:cond delay="13250"/>
                            </p:stCondLst>
                            <p:childTnLst>
                              <p:par>
                                <p:cTn id="119" presetID="16" presetClass="entr" presetSubtype="37" fill="hold" grpId="0" nodeType="afterEffect">
                                  <p:stCondLst>
                                    <p:cond delay="0"/>
                                  </p:stCondLst>
                                  <p:childTnLst>
                                    <p:set>
                                      <p:cBhvr>
                                        <p:cTn id="120" dur="1" fill="hold">
                                          <p:stCondLst>
                                            <p:cond delay="0"/>
                                          </p:stCondLst>
                                        </p:cTn>
                                        <p:tgtEl>
                                          <p:spTgt spid="172"/>
                                        </p:tgtEl>
                                        <p:attrNameLst>
                                          <p:attrName>style.visibility</p:attrName>
                                        </p:attrNameLst>
                                      </p:cBhvr>
                                      <p:to>
                                        <p:strVal val="visible"/>
                                      </p:to>
                                    </p:set>
                                    <p:animEffect transition="in" filter="barn(outVertical)">
                                      <p:cBhvr>
                                        <p:cTn id="121" dur="500"/>
                                        <p:tgtEl>
                                          <p:spTgt spid="172"/>
                                        </p:tgtEl>
                                      </p:cBhvr>
                                    </p:animEffect>
                                  </p:childTnLst>
                                </p:cTn>
                              </p:par>
                            </p:childTnLst>
                          </p:cTn>
                        </p:par>
                        <p:par>
                          <p:cTn id="122" fill="hold">
                            <p:stCondLst>
                              <p:cond delay="13750"/>
                            </p:stCondLst>
                            <p:childTnLst>
                              <p:par>
                                <p:cTn id="123" presetID="16" presetClass="entr" presetSubtype="37" fill="hold" grpId="0" nodeType="afterEffect">
                                  <p:stCondLst>
                                    <p:cond delay="0"/>
                                  </p:stCondLst>
                                  <p:childTnLst>
                                    <p:set>
                                      <p:cBhvr>
                                        <p:cTn id="124" dur="1" fill="hold">
                                          <p:stCondLst>
                                            <p:cond delay="0"/>
                                          </p:stCondLst>
                                        </p:cTn>
                                        <p:tgtEl>
                                          <p:spTgt spid="169"/>
                                        </p:tgtEl>
                                        <p:attrNameLst>
                                          <p:attrName>style.visibility</p:attrName>
                                        </p:attrNameLst>
                                      </p:cBhvr>
                                      <p:to>
                                        <p:strVal val="visible"/>
                                      </p:to>
                                    </p:set>
                                    <p:animEffect transition="in" filter="barn(outVertical)">
                                      <p:cBhvr>
                                        <p:cTn id="125" dur="500"/>
                                        <p:tgtEl>
                                          <p:spTgt spid="169"/>
                                        </p:tgtEl>
                                      </p:cBhvr>
                                    </p:animEffect>
                                  </p:childTnLst>
                                </p:cTn>
                              </p:par>
                            </p:childTnLst>
                          </p:cTn>
                        </p:par>
                        <p:par>
                          <p:cTn id="126" fill="hold">
                            <p:stCondLst>
                              <p:cond delay="14250"/>
                            </p:stCondLst>
                            <p:childTnLst>
                              <p:par>
                                <p:cTn id="127" presetID="16" presetClass="entr" presetSubtype="37" fill="hold" grpId="0" nodeType="afterEffect">
                                  <p:stCondLst>
                                    <p:cond delay="0"/>
                                  </p:stCondLst>
                                  <p:childTnLst>
                                    <p:set>
                                      <p:cBhvr>
                                        <p:cTn id="128" dur="1" fill="hold">
                                          <p:stCondLst>
                                            <p:cond delay="0"/>
                                          </p:stCondLst>
                                        </p:cTn>
                                        <p:tgtEl>
                                          <p:spTgt spid="170"/>
                                        </p:tgtEl>
                                        <p:attrNameLst>
                                          <p:attrName>style.visibility</p:attrName>
                                        </p:attrNameLst>
                                      </p:cBhvr>
                                      <p:to>
                                        <p:strVal val="visible"/>
                                      </p:to>
                                    </p:set>
                                    <p:animEffect transition="in" filter="barn(outVertical)">
                                      <p:cBhvr>
                                        <p:cTn id="129" dur="500"/>
                                        <p:tgtEl>
                                          <p:spTgt spid="170"/>
                                        </p:tgtEl>
                                      </p:cBhvr>
                                    </p:animEffect>
                                  </p:childTnLst>
                                </p:cTn>
                              </p:par>
                            </p:childTnLst>
                          </p:cTn>
                        </p:par>
                        <p:par>
                          <p:cTn id="130" fill="hold">
                            <p:stCondLst>
                              <p:cond delay="14750"/>
                            </p:stCondLst>
                            <p:childTnLst>
                              <p:par>
                                <p:cTn id="131" presetID="16" presetClass="entr" presetSubtype="37" fill="hold" grpId="0" nodeType="afterEffect">
                                  <p:stCondLst>
                                    <p:cond delay="0"/>
                                  </p:stCondLst>
                                  <p:childTnLst>
                                    <p:set>
                                      <p:cBhvr>
                                        <p:cTn id="132" dur="1" fill="hold">
                                          <p:stCondLst>
                                            <p:cond delay="0"/>
                                          </p:stCondLst>
                                        </p:cTn>
                                        <p:tgtEl>
                                          <p:spTgt spid="167"/>
                                        </p:tgtEl>
                                        <p:attrNameLst>
                                          <p:attrName>style.visibility</p:attrName>
                                        </p:attrNameLst>
                                      </p:cBhvr>
                                      <p:to>
                                        <p:strVal val="visible"/>
                                      </p:to>
                                    </p:set>
                                    <p:animEffect transition="in" filter="barn(outVertical)">
                                      <p:cBhvr>
                                        <p:cTn id="133" dur="500"/>
                                        <p:tgtEl>
                                          <p:spTgt spid="167"/>
                                        </p:tgtEl>
                                      </p:cBhvr>
                                    </p:animEffect>
                                  </p:childTnLst>
                                </p:cTn>
                              </p:par>
                            </p:childTnLst>
                          </p:cTn>
                        </p:par>
                        <p:par>
                          <p:cTn id="134" fill="hold">
                            <p:stCondLst>
                              <p:cond delay="15250"/>
                            </p:stCondLst>
                            <p:childTnLst>
                              <p:par>
                                <p:cTn id="135" presetID="16" presetClass="entr" presetSubtype="37" fill="hold" grpId="0" nodeType="afterEffect">
                                  <p:stCondLst>
                                    <p:cond delay="0"/>
                                  </p:stCondLst>
                                  <p:childTnLst>
                                    <p:set>
                                      <p:cBhvr>
                                        <p:cTn id="136" dur="1" fill="hold">
                                          <p:stCondLst>
                                            <p:cond delay="0"/>
                                          </p:stCondLst>
                                        </p:cTn>
                                        <p:tgtEl>
                                          <p:spTgt spid="168"/>
                                        </p:tgtEl>
                                        <p:attrNameLst>
                                          <p:attrName>style.visibility</p:attrName>
                                        </p:attrNameLst>
                                      </p:cBhvr>
                                      <p:to>
                                        <p:strVal val="visible"/>
                                      </p:to>
                                    </p:set>
                                    <p:animEffect transition="in" filter="barn(outVertical)">
                                      <p:cBhvr>
                                        <p:cTn id="137" dur="500"/>
                                        <p:tgtEl>
                                          <p:spTgt spid="1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45" grpId="0" animBg="1"/>
      <p:bldP spid="146" grpId="0" animBg="1"/>
      <p:bldP spid="147" grpId="0" animBg="1"/>
      <p:bldP spid="148" grpId="0" animBg="1"/>
      <p:bldP spid="149" grpId="0" animBg="1"/>
      <p:bldP spid="150" grpId="0" animBg="1"/>
      <p:bldP spid="151" grpId="0" animBg="1"/>
      <p:bldP spid="152" grpId="0" animBg="1"/>
      <p:bldP spid="153" grpId="0" animBg="1"/>
      <p:bldP spid="154" grpId="0" animBg="1"/>
      <p:bldP spid="155" grpId="0" animBg="1"/>
      <p:bldP spid="156" grpId="0" animBg="1"/>
      <p:bldP spid="157" grpId="0" animBg="1"/>
      <p:bldP spid="158" grpId="0" animBg="1"/>
      <p:bldP spid="159" grpId="0" animBg="1"/>
      <p:bldP spid="160" grpId="0" animBg="1"/>
      <p:bldP spid="161" grpId="0" animBg="1"/>
      <p:bldP spid="175" grpId="0"/>
      <p:bldP spid="176" grpId="0"/>
      <p:bldP spid="173" grpId="0"/>
      <p:bldP spid="174" grpId="0"/>
      <p:bldP spid="171" grpId="0"/>
      <p:bldP spid="172" grpId="0"/>
      <p:bldP spid="169" grpId="0"/>
      <p:bldP spid="170" grpId="0"/>
      <p:bldP spid="167" grpId="0"/>
      <p:bldP spid="16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custDataLst>
              <p:tags r:id="rId3"/>
            </p:custDataLst>
          </p:nvPr>
        </p:nvSpPr>
        <p:spPr>
          <a:xfrm>
            <a:off x="7987684" y="1"/>
            <a:ext cx="2268836" cy="4508927"/>
          </a:xfrm>
          <a:prstGeom prst="rect">
            <a:avLst/>
          </a:prstGeom>
          <a:noFill/>
        </p:spPr>
        <p:txBody>
          <a:bodyPr vert="horz" wrap="square" rtlCol="0">
            <a:noAutofit/>
          </a:bodyPr>
          <a:lstStyle/>
          <a:p>
            <a:r>
              <a:rPr lang="en-US" altLang="zh-CN" sz="28700" spc="400" dirty="0">
                <a:blipFill dpi="0" rotWithShape="1">
                  <a:blip r:embed="rId9"/>
                  <a:srcRect/>
                  <a:stretch>
                    <a:fillRect/>
                  </a:stretch>
                </a:blipFill>
                <a:latin typeface="Impact" panose="020B0806030902050204" pitchFamily="34" charset="0"/>
                <a:ea typeface="Orbitron" panose="02000000000000000000" pitchFamily="2" charset="0"/>
              </a:rPr>
              <a:t>3</a:t>
            </a:r>
            <a:endParaRPr lang="zh-CN" altLang="en-US" sz="28700" spc="400" dirty="0">
              <a:blipFill dpi="0" rotWithShape="1">
                <a:blip r:embed="rId9"/>
                <a:srcRect/>
                <a:stretch>
                  <a:fillRect/>
                </a:stretch>
              </a:blipFill>
              <a:latin typeface="Impact" panose="020B0806030902050204" pitchFamily="34" charset="0"/>
              <a:ea typeface="Orbitron" panose="02000000000000000000" pitchFamily="2" charset="0"/>
            </a:endParaRPr>
          </a:p>
        </p:txBody>
      </p:sp>
      <p:sp>
        <p:nvSpPr>
          <p:cNvPr id="14" name="文本框 13"/>
          <p:cNvSpPr txBox="1"/>
          <p:nvPr>
            <p:custDataLst>
              <p:tags r:id="rId4"/>
            </p:custDataLst>
          </p:nvPr>
        </p:nvSpPr>
        <p:spPr>
          <a:xfrm>
            <a:off x="6479256" y="3176993"/>
            <a:ext cx="2053767" cy="646331"/>
          </a:xfrm>
          <a:prstGeom prst="rect">
            <a:avLst/>
          </a:prstGeom>
          <a:noFill/>
        </p:spPr>
        <p:txBody>
          <a:bodyPr vert="horz" wrap="none" rtlCol="0">
            <a:noAutofit/>
          </a:bodyPr>
          <a:lstStyle/>
          <a:p>
            <a:r>
              <a:rPr lang="en-US" altLang="zh-CN" sz="3600" spc="400" dirty="0">
                <a:solidFill>
                  <a:schemeClr val="accent1"/>
                </a:solidFill>
                <a:latin typeface="Impact" panose="020B0806030902050204" pitchFamily="34" charset="0"/>
                <a:ea typeface="华文隶书" panose="02010800040101010101" pitchFamily="2" charset="-122"/>
                <a:cs typeface="Microsoft New Tai Lue" panose="020B0502040204020203" pitchFamily="34" charset="0"/>
              </a:rPr>
              <a:t>Chapter</a:t>
            </a:r>
            <a:endParaRPr lang="zh-CN" altLang="en-US" sz="3600" spc="400" dirty="0">
              <a:solidFill>
                <a:schemeClr val="accent1"/>
              </a:solidFill>
              <a:latin typeface="Impact" panose="020B0806030902050204" pitchFamily="34" charset="0"/>
              <a:ea typeface="华文隶书" panose="02010800040101010101" pitchFamily="2" charset="-122"/>
              <a:cs typeface="Microsoft New Tai Lue" panose="020B0502040204020203" pitchFamily="34" charset="0"/>
            </a:endParaRPr>
          </a:p>
        </p:txBody>
      </p:sp>
      <p:sp>
        <p:nvSpPr>
          <p:cNvPr id="15" name="文本框 14"/>
          <p:cNvSpPr txBox="1"/>
          <p:nvPr>
            <p:custDataLst>
              <p:tags r:id="rId5"/>
            </p:custDataLst>
          </p:nvPr>
        </p:nvSpPr>
        <p:spPr>
          <a:xfrm>
            <a:off x="4980572" y="4348390"/>
            <a:ext cx="4462132" cy="880049"/>
          </a:xfrm>
          <a:prstGeom prst="rect">
            <a:avLst/>
          </a:prstGeom>
          <a:noFill/>
        </p:spPr>
        <p:txBody>
          <a:bodyPr wrap="square" rtlCol="0">
            <a:noAutofit/>
          </a:bodyPr>
          <a:lstStyle/>
          <a:p>
            <a:pPr algn="r">
              <a:lnSpc>
                <a:spcPct val="150000"/>
              </a:lnSpc>
            </a:pPr>
            <a:r>
              <a:rPr lang="zh-CN" altLang="en-US" sz="1400" dirty="0">
                <a:solidFill>
                  <a:schemeClr val="tx1">
                    <a:lumMod val="95000"/>
                  </a:schemeClr>
                </a:solidFill>
                <a:latin typeface="幼圆" panose="02010509060101010101" pitchFamily="49" charset="-122"/>
                <a:ea typeface="幼圆" panose="02010509060101010101" pitchFamily="49" charset="-122"/>
              </a:rPr>
              <a:t>您的内容请写在这里您的内容请写在这里您的内容请写在这里您的内容您的内容请写在这里您的内容请写在这里您的内容请写在这里您的内容您的内容请写在这里</a:t>
            </a:r>
          </a:p>
        </p:txBody>
      </p:sp>
      <p:cxnSp>
        <p:nvCxnSpPr>
          <p:cNvPr id="16" name="直接连接符 15"/>
          <p:cNvCxnSpPr/>
          <p:nvPr>
            <p:custDataLst>
              <p:tags r:id="rId6"/>
            </p:custDataLst>
          </p:nvPr>
        </p:nvCxnSpPr>
        <p:spPr>
          <a:xfrm>
            <a:off x="5071872" y="4119789"/>
            <a:ext cx="4242816" cy="0"/>
          </a:xfrm>
          <a:prstGeom prst="line">
            <a:avLst/>
          </a:prstGeom>
          <a:noFill/>
          <a:ln w="38100" cap="flat" cmpd="sng" algn="ctr">
            <a:solidFill>
              <a:schemeClr val="accent1">
                <a:lumMod val="20000"/>
                <a:lumOff val="80000"/>
              </a:schemeClr>
            </a:solidFill>
            <a:prstDash val="solid"/>
            <a:miter lim="800000"/>
          </a:ln>
          <a:effectLst/>
        </p:spPr>
      </p:cxnSp>
    </p:spTree>
    <p:custDataLst>
      <p:tags r:id="rId2"/>
    </p:custDataLst>
    <p:extLst>
      <p:ext uri="{BB962C8B-B14F-4D97-AF65-F5344CB8AC3E}">
        <p14:creationId xmlns:p14="http://schemas.microsoft.com/office/powerpoint/2010/main" val="1299017240"/>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anim calcmode="lin" valueType="num">
                                      <p:cBhvr>
                                        <p:cTn id="14" dur="1000" fill="hold"/>
                                        <p:tgtEl>
                                          <p:spTgt spid="14"/>
                                        </p:tgtEl>
                                        <p:attrNameLst>
                                          <p:attrName>ppt_x</p:attrName>
                                        </p:attrNameLst>
                                      </p:cBhvr>
                                      <p:tavLst>
                                        <p:tav tm="0">
                                          <p:val>
                                            <p:strVal val="#ppt_x"/>
                                          </p:val>
                                        </p:tav>
                                        <p:tav tm="100000">
                                          <p:val>
                                            <p:strVal val="#ppt_x"/>
                                          </p:val>
                                        </p:tav>
                                      </p:tavLst>
                                    </p:anim>
                                    <p:anim calcmode="lin" valueType="num">
                                      <p:cBhvr>
                                        <p:cTn id="15" dur="1000" fill="hold"/>
                                        <p:tgtEl>
                                          <p:spTgt spid="1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1000"/>
                                        <p:tgtEl>
                                          <p:spTgt spid="15"/>
                                        </p:tgtEl>
                                      </p:cBhvr>
                                    </p:animEffect>
                                    <p:anim calcmode="lin" valueType="num">
                                      <p:cBhvr>
                                        <p:cTn id="20" dur="1000" fill="hold"/>
                                        <p:tgtEl>
                                          <p:spTgt spid="15"/>
                                        </p:tgtEl>
                                        <p:attrNameLst>
                                          <p:attrName>ppt_x</p:attrName>
                                        </p:attrNameLst>
                                      </p:cBhvr>
                                      <p:tavLst>
                                        <p:tav tm="0">
                                          <p:val>
                                            <p:strVal val="#ppt_x"/>
                                          </p:val>
                                        </p:tav>
                                        <p:tav tm="100000">
                                          <p:val>
                                            <p:strVal val="#ppt_x"/>
                                          </p:val>
                                        </p:tav>
                                      </p:tavLst>
                                    </p:anim>
                                    <p:anim calcmode="lin" valueType="num">
                                      <p:cBhvr>
                                        <p:cTn id="21" dur="1000" fill="hold"/>
                                        <p:tgtEl>
                                          <p:spTgt spid="15"/>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1000"/>
                                        <p:tgtEl>
                                          <p:spTgt spid="16"/>
                                        </p:tgtEl>
                                      </p:cBhvr>
                                    </p:animEffect>
                                    <p:anim calcmode="lin" valueType="num">
                                      <p:cBhvr>
                                        <p:cTn id="26" dur="1000" fill="hold"/>
                                        <p:tgtEl>
                                          <p:spTgt spid="16"/>
                                        </p:tgtEl>
                                        <p:attrNameLst>
                                          <p:attrName>ppt_x</p:attrName>
                                        </p:attrNameLst>
                                      </p:cBhvr>
                                      <p:tavLst>
                                        <p:tav tm="0">
                                          <p:val>
                                            <p:strVal val="#ppt_x"/>
                                          </p:val>
                                        </p:tav>
                                        <p:tav tm="100000">
                                          <p:val>
                                            <p:strVal val="#ppt_x"/>
                                          </p:val>
                                        </p:tav>
                                      </p:tavLst>
                                    </p:anim>
                                    <p:anim calcmode="lin" valueType="num">
                                      <p:cBhvr>
                                        <p:cTn id="27"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A_图片 3"/>
          <p:cNvPicPr>
            <a:picLocks noChangeAspect="1"/>
          </p:cNvPicPr>
          <p:nvPr>
            <p:custDataLst>
              <p:tags r:id="rId2"/>
            </p:custDataLst>
          </p:nvPr>
        </p:nvPicPr>
        <p:blipFill rotWithShape="1">
          <a:blip r:embed="rId9" cstate="print">
            <a:extLst>
              <a:ext uri="{28A0092B-C50C-407E-A947-70E740481C1C}">
                <a14:useLocalDpi xmlns:a14="http://schemas.microsoft.com/office/drawing/2010/main" val="0"/>
              </a:ext>
            </a:extLst>
          </a:blip>
          <a:srcRect/>
          <a:stretch/>
        </p:blipFill>
        <p:spPr>
          <a:xfrm flipH="1">
            <a:off x="-1" y="5724144"/>
            <a:ext cx="1645211" cy="1133856"/>
          </a:xfrm>
          <a:prstGeom prst="rect">
            <a:avLst/>
          </a:prstGeom>
        </p:spPr>
      </p:pic>
      <p:pic>
        <p:nvPicPr>
          <p:cNvPr id="5" name="PA_图片 4"/>
          <p:cNvPicPr>
            <a:picLocks noChangeAspect="1"/>
          </p:cNvPicPr>
          <p:nvPr>
            <p:custDataLst>
              <p:tags r:id="rId3"/>
            </p:custDataLst>
          </p:nvPr>
        </p:nvPicPr>
        <p:blipFill rotWithShape="1">
          <a:blip r:embed="rId10" cstate="print">
            <a:extLst>
              <a:ext uri="{28A0092B-C50C-407E-A947-70E740481C1C}">
                <a14:useLocalDpi xmlns:a14="http://schemas.microsoft.com/office/drawing/2010/main" val="0"/>
              </a:ext>
            </a:extLst>
          </a:blip>
          <a:srcRect/>
          <a:stretch/>
        </p:blipFill>
        <p:spPr>
          <a:xfrm>
            <a:off x="10561320" y="-9144"/>
            <a:ext cx="1630680" cy="1019869"/>
          </a:xfrm>
          <a:prstGeom prst="rect">
            <a:avLst/>
          </a:prstGeom>
        </p:spPr>
      </p:pic>
      <p:sp>
        <p:nvSpPr>
          <p:cNvPr id="6" name="PA_文本框 76"/>
          <p:cNvSpPr txBox="1"/>
          <p:nvPr>
            <p:custDataLst>
              <p:tags r:id="rId4"/>
            </p:custDataLst>
          </p:nvPr>
        </p:nvSpPr>
        <p:spPr>
          <a:xfrm>
            <a:off x="5234880" y="222356"/>
            <a:ext cx="1722238" cy="400110"/>
          </a:xfrm>
          <a:prstGeom prst="rect">
            <a:avLst/>
          </a:prstGeom>
          <a:noFill/>
        </p:spPr>
        <p:txBody>
          <a:bodyPr wrap="square" rtlCol="0">
            <a:spAutoFit/>
          </a:bodyPr>
          <a:lstStyle/>
          <a:p>
            <a:pPr algn="ctr"/>
            <a:r>
              <a:rPr lang="zh-CN" altLang="en-US" sz="2000" dirty="0">
                <a:solidFill>
                  <a:srgbClr val="779464"/>
                </a:solidFill>
                <a:cs typeface="+mn-ea"/>
                <a:sym typeface="+mn-lt"/>
              </a:rPr>
              <a:t>此处添加标题</a:t>
            </a:r>
          </a:p>
        </p:txBody>
      </p:sp>
      <p:sp>
        <p:nvSpPr>
          <p:cNvPr id="7" name="PA_文本框 6"/>
          <p:cNvSpPr txBox="1"/>
          <p:nvPr>
            <p:custDataLst>
              <p:tags r:id="rId5"/>
            </p:custDataLst>
          </p:nvPr>
        </p:nvSpPr>
        <p:spPr>
          <a:xfrm>
            <a:off x="4569336" y="523592"/>
            <a:ext cx="3053327" cy="276999"/>
          </a:xfrm>
          <a:prstGeom prst="rect">
            <a:avLst/>
          </a:prstGeom>
          <a:noFill/>
        </p:spPr>
        <p:txBody>
          <a:bodyPr wrap="square" rtlCol="0">
            <a:spAutoFit/>
          </a:bodyPr>
          <a:lstStyle/>
          <a:p>
            <a:pPr algn="ctr">
              <a:spcBef>
                <a:spcPct val="0"/>
              </a:spcBef>
            </a:pPr>
            <a:r>
              <a:rPr lang="en-US" altLang="zh-CN" sz="1200" dirty="0">
                <a:solidFill>
                  <a:schemeClr val="tx1">
                    <a:lumMod val="75000"/>
                    <a:lumOff val="25000"/>
                  </a:schemeClr>
                </a:solidFill>
                <a:cs typeface="+mn-ea"/>
                <a:sym typeface="+mn-lt"/>
              </a:rPr>
              <a:t>Please add the title here</a:t>
            </a:r>
          </a:p>
        </p:txBody>
      </p:sp>
      <p:cxnSp>
        <p:nvCxnSpPr>
          <p:cNvPr id="8" name="PA_直接连接符 7"/>
          <p:cNvCxnSpPr/>
          <p:nvPr>
            <p:custDataLst>
              <p:tags r:id="rId6"/>
            </p:custDataLst>
          </p:nvPr>
        </p:nvCxnSpPr>
        <p:spPr>
          <a:xfrm>
            <a:off x="6027654" y="832587"/>
            <a:ext cx="136690" cy="0"/>
          </a:xfrm>
          <a:prstGeom prst="line">
            <a:avLst/>
          </a:prstGeom>
          <a:ln w="19050" cap="rnd">
            <a:solidFill>
              <a:srgbClr val="779464"/>
            </a:solidFill>
          </a:ln>
        </p:spPr>
        <p:style>
          <a:lnRef idx="1">
            <a:schemeClr val="accent1"/>
          </a:lnRef>
          <a:fillRef idx="0">
            <a:schemeClr val="accent1"/>
          </a:fillRef>
          <a:effectRef idx="0">
            <a:schemeClr val="accent1"/>
          </a:effectRef>
          <a:fontRef idx="minor">
            <a:schemeClr val="tx1"/>
          </a:fontRef>
        </p:style>
      </p:cxnSp>
      <p:sp>
        <p:nvSpPr>
          <p:cNvPr id="70" name="Freeform: Shape 2">
            <a:extLst>
              <a:ext uri="{FF2B5EF4-FFF2-40B4-BE49-F238E27FC236}">
                <a16:creationId xmlns:a16="http://schemas.microsoft.com/office/drawing/2014/main" id="{13E0E89B-2C32-4EA5-962B-2580BB8EB0AF}"/>
              </a:ext>
            </a:extLst>
          </p:cNvPr>
          <p:cNvSpPr/>
          <p:nvPr/>
        </p:nvSpPr>
        <p:spPr>
          <a:xfrm>
            <a:off x="1211395" y="1616970"/>
            <a:ext cx="465825" cy="455208"/>
          </a:xfrm>
          <a:custGeom>
            <a:avLst/>
            <a:gdLst/>
            <a:ahLst/>
            <a:cxnLst>
              <a:cxn ang="0">
                <a:pos x="wd2" y="hd2"/>
              </a:cxn>
              <a:cxn ang="5400000">
                <a:pos x="wd2" y="hd2"/>
              </a:cxn>
              <a:cxn ang="10800000">
                <a:pos x="wd2" y="hd2"/>
              </a:cxn>
              <a:cxn ang="16200000">
                <a:pos x="wd2" y="hd2"/>
              </a:cxn>
            </a:cxnLst>
            <a:rect l="0" t="0"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gradFill flip="none" rotWithShape="1">
            <a:gsLst>
              <a:gs pos="0">
                <a:schemeClr val="accent2"/>
              </a:gs>
              <a:gs pos="100000">
                <a:schemeClr val="accent1"/>
              </a:gs>
            </a:gsLst>
            <a:lin ang="8100000" scaled="1"/>
            <a:tileRect/>
          </a:gradFill>
          <a:ln w="12700">
            <a:miter lim="400000"/>
          </a:ln>
        </p:spPr>
        <p:txBody>
          <a:bodyPr anchor="ctr"/>
          <a:lstStyle/>
          <a:p>
            <a:pPr algn="ctr"/>
            <a:endParaRPr/>
          </a:p>
        </p:txBody>
      </p:sp>
      <p:sp>
        <p:nvSpPr>
          <p:cNvPr id="71" name="Freeform: Shape 3">
            <a:extLst>
              <a:ext uri="{FF2B5EF4-FFF2-40B4-BE49-F238E27FC236}">
                <a16:creationId xmlns:a16="http://schemas.microsoft.com/office/drawing/2014/main" id="{A3B84CDF-6F77-4E91-A08E-4118A9CA2B14}"/>
              </a:ext>
            </a:extLst>
          </p:cNvPr>
          <p:cNvSpPr/>
          <p:nvPr/>
        </p:nvSpPr>
        <p:spPr>
          <a:xfrm>
            <a:off x="4733338" y="1606388"/>
            <a:ext cx="465825" cy="465790"/>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gradFill>
            <a:gsLst>
              <a:gs pos="0">
                <a:schemeClr val="accent3"/>
              </a:gs>
              <a:gs pos="100000">
                <a:schemeClr val="accent5"/>
              </a:gs>
            </a:gsLst>
            <a:lin ang="8100000" scaled="1"/>
          </a:gradFill>
          <a:ln w="12700">
            <a:miter lim="400000"/>
          </a:ln>
        </p:spPr>
        <p:txBody>
          <a:bodyPr anchor="ctr"/>
          <a:lstStyle/>
          <a:p>
            <a:pPr algn="ctr"/>
            <a:endParaRPr/>
          </a:p>
        </p:txBody>
      </p:sp>
      <p:sp>
        <p:nvSpPr>
          <p:cNvPr id="72" name="Freeform: Shape 4">
            <a:extLst>
              <a:ext uri="{FF2B5EF4-FFF2-40B4-BE49-F238E27FC236}">
                <a16:creationId xmlns:a16="http://schemas.microsoft.com/office/drawing/2014/main" id="{8BD1DC28-0776-419D-9019-40F3E7D8AB23}"/>
              </a:ext>
            </a:extLst>
          </p:cNvPr>
          <p:cNvSpPr/>
          <p:nvPr/>
        </p:nvSpPr>
        <p:spPr>
          <a:xfrm>
            <a:off x="1211395" y="3993649"/>
            <a:ext cx="465825" cy="423464"/>
          </a:xfrm>
          <a:custGeom>
            <a:avLst/>
            <a:gdLst/>
            <a:ahLst/>
            <a:cxnLst>
              <a:cxn ang="0">
                <a:pos x="wd2" y="hd2"/>
              </a:cxn>
              <a:cxn ang="5400000">
                <a:pos x="wd2" y="hd2"/>
              </a:cxn>
              <a:cxn ang="10800000">
                <a:pos x="wd2" y="hd2"/>
              </a:cxn>
              <a:cxn ang="16200000">
                <a:pos x="wd2" y="hd2"/>
              </a:cxn>
            </a:cxnLst>
            <a:rect l="0" t="0" r="r" b="b"/>
            <a:pathLst>
              <a:path w="21600" h="21600" extrusionOk="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gradFill>
            <a:gsLst>
              <a:gs pos="0">
                <a:schemeClr val="accent3"/>
              </a:gs>
              <a:gs pos="100000">
                <a:schemeClr val="accent2"/>
              </a:gs>
            </a:gsLst>
            <a:lin ang="8100000" scaled="1"/>
          </a:gradFill>
          <a:ln w="12700">
            <a:miter lim="400000"/>
          </a:ln>
        </p:spPr>
        <p:txBody>
          <a:bodyPr anchor="ctr"/>
          <a:lstStyle/>
          <a:p>
            <a:pPr algn="ctr"/>
            <a:endParaRPr/>
          </a:p>
        </p:txBody>
      </p:sp>
      <p:sp>
        <p:nvSpPr>
          <p:cNvPr id="73" name="Freeform: Shape 5">
            <a:extLst>
              <a:ext uri="{FF2B5EF4-FFF2-40B4-BE49-F238E27FC236}">
                <a16:creationId xmlns:a16="http://schemas.microsoft.com/office/drawing/2014/main" id="{5E7F7FA4-366F-45F1-B275-9587B03C7395}"/>
              </a:ext>
            </a:extLst>
          </p:cNvPr>
          <p:cNvSpPr/>
          <p:nvPr/>
        </p:nvSpPr>
        <p:spPr>
          <a:xfrm>
            <a:off x="8255279" y="3993507"/>
            <a:ext cx="465825" cy="423445"/>
          </a:xfrm>
          <a:custGeom>
            <a:avLst/>
            <a:gdLst/>
            <a:ahLst/>
            <a:cxnLst>
              <a:cxn ang="0">
                <a:pos x="wd2" y="hd2"/>
              </a:cxn>
              <a:cxn ang="5400000">
                <a:pos x="wd2" y="hd2"/>
              </a:cxn>
              <a:cxn ang="10800000">
                <a:pos x="wd2" y="hd2"/>
              </a:cxn>
              <a:cxn ang="16200000">
                <a:pos x="wd2" y="hd2"/>
              </a:cxn>
            </a:cxnLst>
            <a:rect l="0" t="0" r="r" b="b"/>
            <a:pathLst>
              <a:path w="21600" h="21600" extrusionOk="0">
                <a:moveTo>
                  <a:pt x="16691" y="20520"/>
                </a:moveTo>
                <a:lnTo>
                  <a:pt x="14727" y="20520"/>
                </a:lnTo>
                <a:lnTo>
                  <a:pt x="14727" y="18360"/>
                </a:lnTo>
                <a:cubicBezTo>
                  <a:pt x="14999" y="18360"/>
                  <a:pt x="15218" y="18119"/>
                  <a:pt x="15218" y="17820"/>
                </a:cubicBezTo>
                <a:cubicBezTo>
                  <a:pt x="15218" y="17522"/>
                  <a:pt x="14999" y="17280"/>
                  <a:pt x="14727" y="17280"/>
                </a:cubicBezTo>
                <a:lnTo>
                  <a:pt x="14727" y="7560"/>
                </a:lnTo>
                <a:lnTo>
                  <a:pt x="16691" y="7560"/>
                </a:lnTo>
                <a:cubicBezTo>
                  <a:pt x="16691" y="7560"/>
                  <a:pt x="16691" y="20520"/>
                  <a:pt x="16691" y="20520"/>
                </a:cubicBezTo>
                <a:close/>
                <a:moveTo>
                  <a:pt x="13745" y="17280"/>
                </a:moveTo>
                <a:cubicBezTo>
                  <a:pt x="13474" y="17280"/>
                  <a:pt x="13255" y="17522"/>
                  <a:pt x="13255" y="17820"/>
                </a:cubicBezTo>
                <a:cubicBezTo>
                  <a:pt x="13255" y="18119"/>
                  <a:pt x="13474" y="18360"/>
                  <a:pt x="13745" y="18360"/>
                </a:cubicBezTo>
                <a:lnTo>
                  <a:pt x="13745" y="20520"/>
                </a:lnTo>
                <a:lnTo>
                  <a:pt x="3927" y="20520"/>
                </a:lnTo>
                <a:lnTo>
                  <a:pt x="3927" y="18360"/>
                </a:lnTo>
                <a:cubicBezTo>
                  <a:pt x="4199" y="18360"/>
                  <a:pt x="4418" y="18119"/>
                  <a:pt x="4418" y="17820"/>
                </a:cubicBezTo>
                <a:cubicBezTo>
                  <a:pt x="4418" y="17522"/>
                  <a:pt x="4199" y="17280"/>
                  <a:pt x="3927" y="17280"/>
                </a:cubicBezTo>
                <a:lnTo>
                  <a:pt x="3927" y="7560"/>
                </a:lnTo>
                <a:lnTo>
                  <a:pt x="13745" y="7560"/>
                </a:lnTo>
                <a:cubicBezTo>
                  <a:pt x="13745" y="7560"/>
                  <a:pt x="13745" y="17280"/>
                  <a:pt x="13745" y="17280"/>
                </a:cubicBezTo>
                <a:close/>
                <a:moveTo>
                  <a:pt x="2945" y="17280"/>
                </a:moveTo>
                <a:cubicBezTo>
                  <a:pt x="2674" y="17280"/>
                  <a:pt x="2455" y="17522"/>
                  <a:pt x="2455" y="17820"/>
                </a:cubicBezTo>
                <a:cubicBezTo>
                  <a:pt x="2455" y="18119"/>
                  <a:pt x="2674" y="18360"/>
                  <a:pt x="2945" y="18360"/>
                </a:cubicBezTo>
                <a:lnTo>
                  <a:pt x="2945" y="20520"/>
                </a:lnTo>
                <a:lnTo>
                  <a:pt x="982" y="20520"/>
                </a:lnTo>
                <a:lnTo>
                  <a:pt x="982" y="7560"/>
                </a:lnTo>
                <a:lnTo>
                  <a:pt x="2945" y="7560"/>
                </a:lnTo>
                <a:cubicBezTo>
                  <a:pt x="2945" y="7560"/>
                  <a:pt x="2945" y="17280"/>
                  <a:pt x="2945" y="17280"/>
                </a:cubicBezTo>
                <a:close/>
                <a:moveTo>
                  <a:pt x="7855" y="5400"/>
                </a:moveTo>
                <a:lnTo>
                  <a:pt x="9818" y="5400"/>
                </a:lnTo>
                <a:cubicBezTo>
                  <a:pt x="10360" y="5400"/>
                  <a:pt x="10800" y="5884"/>
                  <a:pt x="10800" y="6481"/>
                </a:cubicBezTo>
                <a:lnTo>
                  <a:pt x="6873" y="6481"/>
                </a:lnTo>
                <a:cubicBezTo>
                  <a:pt x="6873" y="5884"/>
                  <a:pt x="7313" y="5400"/>
                  <a:pt x="7855" y="5400"/>
                </a:cubicBezTo>
                <a:moveTo>
                  <a:pt x="16691" y="6481"/>
                </a:moveTo>
                <a:lnTo>
                  <a:pt x="11782" y="6481"/>
                </a:lnTo>
                <a:cubicBezTo>
                  <a:pt x="11782" y="5287"/>
                  <a:pt x="10903" y="4321"/>
                  <a:pt x="9818" y="4321"/>
                </a:cubicBezTo>
                <a:lnTo>
                  <a:pt x="7855" y="4321"/>
                </a:lnTo>
                <a:cubicBezTo>
                  <a:pt x="6770" y="4321"/>
                  <a:pt x="5891" y="5287"/>
                  <a:pt x="5891" y="6481"/>
                </a:cubicBezTo>
                <a:lnTo>
                  <a:pt x="982" y="6481"/>
                </a:lnTo>
                <a:cubicBezTo>
                  <a:pt x="440" y="6481"/>
                  <a:pt x="0" y="6964"/>
                  <a:pt x="0" y="7560"/>
                </a:cubicBezTo>
                <a:lnTo>
                  <a:pt x="0" y="20520"/>
                </a:lnTo>
                <a:cubicBezTo>
                  <a:pt x="0" y="21116"/>
                  <a:pt x="440" y="21600"/>
                  <a:pt x="982" y="21600"/>
                </a:cubicBezTo>
                <a:lnTo>
                  <a:pt x="16691" y="21600"/>
                </a:lnTo>
                <a:cubicBezTo>
                  <a:pt x="17233" y="21600"/>
                  <a:pt x="17673" y="21116"/>
                  <a:pt x="17673" y="20520"/>
                </a:cubicBezTo>
                <a:lnTo>
                  <a:pt x="17673" y="7560"/>
                </a:lnTo>
                <a:cubicBezTo>
                  <a:pt x="17673" y="6964"/>
                  <a:pt x="17233" y="6481"/>
                  <a:pt x="16691" y="6481"/>
                </a:cubicBezTo>
                <a:moveTo>
                  <a:pt x="10800" y="2161"/>
                </a:moveTo>
                <a:cubicBezTo>
                  <a:pt x="10800" y="1564"/>
                  <a:pt x="11240" y="1080"/>
                  <a:pt x="11782" y="1080"/>
                </a:cubicBezTo>
                <a:lnTo>
                  <a:pt x="13745" y="1080"/>
                </a:lnTo>
                <a:cubicBezTo>
                  <a:pt x="14287" y="1080"/>
                  <a:pt x="14727" y="1564"/>
                  <a:pt x="14727" y="2161"/>
                </a:cubicBezTo>
                <a:cubicBezTo>
                  <a:pt x="14727" y="2161"/>
                  <a:pt x="10800" y="2161"/>
                  <a:pt x="10800" y="2161"/>
                </a:cubicBezTo>
                <a:close/>
                <a:moveTo>
                  <a:pt x="20618" y="2161"/>
                </a:moveTo>
                <a:lnTo>
                  <a:pt x="15709" y="2161"/>
                </a:lnTo>
                <a:cubicBezTo>
                  <a:pt x="15709" y="967"/>
                  <a:pt x="14830" y="0"/>
                  <a:pt x="13745" y="0"/>
                </a:cubicBezTo>
                <a:lnTo>
                  <a:pt x="11782" y="0"/>
                </a:lnTo>
                <a:cubicBezTo>
                  <a:pt x="10697" y="0"/>
                  <a:pt x="9818" y="967"/>
                  <a:pt x="9818" y="2161"/>
                </a:cubicBezTo>
                <a:lnTo>
                  <a:pt x="4909" y="2161"/>
                </a:lnTo>
                <a:cubicBezTo>
                  <a:pt x="4367" y="2161"/>
                  <a:pt x="3927" y="2644"/>
                  <a:pt x="3927" y="3240"/>
                </a:cubicBezTo>
                <a:lnTo>
                  <a:pt x="3927" y="4860"/>
                </a:lnTo>
                <a:cubicBezTo>
                  <a:pt x="3927" y="5159"/>
                  <a:pt x="4147" y="5400"/>
                  <a:pt x="4418" y="5400"/>
                </a:cubicBezTo>
                <a:cubicBezTo>
                  <a:pt x="4690" y="5400"/>
                  <a:pt x="4909" y="5159"/>
                  <a:pt x="4909" y="4860"/>
                </a:cubicBezTo>
                <a:lnTo>
                  <a:pt x="4909" y="3240"/>
                </a:lnTo>
                <a:lnTo>
                  <a:pt x="20618" y="3240"/>
                </a:lnTo>
                <a:lnTo>
                  <a:pt x="20618" y="16201"/>
                </a:lnTo>
                <a:lnTo>
                  <a:pt x="19145" y="16201"/>
                </a:lnTo>
                <a:cubicBezTo>
                  <a:pt x="18874" y="16201"/>
                  <a:pt x="18655" y="16442"/>
                  <a:pt x="18655" y="16740"/>
                </a:cubicBezTo>
                <a:cubicBezTo>
                  <a:pt x="18655" y="17039"/>
                  <a:pt x="18874" y="17280"/>
                  <a:pt x="19145" y="17280"/>
                </a:cubicBezTo>
                <a:lnTo>
                  <a:pt x="20618" y="17280"/>
                </a:lnTo>
                <a:cubicBezTo>
                  <a:pt x="21160" y="17280"/>
                  <a:pt x="21600" y="16796"/>
                  <a:pt x="21600" y="16201"/>
                </a:cubicBezTo>
                <a:lnTo>
                  <a:pt x="21600" y="3240"/>
                </a:lnTo>
                <a:cubicBezTo>
                  <a:pt x="21600" y="2644"/>
                  <a:pt x="21160" y="2161"/>
                  <a:pt x="20618" y="2161"/>
                </a:cubicBezTo>
                <a:moveTo>
                  <a:pt x="5400" y="11881"/>
                </a:moveTo>
                <a:lnTo>
                  <a:pt x="6382" y="11881"/>
                </a:lnTo>
                <a:cubicBezTo>
                  <a:pt x="6653" y="11881"/>
                  <a:pt x="6873" y="11639"/>
                  <a:pt x="6873" y="11341"/>
                </a:cubicBezTo>
                <a:cubicBezTo>
                  <a:pt x="6873" y="11042"/>
                  <a:pt x="6653" y="10800"/>
                  <a:pt x="6382" y="10800"/>
                </a:cubicBezTo>
                <a:lnTo>
                  <a:pt x="5400" y="10800"/>
                </a:lnTo>
                <a:cubicBezTo>
                  <a:pt x="5129" y="10800"/>
                  <a:pt x="4909" y="11042"/>
                  <a:pt x="4909" y="11341"/>
                </a:cubicBezTo>
                <a:cubicBezTo>
                  <a:pt x="4909" y="11639"/>
                  <a:pt x="5129" y="11881"/>
                  <a:pt x="5400" y="11881"/>
                </a:cubicBezTo>
                <a:moveTo>
                  <a:pt x="5400" y="9720"/>
                </a:moveTo>
                <a:lnTo>
                  <a:pt x="8345" y="9720"/>
                </a:lnTo>
                <a:cubicBezTo>
                  <a:pt x="8617" y="9720"/>
                  <a:pt x="8836" y="9479"/>
                  <a:pt x="8836" y="9181"/>
                </a:cubicBezTo>
                <a:cubicBezTo>
                  <a:pt x="8836" y="8882"/>
                  <a:pt x="8617" y="8640"/>
                  <a:pt x="8345" y="8640"/>
                </a:cubicBezTo>
                <a:lnTo>
                  <a:pt x="5400" y="8640"/>
                </a:lnTo>
                <a:cubicBezTo>
                  <a:pt x="5129" y="8640"/>
                  <a:pt x="4909" y="8882"/>
                  <a:pt x="4909" y="9181"/>
                </a:cubicBezTo>
                <a:cubicBezTo>
                  <a:pt x="4909" y="9479"/>
                  <a:pt x="5129" y="9720"/>
                  <a:pt x="5400" y="9720"/>
                </a:cubicBezTo>
              </a:path>
            </a:pathLst>
          </a:custGeom>
          <a:gradFill>
            <a:gsLst>
              <a:gs pos="0">
                <a:schemeClr val="accent2"/>
              </a:gs>
              <a:gs pos="100000">
                <a:schemeClr val="accent5"/>
              </a:gs>
            </a:gsLst>
            <a:lin ang="8100000" scaled="1"/>
          </a:gradFill>
          <a:ln w="12700">
            <a:miter lim="400000"/>
          </a:ln>
        </p:spPr>
        <p:txBody>
          <a:bodyPr anchor="ctr"/>
          <a:lstStyle/>
          <a:p>
            <a:pPr algn="ctr"/>
            <a:endParaRPr/>
          </a:p>
        </p:txBody>
      </p:sp>
      <p:sp>
        <p:nvSpPr>
          <p:cNvPr id="74" name="Freeform: Shape 6">
            <a:extLst>
              <a:ext uri="{FF2B5EF4-FFF2-40B4-BE49-F238E27FC236}">
                <a16:creationId xmlns:a16="http://schemas.microsoft.com/office/drawing/2014/main" id="{5B48521F-45F9-4A46-915D-4E91FE5ADE9E}"/>
              </a:ext>
            </a:extLst>
          </p:cNvPr>
          <p:cNvSpPr/>
          <p:nvPr/>
        </p:nvSpPr>
        <p:spPr>
          <a:xfrm>
            <a:off x="8255281" y="1648711"/>
            <a:ext cx="465825" cy="381144"/>
          </a:xfrm>
          <a:custGeom>
            <a:avLst/>
            <a:gdLst/>
            <a:ahLst/>
            <a:cxnLst>
              <a:cxn ang="0">
                <a:pos x="wd2" y="hd2"/>
              </a:cxn>
              <a:cxn ang="5400000">
                <a:pos x="wd2" y="hd2"/>
              </a:cxn>
              <a:cxn ang="10800000">
                <a:pos x="wd2" y="hd2"/>
              </a:cxn>
              <a:cxn ang="16200000">
                <a:pos x="wd2" y="hd2"/>
              </a:cxn>
            </a:cxnLst>
            <a:rect l="0" t="0" r="r" b="b"/>
            <a:pathLst>
              <a:path w="21600" h="21600" extrusionOk="0">
                <a:moveTo>
                  <a:pt x="4457" y="20400"/>
                </a:moveTo>
                <a:cubicBezTo>
                  <a:pt x="4686" y="18711"/>
                  <a:pt x="5897" y="18036"/>
                  <a:pt x="7134" y="17493"/>
                </a:cubicBezTo>
                <a:lnTo>
                  <a:pt x="7173" y="17477"/>
                </a:lnTo>
                <a:cubicBezTo>
                  <a:pt x="8055" y="17190"/>
                  <a:pt x="9626" y="16039"/>
                  <a:pt x="9626" y="13569"/>
                </a:cubicBezTo>
                <a:cubicBezTo>
                  <a:pt x="9626" y="11474"/>
                  <a:pt x="8932" y="10452"/>
                  <a:pt x="8558" y="9902"/>
                </a:cubicBezTo>
                <a:cubicBezTo>
                  <a:pt x="8484" y="9791"/>
                  <a:pt x="8394" y="9649"/>
                  <a:pt x="8414" y="9680"/>
                </a:cubicBezTo>
                <a:cubicBezTo>
                  <a:pt x="8384" y="9599"/>
                  <a:pt x="8237" y="9129"/>
                  <a:pt x="8449" y="8035"/>
                </a:cubicBezTo>
                <a:cubicBezTo>
                  <a:pt x="8549" y="7522"/>
                  <a:pt x="8380" y="7241"/>
                  <a:pt x="8380" y="7241"/>
                </a:cubicBezTo>
                <a:cubicBezTo>
                  <a:pt x="8112" y="6505"/>
                  <a:pt x="7614" y="5133"/>
                  <a:pt x="7988" y="4025"/>
                </a:cubicBezTo>
                <a:cubicBezTo>
                  <a:pt x="8490" y="2492"/>
                  <a:pt x="8935" y="2190"/>
                  <a:pt x="9741" y="1747"/>
                </a:cubicBezTo>
                <a:cubicBezTo>
                  <a:pt x="9788" y="1721"/>
                  <a:pt x="9834" y="1691"/>
                  <a:pt x="9877" y="1657"/>
                </a:cubicBezTo>
                <a:cubicBezTo>
                  <a:pt x="10029" y="1535"/>
                  <a:pt x="10674" y="1200"/>
                  <a:pt x="11403" y="1200"/>
                </a:cubicBezTo>
                <a:cubicBezTo>
                  <a:pt x="11768" y="1200"/>
                  <a:pt x="12075" y="1285"/>
                  <a:pt x="12318" y="1454"/>
                </a:cubicBezTo>
                <a:cubicBezTo>
                  <a:pt x="12610" y="1655"/>
                  <a:pt x="12890" y="2039"/>
                  <a:pt x="13313" y="3271"/>
                </a:cubicBezTo>
                <a:cubicBezTo>
                  <a:pt x="14101" y="5469"/>
                  <a:pt x="13602" y="6698"/>
                  <a:pt x="13350" y="7124"/>
                </a:cubicBezTo>
                <a:cubicBezTo>
                  <a:pt x="13183" y="7407"/>
                  <a:pt x="13126" y="7764"/>
                  <a:pt x="13191" y="8102"/>
                </a:cubicBezTo>
                <a:cubicBezTo>
                  <a:pt x="13386" y="9109"/>
                  <a:pt x="13260" y="9534"/>
                  <a:pt x="13227" y="9619"/>
                </a:cubicBezTo>
                <a:cubicBezTo>
                  <a:pt x="13219" y="9631"/>
                  <a:pt x="13101" y="9814"/>
                  <a:pt x="13041" y="9902"/>
                </a:cubicBezTo>
                <a:cubicBezTo>
                  <a:pt x="12668" y="10452"/>
                  <a:pt x="11973" y="11474"/>
                  <a:pt x="11973" y="13569"/>
                </a:cubicBezTo>
                <a:cubicBezTo>
                  <a:pt x="11973" y="16039"/>
                  <a:pt x="13545" y="17190"/>
                  <a:pt x="14427" y="17477"/>
                </a:cubicBezTo>
                <a:lnTo>
                  <a:pt x="14466" y="17493"/>
                </a:lnTo>
                <a:cubicBezTo>
                  <a:pt x="15703" y="18036"/>
                  <a:pt x="16914" y="18711"/>
                  <a:pt x="17143" y="20400"/>
                </a:cubicBezTo>
                <a:cubicBezTo>
                  <a:pt x="17143" y="20400"/>
                  <a:pt x="4457" y="20400"/>
                  <a:pt x="4457" y="20400"/>
                </a:cubicBezTo>
                <a:close/>
                <a:moveTo>
                  <a:pt x="14715" y="16328"/>
                </a:moveTo>
                <a:cubicBezTo>
                  <a:pt x="14715" y="16328"/>
                  <a:pt x="12955" y="15815"/>
                  <a:pt x="12955" y="13569"/>
                </a:cubicBezTo>
                <a:cubicBezTo>
                  <a:pt x="12955" y="11596"/>
                  <a:pt x="13678" y="10901"/>
                  <a:pt x="13957" y="10421"/>
                </a:cubicBezTo>
                <a:cubicBezTo>
                  <a:pt x="13957" y="10421"/>
                  <a:pt x="14531" y="9807"/>
                  <a:pt x="14146" y="7826"/>
                </a:cubicBezTo>
                <a:cubicBezTo>
                  <a:pt x="14787" y="6740"/>
                  <a:pt x="14995" y="4972"/>
                  <a:pt x="14211" y="2789"/>
                </a:cubicBezTo>
                <a:cubicBezTo>
                  <a:pt x="13774" y="1514"/>
                  <a:pt x="13389" y="815"/>
                  <a:pt x="12801" y="409"/>
                </a:cubicBezTo>
                <a:cubicBezTo>
                  <a:pt x="12370" y="110"/>
                  <a:pt x="11880" y="0"/>
                  <a:pt x="11403" y="0"/>
                </a:cubicBezTo>
                <a:cubicBezTo>
                  <a:pt x="10516" y="0"/>
                  <a:pt x="9675" y="384"/>
                  <a:pt x="9339" y="653"/>
                </a:cubicBezTo>
                <a:cubicBezTo>
                  <a:pt x="8357" y="1192"/>
                  <a:pt x="7697" y="1688"/>
                  <a:pt x="7077" y="3579"/>
                </a:cubicBezTo>
                <a:cubicBezTo>
                  <a:pt x="6540" y="5168"/>
                  <a:pt x="7179" y="6892"/>
                  <a:pt x="7494" y="7758"/>
                </a:cubicBezTo>
                <a:cubicBezTo>
                  <a:pt x="7110" y="9740"/>
                  <a:pt x="7642" y="10421"/>
                  <a:pt x="7642" y="10421"/>
                </a:cubicBezTo>
                <a:cubicBezTo>
                  <a:pt x="7922" y="10901"/>
                  <a:pt x="8644" y="11596"/>
                  <a:pt x="8644" y="13569"/>
                </a:cubicBezTo>
                <a:cubicBezTo>
                  <a:pt x="8644" y="15815"/>
                  <a:pt x="6885" y="16328"/>
                  <a:pt x="6885" y="16328"/>
                </a:cubicBezTo>
                <a:cubicBezTo>
                  <a:pt x="5768" y="16819"/>
                  <a:pt x="3436" y="17760"/>
                  <a:pt x="3436" y="21000"/>
                </a:cubicBezTo>
                <a:cubicBezTo>
                  <a:pt x="3436" y="21000"/>
                  <a:pt x="3436" y="21600"/>
                  <a:pt x="3927" y="21600"/>
                </a:cubicBezTo>
                <a:lnTo>
                  <a:pt x="17673" y="21600"/>
                </a:lnTo>
                <a:cubicBezTo>
                  <a:pt x="18164" y="21600"/>
                  <a:pt x="18164" y="21000"/>
                  <a:pt x="18164" y="21000"/>
                </a:cubicBezTo>
                <a:cubicBezTo>
                  <a:pt x="18164" y="17760"/>
                  <a:pt x="15832" y="16819"/>
                  <a:pt x="14715" y="16328"/>
                </a:cubicBezTo>
                <a:moveTo>
                  <a:pt x="19516" y="15006"/>
                </a:moveTo>
                <a:cubicBezTo>
                  <a:pt x="19516" y="15006"/>
                  <a:pt x="18416" y="14701"/>
                  <a:pt x="18416" y="12954"/>
                </a:cubicBezTo>
                <a:cubicBezTo>
                  <a:pt x="18416" y="11419"/>
                  <a:pt x="18794" y="10879"/>
                  <a:pt x="19017" y="10506"/>
                </a:cubicBezTo>
                <a:cubicBezTo>
                  <a:pt x="19017" y="10506"/>
                  <a:pt x="19443" y="9975"/>
                  <a:pt x="19136" y="8435"/>
                </a:cubicBezTo>
                <a:cubicBezTo>
                  <a:pt x="19388" y="7760"/>
                  <a:pt x="19900" y="6419"/>
                  <a:pt x="19470" y="5184"/>
                </a:cubicBezTo>
                <a:cubicBezTo>
                  <a:pt x="18974" y="3714"/>
                  <a:pt x="18645" y="3327"/>
                  <a:pt x="17860" y="2908"/>
                </a:cubicBezTo>
                <a:cubicBezTo>
                  <a:pt x="17591" y="2699"/>
                  <a:pt x="16918" y="2400"/>
                  <a:pt x="16208" y="2400"/>
                </a:cubicBezTo>
                <a:cubicBezTo>
                  <a:pt x="15873" y="2400"/>
                  <a:pt x="15531" y="2473"/>
                  <a:pt x="15218" y="2647"/>
                </a:cubicBezTo>
                <a:cubicBezTo>
                  <a:pt x="15343" y="3035"/>
                  <a:pt x="15449" y="3420"/>
                  <a:pt x="15525" y="3799"/>
                </a:cubicBezTo>
                <a:cubicBezTo>
                  <a:pt x="15537" y="3790"/>
                  <a:pt x="15550" y="3779"/>
                  <a:pt x="15563" y="3770"/>
                </a:cubicBezTo>
                <a:cubicBezTo>
                  <a:pt x="15730" y="3657"/>
                  <a:pt x="15948" y="3600"/>
                  <a:pt x="16208" y="3600"/>
                </a:cubicBezTo>
                <a:cubicBezTo>
                  <a:pt x="16716" y="3600"/>
                  <a:pt x="17211" y="3825"/>
                  <a:pt x="17332" y="3919"/>
                </a:cubicBezTo>
                <a:cubicBezTo>
                  <a:pt x="17375" y="3953"/>
                  <a:pt x="17421" y="3983"/>
                  <a:pt x="17467" y="4008"/>
                </a:cubicBezTo>
                <a:cubicBezTo>
                  <a:pt x="17950" y="4265"/>
                  <a:pt x="18131" y="4362"/>
                  <a:pt x="18562" y="5641"/>
                </a:cubicBezTo>
                <a:cubicBezTo>
                  <a:pt x="18822" y="6387"/>
                  <a:pt x="18452" y="7378"/>
                  <a:pt x="18253" y="7911"/>
                </a:cubicBezTo>
                <a:cubicBezTo>
                  <a:pt x="18161" y="8156"/>
                  <a:pt x="18130" y="8457"/>
                  <a:pt x="18182" y="8718"/>
                </a:cubicBezTo>
                <a:cubicBezTo>
                  <a:pt x="18316" y="9392"/>
                  <a:pt x="18254" y="9706"/>
                  <a:pt x="18232" y="9784"/>
                </a:cubicBezTo>
                <a:cubicBezTo>
                  <a:pt x="18230" y="9788"/>
                  <a:pt x="18227" y="9793"/>
                  <a:pt x="18224" y="9798"/>
                </a:cubicBezTo>
                <a:lnTo>
                  <a:pt x="18191" y="9853"/>
                </a:lnTo>
                <a:cubicBezTo>
                  <a:pt x="17926" y="10290"/>
                  <a:pt x="17434" y="11106"/>
                  <a:pt x="17434" y="12954"/>
                </a:cubicBezTo>
                <a:cubicBezTo>
                  <a:pt x="17434" y="15019"/>
                  <a:pt x="18570" y="15933"/>
                  <a:pt x="19229" y="16155"/>
                </a:cubicBezTo>
                <a:cubicBezTo>
                  <a:pt x="19856" y="16429"/>
                  <a:pt x="20435" y="16859"/>
                  <a:pt x="20582" y="17999"/>
                </a:cubicBezTo>
                <a:lnTo>
                  <a:pt x="18459" y="18000"/>
                </a:lnTo>
                <a:cubicBezTo>
                  <a:pt x="18647" y="18353"/>
                  <a:pt x="18802" y="18755"/>
                  <a:pt x="18920" y="19200"/>
                </a:cubicBezTo>
                <a:lnTo>
                  <a:pt x="21109" y="19199"/>
                </a:lnTo>
                <a:cubicBezTo>
                  <a:pt x="21600" y="19199"/>
                  <a:pt x="21600" y="18599"/>
                  <a:pt x="21600" y="18599"/>
                </a:cubicBezTo>
                <a:cubicBezTo>
                  <a:pt x="21600" y="16199"/>
                  <a:pt x="20410" y="15388"/>
                  <a:pt x="19516" y="15006"/>
                </a:cubicBezTo>
                <a:moveTo>
                  <a:pt x="2371" y="16155"/>
                </a:moveTo>
                <a:cubicBezTo>
                  <a:pt x="3030" y="15933"/>
                  <a:pt x="4166" y="15019"/>
                  <a:pt x="4166" y="12954"/>
                </a:cubicBezTo>
                <a:cubicBezTo>
                  <a:pt x="4166" y="11106"/>
                  <a:pt x="3673" y="10290"/>
                  <a:pt x="3409" y="9853"/>
                </a:cubicBezTo>
                <a:lnTo>
                  <a:pt x="3376" y="9798"/>
                </a:lnTo>
                <a:cubicBezTo>
                  <a:pt x="3373" y="9793"/>
                  <a:pt x="3370" y="9788"/>
                  <a:pt x="3367" y="9784"/>
                </a:cubicBezTo>
                <a:cubicBezTo>
                  <a:pt x="3346" y="9706"/>
                  <a:pt x="3283" y="9392"/>
                  <a:pt x="3418" y="8718"/>
                </a:cubicBezTo>
                <a:cubicBezTo>
                  <a:pt x="3470" y="8457"/>
                  <a:pt x="3439" y="8156"/>
                  <a:pt x="3347" y="7911"/>
                </a:cubicBezTo>
                <a:cubicBezTo>
                  <a:pt x="3148" y="7378"/>
                  <a:pt x="2778" y="6387"/>
                  <a:pt x="3038" y="5641"/>
                </a:cubicBezTo>
                <a:cubicBezTo>
                  <a:pt x="3469" y="4362"/>
                  <a:pt x="3649" y="4265"/>
                  <a:pt x="4133" y="4008"/>
                </a:cubicBezTo>
                <a:cubicBezTo>
                  <a:pt x="4180" y="3983"/>
                  <a:pt x="4225" y="3953"/>
                  <a:pt x="4268" y="3919"/>
                </a:cubicBezTo>
                <a:cubicBezTo>
                  <a:pt x="4389" y="3825"/>
                  <a:pt x="4884" y="3600"/>
                  <a:pt x="5392" y="3600"/>
                </a:cubicBezTo>
                <a:cubicBezTo>
                  <a:pt x="5636" y="3600"/>
                  <a:pt x="5839" y="3655"/>
                  <a:pt x="6002" y="3755"/>
                </a:cubicBezTo>
                <a:cubicBezTo>
                  <a:pt x="6045" y="3548"/>
                  <a:pt x="6096" y="3341"/>
                  <a:pt x="6165" y="3134"/>
                </a:cubicBezTo>
                <a:cubicBezTo>
                  <a:pt x="6225" y="2950"/>
                  <a:pt x="6289" y="2793"/>
                  <a:pt x="6351" y="2630"/>
                </a:cubicBezTo>
                <a:cubicBezTo>
                  <a:pt x="6046" y="2468"/>
                  <a:pt x="5716" y="2400"/>
                  <a:pt x="5392" y="2400"/>
                </a:cubicBezTo>
                <a:cubicBezTo>
                  <a:pt x="4682" y="2400"/>
                  <a:pt x="4009" y="2699"/>
                  <a:pt x="3740" y="2908"/>
                </a:cubicBezTo>
                <a:cubicBezTo>
                  <a:pt x="2955" y="3327"/>
                  <a:pt x="2625" y="3714"/>
                  <a:pt x="2130" y="5184"/>
                </a:cubicBezTo>
                <a:cubicBezTo>
                  <a:pt x="1700" y="6419"/>
                  <a:pt x="2212" y="7760"/>
                  <a:pt x="2464" y="8435"/>
                </a:cubicBezTo>
                <a:cubicBezTo>
                  <a:pt x="2156" y="9975"/>
                  <a:pt x="2583" y="10506"/>
                  <a:pt x="2583" y="10506"/>
                </a:cubicBezTo>
                <a:cubicBezTo>
                  <a:pt x="2806" y="10879"/>
                  <a:pt x="3185" y="11419"/>
                  <a:pt x="3185" y="12954"/>
                </a:cubicBezTo>
                <a:cubicBezTo>
                  <a:pt x="3185" y="14701"/>
                  <a:pt x="2084" y="15006"/>
                  <a:pt x="2084" y="15006"/>
                </a:cubicBezTo>
                <a:cubicBezTo>
                  <a:pt x="1191" y="15388"/>
                  <a:pt x="0" y="16199"/>
                  <a:pt x="0" y="18599"/>
                </a:cubicBezTo>
                <a:cubicBezTo>
                  <a:pt x="0" y="18599"/>
                  <a:pt x="0" y="19199"/>
                  <a:pt x="491" y="19199"/>
                </a:cubicBezTo>
                <a:lnTo>
                  <a:pt x="2680" y="19200"/>
                </a:lnTo>
                <a:cubicBezTo>
                  <a:pt x="2798" y="18755"/>
                  <a:pt x="2952" y="18353"/>
                  <a:pt x="3141" y="18000"/>
                </a:cubicBezTo>
                <a:lnTo>
                  <a:pt x="1018" y="17999"/>
                </a:lnTo>
                <a:cubicBezTo>
                  <a:pt x="1165" y="16859"/>
                  <a:pt x="1744" y="16429"/>
                  <a:pt x="2371" y="16155"/>
                </a:cubicBezTo>
              </a:path>
            </a:pathLst>
          </a:custGeom>
          <a:gradFill>
            <a:gsLst>
              <a:gs pos="5000">
                <a:schemeClr val="accent5"/>
              </a:gs>
              <a:gs pos="100000">
                <a:schemeClr val="accent4"/>
              </a:gs>
            </a:gsLst>
            <a:lin ang="8100000" scaled="1"/>
          </a:gradFill>
          <a:ln w="12700">
            <a:miter lim="400000"/>
          </a:ln>
        </p:spPr>
        <p:txBody>
          <a:bodyPr anchor="ctr"/>
          <a:lstStyle/>
          <a:p>
            <a:pPr algn="ctr"/>
            <a:endParaRPr/>
          </a:p>
        </p:txBody>
      </p:sp>
      <p:sp>
        <p:nvSpPr>
          <p:cNvPr id="75" name="Freeform: Shape 7">
            <a:extLst>
              <a:ext uri="{FF2B5EF4-FFF2-40B4-BE49-F238E27FC236}">
                <a16:creationId xmlns:a16="http://schemas.microsoft.com/office/drawing/2014/main" id="{B66D32A3-EFFC-492F-8A56-0EF587F52FEE}"/>
              </a:ext>
            </a:extLst>
          </p:cNvPr>
          <p:cNvSpPr/>
          <p:nvPr/>
        </p:nvSpPr>
        <p:spPr>
          <a:xfrm>
            <a:off x="4733337" y="3993507"/>
            <a:ext cx="465825" cy="423607"/>
          </a:xfrm>
          <a:custGeom>
            <a:avLst/>
            <a:gdLst/>
            <a:ahLst/>
            <a:cxnLst>
              <a:cxn ang="0">
                <a:pos x="wd2" y="hd2"/>
              </a:cxn>
              <a:cxn ang="5400000">
                <a:pos x="wd2" y="hd2"/>
              </a:cxn>
              <a:cxn ang="10800000">
                <a:pos x="wd2" y="hd2"/>
              </a:cxn>
              <a:cxn ang="16200000">
                <a:pos x="wd2" y="hd2"/>
              </a:cxn>
            </a:cxnLst>
            <a:rect l="0" t="0" r="r" b="b"/>
            <a:pathLst>
              <a:path w="21600" h="21144" extrusionOk="0">
                <a:moveTo>
                  <a:pt x="20618" y="7406"/>
                </a:moveTo>
                <a:lnTo>
                  <a:pt x="13580" y="7406"/>
                </a:lnTo>
                <a:cubicBezTo>
                  <a:pt x="13156" y="6803"/>
                  <a:pt x="12718" y="6095"/>
                  <a:pt x="12319" y="5293"/>
                </a:cubicBezTo>
                <a:lnTo>
                  <a:pt x="20618" y="5293"/>
                </a:lnTo>
                <a:cubicBezTo>
                  <a:pt x="20618" y="5293"/>
                  <a:pt x="20618" y="7406"/>
                  <a:pt x="20618" y="7406"/>
                </a:cubicBezTo>
                <a:close/>
                <a:moveTo>
                  <a:pt x="19636" y="13747"/>
                </a:moveTo>
                <a:lnTo>
                  <a:pt x="11291" y="13747"/>
                </a:lnTo>
                <a:lnTo>
                  <a:pt x="11291" y="8463"/>
                </a:lnTo>
                <a:lnTo>
                  <a:pt x="13090" y="8463"/>
                </a:lnTo>
                <a:cubicBezTo>
                  <a:pt x="14022" y="9712"/>
                  <a:pt x="14815" y="10437"/>
                  <a:pt x="14882" y="10497"/>
                </a:cubicBezTo>
                <a:cubicBezTo>
                  <a:pt x="15009" y="10610"/>
                  <a:pt x="15174" y="10644"/>
                  <a:pt x="15323" y="10601"/>
                </a:cubicBezTo>
                <a:cubicBezTo>
                  <a:pt x="15418" y="10574"/>
                  <a:pt x="15505" y="10516"/>
                  <a:pt x="15573" y="10429"/>
                </a:cubicBezTo>
                <a:cubicBezTo>
                  <a:pt x="15746" y="10205"/>
                  <a:pt x="15718" y="9871"/>
                  <a:pt x="15510" y="9684"/>
                </a:cubicBezTo>
                <a:cubicBezTo>
                  <a:pt x="15498" y="9674"/>
                  <a:pt x="15023" y="9238"/>
                  <a:pt x="14383" y="8463"/>
                </a:cubicBezTo>
                <a:lnTo>
                  <a:pt x="19636" y="8463"/>
                </a:lnTo>
                <a:cubicBezTo>
                  <a:pt x="19636" y="8463"/>
                  <a:pt x="19636" y="13747"/>
                  <a:pt x="19636" y="13747"/>
                </a:cubicBezTo>
                <a:close/>
                <a:moveTo>
                  <a:pt x="19636" y="20087"/>
                </a:moveTo>
                <a:lnTo>
                  <a:pt x="11291" y="20087"/>
                </a:lnTo>
                <a:lnTo>
                  <a:pt x="11291" y="14803"/>
                </a:lnTo>
                <a:lnTo>
                  <a:pt x="19636" y="14803"/>
                </a:lnTo>
                <a:cubicBezTo>
                  <a:pt x="19636" y="14803"/>
                  <a:pt x="19636" y="20087"/>
                  <a:pt x="19636" y="20087"/>
                </a:cubicBezTo>
                <a:close/>
                <a:moveTo>
                  <a:pt x="11291" y="5461"/>
                </a:moveTo>
                <a:cubicBezTo>
                  <a:pt x="11626" y="6178"/>
                  <a:pt x="11991" y="6828"/>
                  <a:pt x="12360" y="7406"/>
                </a:cubicBezTo>
                <a:lnTo>
                  <a:pt x="11291" y="7406"/>
                </a:lnTo>
                <a:cubicBezTo>
                  <a:pt x="11291" y="7406"/>
                  <a:pt x="11291" y="5461"/>
                  <a:pt x="11291" y="5461"/>
                </a:cubicBezTo>
                <a:close/>
                <a:moveTo>
                  <a:pt x="12871" y="1481"/>
                </a:moveTo>
                <a:cubicBezTo>
                  <a:pt x="14045" y="751"/>
                  <a:pt x="15436" y="979"/>
                  <a:pt x="15979" y="1990"/>
                </a:cubicBezTo>
                <a:cubicBezTo>
                  <a:pt x="16343" y="2668"/>
                  <a:pt x="16223" y="3523"/>
                  <a:pt x="15755" y="4236"/>
                </a:cubicBezTo>
                <a:lnTo>
                  <a:pt x="11845" y="4236"/>
                </a:lnTo>
                <a:cubicBezTo>
                  <a:pt x="11740" y="3975"/>
                  <a:pt x="11641" y="3708"/>
                  <a:pt x="11550" y="3432"/>
                </a:cubicBezTo>
                <a:cubicBezTo>
                  <a:pt x="11653" y="2691"/>
                  <a:pt x="12120" y="1947"/>
                  <a:pt x="12871" y="1481"/>
                </a:cubicBezTo>
                <a:moveTo>
                  <a:pt x="10309" y="7406"/>
                </a:moveTo>
                <a:lnTo>
                  <a:pt x="9224" y="7406"/>
                </a:lnTo>
                <a:cubicBezTo>
                  <a:pt x="9600" y="6819"/>
                  <a:pt x="9970" y="6158"/>
                  <a:pt x="10309" y="5429"/>
                </a:cubicBezTo>
                <a:cubicBezTo>
                  <a:pt x="10309" y="5429"/>
                  <a:pt x="10309" y="7406"/>
                  <a:pt x="10309" y="7406"/>
                </a:cubicBezTo>
                <a:close/>
                <a:moveTo>
                  <a:pt x="10309" y="13747"/>
                </a:moveTo>
                <a:lnTo>
                  <a:pt x="1964" y="13747"/>
                </a:lnTo>
                <a:lnTo>
                  <a:pt x="1964" y="8463"/>
                </a:lnTo>
                <a:lnTo>
                  <a:pt x="7202" y="8463"/>
                </a:lnTo>
                <a:cubicBezTo>
                  <a:pt x="6563" y="9238"/>
                  <a:pt x="6087" y="9674"/>
                  <a:pt x="6075" y="9684"/>
                </a:cubicBezTo>
                <a:cubicBezTo>
                  <a:pt x="5867" y="9871"/>
                  <a:pt x="5839" y="10205"/>
                  <a:pt x="6012" y="10429"/>
                </a:cubicBezTo>
                <a:cubicBezTo>
                  <a:pt x="6080" y="10516"/>
                  <a:pt x="6167" y="10574"/>
                  <a:pt x="6261" y="10601"/>
                </a:cubicBezTo>
                <a:cubicBezTo>
                  <a:pt x="6411" y="10644"/>
                  <a:pt x="6575" y="10610"/>
                  <a:pt x="6703" y="10497"/>
                </a:cubicBezTo>
                <a:cubicBezTo>
                  <a:pt x="6770" y="10437"/>
                  <a:pt x="7563" y="9712"/>
                  <a:pt x="8495" y="8463"/>
                </a:cubicBezTo>
                <a:lnTo>
                  <a:pt x="10309" y="8463"/>
                </a:lnTo>
                <a:cubicBezTo>
                  <a:pt x="10309" y="8463"/>
                  <a:pt x="10309" y="13747"/>
                  <a:pt x="10309" y="13747"/>
                </a:cubicBezTo>
                <a:close/>
                <a:moveTo>
                  <a:pt x="10309" y="20087"/>
                </a:moveTo>
                <a:lnTo>
                  <a:pt x="1964" y="20087"/>
                </a:lnTo>
                <a:lnTo>
                  <a:pt x="1964" y="14803"/>
                </a:lnTo>
                <a:lnTo>
                  <a:pt x="10309" y="14803"/>
                </a:lnTo>
                <a:cubicBezTo>
                  <a:pt x="10309" y="14803"/>
                  <a:pt x="10309" y="20087"/>
                  <a:pt x="10309" y="20087"/>
                </a:cubicBezTo>
                <a:close/>
                <a:moveTo>
                  <a:pt x="982" y="7406"/>
                </a:moveTo>
                <a:lnTo>
                  <a:pt x="982" y="5293"/>
                </a:lnTo>
                <a:lnTo>
                  <a:pt x="9266" y="5293"/>
                </a:lnTo>
                <a:cubicBezTo>
                  <a:pt x="8867" y="6095"/>
                  <a:pt x="8429" y="6803"/>
                  <a:pt x="8005" y="7406"/>
                </a:cubicBezTo>
                <a:cubicBezTo>
                  <a:pt x="8005" y="7406"/>
                  <a:pt x="982" y="7406"/>
                  <a:pt x="982" y="7406"/>
                </a:cubicBezTo>
                <a:close/>
                <a:moveTo>
                  <a:pt x="5606" y="1990"/>
                </a:moveTo>
                <a:cubicBezTo>
                  <a:pt x="6148" y="980"/>
                  <a:pt x="7540" y="751"/>
                  <a:pt x="8714" y="1481"/>
                </a:cubicBezTo>
                <a:cubicBezTo>
                  <a:pt x="9465" y="1948"/>
                  <a:pt x="9931" y="2692"/>
                  <a:pt x="10035" y="3433"/>
                </a:cubicBezTo>
                <a:cubicBezTo>
                  <a:pt x="9944" y="3708"/>
                  <a:pt x="9845" y="3975"/>
                  <a:pt x="9740" y="4236"/>
                </a:cubicBezTo>
                <a:lnTo>
                  <a:pt x="5830" y="4236"/>
                </a:lnTo>
                <a:cubicBezTo>
                  <a:pt x="5362" y="3523"/>
                  <a:pt x="5242" y="2668"/>
                  <a:pt x="5606" y="1990"/>
                </a:cubicBezTo>
                <a:moveTo>
                  <a:pt x="20618" y="4236"/>
                </a:moveTo>
                <a:lnTo>
                  <a:pt x="16874" y="4236"/>
                </a:lnTo>
                <a:cubicBezTo>
                  <a:pt x="17259" y="3325"/>
                  <a:pt x="17284" y="2310"/>
                  <a:pt x="16829" y="1461"/>
                </a:cubicBezTo>
                <a:cubicBezTo>
                  <a:pt x="16015" y="-54"/>
                  <a:pt x="14024" y="-456"/>
                  <a:pt x="12380" y="565"/>
                </a:cubicBezTo>
                <a:cubicBezTo>
                  <a:pt x="11747" y="959"/>
                  <a:pt x="11277" y="1511"/>
                  <a:pt x="10965" y="2122"/>
                </a:cubicBezTo>
                <a:cubicBezTo>
                  <a:pt x="10949" y="2115"/>
                  <a:pt x="10937" y="2103"/>
                  <a:pt x="10920" y="2098"/>
                </a:cubicBezTo>
                <a:cubicBezTo>
                  <a:pt x="10909" y="2095"/>
                  <a:pt x="10899" y="2097"/>
                  <a:pt x="10888" y="2095"/>
                </a:cubicBezTo>
                <a:cubicBezTo>
                  <a:pt x="10861" y="2089"/>
                  <a:pt x="10834" y="2089"/>
                  <a:pt x="10806" y="2088"/>
                </a:cubicBezTo>
                <a:cubicBezTo>
                  <a:pt x="10782" y="2089"/>
                  <a:pt x="10759" y="2089"/>
                  <a:pt x="10735" y="2093"/>
                </a:cubicBezTo>
                <a:cubicBezTo>
                  <a:pt x="10712" y="2096"/>
                  <a:pt x="10689" y="2090"/>
                  <a:pt x="10665" y="2098"/>
                </a:cubicBezTo>
                <a:cubicBezTo>
                  <a:pt x="10648" y="2103"/>
                  <a:pt x="10636" y="2115"/>
                  <a:pt x="10620" y="2122"/>
                </a:cubicBezTo>
                <a:cubicBezTo>
                  <a:pt x="10307" y="1511"/>
                  <a:pt x="9837" y="959"/>
                  <a:pt x="9205" y="566"/>
                </a:cubicBezTo>
                <a:cubicBezTo>
                  <a:pt x="7561" y="-456"/>
                  <a:pt x="5569" y="-54"/>
                  <a:pt x="4755" y="1461"/>
                </a:cubicBezTo>
                <a:cubicBezTo>
                  <a:pt x="4301" y="2310"/>
                  <a:pt x="4325" y="3325"/>
                  <a:pt x="4711" y="4236"/>
                </a:cubicBezTo>
                <a:lnTo>
                  <a:pt x="982" y="4236"/>
                </a:lnTo>
                <a:cubicBezTo>
                  <a:pt x="440" y="4236"/>
                  <a:pt x="0" y="4709"/>
                  <a:pt x="0" y="5293"/>
                </a:cubicBezTo>
                <a:lnTo>
                  <a:pt x="0" y="7406"/>
                </a:lnTo>
                <a:cubicBezTo>
                  <a:pt x="0" y="7990"/>
                  <a:pt x="440" y="8463"/>
                  <a:pt x="982" y="8463"/>
                </a:cubicBezTo>
                <a:lnTo>
                  <a:pt x="982" y="20087"/>
                </a:lnTo>
                <a:cubicBezTo>
                  <a:pt x="982" y="20671"/>
                  <a:pt x="1422" y="21144"/>
                  <a:pt x="1964" y="21144"/>
                </a:cubicBezTo>
                <a:lnTo>
                  <a:pt x="19636" y="21144"/>
                </a:lnTo>
                <a:cubicBezTo>
                  <a:pt x="20178" y="21144"/>
                  <a:pt x="20618" y="20671"/>
                  <a:pt x="20618" y="20087"/>
                </a:cubicBezTo>
                <a:lnTo>
                  <a:pt x="20618" y="8463"/>
                </a:lnTo>
                <a:cubicBezTo>
                  <a:pt x="21160" y="8463"/>
                  <a:pt x="21600" y="7990"/>
                  <a:pt x="21600" y="7406"/>
                </a:cubicBezTo>
                <a:lnTo>
                  <a:pt x="21600" y="5293"/>
                </a:lnTo>
                <a:cubicBezTo>
                  <a:pt x="21600" y="4709"/>
                  <a:pt x="21160" y="4236"/>
                  <a:pt x="20618" y="4236"/>
                </a:cubicBezTo>
              </a:path>
            </a:pathLst>
          </a:custGeom>
          <a:gradFill>
            <a:gsLst>
              <a:gs pos="0">
                <a:schemeClr val="accent1"/>
              </a:gs>
              <a:gs pos="100000">
                <a:schemeClr val="accent4"/>
              </a:gs>
            </a:gsLst>
            <a:lin ang="8100000" scaled="1"/>
          </a:gradFill>
          <a:ln w="12700">
            <a:miter lim="400000"/>
          </a:ln>
        </p:spPr>
        <p:txBody>
          <a:bodyPr anchor="ctr"/>
          <a:lstStyle/>
          <a:p>
            <a:pPr algn="ctr"/>
            <a:endParaRPr/>
          </a:p>
        </p:txBody>
      </p:sp>
      <p:sp>
        <p:nvSpPr>
          <p:cNvPr id="76" name="Rectangle 8">
            <a:extLst>
              <a:ext uri="{FF2B5EF4-FFF2-40B4-BE49-F238E27FC236}">
                <a16:creationId xmlns:a16="http://schemas.microsoft.com/office/drawing/2014/main" id="{5591BA25-138F-447B-93F9-028A55E31F80}"/>
              </a:ext>
            </a:extLst>
          </p:cNvPr>
          <p:cNvSpPr/>
          <p:nvPr/>
        </p:nvSpPr>
        <p:spPr>
          <a:xfrm>
            <a:off x="1152599" y="2699491"/>
            <a:ext cx="2851260" cy="532454"/>
          </a:xfrm>
          <a:prstGeom prst="rect">
            <a:avLst/>
          </a:prstGeom>
        </p:spPr>
        <p:txBody>
          <a:bodyPr wrap="square">
            <a:normAutofit/>
          </a:bodyPr>
          <a:lstStyle/>
          <a:p>
            <a:pPr>
              <a:lnSpc>
                <a:spcPct val="120000"/>
              </a:lnSpc>
            </a:pPr>
            <a:r>
              <a:rPr lang="zh-CN" altLang="en-US" sz="1100"/>
              <a:t>此部分内容作为文字排版占位显示</a:t>
            </a:r>
            <a:br>
              <a:rPr lang="zh-CN" altLang="en-US" sz="1100"/>
            </a:br>
            <a:r>
              <a:rPr lang="zh-CN" altLang="en-US" sz="1100"/>
              <a:t>（建议使用主题字体）。</a:t>
            </a:r>
          </a:p>
        </p:txBody>
      </p:sp>
      <p:sp>
        <p:nvSpPr>
          <p:cNvPr id="77" name="Rectangle 9">
            <a:extLst>
              <a:ext uri="{FF2B5EF4-FFF2-40B4-BE49-F238E27FC236}">
                <a16:creationId xmlns:a16="http://schemas.microsoft.com/office/drawing/2014/main" id="{274C66A4-B1BC-4F90-BDEE-688A5C78BD7C}"/>
              </a:ext>
            </a:extLst>
          </p:cNvPr>
          <p:cNvSpPr/>
          <p:nvPr/>
        </p:nvSpPr>
        <p:spPr>
          <a:xfrm>
            <a:off x="4669410" y="2699491"/>
            <a:ext cx="2851260" cy="532454"/>
          </a:xfrm>
          <a:prstGeom prst="rect">
            <a:avLst/>
          </a:prstGeom>
        </p:spPr>
        <p:txBody>
          <a:bodyPr wrap="square">
            <a:normAutofit/>
          </a:bodyPr>
          <a:lstStyle/>
          <a:p>
            <a:pPr>
              <a:lnSpc>
                <a:spcPct val="120000"/>
              </a:lnSpc>
            </a:pPr>
            <a:r>
              <a:rPr lang="zh-CN" altLang="en-US" sz="1100"/>
              <a:t>此部分内容作为文字排版占位显示</a:t>
            </a:r>
            <a:br>
              <a:rPr lang="zh-CN" altLang="en-US" sz="1100"/>
            </a:br>
            <a:r>
              <a:rPr lang="zh-CN" altLang="en-US" sz="1100"/>
              <a:t>（建议使用主题字体）。</a:t>
            </a:r>
          </a:p>
        </p:txBody>
      </p:sp>
      <p:sp>
        <p:nvSpPr>
          <p:cNvPr id="78" name="Rectangle 10">
            <a:extLst>
              <a:ext uri="{FF2B5EF4-FFF2-40B4-BE49-F238E27FC236}">
                <a16:creationId xmlns:a16="http://schemas.microsoft.com/office/drawing/2014/main" id="{020B60A3-A528-4464-B50F-41B4F18C1B7C}"/>
              </a:ext>
            </a:extLst>
          </p:cNvPr>
          <p:cNvSpPr/>
          <p:nvPr/>
        </p:nvSpPr>
        <p:spPr>
          <a:xfrm>
            <a:off x="8186221" y="2699490"/>
            <a:ext cx="2851260" cy="532454"/>
          </a:xfrm>
          <a:prstGeom prst="rect">
            <a:avLst/>
          </a:prstGeom>
        </p:spPr>
        <p:txBody>
          <a:bodyPr wrap="square">
            <a:normAutofit/>
          </a:bodyPr>
          <a:lstStyle/>
          <a:p>
            <a:pPr>
              <a:lnSpc>
                <a:spcPct val="120000"/>
              </a:lnSpc>
            </a:pPr>
            <a:r>
              <a:rPr lang="zh-CN" altLang="en-US" sz="1100"/>
              <a:t>此部分内容作为文字排版占位显示</a:t>
            </a:r>
            <a:br>
              <a:rPr lang="zh-CN" altLang="en-US" sz="1100"/>
            </a:br>
            <a:r>
              <a:rPr lang="zh-CN" altLang="en-US" sz="1100"/>
              <a:t>（建议使用主题字体）。</a:t>
            </a:r>
          </a:p>
        </p:txBody>
      </p:sp>
      <p:sp>
        <p:nvSpPr>
          <p:cNvPr id="79" name="Rectangle 11">
            <a:extLst>
              <a:ext uri="{FF2B5EF4-FFF2-40B4-BE49-F238E27FC236}">
                <a16:creationId xmlns:a16="http://schemas.microsoft.com/office/drawing/2014/main" id="{CB81FE55-31B6-4F31-965D-6B21726A9A8F}"/>
              </a:ext>
            </a:extLst>
          </p:cNvPr>
          <p:cNvSpPr/>
          <p:nvPr/>
        </p:nvSpPr>
        <p:spPr>
          <a:xfrm>
            <a:off x="1152599" y="4929350"/>
            <a:ext cx="2851260" cy="532454"/>
          </a:xfrm>
          <a:prstGeom prst="rect">
            <a:avLst/>
          </a:prstGeom>
        </p:spPr>
        <p:txBody>
          <a:bodyPr wrap="square">
            <a:normAutofit/>
          </a:bodyPr>
          <a:lstStyle/>
          <a:p>
            <a:pPr>
              <a:lnSpc>
                <a:spcPct val="120000"/>
              </a:lnSpc>
            </a:pPr>
            <a:r>
              <a:rPr lang="zh-CN" altLang="en-US" sz="1100"/>
              <a:t>此部分内容作为文字排版占位显示</a:t>
            </a:r>
            <a:br>
              <a:rPr lang="zh-CN" altLang="en-US" sz="1100"/>
            </a:br>
            <a:r>
              <a:rPr lang="zh-CN" altLang="en-US" sz="1100"/>
              <a:t>（建议使用主题字体）。</a:t>
            </a:r>
          </a:p>
        </p:txBody>
      </p:sp>
      <p:sp>
        <p:nvSpPr>
          <p:cNvPr id="80" name="Rectangle 12">
            <a:extLst>
              <a:ext uri="{FF2B5EF4-FFF2-40B4-BE49-F238E27FC236}">
                <a16:creationId xmlns:a16="http://schemas.microsoft.com/office/drawing/2014/main" id="{C0A82AD2-36A1-4CDD-8DB2-F221152AD044}"/>
              </a:ext>
            </a:extLst>
          </p:cNvPr>
          <p:cNvSpPr/>
          <p:nvPr/>
        </p:nvSpPr>
        <p:spPr>
          <a:xfrm>
            <a:off x="4669409" y="4929351"/>
            <a:ext cx="2851260" cy="532454"/>
          </a:xfrm>
          <a:prstGeom prst="rect">
            <a:avLst/>
          </a:prstGeom>
        </p:spPr>
        <p:txBody>
          <a:bodyPr wrap="square">
            <a:normAutofit/>
          </a:bodyPr>
          <a:lstStyle/>
          <a:p>
            <a:pPr>
              <a:lnSpc>
                <a:spcPct val="120000"/>
              </a:lnSpc>
            </a:pPr>
            <a:r>
              <a:rPr lang="zh-CN" altLang="en-US" sz="1100"/>
              <a:t>此部分内容作为文字排版占位显示</a:t>
            </a:r>
            <a:br>
              <a:rPr lang="zh-CN" altLang="en-US" sz="1100"/>
            </a:br>
            <a:r>
              <a:rPr lang="zh-CN" altLang="en-US" sz="1100"/>
              <a:t>（建议使用主题字体）。</a:t>
            </a:r>
          </a:p>
        </p:txBody>
      </p:sp>
      <p:sp>
        <p:nvSpPr>
          <p:cNvPr id="81" name="Rectangle 13">
            <a:extLst>
              <a:ext uri="{FF2B5EF4-FFF2-40B4-BE49-F238E27FC236}">
                <a16:creationId xmlns:a16="http://schemas.microsoft.com/office/drawing/2014/main" id="{3968381B-A3F6-472D-AE3E-A1F4519B4500}"/>
              </a:ext>
            </a:extLst>
          </p:cNvPr>
          <p:cNvSpPr/>
          <p:nvPr/>
        </p:nvSpPr>
        <p:spPr>
          <a:xfrm>
            <a:off x="8188141" y="4929349"/>
            <a:ext cx="2851260" cy="532454"/>
          </a:xfrm>
          <a:prstGeom prst="rect">
            <a:avLst/>
          </a:prstGeom>
        </p:spPr>
        <p:txBody>
          <a:bodyPr wrap="square">
            <a:normAutofit/>
          </a:bodyPr>
          <a:lstStyle/>
          <a:p>
            <a:pPr>
              <a:lnSpc>
                <a:spcPct val="120000"/>
              </a:lnSpc>
            </a:pPr>
            <a:r>
              <a:rPr lang="zh-CN" altLang="en-US" sz="1100"/>
              <a:t>此部分内容作为文字排版占位显示</a:t>
            </a:r>
            <a:br>
              <a:rPr lang="zh-CN" altLang="en-US" sz="1100"/>
            </a:br>
            <a:r>
              <a:rPr lang="zh-CN" altLang="en-US" sz="1100"/>
              <a:t>（建议使用主题字体）。</a:t>
            </a:r>
          </a:p>
        </p:txBody>
      </p:sp>
      <p:sp>
        <p:nvSpPr>
          <p:cNvPr id="82" name="Rectangle 14">
            <a:extLst>
              <a:ext uri="{FF2B5EF4-FFF2-40B4-BE49-F238E27FC236}">
                <a16:creationId xmlns:a16="http://schemas.microsoft.com/office/drawing/2014/main" id="{09BF1B47-16EB-4535-BFCE-0200B567D0A6}"/>
              </a:ext>
            </a:extLst>
          </p:cNvPr>
          <p:cNvSpPr/>
          <p:nvPr/>
        </p:nvSpPr>
        <p:spPr>
          <a:xfrm>
            <a:off x="1152599" y="2360481"/>
            <a:ext cx="1261884" cy="372410"/>
          </a:xfrm>
          <a:prstGeom prst="rect">
            <a:avLst/>
          </a:prstGeom>
        </p:spPr>
        <p:txBody>
          <a:bodyPr wrap="none" anchor="ctr" anchorCtr="0">
            <a:normAutofit/>
          </a:bodyPr>
          <a:lstStyle/>
          <a:p>
            <a:r>
              <a:rPr lang="zh-CN" altLang="en-US" sz="1400" b="1">
                <a:solidFill>
                  <a:schemeClr val="accent1"/>
                </a:solidFill>
              </a:rPr>
              <a:t>标题文本预设</a:t>
            </a:r>
          </a:p>
        </p:txBody>
      </p:sp>
      <p:sp>
        <p:nvSpPr>
          <p:cNvPr id="83" name="Rectangle 15">
            <a:extLst>
              <a:ext uri="{FF2B5EF4-FFF2-40B4-BE49-F238E27FC236}">
                <a16:creationId xmlns:a16="http://schemas.microsoft.com/office/drawing/2014/main" id="{1CE8CCF3-9FC2-4155-8D6C-D9F201B7C943}"/>
              </a:ext>
            </a:extLst>
          </p:cNvPr>
          <p:cNvSpPr/>
          <p:nvPr/>
        </p:nvSpPr>
        <p:spPr>
          <a:xfrm>
            <a:off x="4669410" y="2360481"/>
            <a:ext cx="1261884" cy="372410"/>
          </a:xfrm>
          <a:prstGeom prst="rect">
            <a:avLst/>
          </a:prstGeom>
        </p:spPr>
        <p:txBody>
          <a:bodyPr wrap="none" anchor="ctr" anchorCtr="0">
            <a:normAutofit/>
          </a:bodyPr>
          <a:lstStyle/>
          <a:p>
            <a:r>
              <a:rPr lang="zh-CN" altLang="en-US" sz="1400" b="1">
                <a:solidFill>
                  <a:schemeClr val="accent2"/>
                </a:solidFill>
              </a:rPr>
              <a:t>标题文本预设</a:t>
            </a:r>
          </a:p>
        </p:txBody>
      </p:sp>
      <p:sp>
        <p:nvSpPr>
          <p:cNvPr id="84" name="Rectangle 16">
            <a:extLst>
              <a:ext uri="{FF2B5EF4-FFF2-40B4-BE49-F238E27FC236}">
                <a16:creationId xmlns:a16="http://schemas.microsoft.com/office/drawing/2014/main" id="{AB2236C7-BEBF-43A2-AC5C-0931F47F746C}"/>
              </a:ext>
            </a:extLst>
          </p:cNvPr>
          <p:cNvSpPr/>
          <p:nvPr/>
        </p:nvSpPr>
        <p:spPr>
          <a:xfrm>
            <a:off x="8186221" y="2360481"/>
            <a:ext cx="1261884" cy="372410"/>
          </a:xfrm>
          <a:prstGeom prst="rect">
            <a:avLst/>
          </a:prstGeom>
        </p:spPr>
        <p:txBody>
          <a:bodyPr wrap="none" anchor="ctr" anchorCtr="0">
            <a:normAutofit/>
          </a:bodyPr>
          <a:lstStyle/>
          <a:p>
            <a:r>
              <a:rPr lang="zh-CN" altLang="en-US" sz="1400" b="1">
                <a:solidFill>
                  <a:schemeClr val="accent3"/>
                </a:solidFill>
              </a:rPr>
              <a:t>标题文本预设</a:t>
            </a:r>
          </a:p>
        </p:txBody>
      </p:sp>
      <p:sp>
        <p:nvSpPr>
          <p:cNvPr id="85" name="Rectangle 17">
            <a:extLst>
              <a:ext uri="{FF2B5EF4-FFF2-40B4-BE49-F238E27FC236}">
                <a16:creationId xmlns:a16="http://schemas.microsoft.com/office/drawing/2014/main" id="{A6231FC7-C1E7-4A2A-AF55-8AC4C02DD0C4}"/>
              </a:ext>
            </a:extLst>
          </p:cNvPr>
          <p:cNvSpPr/>
          <p:nvPr/>
        </p:nvSpPr>
        <p:spPr>
          <a:xfrm>
            <a:off x="1152599" y="4567395"/>
            <a:ext cx="1261884" cy="372410"/>
          </a:xfrm>
          <a:prstGeom prst="rect">
            <a:avLst/>
          </a:prstGeom>
        </p:spPr>
        <p:txBody>
          <a:bodyPr wrap="none" anchor="ctr" anchorCtr="0">
            <a:normAutofit/>
          </a:bodyPr>
          <a:lstStyle/>
          <a:p>
            <a:r>
              <a:rPr lang="zh-CN" altLang="en-US" sz="1400" b="1">
                <a:solidFill>
                  <a:schemeClr val="accent4"/>
                </a:solidFill>
              </a:rPr>
              <a:t>标题文本预设</a:t>
            </a:r>
          </a:p>
        </p:txBody>
      </p:sp>
      <p:sp>
        <p:nvSpPr>
          <p:cNvPr id="86" name="Rectangle 18">
            <a:extLst>
              <a:ext uri="{FF2B5EF4-FFF2-40B4-BE49-F238E27FC236}">
                <a16:creationId xmlns:a16="http://schemas.microsoft.com/office/drawing/2014/main" id="{B64192CF-37EB-4C9A-9D15-AB721A40C809}"/>
              </a:ext>
            </a:extLst>
          </p:cNvPr>
          <p:cNvSpPr/>
          <p:nvPr/>
        </p:nvSpPr>
        <p:spPr>
          <a:xfrm>
            <a:off x="4669410" y="4567395"/>
            <a:ext cx="1261884" cy="372410"/>
          </a:xfrm>
          <a:prstGeom prst="rect">
            <a:avLst/>
          </a:prstGeom>
        </p:spPr>
        <p:txBody>
          <a:bodyPr wrap="none" anchor="ctr" anchorCtr="0">
            <a:normAutofit/>
          </a:bodyPr>
          <a:lstStyle/>
          <a:p>
            <a:r>
              <a:rPr lang="zh-CN" altLang="en-US" sz="1400" b="1">
                <a:solidFill>
                  <a:schemeClr val="accent5"/>
                </a:solidFill>
              </a:rPr>
              <a:t>标题文本预设</a:t>
            </a:r>
          </a:p>
        </p:txBody>
      </p:sp>
      <p:sp>
        <p:nvSpPr>
          <p:cNvPr id="87" name="Rectangle 19">
            <a:extLst>
              <a:ext uri="{FF2B5EF4-FFF2-40B4-BE49-F238E27FC236}">
                <a16:creationId xmlns:a16="http://schemas.microsoft.com/office/drawing/2014/main" id="{82957BDD-719D-4829-BAF3-33039AABBC9B}"/>
              </a:ext>
            </a:extLst>
          </p:cNvPr>
          <p:cNvSpPr/>
          <p:nvPr/>
        </p:nvSpPr>
        <p:spPr>
          <a:xfrm>
            <a:off x="8186221" y="4567395"/>
            <a:ext cx="1261884" cy="372410"/>
          </a:xfrm>
          <a:prstGeom prst="rect">
            <a:avLst/>
          </a:prstGeom>
        </p:spPr>
        <p:txBody>
          <a:bodyPr wrap="none" anchor="ctr" anchorCtr="0">
            <a:normAutofit/>
          </a:bodyPr>
          <a:lstStyle/>
          <a:p>
            <a:r>
              <a:rPr lang="zh-CN" altLang="en-US" sz="1400" b="1">
                <a:solidFill>
                  <a:schemeClr val="accent6"/>
                </a:solidFill>
              </a:rPr>
              <a:t>标题文本预设</a:t>
            </a:r>
          </a:p>
        </p:txBody>
      </p:sp>
      <p:grpSp>
        <p:nvGrpSpPr>
          <p:cNvPr id="88" name="Group 25">
            <a:extLst>
              <a:ext uri="{FF2B5EF4-FFF2-40B4-BE49-F238E27FC236}">
                <a16:creationId xmlns:a16="http://schemas.microsoft.com/office/drawing/2014/main" id="{9B90FC76-76E5-4689-8126-4E1A695E4A18}"/>
              </a:ext>
            </a:extLst>
          </p:cNvPr>
          <p:cNvGrpSpPr/>
          <p:nvPr/>
        </p:nvGrpSpPr>
        <p:grpSpPr>
          <a:xfrm>
            <a:off x="3841955" y="2384157"/>
            <a:ext cx="3544193" cy="817430"/>
            <a:chOff x="3705672" y="1420005"/>
            <a:chExt cx="3758480" cy="1836204"/>
          </a:xfrm>
        </p:grpSpPr>
        <p:cxnSp>
          <p:nvCxnSpPr>
            <p:cNvPr id="92" name="Straight Connector 21">
              <a:extLst>
                <a:ext uri="{FF2B5EF4-FFF2-40B4-BE49-F238E27FC236}">
                  <a16:creationId xmlns:a16="http://schemas.microsoft.com/office/drawing/2014/main" id="{BC0A101A-3A4C-448D-A530-1CC163BFB8F8}"/>
                </a:ext>
              </a:extLst>
            </p:cNvPr>
            <p:cNvCxnSpPr/>
            <p:nvPr/>
          </p:nvCxnSpPr>
          <p:spPr>
            <a:xfrm>
              <a:off x="3705672" y="1420005"/>
              <a:ext cx="0" cy="183620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3" name="Straight Connector 22">
              <a:extLst>
                <a:ext uri="{FF2B5EF4-FFF2-40B4-BE49-F238E27FC236}">
                  <a16:creationId xmlns:a16="http://schemas.microsoft.com/office/drawing/2014/main" id="{C88C8E9A-8B94-4346-8139-77F1A5469262}"/>
                </a:ext>
              </a:extLst>
            </p:cNvPr>
            <p:cNvCxnSpPr/>
            <p:nvPr/>
          </p:nvCxnSpPr>
          <p:spPr>
            <a:xfrm>
              <a:off x="7464152" y="1420005"/>
              <a:ext cx="0" cy="183620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89" name="Group 26">
            <a:extLst>
              <a:ext uri="{FF2B5EF4-FFF2-40B4-BE49-F238E27FC236}">
                <a16:creationId xmlns:a16="http://schemas.microsoft.com/office/drawing/2014/main" id="{D892099A-ABEA-43EF-94E7-7EFF57A09647}"/>
              </a:ext>
            </a:extLst>
          </p:cNvPr>
          <p:cNvGrpSpPr/>
          <p:nvPr/>
        </p:nvGrpSpPr>
        <p:grpSpPr>
          <a:xfrm>
            <a:off x="3841955" y="4591071"/>
            <a:ext cx="3544193" cy="817430"/>
            <a:chOff x="3705672" y="1420005"/>
            <a:chExt cx="3758480" cy="1836204"/>
          </a:xfrm>
        </p:grpSpPr>
        <p:cxnSp>
          <p:nvCxnSpPr>
            <p:cNvPr id="90" name="Straight Connector 27">
              <a:extLst>
                <a:ext uri="{FF2B5EF4-FFF2-40B4-BE49-F238E27FC236}">
                  <a16:creationId xmlns:a16="http://schemas.microsoft.com/office/drawing/2014/main" id="{832EFDC4-B2FD-4158-AF90-4C28423DE2C7}"/>
                </a:ext>
              </a:extLst>
            </p:cNvPr>
            <p:cNvCxnSpPr/>
            <p:nvPr/>
          </p:nvCxnSpPr>
          <p:spPr>
            <a:xfrm>
              <a:off x="3705672" y="1420005"/>
              <a:ext cx="0" cy="183620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1" name="Straight Connector 28">
              <a:extLst>
                <a:ext uri="{FF2B5EF4-FFF2-40B4-BE49-F238E27FC236}">
                  <a16:creationId xmlns:a16="http://schemas.microsoft.com/office/drawing/2014/main" id="{123ABF68-27F6-4502-9EE5-6E8A834683B7}"/>
                </a:ext>
              </a:extLst>
            </p:cNvPr>
            <p:cNvCxnSpPr/>
            <p:nvPr/>
          </p:nvCxnSpPr>
          <p:spPr>
            <a:xfrm>
              <a:off x="7464152" y="1420005"/>
              <a:ext cx="0" cy="183620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840380186"/>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10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125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15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175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200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childTnLst>
                          </p:cTn>
                        </p:par>
                        <p:par>
                          <p:cTn id="30" fill="hold">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70"/>
                                        </p:tgtEl>
                                        <p:attrNameLst>
                                          <p:attrName>style.visibility</p:attrName>
                                        </p:attrNameLst>
                                      </p:cBhvr>
                                      <p:to>
                                        <p:strVal val="visible"/>
                                      </p:to>
                                    </p:set>
                                    <p:anim calcmode="lin" valueType="num">
                                      <p:cBhvr>
                                        <p:cTn id="33" dur="500" fill="hold"/>
                                        <p:tgtEl>
                                          <p:spTgt spid="70"/>
                                        </p:tgtEl>
                                        <p:attrNameLst>
                                          <p:attrName>ppt_w</p:attrName>
                                        </p:attrNameLst>
                                      </p:cBhvr>
                                      <p:tavLst>
                                        <p:tav tm="0">
                                          <p:val>
                                            <p:fltVal val="0"/>
                                          </p:val>
                                        </p:tav>
                                        <p:tav tm="100000">
                                          <p:val>
                                            <p:strVal val="#ppt_w"/>
                                          </p:val>
                                        </p:tav>
                                      </p:tavLst>
                                    </p:anim>
                                    <p:anim calcmode="lin" valueType="num">
                                      <p:cBhvr>
                                        <p:cTn id="34" dur="500" fill="hold"/>
                                        <p:tgtEl>
                                          <p:spTgt spid="70"/>
                                        </p:tgtEl>
                                        <p:attrNameLst>
                                          <p:attrName>ppt_h</p:attrName>
                                        </p:attrNameLst>
                                      </p:cBhvr>
                                      <p:tavLst>
                                        <p:tav tm="0">
                                          <p:val>
                                            <p:fltVal val="0"/>
                                          </p:val>
                                        </p:tav>
                                        <p:tav tm="100000">
                                          <p:val>
                                            <p:strVal val="#ppt_h"/>
                                          </p:val>
                                        </p:tav>
                                      </p:tavLst>
                                    </p:anim>
                                    <p:animEffect transition="in" filter="fade">
                                      <p:cBhvr>
                                        <p:cTn id="35" dur="500"/>
                                        <p:tgtEl>
                                          <p:spTgt spid="70"/>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71"/>
                                        </p:tgtEl>
                                        <p:attrNameLst>
                                          <p:attrName>style.visibility</p:attrName>
                                        </p:attrNameLst>
                                      </p:cBhvr>
                                      <p:to>
                                        <p:strVal val="visible"/>
                                      </p:to>
                                    </p:set>
                                    <p:anim calcmode="lin" valueType="num">
                                      <p:cBhvr>
                                        <p:cTn id="39" dur="500" fill="hold"/>
                                        <p:tgtEl>
                                          <p:spTgt spid="71"/>
                                        </p:tgtEl>
                                        <p:attrNameLst>
                                          <p:attrName>ppt_w</p:attrName>
                                        </p:attrNameLst>
                                      </p:cBhvr>
                                      <p:tavLst>
                                        <p:tav tm="0">
                                          <p:val>
                                            <p:fltVal val="0"/>
                                          </p:val>
                                        </p:tav>
                                        <p:tav tm="100000">
                                          <p:val>
                                            <p:strVal val="#ppt_w"/>
                                          </p:val>
                                        </p:tav>
                                      </p:tavLst>
                                    </p:anim>
                                    <p:anim calcmode="lin" valueType="num">
                                      <p:cBhvr>
                                        <p:cTn id="40" dur="500" fill="hold"/>
                                        <p:tgtEl>
                                          <p:spTgt spid="71"/>
                                        </p:tgtEl>
                                        <p:attrNameLst>
                                          <p:attrName>ppt_h</p:attrName>
                                        </p:attrNameLst>
                                      </p:cBhvr>
                                      <p:tavLst>
                                        <p:tav tm="0">
                                          <p:val>
                                            <p:fltVal val="0"/>
                                          </p:val>
                                        </p:tav>
                                        <p:tav tm="100000">
                                          <p:val>
                                            <p:strVal val="#ppt_h"/>
                                          </p:val>
                                        </p:tav>
                                      </p:tavLst>
                                    </p:anim>
                                    <p:animEffect transition="in" filter="fade">
                                      <p:cBhvr>
                                        <p:cTn id="41" dur="500"/>
                                        <p:tgtEl>
                                          <p:spTgt spid="71"/>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72"/>
                                        </p:tgtEl>
                                        <p:attrNameLst>
                                          <p:attrName>style.visibility</p:attrName>
                                        </p:attrNameLst>
                                      </p:cBhvr>
                                      <p:to>
                                        <p:strVal val="visible"/>
                                      </p:to>
                                    </p:set>
                                    <p:anim calcmode="lin" valueType="num">
                                      <p:cBhvr>
                                        <p:cTn id="45" dur="500" fill="hold"/>
                                        <p:tgtEl>
                                          <p:spTgt spid="72"/>
                                        </p:tgtEl>
                                        <p:attrNameLst>
                                          <p:attrName>ppt_w</p:attrName>
                                        </p:attrNameLst>
                                      </p:cBhvr>
                                      <p:tavLst>
                                        <p:tav tm="0">
                                          <p:val>
                                            <p:fltVal val="0"/>
                                          </p:val>
                                        </p:tav>
                                        <p:tav tm="100000">
                                          <p:val>
                                            <p:strVal val="#ppt_w"/>
                                          </p:val>
                                        </p:tav>
                                      </p:tavLst>
                                    </p:anim>
                                    <p:anim calcmode="lin" valueType="num">
                                      <p:cBhvr>
                                        <p:cTn id="46" dur="500" fill="hold"/>
                                        <p:tgtEl>
                                          <p:spTgt spid="72"/>
                                        </p:tgtEl>
                                        <p:attrNameLst>
                                          <p:attrName>ppt_h</p:attrName>
                                        </p:attrNameLst>
                                      </p:cBhvr>
                                      <p:tavLst>
                                        <p:tav tm="0">
                                          <p:val>
                                            <p:fltVal val="0"/>
                                          </p:val>
                                        </p:tav>
                                        <p:tav tm="100000">
                                          <p:val>
                                            <p:strVal val="#ppt_h"/>
                                          </p:val>
                                        </p:tav>
                                      </p:tavLst>
                                    </p:anim>
                                    <p:animEffect transition="in" filter="fade">
                                      <p:cBhvr>
                                        <p:cTn id="47" dur="500"/>
                                        <p:tgtEl>
                                          <p:spTgt spid="72"/>
                                        </p:tgtEl>
                                      </p:cBhvr>
                                    </p:animEffect>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73"/>
                                        </p:tgtEl>
                                        <p:attrNameLst>
                                          <p:attrName>style.visibility</p:attrName>
                                        </p:attrNameLst>
                                      </p:cBhvr>
                                      <p:to>
                                        <p:strVal val="visible"/>
                                      </p:to>
                                    </p:set>
                                    <p:anim calcmode="lin" valueType="num">
                                      <p:cBhvr>
                                        <p:cTn id="51" dur="500" fill="hold"/>
                                        <p:tgtEl>
                                          <p:spTgt spid="73"/>
                                        </p:tgtEl>
                                        <p:attrNameLst>
                                          <p:attrName>ppt_w</p:attrName>
                                        </p:attrNameLst>
                                      </p:cBhvr>
                                      <p:tavLst>
                                        <p:tav tm="0">
                                          <p:val>
                                            <p:fltVal val="0"/>
                                          </p:val>
                                        </p:tav>
                                        <p:tav tm="100000">
                                          <p:val>
                                            <p:strVal val="#ppt_w"/>
                                          </p:val>
                                        </p:tav>
                                      </p:tavLst>
                                    </p:anim>
                                    <p:anim calcmode="lin" valueType="num">
                                      <p:cBhvr>
                                        <p:cTn id="52" dur="500" fill="hold"/>
                                        <p:tgtEl>
                                          <p:spTgt spid="73"/>
                                        </p:tgtEl>
                                        <p:attrNameLst>
                                          <p:attrName>ppt_h</p:attrName>
                                        </p:attrNameLst>
                                      </p:cBhvr>
                                      <p:tavLst>
                                        <p:tav tm="0">
                                          <p:val>
                                            <p:fltVal val="0"/>
                                          </p:val>
                                        </p:tav>
                                        <p:tav tm="100000">
                                          <p:val>
                                            <p:strVal val="#ppt_h"/>
                                          </p:val>
                                        </p:tav>
                                      </p:tavLst>
                                    </p:anim>
                                    <p:animEffect transition="in" filter="fade">
                                      <p:cBhvr>
                                        <p:cTn id="53" dur="500"/>
                                        <p:tgtEl>
                                          <p:spTgt spid="73"/>
                                        </p:tgtEl>
                                      </p:cBhvr>
                                    </p:animEffect>
                                  </p:childTnLst>
                                </p:cTn>
                              </p:par>
                            </p:childTnLst>
                          </p:cTn>
                        </p:par>
                        <p:par>
                          <p:cTn id="54" fill="hold">
                            <p:stCondLst>
                              <p:cond delay="5000"/>
                            </p:stCondLst>
                            <p:childTnLst>
                              <p:par>
                                <p:cTn id="55" presetID="53" presetClass="entr" presetSubtype="16" fill="hold" grpId="0" nodeType="afterEffect">
                                  <p:stCondLst>
                                    <p:cond delay="0"/>
                                  </p:stCondLst>
                                  <p:childTnLst>
                                    <p:set>
                                      <p:cBhvr>
                                        <p:cTn id="56" dur="1" fill="hold">
                                          <p:stCondLst>
                                            <p:cond delay="0"/>
                                          </p:stCondLst>
                                        </p:cTn>
                                        <p:tgtEl>
                                          <p:spTgt spid="74"/>
                                        </p:tgtEl>
                                        <p:attrNameLst>
                                          <p:attrName>style.visibility</p:attrName>
                                        </p:attrNameLst>
                                      </p:cBhvr>
                                      <p:to>
                                        <p:strVal val="visible"/>
                                      </p:to>
                                    </p:set>
                                    <p:anim calcmode="lin" valueType="num">
                                      <p:cBhvr>
                                        <p:cTn id="57" dur="500" fill="hold"/>
                                        <p:tgtEl>
                                          <p:spTgt spid="74"/>
                                        </p:tgtEl>
                                        <p:attrNameLst>
                                          <p:attrName>ppt_w</p:attrName>
                                        </p:attrNameLst>
                                      </p:cBhvr>
                                      <p:tavLst>
                                        <p:tav tm="0">
                                          <p:val>
                                            <p:fltVal val="0"/>
                                          </p:val>
                                        </p:tav>
                                        <p:tav tm="100000">
                                          <p:val>
                                            <p:strVal val="#ppt_w"/>
                                          </p:val>
                                        </p:tav>
                                      </p:tavLst>
                                    </p:anim>
                                    <p:anim calcmode="lin" valueType="num">
                                      <p:cBhvr>
                                        <p:cTn id="58" dur="500" fill="hold"/>
                                        <p:tgtEl>
                                          <p:spTgt spid="74"/>
                                        </p:tgtEl>
                                        <p:attrNameLst>
                                          <p:attrName>ppt_h</p:attrName>
                                        </p:attrNameLst>
                                      </p:cBhvr>
                                      <p:tavLst>
                                        <p:tav tm="0">
                                          <p:val>
                                            <p:fltVal val="0"/>
                                          </p:val>
                                        </p:tav>
                                        <p:tav tm="100000">
                                          <p:val>
                                            <p:strVal val="#ppt_h"/>
                                          </p:val>
                                        </p:tav>
                                      </p:tavLst>
                                    </p:anim>
                                    <p:animEffect transition="in" filter="fade">
                                      <p:cBhvr>
                                        <p:cTn id="59" dur="500"/>
                                        <p:tgtEl>
                                          <p:spTgt spid="74"/>
                                        </p:tgtEl>
                                      </p:cBhvr>
                                    </p:animEffect>
                                  </p:childTnLst>
                                </p:cTn>
                              </p:par>
                            </p:childTnLst>
                          </p:cTn>
                        </p:par>
                        <p:par>
                          <p:cTn id="60" fill="hold">
                            <p:stCondLst>
                              <p:cond delay="5500"/>
                            </p:stCondLst>
                            <p:childTnLst>
                              <p:par>
                                <p:cTn id="61" presetID="53" presetClass="entr" presetSubtype="16" fill="hold" grpId="0" nodeType="afterEffect">
                                  <p:stCondLst>
                                    <p:cond delay="0"/>
                                  </p:stCondLst>
                                  <p:childTnLst>
                                    <p:set>
                                      <p:cBhvr>
                                        <p:cTn id="62" dur="1" fill="hold">
                                          <p:stCondLst>
                                            <p:cond delay="0"/>
                                          </p:stCondLst>
                                        </p:cTn>
                                        <p:tgtEl>
                                          <p:spTgt spid="75"/>
                                        </p:tgtEl>
                                        <p:attrNameLst>
                                          <p:attrName>style.visibility</p:attrName>
                                        </p:attrNameLst>
                                      </p:cBhvr>
                                      <p:to>
                                        <p:strVal val="visible"/>
                                      </p:to>
                                    </p:set>
                                    <p:anim calcmode="lin" valueType="num">
                                      <p:cBhvr>
                                        <p:cTn id="63" dur="500" fill="hold"/>
                                        <p:tgtEl>
                                          <p:spTgt spid="75"/>
                                        </p:tgtEl>
                                        <p:attrNameLst>
                                          <p:attrName>ppt_w</p:attrName>
                                        </p:attrNameLst>
                                      </p:cBhvr>
                                      <p:tavLst>
                                        <p:tav tm="0">
                                          <p:val>
                                            <p:fltVal val="0"/>
                                          </p:val>
                                        </p:tav>
                                        <p:tav tm="100000">
                                          <p:val>
                                            <p:strVal val="#ppt_w"/>
                                          </p:val>
                                        </p:tav>
                                      </p:tavLst>
                                    </p:anim>
                                    <p:anim calcmode="lin" valueType="num">
                                      <p:cBhvr>
                                        <p:cTn id="64" dur="500" fill="hold"/>
                                        <p:tgtEl>
                                          <p:spTgt spid="75"/>
                                        </p:tgtEl>
                                        <p:attrNameLst>
                                          <p:attrName>ppt_h</p:attrName>
                                        </p:attrNameLst>
                                      </p:cBhvr>
                                      <p:tavLst>
                                        <p:tav tm="0">
                                          <p:val>
                                            <p:fltVal val="0"/>
                                          </p:val>
                                        </p:tav>
                                        <p:tav tm="100000">
                                          <p:val>
                                            <p:strVal val="#ppt_h"/>
                                          </p:val>
                                        </p:tav>
                                      </p:tavLst>
                                    </p:anim>
                                    <p:animEffect transition="in" filter="fade">
                                      <p:cBhvr>
                                        <p:cTn id="65" dur="500"/>
                                        <p:tgtEl>
                                          <p:spTgt spid="75"/>
                                        </p:tgtEl>
                                      </p:cBhvr>
                                    </p:animEffect>
                                  </p:childTnLst>
                                </p:cTn>
                              </p:par>
                            </p:childTnLst>
                          </p:cTn>
                        </p:par>
                        <p:par>
                          <p:cTn id="66" fill="hold">
                            <p:stCondLst>
                              <p:cond delay="6000"/>
                            </p:stCondLst>
                            <p:childTnLst>
                              <p:par>
                                <p:cTn id="67" presetID="53" presetClass="entr" presetSubtype="16" fill="hold" grpId="0" nodeType="afterEffect">
                                  <p:stCondLst>
                                    <p:cond delay="0"/>
                                  </p:stCondLst>
                                  <p:childTnLst>
                                    <p:set>
                                      <p:cBhvr>
                                        <p:cTn id="68" dur="1" fill="hold">
                                          <p:stCondLst>
                                            <p:cond delay="0"/>
                                          </p:stCondLst>
                                        </p:cTn>
                                        <p:tgtEl>
                                          <p:spTgt spid="76"/>
                                        </p:tgtEl>
                                        <p:attrNameLst>
                                          <p:attrName>style.visibility</p:attrName>
                                        </p:attrNameLst>
                                      </p:cBhvr>
                                      <p:to>
                                        <p:strVal val="visible"/>
                                      </p:to>
                                    </p:set>
                                    <p:anim calcmode="lin" valueType="num">
                                      <p:cBhvr>
                                        <p:cTn id="69" dur="500" fill="hold"/>
                                        <p:tgtEl>
                                          <p:spTgt spid="76"/>
                                        </p:tgtEl>
                                        <p:attrNameLst>
                                          <p:attrName>ppt_w</p:attrName>
                                        </p:attrNameLst>
                                      </p:cBhvr>
                                      <p:tavLst>
                                        <p:tav tm="0">
                                          <p:val>
                                            <p:fltVal val="0"/>
                                          </p:val>
                                        </p:tav>
                                        <p:tav tm="100000">
                                          <p:val>
                                            <p:strVal val="#ppt_w"/>
                                          </p:val>
                                        </p:tav>
                                      </p:tavLst>
                                    </p:anim>
                                    <p:anim calcmode="lin" valueType="num">
                                      <p:cBhvr>
                                        <p:cTn id="70" dur="500" fill="hold"/>
                                        <p:tgtEl>
                                          <p:spTgt spid="76"/>
                                        </p:tgtEl>
                                        <p:attrNameLst>
                                          <p:attrName>ppt_h</p:attrName>
                                        </p:attrNameLst>
                                      </p:cBhvr>
                                      <p:tavLst>
                                        <p:tav tm="0">
                                          <p:val>
                                            <p:fltVal val="0"/>
                                          </p:val>
                                        </p:tav>
                                        <p:tav tm="100000">
                                          <p:val>
                                            <p:strVal val="#ppt_h"/>
                                          </p:val>
                                        </p:tav>
                                      </p:tavLst>
                                    </p:anim>
                                    <p:animEffect transition="in" filter="fade">
                                      <p:cBhvr>
                                        <p:cTn id="71" dur="500"/>
                                        <p:tgtEl>
                                          <p:spTgt spid="76"/>
                                        </p:tgtEl>
                                      </p:cBhvr>
                                    </p:animEffect>
                                  </p:childTnLst>
                                </p:cTn>
                              </p:par>
                            </p:childTnLst>
                          </p:cTn>
                        </p:par>
                        <p:par>
                          <p:cTn id="72" fill="hold">
                            <p:stCondLst>
                              <p:cond delay="6500"/>
                            </p:stCondLst>
                            <p:childTnLst>
                              <p:par>
                                <p:cTn id="73" presetID="53" presetClass="entr" presetSubtype="16" fill="hold" grpId="0" nodeType="afterEffect">
                                  <p:stCondLst>
                                    <p:cond delay="0"/>
                                  </p:stCondLst>
                                  <p:childTnLst>
                                    <p:set>
                                      <p:cBhvr>
                                        <p:cTn id="74" dur="1" fill="hold">
                                          <p:stCondLst>
                                            <p:cond delay="0"/>
                                          </p:stCondLst>
                                        </p:cTn>
                                        <p:tgtEl>
                                          <p:spTgt spid="77"/>
                                        </p:tgtEl>
                                        <p:attrNameLst>
                                          <p:attrName>style.visibility</p:attrName>
                                        </p:attrNameLst>
                                      </p:cBhvr>
                                      <p:to>
                                        <p:strVal val="visible"/>
                                      </p:to>
                                    </p:set>
                                    <p:anim calcmode="lin" valueType="num">
                                      <p:cBhvr>
                                        <p:cTn id="75" dur="500" fill="hold"/>
                                        <p:tgtEl>
                                          <p:spTgt spid="77"/>
                                        </p:tgtEl>
                                        <p:attrNameLst>
                                          <p:attrName>ppt_w</p:attrName>
                                        </p:attrNameLst>
                                      </p:cBhvr>
                                      <p:tavLst>
                                        <p:tav tm="0">
                                          <p:val>
                                            <p:fltVal val="0"/>
                                          </p:val>
                                        </p:tav>
                                        <p:tav tm="100000">
                                          <p:val>
                                            <p:strVal val="#ppt_w"/>
                                          </p:val>
                                        </p:tav>
                                      </p:tavLst>
                                    </p:anim>
                                    <p:anim calcmode="lin" valueType="num">
                                      <p:cBhvr>
                                        <p:cTn id="76" dur="500" fill="hold"/>
                                        <p:tgtEl>
                                          <p:spTgt spid="77"/>
                                        </p:tgtEl>
                                        <p:attrNameLst>
                                          <p:attrName>ppt_h</p:attrName>
                                        </p:attrNameLst>
                                      </p:cBhvr>
                                      <p:tavLst>
                                        <p:tav tm="0">
                                          <p:val>
                                            <p:fltVal val="0"/>
                                          </p:val>
                                        </p:tav>
                                        <p:tav tm="100000">
                                          <p:val>
                                            <p:strVal val="#ppt_h"/>
                                          </p:val>
                                        </p:tav>
                                      </p:tavLst>
                                    </p:anim>
                                    <p:animEffect transition="in" filter="fade">
                                      <p:cBhvr>
                                        <p:cTn id="77" dur="500"/>
                                        <p:tgtEl>
                                          <p:spTgt spid="77"/>
                                        </p:tgtEl>
                                      </p:cBhvr>
                                    </p:animEffect>
                                  </p:childTnLst>
                                </p:cTn>
                              </p:par>
                            </p:childTnLst>
                          </p:cTn>
                        </p:par>
                        <p:par>
                          <p:cTn id="78" fill="hold">
                            <p:stCondLst>
                              <p:cond delay="7000"/>
                            </p:stCondLst>
                            <p:childTnLst>
                              <p:par>
                                <p:cTn id="79" presetID="53" presetClass="entr" presetSubtype="16" fill="hold" grpId="0" nodeType="afterEffect">
                                  <p:stCondLst>
                                    <p:cond delay="0"/>
                                  </p:stCondLst>
                                  <p:childTnLst>
                                    <p:set>
                                      <p:cBhvr>
                                        <p:cTn id="80" dur="1" fill="hold">
                                          <p:stCondLst>
                                            <p:cond delay="0"/>
                                          </p:stCondLst>
                                        </p:cTn>
                                        <p:tgtEl>
                                          <p:spTgt spid="78"/>
                                        </p:tgtEl>
                                        <p:attrNameLst>
                                          <p:attrName>style.visibility</p:attrName>
                                        </p:attrNameLst>
                                      </p:cBhvr>
                                      <p:to>
                                        <p:strVal val="visible"/>
                                      </p:to>
                                    </p:set>
                                    <p:anim calcmode="lin" valueType="num">
                                      <p:cBhvr>
                                        <p:cTn id="81" dur="500" fill="hold"/>
                                        <p:tgtEl>
                                          <p:spTgt spid="78"/>
                                        </p:tgtEl>
                                        <p:attrNameLst>
                                          <p:attrName>ppt_w</p:attrName>
                                        </p:attrNameLst>
                                      </p:cBhvr>
                                      <p:tavLst>
                                        <p:tav tm="0">
                                          <p:val>
                                            <p:fltVal val="0"/>
                                          </p:val>
                                        </p:tav>
                                        <p:tav tm="100000">
                                          <p:val>
                                            <p:strVal val="#ppt_w"/>
                                          </p:val>
                                        </p:tav>
                                      </p:tavLst>
                                    </p:anim>
                                    <p:anim calcmode="lin" valueType="num">
                                      <p:cBhvr>
                                        <p:cTn id="82" dur="500" fill="hold"/>
                                        <p:tgtEl>
                                          <p:spTgt spid="78"/>
                                        </p:tgtEl>
                                        <p:attrNameLst>
                                          <p:attrName>ppt_h</p:attrName>
                                        </p:attrNameLst>
                                      </p:cBhvr>
                                      <p:tavLst>
                                        <p:tav tm="0">
                                          <p:val>
                                            <p:fltVal val="0"/>
                                          </p:val>
                                        </p:tav>
                                        <p:tav tm="100000">
                                          <p:val>
                                            <p:strVal val="#ppt_h"/>
                                          </p:val>
                                        </p:tav>
                                      </p:tavLst>
                                    </p:anim>
                                    <p:animEffect transition="in" filter="fade">
                                      <p:cBhvr>
                                        <p:cTn id="83" dur="500"/>
                                        <p:tgtEl>
                                          <p:spTgt spid="78"/>
                                        </p:tgtEl>
                                      </p:cBhvr>
                                    </p:animEffect>
                                  </p:childTnLst>
                                </p:cTn>
                              </p:par>
                            </p:childTnLst>
                          </p:cTn>
                        </p:par>
                        <p:par>
                          <p:cTn id="84" fill="hold">
                            <p:stCondLst>
                              <p:cond delay="7500"/>
                            </p:stCondLst>
                            <p:childTnLst>
                              <p:par>
                                <p:cTn id="85" presetID="53" presetClass="entr" presetSubtype="16" fill="hold" grpId="0" nodeType="afterEffect">
                                  <p:stCondLst>
                                    <p:cond delay="0"/>
                                  </p:stCondLst>
                                  <p:childTnLst>
                                    <p:set>
                                      <p:cBhvr>
                                        <p:cTn id="86" dur="1" fill="hold">
                                          <p:stCondLst>
                                            <p:cond delay="0"/>
                                          </p:stCondLst>
                                        </p:cTn>
                                        <p:tgtEl>
                                          <p:spTgt spid="79"/>
                                        </p:tgtEl>
                                        <p:attrNameLst>
                                          <p:attrName>style.visibility</p:attrName>
                                        </p:attrNameLst>
                                      </p:cBhvr>
                                      <p:to>
                                        <p:strVal val="visible"/>
                                      </p:to>
                                    </p:set>
                                    <p:anim calcmode="lin" valueType="num">
                                      <p:cBhvr>
                                        <p:cTn id="87" dur="500" fill="hold"/>
                                        <p:tgtEl>
                                          <p:spTgt spid="79"/>
                                        </p:tgtEl>
                                        <p:attrNameLst>
                                          <p:attrName>ppt_w</p:attrName>
                                        </p:attrNameLst>
                                      </p:cBhvr>
                                      <p:tavLst>
                                        <p:tav tm="0">
                                          <p:val>
                                            <p:fltVal val="0"/>
                                          </p:val>
                                        </p:tav>
                                        <p:tav tm="100000">
                                          <p:val>
                                            <p:strVal val="#ppt_w"/>
                                          </p:val>
                                        </p:tav>
                                      </p:tavLst>
                                    </p:anim>
                                    <p:anim calcmode="lin" valueType="num">
                                      <p:cBhvr>
                                        <p:cTn id="88" dur="500" fill="hold"/>
                                        <p:tgtEl>
                                          <p:spTgt spid="79"/>
                                        </p:tgtEl>
                                        <p:attrNameLst>
                                          <p:attrName>ppt_h</p:attrName>
                                        </p:attrNameLst>
                                      </p:cBhvr>
                                      <p:tavLst>
                                        <p:tav tm="0">
                                          <p:val>
                                            <p:fltVal val="0"/>
                                          </p:val>
                                        </p:tav>
                                        <p:tav tm="100000">
                                          <p:val>
                                            <p:strVal val="#ppt_h"/>
                                          </p:val>
                                        </p:tav>
                                      </p:tavLst>
                                    </p:anim>
                                    <p:animEffect transition="in" filter="fade">
                                      <p:cBhvr>
                                        <p:cTn id="89" dur="500"/>
                                        <p:tgtEl>
                                          <p:spTgt spid="79"/>
                                        </p:tgtEl>
                                      </p:cBhvr>
                                    </p:animEffect>
                                  </p:childTnLst>
                                </p:cTn>
                              </p:par>
                            </p:childTnLst>
                          </p:cTn>
                        </p:par>
                        <p:par>
                          <p:cTn id="90" fill="hold">
                            <p:stCondLst>
                              <p:cond delay="8000"/>
                            </p:stCondLst>
                            <p:childTnLst>
                              <p:par>
                                <p:cTn id="91" presetID="53" presetClass="entr" presetSubtype="16" fill="hold" grpId="0" nodeType="afterEffect">
                                  <p:stCondLst>
                                    <p:cond delay="0"/>
                                  </p:stCondLst>
                                  <p:childTnLst>
                                    <p:set>
                                      <p:cBhvr>
                                        <p:cTn id="92" dur="1" fill="hold">
                                          <p:stCondLst>
                                            <p:cond delay="0"/>
                                          </p:stCondLst>
                                        </p:cTn>
                                        <p:tgtEl>
                                          <p:spTgt spid="80"/>
                                        </p:tgtEl>
                                        <p:attrNameLst>
                                          <p:attrName>style.visibility</p:attrName>
                                        </p:attrNameLst>
                                      </p:cBhvr>
                                      <p:to>
                                        <p:strVal val="visible"/>
                                      </p:to>
                                    </p:set>
                                    <p:anim calcmode="lin" valueType="num">
                                      <p:cBhvr>
                                        <p:cTn id="93" dur="500" fill="hold"/>
                                        <p:tgtEl>
                                          <p:spTgt spid="80"/>
                                        </p:tgtEl>
                                        <p:attrNameLst>
                                          <p:attrName>ppt_w</p:attrName>
                                        </p:attrNameLst>
                                      </p:cBhvr>
                                      <p:tavLst>
                                        <p:tav tm="0">
                                          <p:val>
                                            <p:fltVal val="0"/>
                                          </p:val>
                                        </p:tav>
                                        <p:tav tm="100000">
                                          <p:val>
                                            <p:strVal val="#ppt_w"/>
                                          </p:val>
                                        </p:tav>
                                      </p:tavLst>
                                    </p:anim>
                                    <p:anim calcmode="lin" valueType="num">
                                      <p:cBhvr>
                                        <p:cTn id="94" dur="500" fill="hold"/>
                                        <p:tgtEl>
                                          <p:spTgt spid="80"/>
                                        </p:tgtEl>
                                        <p:attrNameLst>
                                          <p:attrName>ppt_h</p:attrName>
                                        </p:attrNameLst>
                                      </p:cBhvr>
                                      <p:tavLst>
                                        <p:tav tm="0">
                                          <p:val>
                                            <p:fltVal val="0"/>
                                          </p:val>
                                        </p:tav>
                                        <p:tav tm="100000">
                                          <p:val>
                                            <p:strVal val="#ppt_h"/>
                                          </p:val>
                                        </p:tav>
                                      </p:tavLst>
                                    </p:anim>
                                    <p:animEffect transition="in" filter="fade">
                                      <p:cBhvr>
                                        <p:cTn id="95" dur="500"/>
                                        <p:tgtEl>
                                          <p:spTgt spid="80"/>
                                        </p:tgtEl>
                                      </p:cBhvr>
                                    </p:animEffect>
                                  </p:childTnLst>
                                </p:cTn>
                              </p:par>
                            </p:childTnLst>
                          </p:cTn>
                        </p:par>
                        <p:par>
                          <p:cTn id="96" fill="hold">
                            <p:stCondLst>
                              <p:cond delay="8500"/>
                            </p:stCondLst>
                            <p:childTnLst>
                              <p:par>
                                <p:cTn id="97" presetID="53" presetClass="entr" presetSubtype="16" fill="hold" grpId="0" nodeType="afterEffect">
                                  <p:stCondLst>
                                    <p:cond delay="0"/>
                                  </p:stCondLst>
                                  <p:childTnLst>
                                    <p:set>
                                      <p:cBhvr>
                                        <p:cTn id="98" dur="1" fill="hold">
                                          <p:stCondLst>
                                            <p:cond delay="0"/>
                                          </p:stCondLst>
                                        </p:cTn>
                                        <p:tgtEl>
                                          <p:spTgt spid="81"/>
                                        </p:tgtEl>
                                        <p:attrNameLst>
                                          <p:attrName>style.visibility</p:attrName>
                                        </p:attrNameLst>
                                      </p:cBhvr>
                                      <p:to>
                                        <p:strVal val="visible"/>
                                      </p:to>
                                    </p:set>
                                    <p:anim calcmode="lin" valueType="num">
                                      <p:cBhvr>
                                        <p:cTn id="99" dur="500" fill="hold"/>
                                        <p:tgtEl>
                                          <p:spTgt spid="81"/>
                                        </p:tgtEl>
                                        <p:attrNameLst>
                                          <p:attrName>ppt_w</p:attrName>
                                        </p:attrNameLst>
                                      </p:cBhvr>
                                      <p:tavLst>
                                        <p:tav tm="0">
                                          <p:val>
                                            <p:fltVal val="0"/>
                                          </p:val>
                                        </p:tav>
                                        <p:tav tm="100000">
                                          <p:val>
                                            <p:strVal val="#ppt_w"/>
                                          </p:val>
                                        </p:tav>
                                      </p:tavLst>
                                    </p:anim>
                                    <p:anim calcmode="lin" valueType="num">
                                      <p:cBhvr>
                                        <p:cTn id="100" dur="500" fill="hold"/>
                                        <p:tgtEl>
                                          <p:spTgt spid="81"/>
                                        </p:tgtEl>
                                        <p:attrNameLst>
                                          <p:attrName>ppt_h</p:attrName>
                                        </p:attrNameLst>
                                      </p:cBhvr>
                                      <p:tavLst>
                                        <p:tav tm="0">
                                          <p:val>
                                            <p:fltVal val="0"/>
                                          </p:val>
                                        </p:tav>
                                        <p:tav tm="100000">
                                          <p:val>
                                            <p:strVal val="#ppt_h"/>
                                          </p:val>
                                        </p:tav>
                                      </p:tavLst>
                                    </p:anim>
                                    <p:animEffect transition="in" filter="fade">
                                      <p:cBhvr>
                                        <p:cTn id="101" dur="500"/>
                                        <p:tgtEl>
                                          <p:spTgt spid="81"/>
                                        </p:tgtEl>
                                      </p:cBhvr>
                                    </p:animEffect>
                                  </p:childTnLst>
                                </p:cTn>
                              </p:par>
                            </p:childTnLst>
                          </p:cTn>
                        </p:par>
                        <p:par>
                          <p:cTn id="102" fill="hold">
                            <p:stCondLst>
                              <p:cond delay="9000"/>
                            </p:stCondLst>
                            <p:childTnLst>
                              <p:par>
                                <p:cTn id="103" presetID="53" presetClass="entr" presetSubtype="16" fill="hold" grpId="0" nodeType="afterEffect">
                                  <p:stCondLst>
                                    <p:cond delay="0"/>
                                  </p:stCondLst>
                                  <p:childTnLst>
                                    <p:set>
                                      <p:cBhvr>
                                        <p:cTn id="104" dur="1" fill="hold">
                                          <p:stCondLst>
                                            <p:cond delay="0"/>
                                          </p:stCondLst>
                                        </p:cTn>
                                        <p:tgtEl>
                                          <p:spTgt spid="82"/>
                                        </p:tgtEl>
                                        <p:attrNameLst>
                                          <p:attrName>style.visibility</p:attrName>
                                        </p:attrNameLst>
                                      </p:cBhvr>
                                      <p:to>
                                        <p:strVal val="visible"/>
                                      </p:to>
                                    </p:set>
                                    <p:anim calcmode="lin" valueType="num">
                                      <p:cBhvr>
                                        <p:cTn id="105" dur="500" fill="hold"/>
                                        <p:tgtEl>
                                          <p:spTgt spid="82"/>
                                        </p:tgtEl>
                                        <p:attrNameLst>
                                          <p:attrName>ppt_w</p:attrName>
                                        </p:attrNameLst>
                                      </p:cBhvr>
                                      <p:tavLst>
                                        <p:tav tm="0">
                                          <p:val>
                                            <p:fltVal val="0"/>
                                          </p:val>
                                        </p:tav>
                                        <p:tav tm="100000">
                                          <p:val>
                                            <p:strVal val="#ppt_w"/>
                                          </p:val>
                                        </p:tav>
                                      </p:tavLst>
                                    </p:anim>
                                    <p:anim calcmode="lin" valueType="num">
                                      <p:cBhvr>
                                        <p:cTn id="106" dur="500" fill="hold"/>
                                        <p:tgtEl>
                                          <p:spTgt spid="82"/>
                                        </p:tgtEl>
                                        <p:attrNameLst>
                                          <p:attrName>ppt_h</p:attrName>
                                        </p:attrNameLst>
                                      </p:cBhvr>
                                      <p:tavLst>
                                        <p:tav tm="0">
                                          <p:val>
                                            <p:fltVal val="0"/>
                                          </p:val>
                                        </p:tav>
                                        <p:tav tm="100000">
                                          <p:val>
                                            <p:strVal val="#ppt_h"/>
                                          </p:val>
                                        </p:tav>
                                      </p:tavLst>
                                    </p:anim>
                                    <p:animEffect transition="in" filter="fade">
                                      <p:cBhvr>
                                        <p:cTn id="107" dur="500"/>
                                        <p:tgtEl>
                                          <p:spTgt spid="82"/>
                                        </p:tgtEl>
                                      </p:cBhvr>
                                    </p:animEffect>
                                  </p:childTnLst>
                                </p:cTn>
                              </p:par>
                            </p:childTnLst>
                          </p:cTn>
                        </p:par>
                        <p:par>
                          <p:cTn id="108" fill="hold">
                            <p:stCondLst>
                              <p:cond delay="9500"/>
                            </p:stCondLst>
                            <p:childTnLst>
                              <p:par>
                                <p:cTn id="109" presetID="53" presetClass="entr" presetSubtype="16" fill="hold" grpId="0" nodeType="afterEffect">
                                  <p:stCondLst>
                                    <p:cond delay="0"/>
                                  </p:stCondLst>
                                  <p:childTnLst>
                                    <p:set>
                                      <p:cBhvr>
                                        <p:cTn id="110" dur="1" fill="hold">
                                          <p:stCondLst>
                                            <p:cond delay="0"/>
                                          </p:stCondLst>
                                        </p:cTn>
                                        <p:tgtEl>
                                          <p:spTgt spid="83"/>
                                        </p:tgtEl>
                                        <p:attrNameLst>
                                          <p:attrName>style.visibility</p:attrName>
                                        </p:attrNameLst>
                                      </p:cBhvr>
                                      <p:to>
                                        <p:strVal val="visible"/>
                                      </p:to>
                                    </p:set>
                                    <p:anim calcmode="lin" valueType="num">
                                      <p:cBhvr>
                                        <p:cTn id="111" dur="500" fill="hold"/>
                                        <p:tgtEl>
                                          <p:spTgt spid="83"/>
                                        </p:tgtEl>
                                        <p:attrNameLst>
                                          <p:attrName>ppt_w</p:attrName>
                                        </p:attrNameLst>
                                      </p:cBhvr>
                                      <p:tavLst>
                                        <p:tav tm="0">
                                          <p:val>
                                            <p:fltVal val="0"/>
                                          </p:val>
                                        </p:tav>
                                        <p:tav tm="100000">
                                          <p:val>
                                            <p:strVal val="#ppt_w"/>
                                          </p:val>
                                        </p:tav>
                                      </p:tavLst>
                                    </p:anim>
                                    <p:anim calcmode="lin" valueType="num">
                                      <p:cBhvr>
                                        <p:cTn id="112" dur="500" fill="hold"/>
                                        <p:tgtEl>
                                          <p:spTgt spid="83"/>
                                        </p:tgtEl>
                                        <p:attrNameLst>
                                          <p:attrName>ppt_h</p:attrName>
                                        </p:attrNameLst>
                                      </p:cBhvr>
                                      <p:tavLst>
                                        <p:tav tm="0">
                                          <p:val>
                                            <p:fltVal val="0"/>
                                          </p:val>
                                        </p:tav>
                                        <p:tav tm="100000">
                                          <p:val>
                                            <p:strVal val="#ppt_h"/>
                                          </p:val>
                                        </p:tav>
                                      </p:tavLst>
                                    </p:anim>
                                    <p:animEffect transition="in" filter="fade">
                                      <p:cBhvr>
                                        <p:cTn id="113" dur="500"/>
                                        <p:tgtEl>
                                          <p:spTgt spid="83"/>
                                        </p:tgtEl>
                                      </p:cBhvr>
                                    </p:animEffect>
                                  </p:childTnLst>
                                </p:cTn>
                              </p:par>
                            </p:childTnLst>
                          </p:cTn>
                        </p:par>
                        <p:par>
                          <p:cTn id="114" fill="hold">
                            <p:stCondLst>
                              <p:cond delay="10000"/>
                            </p:stCondLst>
                            <p:childTnLst>
                              <p:par>
                                <p:cTn id="115" presetID="53" presetClass="entr" presetSubtype="16" fill="hold" grpId="0" nodeType="afterEffect">
                                  <p:stCondLst>
                                    <p:cond delay="0"/>
                                  </p:stCondLst>
                                  <p:childTnLst>
                                    <p:set>
                                      <p:cBhvr>
                                        <p:cTn id="116" dur="1" fill="hold">
                                          <p:stCondLst>
                                            <p:cond delay="0"/>
                                          </p:stCondLst>
                                        </p:cTn>
                                        <p:tgtEl>
                                          <p:spTgt spid="84"/>
                                        </p:tgtEl>
                                        <p:attrNameLst>
                                          <p:attrName>style.visibility</p:attrName>
                                        </p:attrNameLst>
                                      </p:cBhvr>
                                      <p:to>
                                        <p:strVal val="visible"/>
                                      </p:to>
                                    </p:set>
                                    <p:anim calcmode="lin" valueType="num">
                                      <p:cBhvr>
                                        <p:cTn id="117" dur="500" fill="hold"/>
                                        <p:tgtEl>
                                          <p:spTgt spid="84"/>
                                        </p:tgtEl>
                                        <p:attrNameLst>
                                          <p:attrName>ppt_w</p:attrName>
                                        </p:attrNameLst>
                                      </p:cBhvr>
                                      <p:tavLst>
                                        <p:tav tm="0">
                                          <p:val>
                                            <p:fltVal val="0"/>
                                          </p:val>
                                        </p:tav>
                                        <p:tav tm="100000">
                                          <p:val>
                                            <p:strVal val="#ppt_w"/>
                                          </p:val>
                                        </p:tav>
                                      </p:tavLst>
                                    </p:anim>
                                    <p:anim calcmode="lin" valueType="num">
                                      <p:cBhvr>
                                        <p:cTn id="118" dur="500" fill="hold"/>
                                        <p:tgtEl>
                                          <p:spTgt spid="84"/>
                                        </p:tgtEl>
                                        <p:attrNameLst>
                                          <p:attrName>ppt_h</p:attrName>
                                        </p:attrNameLst>
                                      </p:cBhvr>
                                      <p:tavLst>
                                        <p:tav tm="0">
                                          <p:val>
                                            <p:fltVal val="0"/>
                                          </p:val>
                                        </p:tav>
                                        <p:tav tm="100000">
                                          <p:val>
                                            <p:strVal val="#ppt_h"/>
                                          </p:val>
                                        </p:tav>
                                      </p:tavLst>
                                    </p:anim>
                                    <p:animEffect transition="in" filter="fade">
                                      <p:cBhvr>
                                        <p:cTn id="119" dur="500"/>
                                        <p:tgtEl>
                                          <p:spTgt spid="84"/>
                                        </p:tgtEl>
                                      </p:cBhvr>
                                    </p:animEffect>
                                  </p:childTnLst>
                                </p:cTn>
                              </p:par>
                            </p:childTnLst>
                          </p:cTn>
                        </p:par>
                        <p:par>
                          <p:cTn id="120" fill="hold">
                            <p:stCondLst>
                              <p:cond delay="10500"/>
                            </p:stCondLst>
                            <p:childTnLst>
                              <p:par>
                                <p:cTn id="121" presetID="53" presetClass="entr" presetSubtype="16" fill="hold" grpId="0" nodeType="afterEffect">
                                  <p:stCondLst>
                                    <p:cond delay="0"/>
                                  </p:stCondLst>
                                  <p:childTnLst>
                                    <p:set>
                                      <p:cBhvr>
                                        <p:cTn id="122" dur="1" fill="hold">
                                          <p:stCondLst>
                                            <p:cond delay="0"/>
                                          </p:stCondLst>
                                        </p:cTn>
                                        <p:tgtEl>
                                          <p:spTgt spid="85"/>
                                        </p:tgtEl>
                                        <p:attrNameLst>
                                          <p:attrName>style.visibility</p:attrName>
                                        </p:attrNameLst>
                                      </p:cBhvr>
                                      <p:to>
                                        <p:strVal val="visible"/>
                                      </p:to>
                                    </p:set>
                                    <p:anim calcmode="lin" valueType="num">
                                      <p:cBhvr>
                                        <p:cTn id="123" dur="500" fill="hold"/>
                                        <p:tgtEl>
                                          <p:spTgt spid="85"/>
                                        </p:tgtEl>
                                        <p:attrNameLst>
                                          <p:attrName>ppt_w</p:attrName>
                                        </p:attrNameLst>
                                      </p:cBhvr>
                                      <p:tavLst>
                                        <p:tav tm="0">
                                          <p:val>
                                            <p:fltVal val="0"/>
                                          </p:val>
                                        </p:tav>
                                        <p:tav tm="100000">
                                          <p:val>
                                            <p:strVal val="#ppt_w"/>
                                          </p:val>
                                        </p:tav>
                                      </p:tavLst>
                                    </p:anim>
                                    <p:anim calcmode="lin" valueType="num">
                                      <p:cBhvr>
                                        <p:cTn id="124" dur="500" fill="hold"/>
                                        <p:tgtEl>
                                          <p:spTgt spid="85"/>
                                        </p:tgtEl>
                                        <p:attrNameLst>
                                          <p:attrName>ppt_h</p:attrName>
                                        </p:attrNameLst>
                                      </p:cBhvr>
                                      <p:tavLst>
                                        <p:tav tm="0">
                                          <p:val>
                                            <p:fltVal val="0"/>
                                          </p:val>
                                        </p:tav>
                                        <p:tav tm="100000">
                                          <p:val>
                                            <p:strVal val="#ppt_h"/>
                                          </p:val>
                                        </p:tav>
                                      </p:tavLst>
                                    </p:anim>
                                    <p:animEffect transition="in" filter="fade">
                                      <p:cBhvr>
                                        <p:cTn id="125" dur="500"/>
                                        <p:tgtEl>
                                          <p:spTgt spid="85"/>
                                        </p:tgtEl>
                                      </p:cBhvr>
                                    </p:animEffect>
                                  </p:childTnLst>
                                </p:cTn>
                              </p:par>
                            </p:childTnLst>
                          </p:cTn>
                        </p:par>
                        <p:par>
                          <p:cTn id="126" fill="hold">
                            <p:stCondLst>
                              <p:cond delay="11000"/>
                            </p:stCondLst>
                            <p:childTnLst>
                              <p:par>
                                <p:cTn id="127" presetID="53" presetClass="entr" presetSubtype="16" fill="hold" grpId="0" nodeType="afterEffect">
                                  <p:stCondLst>
                                    <p:cond delay="0"/>
                                  </p:stCondLst>
                                  <p:childTnLst>
                                    <p:set>
                                      <p:cBhvr>
                                        <p:cTn id="128" dur="1" fill="hold">
                                          <p:stCondLst>
                                            <p:cond delay="0"/>
                                          </p:stCondLst>
                                        </p:cTn>
                                        <p:tgtEl>
                                          <p:spTgt spid="86"/>
                                        </p:tgtEl>
                                        <p:attrNameLst>
                                          <p:attrName>style.visibility</p:attrName>
                                        </p:attrNameLst>
                                      </p:cBhvr>
                                      <p:to>
                                        <p:strVal val="visible"/>
                                      </p:to>
                                    </p:set>
                                    <p:anim calcmode="lin" valueType="num">
                                      <p:cBhvr>
                                        <p:cTn id="129" dur="500" fill="hold"/>
                                        <p:tgtEl>
                                          <p:spTgt spid="86"/>
                                        </p:tgtEl>
                                        <p:attrNameLst>
                                          <p:attrName>ppt_w</p:attrName>
                                        </p:attrNameLst>
                                      </p:cBhvr>
                                      <p:tavLst>
                                        <p:tav tm="0">
                                          <p:val>
                                            <p:fltVal val="0"/>
                                          </p:val>
                                        </p:tav>
                                        <p:tav tm="100000">
                                          <p:val>
                                            <p:strVal val="#ppt_w"/>
                                          </p:val>
                                        </p:tav>
                                      </p:tavLst>
                                    </p:anim>
                                    <p:anim calcmode="lin" valueType="num">
                                      <p:cBhvr>
                                        <p:cTn id="130" dur="500" fill="hold"/>
                                        <p:tgtEl>
                                          <p:spTgt spid="86"/>
                                        </p:tgtEl>
                                        <p:attrNameLst>
                                          <p:attrName>ppt_h</p:attrName>
                                        </p:attrNameLst>
                                      </p:cBhvr>
                                      <p:tavLst>
                                        <p:tav tm="0">
                                          <p:val>
                                            <p:fltVal val="0"/>
                                          </p:val>
                                        </p:tav>
                                        <p:tav tm="100000">
                                          <p:val>
                                            <p:strVal val="#ppt_h"/>
                                          </p:val>
                                        </p:tav>
                                      </p:tavLst>
                                    </p:anim>
                                    <p:animEffect transition="in" filter="fade">
                                      <p:cBhvr>
                                        <p:cTn id="131" dur="500"/>
                                        <p:tgtEl>
                                          <p:spTgt spid="86"/>
                                        </p:tgtEl>
                                      </p:cBhvr>
                                    </p:animEffect>
                                  </p:childTnLst>
                                </p:cTn>
                              </p:par>
                            </p:childTnLst>
                          </p:cTn>
                        </p:par>
                        <p:par>
                          <p:cTn id="132" fill="hold">
                            <p:stCondLst>
                              <p:cond delay="11500"/>
                            </p:stCondLst>
                            <p:childTnLst>
                              <p:par>
                                <p:cTn id="133" presetID="53" presetClass="entr" presetSubtype="16" fill="hold" grpId="0" nodeType="afterEffect">
                                  <p:stCondLst>
                                    <p:cond delay="0"/>
                                  </p:stCondLst>
                                  <p:childTnLst>
                                    <p:set>
                                      <p:cBhvr>
                                        <p:cTn id="134" dur="1" fill="hold">
                                          <p:stCondLst>
                                            <p:cond delay="0"/>
                                          </p:stCondLst>
                                        </p:cTn>
                                        <p:tgtEl>
                                          <p:spTgt spid="87"/>
                                        </p:tgtEl>
                                        <p:attrNameLst>
                                          <p:attrName>style.visibility</p:attrName>
                                        </p:attrNameLst>
                                      </p:cBhvr>
                                      <p:to>
                                        <p:strVal val="visible"/>
                                      </p:to>
                                    </p:set>
                                    <p:anim calcmode="lin" valueType="num">
                                      <p:cBhvr>
                                        <p:cTn id="135" dur="500" fill="hold"/>
                                        <p:tgtEl>
                                          <p:spTgt spid="87"/>
                                        </p:tgtEl>
                                        <p:attrNameLst>
                                          <p:attrName>ppt_w</p:attrName>
                                        </p:attrNameLst>
                                      </p:cBhvr>
                                      <p:tavLst>
                                        <p:tav tm="0">
                                          <p:val>
                                            <p:fltVal val="0"/>
                                          </p:val>
                                        </p:tav>
                                        <p:tav tm="100000">
                                          <p:val>
                                            <p:strVal val="#ppt_w"/>
                                          </p:val>
                                        </p:tav>
                                      </p:tavLst>
                                    </p:anim>
                                    <p:anim calcmode="lin" valueType="num">
                                      <p:cBhvr>
                                        <p:cTn id="136" dur="500" fill="hold"/>
                                        <p:tgtEl>
                                          <p:spTgt spid="87"/>
                                        </p:tgtEl>
                                        <p:attrNameLst>
                                          <p:attrName>ppt_h</p:attrName>
                                        </p:attrNameLst>
                                      </p:cBhvr>
                                      <p:tavLst>
                                        <p:tav tm="0">
                                          <p:val>
                                            <p:fltVal val="0"/>
                                          </p:val>
                                        </p:tav>
                                        <p:tav tm="100000">
                                          <p:val>
                                            <p:strVal val="#ppt_h"/>
                                          </p:val>
                                        </p:tav>
                                      </p:tavLst>
                                    </p:anim>
                                    <p:animEffect transition="in" filter="fade">
                                      <p:cBhvr>
                                        <p:cTn id="137" dur="500"/>
                                        <p:tgtEl>
                                          <p:spTgt spid="87"/>
                                        </p:tgtEl>
                                      </p:cBhvr>
                                    </p:animEffect>
                                  </p:childTnLst>
                                </p:cTn>
                              </p:par>
                            </p:childTnLst>
                          </p:cTn>
                        </p:par>
                        <p:par>
                          <p:cTn id="138" fill="hold">
                            <p:stCondLst>
                              <p:cond delay="12000"/>
                            </p:stCondLst>
                            <p:childTnLst>
                              <p:par>
                                <p:cTn id="139" presetID="53" presetClass="entr" presetSubtype="16" fill="hold" nodeType="afterEffect">
                                  <p:stCondLst>
                                    <p:cond delay="0"/>
                                  </p:stCondLst>
                                  <p:childTnLst>
                                    <p:set>
                                      <p:cBhvr>
                                        <p:cTn id="140" dur="1" fill="hold">
                                          <p:stCondLst>
                                            <p:cond delay="0"/>
                                          </p:stCondLst>
                                        </p:cTn>
                                        <p:tgtEl>
                                          <p:spTgt spid="88"/>
                                        </p:tgtEl>
                                        <p:attrNameLst>
                                          <p:attrName>style.visibility</p:attrName>
                                        </p:attrNameLst>
                                      </p:cBhvr>
                                      <p:to>
                                        <p:strVal val="visible"/>
                                      </p:to>
                                    </p:set>
                                    <p:anim calcmode="lin" valueType="num">
                                      <p:cBhvr>
                                        <p:cTn id="141" dur="500" fill="hold"/>
                                        <p:tgtEl>
                                          <p:spTgt spid="88"/>
                                        </p:tgtEl>
                                        <p:attrNameLst>
                                          <p:attrName>ppt_w</p:attrName>
                                        </p:attrNameLst>
                                      </p:cBhvr>
                                      <p:tavLst>
                                        <p:tav tm="0">
                                          <p:val>
                                            <p:fltVal val="0"/>
                                          </p:val>
                                        </p:tav>
                                        <p:tav tm="100000">
                                          <p:val>
                                            <p:strVal val="#ppt_w"/>
                                          </p:val>
                                        </p:tav>
                                      </p:tavLst>
                                    </p:anim>
                                    <p:anim calcmode="lin" valueType="num">
                                      <p:cBhvr>
                                        <p:cTn id="142" dur="500" fill="hold"/>
                                        <p:tgtEl>
                                          <p:spTgt spid="88"/>
                                        </p:tgtEl>
                                        <p:attrNameLst>
                                          <p:attrName>ppt_h</p:attrName>
                                        </p:attrNameLst>
                                      </p:cBhvr>
                                      <p:tavLst>
                                        <p:tav tm="0">
                                          <p:val>
                                            <p:fltVal val="0"/>
                                          </p:val>
                                        </p:tav>
                                        <p:tav tm="100000">
                                          <p:val>
                                            <p:strVal val="#ppt_h"/>
                                          </p:val>
                                        </p:tav>
                                      </p:tavLst>
                                    </p:anim>
                                    <p:animEffect transition="in" filter="fade">
                                      <p:cBhvr>
                                        <p:cTn id="143" dur="500"/>
                                        <p:tgtEl>
                                          <p:spTgt spid="88"/>
                                        </p:tgtEl>
                                      </p:cBhvr>
                                    </p:animEffect>
                                  </p:childTnLst>
                                </p:cTn>
                              </p:par>
                            </p:childTnLst>
                          </p:cTn>
                        </p:par>
                        <p:par>
                          <p:cTn id="144" fill="hold">
                            <p:stCondLst>
                              <p:cond delay="12500"/>
                            </p:stCondLst>
                            <p:childTnLst>
                              <p:par>
                                <p:cTn id="145" presetID="53" presetClass="entr" presetSubtype="16" fill="hold" nodeType="afterEffect">
                                  <p:stCondLst>
                                    <p:cond delay="0"/>
                                  </p:stCondLst>
                                  <p:childTnLst>
                                    <p:set>
                                      <p:cBhvr>
                                        <p:cTn id="146" dur="1" fill="hold">
                                          <p:stCondLst>
                                            <p:cond delay="0"/>
                                          </p:stCondLst>
                                        </p:cTn>
                                        <p:tgtEl>
                                          <p:spTgt spid="89"/>
                                        </p:tgtEl>
                                        <p:attrNameLst>
                                          <p:attrName>style.visibility</p:attrName>
                                        </p:attrNameLst>
                                      </p:cBhvr>
                                      <p:to>
                                        <p:strVal val="visible"/>
                                      </p:to>
                                    </p:set>
                                    <p:anim calcmode="lin" valueType="num">
                                      <p:cBhvr>
                                        <p:cTn id="147" dur="500" fill="hold"/>
                                        <p:tgtEl>
                                          <p:spTgt spid="89"/>
                                        </p:tgtEl>
                                        <p:attrNameLst>
                                          <p:attrName>ppt_w</p:attrName>
                                        </p:attrNameLst>
                                      </p:cBhvr>
                                      <p:tavLst>
                                        <p:tav tm="0">
                                          <p:val>
                                            <p:fltVal val="0"/>
                                          </p:val>
                                        </p:tav>
                                        <p:tav tm="100000">
                                          <p:val>
                                            <p:strVal val="#ppt_w"/>
                                          </p:val>
                                        </p:tav>
                                      </p:tavLst>
                                    </p:anim>
                                    <p:anim calcmode="lin" valueType="num">
                                      <p:cBhvr>
                                        <p:cTn id="148" dur="500" fill="hold"/>
                                        <p:tgtEl>
                                          <p:spTgt spid="89"/>
                                        </p:tgtEl>
                                        <p:attrNameLst>
                                          <p:attrName>ppt_h</p:attrName>
                                        </p:attrNameLst>
                                      </p:cBhvr>
                                      <p:tavLst>
                                        <p:tav tm="0">
                                          <p:val>
                                            <p:fltVal val="0"/>
                                          </p:val>
                                        </p:tav>
                                        <p:tav tm="100000">
                                          <p:val>
                                            <p:strVal val="#ppt_h"/>
                                          </p:val>
                                        </p:tav>
                                      </p:tavLst>
                                    </p:anim>
                                    <p:animEffect transition="in" filter="fade">
                                      <p:cBhvr>
                                        <p:cTn id="149"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70" grpId="0" animBg="1"/>
      <p:bldP spid="71" grpId="0" animBg="1"/>
      <p:bldP spid="72" grpId="0" animBg="1"/>
      <p:bldP spid="73" grpId="0" animBg="1"/>
      <p:bldP spid="74" grpId="0" animBg="1"/>
      <p:bldP spid="75" grpId="0" animBg="1"/>
      <p:bldP spid="76" grpId="0"/>
      <p:bldP spid="77" grpId="0"/>
      <p:bldP spid="78" grpId="0"/>
      <p:bldP spid="79" grpId="0"/>
      <p:bldP spid="80" grpId="0"/>
      <p:bldP spid="81" grpId="0"/>
      <p:bldP spid="82" grpId="0"/>
      <p:bldP spid="83" grpId="0"/>
      <p:bldP spid="84" grpId="0"/>
      <p:bldP spid="85" grpId="0"/>
      <p:bldP spid="86" grpId="0"/>
      <p:bldP spid="8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A_图片 3"/>
          <p:cNvPicPr>
            <a:picLocks noChangeAspect="1"/>
          </p:cNvPicPr>
          <p:nvPr>
            <p:custDataLst>
              <p:tags r:id="rId2"/>
            </p:custDataLst>
          </p:nvPr>
        </p:nvPicPr>
        <p:blipFill rotWithShape="1">
          <a:blip r:embed="rId24" cstate="print">
            <a:extLst>
              <a:ext uri="{28A0092B-C50C-407E-A947-70E740481C1C}">
                <a14:useLocalDpi xmlns:a14="http://schemas.microsoft.com/office/drawing/2010/main" val="0"/>
              </a:ext>
            </a:extLst>
          </a:blip>
          <a:srcRect/>
          <a:stretch/>
        </p:blipFill>
        <p:spPr>
          <a:xfrm flipH="1">
            <a:off x="-1" y="5724144"/>
            <a:ext cx="1645211" cy="1133856"/>
          </a:xfrm>
          <a:prstGeom prst="rect">
            <a:avLst/>
          </a:prstGeom>
        </p:spPr>
      </p:pic>
      <p:pic>
        <p:nvPicPr>
          <p:cNvPr id="5" name="PA_图片 4"/>
          <p:cNvPicPr>
            <a:picLocks noChangeAspect="1"/>
          </p:cNvPicPr>
          <p:nvPr>
            <p:custDataLst>
              <p:tags r:id="rId3"/>
            </p:custDataLst>
          </p:nvPr>
        </p:nvPicPr>
        <p:blipFill rotWithShape="1">
          <a:blip r:embed="rId25" cstate="print">
            <a:extLst>
              <a:ext uri="{28A0092B-C50C-407E-A947-70E740481C1C}">
                <a14:useLocalDpi xmlns:a14="http://schemas.microsoft.com/office/drawing/2010/main" val="0"/>
              </a:ext>
            </a:extLst>
          </a:blip>
          <a:srcRect/>
          <a:stretch/>
        </p:blipFill>
        <p:spPr>
          <a:xfrm>
            <a:off x="10561320" y="-9144"/>
            <a:ext cx="1630680" cy="1019869"/>
          </a:xfrm>
          <a:prstGeom prst="rect">
            <a:avLst/>
          </a:prstGeom>
        </p:spPr>
      </p:pic>
      <p:sp>
        <p:nvSpPr>
          <p:cNvPr id="6" name="PA_文本框 76"/>
          <p:cNvSpPr txBox="1"/>
          <p:nvPr>
            <p:custDataLst>
              <p:tags r:id="rId4"/>
            </p:custDataLst>
          </p:nvPr>
        </p:nvSpPr>
        <p:spPr>
          <a:xfrm>
            <a:off x="5234880" y="222356"/>
            <a:ext cx="1722238" cy="400110"/>
          </a:xfrm>
          <a:prstGeom prst="rect">
            <a:avLst/>
          </a:prstGeom>
          <a:noFill/>
        </p:spPr>
        <p:txBody>
          <a:bodyPr wrap="square" rtlCol="0">
            <a:spAutoFit/>
          </a:bodyPr>
          <a:lstStyle/>
          <a:p>
            <a:pPr algn="ctr"/>
            <a:r>
              <a:rPr lang="zh-CN" altLang="en-US" sz="2000" dirty="0">
                <a:solidFill>
                  <a:srgbClr val="779464"/>
                </a:solidFill>
                <a:cs typeface="+mn-ea"/>
                <a:sym typeface="+mn-lt"/>
              </a:rPr>
              <a:t>此处添加标题</a:t>
            </a:r>
          </a:p>
        </p:txBody>
      </p:sp>
      <p:sp>
        <p:nvSpPr>
          <p:cNvPr id="7" name="PA_文本框 6"/>
          <p:cNvSpPr txBox="1"/>
          <p:nvPr>
            <p:custDataLst>
              <p:tags r:id="rId5"/>
            </p:custDataLst>
          </p:nvPr>
        </p:nvSpPr>
        <p:spPr>
          <a:xfrm>
            <a:off x="4569336" y="523592"/>
            <a:ext cx="3053327" cy="276999"/>
          </a:xfrm>
          <a:prstGeom prst="rect">
            <a:avLst/>
          </a:prstGeom>
          <a:noFill/>
        </p:spPr>
        <p:txBody>
          <a:bodyPr wrap="square" rtlCol="0">
            <a:spAutoFit/>
          </a:bodyPr>
          <a:lstStyle/>
          <a:p>
            <a:pPr algn="ctr">
              <a:spcBef>
                <a:spcPct val="0"/>
              </a:spcBef>
            </a:pPr>
            <a:r>
              <a:rPr lang="en-US" altLang="zh-CN" sz="1200" dirty="0">
                <a:solidFill>
                  <a:schemeClr val="tx1">
                    <a:lumMod val="75000"/>
                    <a:lumOff val="25000"/>
                  </a:schemeClr>
                </a:solidFill>
                <a:cs typeface="+mn-ea"/>
                <a:sym typeface="+mn-lt"/>
              </a:rPr>
              <a:t>Please add the title here</a:t>
            </a:r>
          </a:p>
        </p:txBody>
      </p:sp>
      <p:cxnSp>
        <p:nvCxnSpPr>
          <p:cNvPr id="8" name="PA_直接连接符 7"/>
          <p:cNvCxnSpPr/>
          <p:nvPr>
            <p:custDataLst>
              <p:tags r:id="rId6"/>
            </p:custDataLst>
          </p:nvPr>
        </p:nvCxnSpPr>
        <p:spPr>
          <a:xfrm>
            <a:off x="6027654" y="832587"/>
            <a:ext cx="136690" cy="0"/>
          </a:xfrm>
          <a:prstGeom prst="line">
            <a:avLst/>
          </a:prstGeom>
          <a:ln w="19050" cap="rnd">
            <a:solidFill>
              <a:srgbClr val="779464"/>
            </a:solidFill>
          </a:ln>
        </p:spPr>
        <p:style>
          <a:lnRef idx="1">
            <a:schemeClr val="accent1"/>
          </a:lnRef>
          <a:fillRef idx="0">
            <a:schemeClr val="accent1"/>
          </a:fillRef>
          <a:effectRef idx="0">
            <a:schemeClr val="accent1"/>
          </a:effectRef>
          <a:fontRef idx="minor">
            <a:schemeClr val="tx1"/>
          </a:fontRef>
        </p:style>
      </p:cxnSp>
      <p:grpSp>
        <p:nvGrpSpPr>
          <p:cNvPr id="20" name="PA_组合 19">
            <a:extLst>
              <a:ext uri="{FF2B5EF4-FFF2-40B4-BE49-F238E27FC236}">
                <a16:creationId xmlns:a16="http://schemas.microsoft.com/office/drawing/2014/main" id="{26F3B72E-082A-4629-A07C-6EC57B059E6A}"/>
              </a:ext>
            </a:extLst>
          </p:cNvPr>
          <p:cNvGrpSpPr/>
          <p:nvPr>
            <p:custDataLst>
              <p:tags r:id="rId7"/>
            </p:custDataLst>
          </p:nvPr>
        </p:nvGrpSpPr>
        <p:grpSpPr>
          <a:xfrm>
            <a:off x="2285301" y="1916832"/>
            <a:ext cx="1133154" cy="1133153"/>
            <a:chOff x="3561416" y="2805766"/>
            <a:chExt cx="1246469" cy="1246469"/>
          </a:xfrm>
        </p:grpSpPr>
        <p:sp>
          <p:nvSpPr>
            <p:cNvPr id="47" name="椭圆 46">
              <a:extLst>
                <a:ext uri="{FF2B5EF4-FFF2-40B4-BE49-F238E27FC236}">
                  <a16:creationId xmlns:a16="http://schemas.microsoft.com/office/drawing/2014/main" id="{358B4946-95EF-46D7-BB92-96CFB3CB3BBC}"/>
                </a:ext>
              </a:extLst>
            </p:cNvPr>
            <p:cNvSpPr/>
            <p:nvPr/>
          </p:nvSpPr>
          <p:spPr>
            <a:xfrm>
              <a:off x="3561416" y="2805766"/>
              <a:ext cx="1246469" cy="1246469"/>
            </a:xfrm>
            <a:prstGeom prst="ellipse">
              <a:avLst/>
            </a:prstGeom>
            <a:solidFill>
              <a:schemeClr val="tx2">
                <a:lumMod val="20000"/>
                <a:lumOff val="8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nchor="ctr"/>
            <a:lstStyle/>
            <a:p>
              <a:pPr algn="ctr"/>
              <a:endParaRPr>
                <a:cs typeface="+mn-ea"/>
                <a:sym typeface="+mn-lt"/>
              </a:endParaRPr>
            </a:p>
          </p:txBody>
        </p:sp>
        <p:sp>
          <p:nvSpPr>
            <p:cNvPr id="48" name="弦形 47">
              <a:extLst>
                <a:ext uri="{FF2B5EF4-FFF2-40B4-BE49-F238E27FC236}">
                  <a16:creationId xmlns:a16="http://schemas.microsoft.com/office/drawing/2014/main" id="{3D712403-ABC3-42A7-AB0F-B933457F58DB}"/>
                </a:ext>
              </a:extLst>
            </p:cNvPr>
            <p:cNvSpPr/>
            <p:nvPr/>
          </p:nvSpPr>
          <p:spPr>
            <a:xfrm>
              <a:off x="3686064" y="2930413"/>
              <a:ext cx="997173" cy="997173"/>
            </a:xfrm>
            <a:prstGeom prst="chord">
              <a:avLst>
                <a:gd name="adj1" fmla="val 1168272"/>
                <a:gd name="adj2" fmla="val 9631728"/>
              </a:avLst>
            </a:prstGeom>
            <a:solidFill>
              <a:schemeClr val="accent1">
                <a:lumMod val="100000"/>
              </a:schemeClr>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endParaRPr>
                <a:cs typeface="+mn-ea"/>
                <a:sym typeface="+mn-lt"/>
              </a:endParaRPr>
            </a:p>
          </p:txBody>
        </p:sp>
      </p:grpSp>
      <p:grpSp>
        <p:nvGrpSpPr>
          <p:cNvPr id="21" name="PA_组合 20">
            <a:extLst>
              <a:ext uri="{FF2B5EF4-FFF2-40B4-BE49-F238E27FC236}">
                <a16:creationId xmlns:a16="http://schemas.microsoft.com/office/drawing/2014/main" id="{2FC59C07-0E50-4415-9F2E-CE52F8AA4A84}"/>
              </a:ext>
            </a:extLst>
          </p:cNvPr>
          <p:cNvGrpSpPr/>
          <p:nvPr>
            <p:custDataLst>
              <p:tags r:id="rId8"/>
            </p:custDataLst>
          </p:nvPr>
        </p:nvGrpSpPr>
        <p:grpSpPr>
          <a:xfrm>
            <a:off x="5553964" y="1916832"/>
            <a:ext cx="1133154" cy="1133153"/>
            <a:chOff x="5472766" y="2805766"/>
            <a:chExt cx="1246469" cy="1246469"/>
          </a:xfrm>
        </p:grpSpPr>
        <p:sp>
          <p:nvSpPr>
            <p:cNvPr id="45" name="椭圆 44">
              <a:extLst>
                <a:ext uri="{FF2B5EF4-FFF2-40B4-BE49-F238E27FC236}">
                  <a16:creationId xmlns:a16="http://schemas.microsoft.com/office/drawing/2014/main" id="{5346F2A8-645C-47D1-A63D-D95CDA64FD86}"/>
                </a:ext>
              </a:extLst>
            </p:cNvPr>
            <p:cNvSpPr/>
            <p:nvPr/>
          </p:nvSpPr>
          <p:spPr>
            <a:xfrm>
              <a:off x="5472766" y="2805766"/>
              <a:ext cx="1246469" cy="1246469"/>
            </a:xfrm>
            <a:prstGeom prst="ellipse">
              <a:avLst/>
            </a:prstGeom>
            <a:solidFill>
              <a:schemeClr val="tx2">
                <a:lumMod val="20000"/>
                <a:lumOff val="8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nchor="ctr"/>
            <a:lstStyle/>
            <a:p>
              <a:pPr algn="ctr"/>
              <a:endParaRPr>
                <a:cs typeface="+mn-ea"/>
                <a:sym typeface="+mn-lt"/>
              </a:endParaRPr>
            </a:p>
          </p:txBody>
        </p:sp>
        <p:sp>
          <p:nvSpPr>
            <p:cNvPr id="46" name="弦形 45">
              <a:extLst>
                <a:ext uri="{FF2B5EF4-FFF2-40B4-BE49-F238E27FC236}">
                  <a16:creationId xmlns:a16="http://schemas.microsoft.com/office/drawing/2014/main" id="{529401DE-6409-45B3-944B-077B4B3CEAEB}"/>
                </a:ext>
              </a:extLst>
            </p:cNvPr>
            <p:cNvSpPr/>
            <p:nvPr/>
          </p:nvSpPr>
          <p:spPr>
            <a:xfrm>
              <a:off x="5597414" y="2930413"/>
              <a:ext cx="997173" cy="997173"/>
            </a:xfrm>
            <a:prstGeom prst="chord">
              <a:avLst>
                <a:gd name="adj1" fmla="val 20431728"/>
                <a:gd name="adj2" fmla="val 11968272"/>
              </a:avLst>
            </a:prstGeom>
            <a:solidFill>
              <a:schemeClr val="accent2">
                <a:lumMod val="100000"/>
              </a:schemeClr>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endParaRPr>
                <a:cs typeface="+mn-ea"/>
                <a:sym typeface="+mn-lt"/>
              </a:endParaRPr>
            </a:p>
          </p:txBody>
        </p:sp>
      </p:grpSp>
      <p:grpSp>
        <p:nvGrpSpPr>
          <p:cNvPr id="22" name="PA_组合 21">
            <a:extLst>
              <a:ext uri="{FF2B5EF4-FFF2-40B4-BE49-F238E27FC236}">
                <a16:creationId xmlns:a16="http://schemas.microsoft.com/office/drawing/2014/main" id="{9F3227A2-8CB7-4414-A869-A68C3377193A}"/>
              </a:ext>
            </a:extLst>
          </p:cNvPr>
          <p:cNvGrpSpPr/>
          <p:nvPr>
            <p:custDataLst>
              <p:tags r:id="rId9"/>
            </p:custDataLst>
          </p:nvPr>
        </p:nvGrpSpPr>
        <p:grpSpPr>
          <a:xfrm>
            <a:off x="8822625" y="1916832"/>
            <a:ext cx="1133154" cy="1133153"/>
            <a:chOff x="7384116" y="2805766"/>
            <a:chExt cx="1246469" cy="1246469"/>
          </a:xfrm>
        </p:grpSpPr>
        <p:sp>
          <p:nvSpPr>
            <p:cNvPr id="43" name="椭圆 42">
              <a:extLst>
                <a:ext uri="{FF2B5EF4-FFF2-40B4-BE49-F238E27FC236}">
                  <a16:creationId xmlns:a16="http://schemas.microsoft.com/office/drawing/2014/main" id="{86E40781-266B-4C07-80E7-6C7CC7842D59}"/>
                </a:ext>
              </a:extLst>
            </p:cNvPr>
            <p:cNvSpPr/>
            <p:nvPr/>
          </p:nvSpPr>
          <p:spPr>
            <a:xfrm>
              <a:off x="7384116" y="2805766"/>
              <a:ext cx="1246469" cy="1246469"/>
            </a:xfrm>
            <a:prstGeom prst="ellipse">
              <a:avLst/>
            </a:prstGeom>
            <a:solidFill>
              <a:schemeClr val="tx2">
                <a:lumMod val="20000"/>
                <a:lumOff val="8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nchor="ctr"/>
            <a:lstStyle/>
            <a:p>
              <a:pPr algn="ctr"/>
              <a:endParaRPr>
                <a:cs typeface="+mn-ea"/>
                <a:sym typeface="+mn-lt"/>
              </a:endParaRPr>
            </a:p>
          </p:txBody>
        </p:sp>
        <p:sp>
          <p:nvSpPr>
            <p:cNvPr id="44" name="弦形 43">
              <a:extLst>
                <a:ext uri="{FF2B5EF4-FFF2-40B4-BE49-F238E27FC236}">
                  <a16:creationId xmlns:a16="http://schemas.microsoft.com/office/drawing/2014/main" id="{6128F62E-FC13-4E1F-A6C0-FFC609B5BBFD}"/>
                </a:ext>
              </a:extLst>
            </p:cNvPr>
            <p:cNvSpPr/>
            <p:nvPr/>
          </p:nvSpPr>
          <p:spPr>
            <a:xfrm>
              <a:off x="7508764" y="2930413"/>
              <a:ext cx="997173" cy="997173"/>
            </a:xfrm>
            <a:prstGeom prst="chord">
              <a:avLst>
                <a:gd name="adj1" fmla="val 16200000"/>
                <a:gd name="adj2" fmla="val 16200000"/>
              </a:avLst>
            </a:prstGeom>
            <a:solidFill>
              <a:schemeClr val="accent3">
                <a:lumMod val="100000"/>
              </a:schemeClr>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endParaRPr>
                <a:cs typeface="+mn-ea"/>
                <a:sym typeface="+mn-lt"/>
              </a:endParaRPr>
            </a:p>
          </p:txBody>
        </p:sp>
      </p:grpSp>
      <p:grpSp>
        <p:nvGrpSpPr>
          <p:cNvPr id="23" name="PA_组合 22">
            <a:extLst>
              <a:ext uri="{FF2B5EF4-FFF2-40B4-BE49-F238E27FC236}">
                <a16:creationId xmlns:a16="http://schemas.microsoft.com/office/drawing/2014/main" id="{20683B11-20FC-4DCE-BC15-2F08DC645FC6}"/>
              </a:ext>
            </a:extLst>
          </p:cNvPr>
          <p:cNvGrpSpPr/>
          <p:nvPr>
            <p:custDataLst>
              <p:tags r:id="rId10"/>
            </p:custDataLst>
          </p:nvPr>
        </p:nvGrpSpPr>
        <p:grpSpPr>
          <a:xfrm>
            <a:off x="3514956" y="2483407"/>
            <a:ext cx="1942507" cy="1307831"/>
            <a:chOff x="3695790" y="4328050"/>
            <a:chExt cx="1942507" cy="1307831"/>
          </a:xfrm>
        </p:grpSpPr>
        <p:cxnSp>
          <p:nvCxnSpPr>
            <p:cNvPr id="40" name="直接连接符 39">
              <a:extLst>
                <a:ext uri="{FF2B5EF4-FFF2-40B4-BE49-F238E27FC236}">
                  <a16:creationId xmlns:a16="http://schemas.microsoft.com/office/drawing/2014/main" id="{6CF1DD7C-7C1B-4ACB-98DF-DB25B9B5BC68}"/>
                </a:ext>
              </a:extLst>
            </p:cNvPr>
            <p:cNvCxnSpPr/>
            <p:nvPr/>
          </p:nvCxnSpPr>
          <p:spPr>
            <a:xfrm>
              <a:off x="3695790" y="4384928"/>
              <a:ext cx="541319" cy="671945"/>
            </a:xfrm>
            <a:prstGeom prst="line">
              <a:avLst/>
            </a:prstGeom>
            <a:ln>
              <a:solidFill>
                <a:schemeClr val="tx2">
                  <a:lumMod val="60000"/>
                  <a:lumOff val="4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1" name="直接连接符 40">
              <a:extLst>
                <a:ext uri="{FF2B5EF4-FFF2-40B4-BE49-F238E27FC236}">
                  <a16:creationId xmlns:a16="http://schemas.microsoft.com/office/drawing/2014/main" id="{3B99B078-BBAD-4263-A028-922E3588733E}"/>
                </a:ext>
              </a:extLst>
            </p:cNvPr>
            <p:cNvCxnSpPr/>
            <p:nvPr/>
          </p:nvCxnSpPr>
          <p:spPr>
            <a:xfrm flipH="1">
              <a:off x="5040802" y="4328050"/>
              <a:ext cx="597495" cy="742677"/>
            </a:xfrm>
            <a:prstGeom prst="line">
              <a:avLst/>
            </a:prstGeom>
            <a:ln>
              <a:solidFill>
                <a:schemeClr val="tx2">
                  <a:lumMod val="60000"/>
                  <a:lumOff val="4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2" name="椭圆 41">
              <a:extLst>
                <a:ext uri="{FF2B5EF4-FFF2-40B4-BE49-F238E27FC236}">
                  <a16:creationId xmlns:a16="http://schemas.microsoft.com/office/drawing/2014/main" id="{AE605ADD-2097-42EC-A55C-AAC043E596FB}"/>
                </a:ext>
              </a:extLst>
            </p:cNvPr>
            <p:cNvSpPr/>
            <p:nvPr/>
          </p:nvSpPr>
          <p:spPr>
            <a:xfrm>
              <a:off x="4319138" y="4996246"/>
              <a:ext cx="639635" cy="639635"/>
            </a:xfrm>
            <a:prstGeom prst="ellipse">
              <a:avLst/>
            </a:prstGeom>
            <a:solidFill>
              <a:schemeClr val="tx2"/>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nchor="ctr"/>
            <a:lstStyle/>
            <a:p>
              <a:pPr algn="ctr"/>
              <a:endParaRPr>
                <a:cs typeface="+mn-ea"/>
                <a:sym typeface="+mn-lt"/>
              </a:endParaRPr>
            </a:p>
          </p:txBody>
        </p:sp>
      </p:grpSp>
      <p:grpSp>
        <p:nvGrpSpPr>
          <p:cNvPr id="24" name="PA_组合 23">
            <a:extLst>
              <a:ext uri="{FF2B5EF4-FFF2-40B4-BE49-F238E27FC236}">
                <a16:creationId xmlns:a16="http://schemas.microsoft.com/office/drawing/2014/main" id="{3AE757C5-97E5-478C-AFB5-8CAC39CEE7D1}"/>
              </a:ext>
            </a:extLst>
          </p:cNvPr>
          <p:cNvGrpSpPr/>
          <p:nvPr>
            <p:custDataLst>
              <p:tags r:id="rId11"/>
            </p:custDataLst>
          </p:nvPr>
        </p:nvGrpSpPr>
        <p:grpSpPr>
          <a:xfrm>
            <a:off x="6783619" y="2465602"/>
            <a:ext cx="1942507" cy="1307832"/>
            <a:chOff x="6623978" y="4052235"/>
            <a:chExt cx="2136758" cy="1438614"/>
          </a:xfrm>
        </p:grpSpPr>
        <p:cxnSp>
          <p:nvCxnSpPr>
            <p:cNvPr id="37" name="直接连接符 36">
              <a:extLst>
                <a:ext uri="{FF2B5EF4-FFF2-40B4-BE49-F238E27FC236}">
                  <a16:creationId xmlns:a16="http://schemas.microsoft.com/office/drawing/2014/main" id="{4833B0AA-7915-46F6-BC57-67A450D2E505}"/>
                </a:ext>
              </a:extLst>
            </p:cNvPr>
            <p:cNvCxnSpPr/>
            <p:nvPr/>
          </p:nvCxnSpPr>
          <p:spPr>
            <a:xfrm>
              <a:off x="6623978" y="4114800"/>
              <a:ext cx="595451" cy="739140"/>
            </a:xfrm>
            <a:prstGeom prst="line">
              <a:avLst/>
            </a:prstGeom>
            <a:ln>
              <a:solidFill>
                <a:schemeClr val="tx2">
                  <a:lumMod val="60000"/>
                  <a:lumOff val="4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 name="直接连接符 37">
              <a:extLst>
                <a:ext uri="{FF2B5EF4-FFF2-40B4-BE49-F238E27FC236}">
                  <a16:creationId xmlns:a16="http://schemas.microsoft.com/office/drawing/2014/main" id="{334400AD-DAED-4539-9A4C-6EC15E16026A}"/>
                </a:ext>
              </a:extLst>
            </p:cNvPr>
            <p:cNvCxnSpPr/>
            <p:nvPr/>
          </p:nvCxnSpPr>
          <p:spPr>
            <a:xfrm flipH="1">
              <a:off x="8103492" y="4052235"/>
              <a:ext cx="657244" cy="816945"/>
            </a:xfrm>
            <a:prstGeom prst="line">
              <a:avLst/>
            </a:prstGeom>
            <a:ln>
              <a:solidFill>
                <a:schemeClr val="tx2">
                  <a:lumMod val="60000"/>
                  <a:lumOff val="4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9" name="椭圆 38">
              <a:extLst>
                <a:ext uri="{FF2B5EF4-FFF2-40B4-BE49-F238E27FC236}">
                  <a16:creationId xmlns:a16="http://schemas.microsoft.com/office/drawing/2014/main" id="{A8A0C3DE-9106-449B-BF87-69C600355FC0}"/>
                </a:ext>
              </a:extLst>
            </p:cNvPr>
            <p:cNvSpPr/>
            <p:nvPr/>
          </p:nvSpPr>
          <p:spPr>
            <a:xfrm>
              <a:off x="7309661" y="4787252"/>
              <a:ext cx="703599" cy="703597"/>
            </a:xfrm>
            <a:prstGeom prst="ellipse">
              <a:avLst/>
            </a:prstGeom>
            <a:solidFill>
              <a:schemeClr val="tx2"/>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nchor="ctr"/>
            <a:lstStyle/>
            <a:p>
              <a:pPr algn="ctr"/>
              <a:endParaRPr>
                <a:cs typeface="+mn-ea"/>
                <a:sym typeface="+mn-lt"/>
              </a:endParaRPr>
            </a:p>
          </p:txBody>
        </p:sp>
      </p:grpSp>
      <p:sp>
        <p:nvSpPr>
          <p:cNvPr id="25" name="PA_矩形 24">
            <a:extLst>
              <a:ext uri="{FF2B5EF4-FFF2-40B4-BE49-F238E27FC236}">
                <a16:creationId xmlns:a16="http://schemas.microsoft.com/office/drawing/2014/main" id="{B6B30EE6-71D8-4B1A-84F5-22C148B2C1A6}"/>
              </a:ext>
            </a:extLst>
          </p:cNvPr>
          <p:cNvSpPr/>
          <p:nvPr>
            <p:custDataLst>
              <p:tags r:id="rId12"/>
            </p:custDataLst>
          </p:nvPr>
        </p:nvSpPr>
        <p:spPr>
          <a:xfrm>
            <a:off x="1614024" y="3263812"/>
            <a:ext cx="1844752" cy="338554"/>
          </a:xfrm>
          <a:prstGeom prst="rect">
            <a:avLst/>
          </a:prstGeom>
        </p:spPr>
        <p:txBody>
          <a:bodyPr wrap="none">
            <a:normAutofit/>
          </a:bodyPr>
          <a:lstStyle/>
          <a:p>
            <a:pPr algn="r">
              <a:buClr>
                <a:srgbClr val="E24848"/>
              </a:buClr>
              <a:defRPr/>
            </a:pPr>
            <a:r>
              <a:rPr lang="zh-CN" altLang="en-US" sz="1600" b="1" noProof="1">
                <a:cs typeface="+mn-ea"/>
                <a:sym typeface="+mn-lt"/>
              </a:rPr>
              <a:t>标题文本预设</a:t>
            </a:r>
          </a:p>
        </p:txBody>
      </p:sp>
      <p:sp>
        <p:nvSpPr>
          <p:cNvPr id="26" name="PA_矩形 25">
            <a:extLst>
              <a:ext uri="{FF2B5EF4-FFF2-40B4-BE49-F238E27FC236}">
                <a16:creationId xmlns:a16="http://schemas.microsoft.com/office/drawing/2014/main" id="{FC2AC2E8-5C20-4E16-915D-A7F6C1F25042}"/>
              </a:ext>
            </a:extLst>
          </p:cNvPr>
          <p:cNvSpPr/>
          <p:nvPr>
            <p:custDataLst>
              <p:tags r:id="rId13"/>
            </p:custDataLst>
          </p:nvPr>
        </p:nvSpPr>
        <p:spPr>
          <a:xfrm>
            <a:off x="1484840" y="3633277"/>
            <a:ext cx="1973940" cy="424732"/>
          </a:xfrm>
          <a:prstGeom prst="rect">
            <a:avLst/>
          </a:prstGeom>
        </p:spPr>
        <p:txBody>
          <a:bodyPr wrap="square">
            <a:normAutofit/>
          </a:bodyPr>
          <a:lstStyle/>
          <a:p>
            <a:pPr algn="r">
              <a:lnSpc>
                <a:spcPct val="120000"/>
              </a:lnSpc>
              <a:buClr>
                <a:srgbClr val="E24848"/>
              </a:buClr>
              <a:defRPr/>
            </a:pPr>
            <a:r>
              <a:rPr lang="zh-CN" altLang="en-US" sz="900" noProof="1">
                <a:solidFill>
                  <a:sysClr val="windowText" lastClr="000000"/>
                </a:solidFill>
                <a:cs typeface="+mn-ea"/>
                <a:sym typeface="+mn-lt"/>
              </a:rPr>
              <a:t>此部分内容作为文字排版占位显示</a:t>
            </a:r>
            <a:br>
              <a:rPr lang="zh-CN" altLang="en-US" sz="900" noProof="1">
                <a:solidFill>
                  <a:sysClr val="windowText" lastClr="000000"/>
                </a:solidFill>
                <a:cs typeface="+mn-ea"/>
                <a:sym typeface="+mn-lt"/>
              </a:rPr>
            </a:br>
            <a:r>
              <a:rPr lang="zh-CN" altLang="en-US" sz="900" noProof="1">
                <a:solidFill>
                  <a:sysClr val="windowText" lastClr="000000"/>
                </a:solidFill>
                <a:cs typeface="+mn-ea"/>
                <a:sym typeface="+mn-lt"/>
              </a:rPr>
              <a:t>（建议使用主题字体）</a:t>
            </a:r>
          </a:p>
        </p:txBody>
      </p:sp>
      <p:grpSp>
        <p:nvGrpSpPr>
          <p:cNvPr id="27" name="PA_组合 26">
            <a:extLst>
              <a:ext uri="{FF2B5EF4-FFF2-40B4-BE49-F238E27FC236}">
                <a16:creationId xmlns:a16="http://schemas.microsoft.com/office/drawing/2014/main" id="{5E8DADE6-6FD2-4302-84B4-3FB14DAF536E}"/>
              </a:ext>
            </a:extLst>
          </p:cNvPr>
          <p:cNvGrpSpPr/>
          <p:nvPr>
            <p:custDataLst>
              <p:tags r:id="rId14"/>
            </p:custDataLst>
          </p:nvPr>
        </p:nvGrpSpPr>
        <p:grpSpPr>
          <a:xfrm>
            <a:off x="5006268" y="3119517"/>
            <a:ext cx="2251788" cy="831130"/>
            <a:chOff x="5572814" y="4397582"/>
            <a:chExt cx="1844755" cy="831130"/>
          </a:xfrm>
        </p:grpSpPr>
        <p:sp>
          <p:nvSpPr>
            <p:cNvPr id="35" name="矩形 34">
              <a:extLst>
                <a:ext uri="{FF2B5EF4-FFF2-40B4-BE49-F238E27FC236}">
                  <a16:creationId xmlns:a16="http://schemas.microsoft.com/office/drawing/2014/main" id="{318F5960-D1BD-4871-9D86-AD95F549A305}"/>
                </a:ext>
              </a:extLst>
            </p:cNvPr>
            <p:cNvSpPr/>
            <p:nvPr/>
          </p:nvSpPr>
          <p:spPr>
            <a:xfrm>
              <a:off x="5572814" y="4397582"/>
              <a:ext cx="1844752" cy="338554"/>
            </a:xfrm>
            <a:prstGeom prst="rect">
              <a:avLst/>
            </a:prstGeom>
          </p:spPr>
          <p:txBody>
            <a:bodyPr wrap="none">
              <a:normAutofit/>
            </a:bodyPr>
            <a:lstStyle/>
            <a:p>
              <a:pPr algn="ctr">
                <a:buClr>
                  <a:srgbClr val="E24848"/>
                </a:buClr>
                <a:defRPr/>
              </a:pPr>
              <a:r>
                <a:rPr lang="zh-CN" altLang="en-US" sz="1600" b="1" noProof="1">
                  <a:cs typeface="+mn-ea"/>
                  <a:sym typeface="+mn-lt"/>
                </a:rPr>
                <a:t>标题文本预设</a:t>
              </a:r>
            </a:p>
          </p:txBody>
        </p:sp>
        <p:sp>
          <p:nvSpPr>
            <p:cNvPr id="36" name="矩形 35">
              <a:extLst>
                <a:ext uri="{FF2B5EF4-FFF2-40B4-BE49-F238E27FC236}">
                  <a16:creationId xmlns:a16="http://schemas.microsoft.com/office/drawing/2014/main" id="{5469CDCF-B4EC-4040-AC04-D9853A27459D}"/>
                </a:ext>
              </a:extLst>
            </p:cNvPr>
            <p:cNvSpPr/>
            <p:nvPr/>
          </p:nvSpPr>
          <p:spPr>
            <a:xfrm>
              <a:off x="5572814" y="4767047"/>
              <a:ext cx="1844755" cy="461665"/>
            </a:xfrm>
            <a:prstGeom prst="rect">
              <a:avLst/>
            </a:prstGeom>
          </p:spPr>
          <p:txBody>
            <a:bodyPr wrap="square">
              <a:normAutofit/>
            </a:bodyPr>
            <a:lstStyle/>
            <a:p>
              <a:pPr algn="ctr">
                <a:lnSpc>
                  <a:spcPct val="120000"/>
                </a:lnSpc>
                <a:buClr>
                  <a:srgbClr val="E24848"/>
                </a:buClr>
                <a:defRPr/>
              </a:pPr>
              <a:r>
                <a:rPr lang="zh-CN" altLang="en-US" sz="1000" noProof="1">
                  <a:solidFill>
                    <a:sysClr val="windowText" lastClr="000000"/>
                  </a:solidFill>
                  <a:cs typeface="+mn-ea"/>
                  <a:sym typeface="+mn-lt"/>
                </a:rPr>
                <a:t>此部分内容作为文字排版占位显示</a:t>
              </a:r>
              <a:br>
                <a:rPr lang="zh-CN" altLang="en-US" sz="1000" noProof="1">
                  <a:solidFill>
                    <a:sysClr val="windowText" lastClr="000000"/>
                  </a:solidFill>
                  <a:cs typeface="+mn-ea"/>
                  <a:sym typeface="+mn-lt"/>
                </a:rPr>
              </a:br>
              <a:r>
                <a:rPr lang="zh-CN" altLang="en-US" sz="1000" noProof="1">
                  <a:solidFill>
                    <a:sysClr val="windowText" lastClr="000000"/>
                  </a:solidFill>
                  <a:cs typeface="+mn-ea"/>
                  <a:sym typeface="+mn-lt"/>
                </a:rPr>
                <a:t>（建议使用主题字体）</a:t>
              </a:r>
            </a:p>
          </p:txBody>
        </p:sp>
      </p:grpSp>
      <p:sp>
        <p:nvSpPr>
          <p:cNvPr id="28" name="PA_矩形 27">
            <a:extLst>
              <a:ext uri="{FF2B5EF4-FFF2-40B4-BE49-F238E27FC236}">
                <a16:creationId xmlns:a16="http://schemas.microsoft.com/office/drawing/2014/main" id="{39E24002-9DA8-47CE-87E1-B851E1066AC5}"/>
              </a:ext>
            </a:extLst>
          </p:cNvPr>
          <p:cNvSpPr/>
          <p:nvPr>
            <p:custDataLst>
              <p:tags r:id="rId15"/>
            </p:custDataLst>
          </p:nvPr>
        </p:nvSpPr>
        <p:spPr>
          <a:xfrm>
            <a:off x="3997792" y="2805862"/>
            <a:ext cx="976832" cy="276999"/>
          </a:xfrm>
          <a:prstGeom prst="rect">
            <a:avLst/>
          </a:prstGeom>
        </p:spPr>
        <p:txBody>
          <a:bodyPr wrap="none">
            <a:normAutofit/>
          </a:bodyPr>
          <a:lstStyle/>
          <a:p>
            <a:pPr algn="ctr">
              <a:buClr>
                <a:srgbClr val="E24848"/>
              </a:buClr>
              <a:defRPr/>
            </a:pPr>
            <a:r>
              <a:rPr lang="zh-CN" altLang="en-US" sz="1200" noProof="1">
                <a:solidFill>
                  <a:sysClr val="windowText" lastClr="000000"/>
                </a:solidFill>
                <a:cs typeface="+mn-ea"/>
                <a:sym typeface="+mn-lt"/>
              </a:rPr>
              <a:t>关键词</a:t>
            </a:r>
          </a:p>
        </p:txBody>
      </p:sp>
      <p:sp>
        <p:nvSpPr>
          <p:cNvPr id="29" name="PA_矩形 28">
            <a:extLst>
              <a:ext uri="{FF2B5EF4-FFF2-40B4-BE49-F238E27FC236}">
                <a16:creationId xmlns:a16="http://schemas.microsoft.com/office/drawing/2014/main" id="{38B3CF0A-1285-436A-8E66-584E89FCA825}"/>
              </a:ext>
            </a:extLst>
          </p:cNvPr>
          <p:cNvSpPr/>
          <p:nvPr>
            <p:custDataLst>
              <p:tags r:id="rId16"/>
            </p:custDataLst>
          </p:nvPr>
        </p:nvSpPr>
        <p:spPr>
          <a:xfrm>
            <a:off x="8726126" y="3260911"/>
            <a:ext cx="1844752" cy="338554"/>
          </a:xfrm>
          <a:prstGeom prst="rect">
            <a:avLst/>
          </a:prstGeom>
        </p:spPr>
        <p:txBody>
          <a:bodyPr wrap="none">
            <a:normAutofit/>
          </a:bodyPr>
          <a:lstStyle/>
          <a:p>
            <a:pPr>
              <a:buClr>
                <a:srgbClr val="E24848"/>
              </a:buClr>
              <a:defRPr/>
            </a:pPr>
            <a:r>
              <a:rPr lang="zh-CN" altLang="en-US" sz="1600" b="1" noProof="1">
                <a:cs typeface="+mn-ea"/>
                <a:sym typeface="+mn-lt"/>
              </a:rPr>
              <a:t>标题文本预设</a:t>
            </a:r>
          </a:p>
        </p:txBody>
      </p:sp>
      <p:sp>
        <p:nvSpPr>
          <p:cNvPr id="30" name="PA_矩形 29">
            <a:extLst>
              <a:ext uri="{FF2B5EF4-FFF2-40B4-BE49-F238E27FC236}">
                <a16:creationId xmlns:a16="http://schemas.microsoft.com/office/drawing/2014/main" id="{AC1525DD-311B-4612-AF7A-0BFD57E0F315}"/>
              </a:ext>
            </a:extLst>
          </p:cNvPr>
          <p:cNvSpPr/>
          <p:nvPr>
            <p:custDataLst>
              <p:tags r:id="rId17"/>
            </p:custDataLst>
          </p:nvPr>
        </p:nvSpPr>
        <p:spPr>
          <a:xfrm>
            <a:off x="8726126" y="3630376"/>
            <a:ext cx="1973111" cy="424732"/>
          </a:xfrm>
          <a:prstGeom prst="rect">
            <a:avLst/>
          </a:prstGeom>
        </p:spPr>
        <p:txBody>
          <a:bodyPr wrap="square">
            <a:normAutofit/>
          </a:bodyPr>
          <a:lstStyle/>
          <a:p>
            <a:pPr>
              <a:lnSpc>
                <a:spcPct val="120000"/>
              </a:lnSpc>
              <a:buClr>
                <a:srgbClr val="E24848"/>
              </a:buClr>
              <a:defRPr/>
            </a:pPr>
            <a:r>
              <a:rPr lang="zh-CN" altLang="en-US" sz="900" noProof="1">
                <a:solidFill>
                  <a:sysClr val="windowText" lastClr="000000"/>
                </a:solidFill>
                <a:cs typeface="+mn-ea"/>
                <a:sym typeface="+mn-lt"/>
              </a:rPr>
              <a:t>此部分内容作为文字排版占位显示</a:t>
            </a:r>
            <a:br>
              <a:rPr lang="zh-CN" altLang="en-US" sz="900" noProof="1">
                <a:solidFill>
                  <a:sysClr val="windowText" lastClr="000000"/>
                </a:solidFill>
                <a:cs typeface="+mn-ea"/>
                <a:sym typeface="+mn-lt"/>
              </a:rPr>
            </a:br>
            <a:r>
              <a:rPr lang="zh-CN" altLang="en-US" sz="900" noProof="1">
                <a:solidFill>
                  <a:sysClr val="windowText" lastClr="000000"/>
                </a:solidFill>
                <a:cs typeface="+mn-ea"/>
                <a:sym typeface="+mn-lt"/>
              </a:rPr>
              <a:t>（建议使用主题字体）</a:t>
            </a:r>
          </a:p>
        </p:txBody>
      </p:sp>
      <p:sp>
        <p:nvSpPr>
          <p:cNvPr id="31" name="PA_矩形 30">
            <a:extLst>
              <a:ext uri="{FF2B5EF4-FFF2-40B4-BE49-F238E27FC236}">
                <a16:creationId xmlns:a16="http://schemas.microsoft.com/office/drawing/2014/main" id="{C1877570-E348-401C-A55C-4074BDDEAA1F}"/>
              </a:ext>
            </a:extLst>
          </p:cNvPr>
          <p:cNvSpPr/>
          <p:nvPr>
            <p:custDataLst>
              <p:tags r:id="rId18"/>
            </p:custDataLst>
          </p:nvPr>
        </p:nvSpPr>
        <p:spPr>
          <a:xfrm>
            <a:off x="7258055" y="2805862"/>
            <a:ext cx="976832" cy="276999"/>
          </a:xfrm>
          <a:prstGeom prst="rect">
            <a:avLst/>
          </a:prstGeom>
        </p:spPr>
        <p:txBody>
          <a:bodyPr wrap="none">
            <a:normAutofit/>
          </a:bodyPr>
          <a:lstStyle/>
          <a:p>
            <a:pPr algn="ctr">
              <a:buClr>
                <a:srgbClr val="E24848"/>
              </a:buClr>
              <a:defRPr/>
            </a:pPr>
            <a:r>
              <a:rPr lang="zh-CN" altLang="en-US" sz="1200" noProof="1">
                <a:solidFill>
                  <a:sysClr val="windowText" lastClr="000000"/>
                </a:solidFill>
                <a:cs typeface="+mn-ea"/>
                <a:sym typeface="+mn-lt"/>
              </a:rPr>
              <a:t>关键词</a:t>
            </a:r>
          </a:p>
        </p:txBody>
      </p:sp>
      <p:sp>
        <p:nvSpPr>
          <p:cNvPr id="32" name="PA_矩形 31">
            <a:extLst>
              <a:ext uri="{FF2B5EF4-FFF2-40B4-BE49-F238E27FC236}">
                <a16:creationId xmlns:a16="http://schemas.microsoft.com/office/drawing/2014/main" id="{E9921A16-A66D-413C-A12D-98E1BEF4F2DE}"/>
              </a:ext>
            </a:extLst>
          </p:cNvPr>
          <p:cNvSpPr/>
          <p:nvPr>
            <p:custDataLst>
              <p:tags r:id="rId19"/>
            </p:custDataLst>
          </p:nvPr>
        </p:nvSpPr>
        <p:spPr>
          <a:xfrm>
            <a:off x="3282003" y="4623821"/>
            <a:ext cx="5627995" cy="535531"/>
          </a:xfrm>
          <a:prstGeom prst="rect">
            <a:avLst/>
          </a:prstGeom>
        </p:spPr>
        <p:txBody>
          <a:bodyPr wrap="square">
            <a:normAutofit/>
          </a:bodyPr>
          <a:lstStyle/>
          <a:p>
            <a:pPr algn="ctr">
              <a:lnSpc>
                <a:spcPct val="120000"/>
              </a:lnSpc>
              <a:buClr>
                <a:srgbClr val="E24848"/>
              </a:buClr>
              <a:defRPr/>
            </a:pPr>
            <a:r>
              <a:rPr lang="zh-CN" altLang="en-US" sz="1200" noProof="1">
                <a:solidFill>
                  <a:sysClr val="windowText" lastClr="000000"/>
                </a:solidFill>
                <a:cs typeface="+mn-ea"/>
                <a:sym typeface="+mn-lt"/>
              </a:rPr>
              <a:t>此部分内容作为文字排版占位显示（建议使用主题字体）</a:t>
            </a:r>
            <a:br>
              <a:rPr lang="zh-CN" altLang="en-US" sz="1200" noProof="1">
                <a:solidFill>
                  <a:sysClr val="windowText" lastClr="000000"/>
                </a:solidFill>
                <a:cs typeface="+mn-ea"/>
                <a:sym typeface="+mn-lt"/>
              </a:rPr>
            </a:br>
            <a:r>
              <a:rPr lang="zh-CN" altLang="en-US" sz="1200" noProof="1">
                <a:solidFill>
                  <a:sysClr val="windowText" lastClr="000000"/>
                </a:solidFill>
                <a:cs typeface="+mn-ea"/>
                <a:sym typeface="+mn-lt"/>
              </a:rPr>
              <a:t>如需更改请在（设置形状格式）菜单下（文本选项）中调整</a:t>
            </a:r>
          </a:p>
        </p:txBody>
      </p:sp>
      <p:sp>
        <p:nvSpPr>
          <p:cNvPr id="33" name="PA_任意多边形 32">
            <a:extLst>
              <a:ext uri="{FF2B5EF4-FFF2-40B4-BE49-F238E27FC236}">
                <a16:creationId xmlns:a16="http://schemas.microsoft.com/office/drawing/2014/main" id="{F7B1B628-608E-4520-82CB-3FD423853C39}"/>
              </a:ext>
            </a:extLst>
          </p:cNvPr>
          <p:cNvSpPr>
            <a:spLocks/>
          </p:cNvSpPr>
          <p:nvPr>
            <p:custDataLst>
              <p:tags r:id="rId20"/>
            </p:custDataLst>
          </p:nvPr>
        </p:nvSpPr>
        <p:spPr bwMode="auto">
          <a:xfrm>
            <a:off x="7590810" y="3318038"/>
            <a:ext cx="271948" cy="271153"/>
          </a:xfrm>
          <a:custGeom>
            <a:avLst/>
            <a:gdLst>
              <a:gd name="connsiteX0" fmla="*/ 15478 w 330200"/>
              <a:gd name="connsiteY0" fmla="*/ 259385 h 329235"/>
              <a:gd name="connsiteX1" fmla="*/ 314722 w 330200"/>
              <a:gd name="connsiteY1" fmla="*/ 259385 h 329235"/>
              <a:gd name="connsiteX2" fmla="*/ 330200 w 330200"/>
              <a:gd name="connsiteY2" fmla="*/ 274907 h 329235"/>
              <a:gd name="connsiteX3" fmla="*/ 330200 w 330200"/>
              <a:gd name="connsiteY3" fmla="*/ 313713 h 329235"/>
              <a:gd name="connsiteX4" fmla="*/ 314722 w 330200"/>
              <a:gd name="connsiteY4" fmla="*/ 329235 h 329235"/>
              <a:gd name="connsiteX5" fmla="*/ 15478 w 330200"/>
              <a:gd name="connsiteY5" fmla="*/ 329235 h 329235"/>
              <a:gd name="connsiteX6" fmla="*/ 0 w 330200"/>
              <a:gd name="connsiteY6" fmla="*/ 313713 h 329235"/>
              <a:gd name="connsiteX7" fmla="*/ 0 w 330200"/>
              <a:gd name="connsiteY7" fmla="*/ 274907 h 329235"/>
              <a:gd name="connsiteX8" fmla="*/ 15478 w 330200"/>
              <a:gd name="connsiteY8" fmla="*/ 259385 h 329235"/>
              <a:gd name="connsiteX9" fmla="*/ 157348 w 330200"/>
              <a:gd name="connsiteY9" fmla="*/ 2893 h 329235"/>
              <a:gd name="connsiteX10" fmla="*/ 172854 w 330200"/>
              <a:gd name="connsiteY10" fmla="*/ 2893 h 329235"/>
              <a:gd name="connsiteX11" fmla="*/ 322743 w 330200"/>
              <a:gd name="connsiteY11" fmla="*/ 101912 h 329235"/>
              <a:gd name="connsiteX12" fmla="*/ 329204 w 330200"/>
              <a:gd name="connsiteY12" fmla="*/ 118630 h 329235"/>
              <a:gd name="connsiteX13" fmla="*/ 314990 w 330200"/>
              <a:gd name="connsiteY13" fmla="*/ 128917 h 329235"/>
              <a:gd name="connsiteX14" fmla="*/ 299484 w 330200"/>
              <a:gd name="connsiteY14" fmla="*/ 128917 h 329235"/>
              <a:gd name="connsiteX15" fmla="*/ 299484 w 330200"/>
              <a:gd name="connsiteY15" fmla="*/ 229223 h 329235"/>
              <a:gd name="connsiteX16" fmla="*/ 269765 w 330200"/>
              <a:gd name="connsiteY16" fmla="*/ 229223 h 329235"/>
              <a:gd name="connsiteX17" fmla="*/ 269765 w 330200"/>
              <a:gd name="connsiteY17" fmla="*/ 128917 h 329235"/>
              <a:gd name="connsiteX18" fmla="*/ 220663 w 330200"/>
              <a:gd name="connsiteY18" fmla="*/ 128917 h 329235"/>
              <a:gd name="connsiteX19" fmla="*/ 220663 w 330200"/>
              <a:gd name="connsiteY19" fmla="*/ 229223 h 329235"/>
              <a:gd name="connsiteX20" fmla="*/ 189652 w 330200"/>
              <a:gd name="connsiteY20" fmla="*/ 229223 h 329235"/>
              <a:gd name="connsiteX21" fmla="*/ 189652 w 330200"/>
              <a:gd name="connsiteY21" fmla="*/ 128917 h 329235"/>
              <a:gd name="connsiteX22" fmla="*/ 140550 w 330200"/>
              <a:gd name="connsiteY22" fmla="*/ 128917 h 329235"/>
              <a:gd name="connsiteX23" fmla="*/ 140550 w 330200"/>
              <a:gd name="connsiteY23" fmla="*/ 229223 h 329235"/>
              <a:gd name="connsiteX24" fmla="*/ 109538 w 330200"/>
              <a:gd name="connsiteY24" fmla="*/ 229223 h 329235"/>
              <a:gd name="connsiteX25" fmla="*/ 109538 w 330200"/>
              <a:gd name="connsiteY25" fmla="*/ 128917 h 329235"/>
              <a:gd name="connsiteX26" fmla="*/ 60436 w 330200"/>
              <a:gd name="connsiteY26" fmla="*/ 128917 h 329235"/>
              <a:gd name="connsiteX27" fmla="*/ 60436 w 330200"/>
              <a:gd name="connsiteY27" fmla="*/ 229223 h 329235"/>
              <a:gd name="connsiteX28" fmla="*/ 30717 w 330200"/>
              <a:gd name="connsiteY28" fmla="*/ 229223 h 329235"/>
              <a:gd name="connsiteX29" fmla="*/ 30717 w 330200"/>
              <a:gd name="connsiteY29" fmla="*/ 128917 h 329235"/>
              <a:gd name="connsiteX30" fmla="*/ 15211 w 330200"/>
              <a:gd name="connsiteY30" fmla="*/ 128917 h 329235"/>
              <a:gd name="connsiteX31" fmla="*/ 997 w 330200"/>
              <a:gd name="connsiteY31" fmla="*/ 118630 h 329235"/>
              <a:gd name="connsiteX32" fmla="*/ 7458 w 330200"/>
              <a:gd name="connsiteY32" fmla="*/ 101912 h 329235"/>
              <a:gd name="connsiteX33" fmla="*/ 157348 w 330200"/>
              <a:gd name="connsiteY33" fmla="*/ 2893 h 329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30200" h="329235">
                <a:moveTo>
                  <a:pt x="15478" y="259385"/>
                </a:moveTo>
                <a:cubicBezTo>
                  <a:pt x="15478" y="259385"/>
                  <a:pt x="15478" y="259385"/>
                  <a:pt x="314722" y="259385"/>
                </a:cubicBezTo>
                <a:cubicBezTo>
                  <a:pt x="322461" y="259385"/>
                  <a:pt x="330200" y="265853"/>
                  <a:pt x="330200" y="274907"/>
                </a:cubicBezTo>
                <a:cubicBezTo>
                  <a:pt x="330200" y="274907"/>
                  <a:pt x="330200" y="274907"/>
                  <a:pt x="330200" y="313713"/>
                </a:cubicBezTo>
                <a:cubicBezTo>
                  <a:pt x="330200" y="322768"/>
                  <a:pt x="322461" y="329235"/>
                  <a:pt x="314722" y="329235"/>
                </a:cubicBezTo>
                <a:cubicBezTo>
                  <a:pt x="314722" y="329235"/>
                  <a:pt x="314722" y="329235"/>
                  <a:pt x="15478" y="329235"/>
                </a:cubicBezTo>
                <a:cubicBezTo>
                  <a:pt x="7739" y="329235"/>
                  <a:pt x="0" y="322768"/>
                  <a:pt x="0" y="313713"/>
                </a:cubicBezTo>
                <a:cubicBezTo>
                  <a:pt x="0" y="313713"/>
                  <a:pt x="0" y="313713"/>
                  <a:pt x="0" y="274907"/>
                </a:cubicBezTo>
                <a:cubicBezTo>
                  <a:pt x="0" y="265853"/>
                  <a:pt x="7739" y="259385"/>
                  <a:pt x="15478" y="259385"/>
                </a:cubicBezTo>
                <a:close/>
                <a:moveTo>
                  <a:pt x="157348" y="2893"/>
                </a:moveTo>
                <a:cubicBezTo>
                  <a:pt x="161224" y="-965"/>
                  <a:pt x="168977" y="-965"/>
                  <a:pt x="172854" y="2893"/>
                </a:cubicBezTo>
                <a:cubicBezTo>
                  <a:pt x="172854" y="2893"/>
                  <a:pt x="172854" y="2893"/>
                  <a:pt x="322743" y="101912"/>
                </a:cubicBezTo>
                <a:cubicBezTo>
                  <a:pt x="329204" y="105770"/>
                  <a:pt x="331788" y="112200"/>
                  <a:pt x="329204" y="118630"/>
                </a:cubicBezTo>
                <a:cubicBezTo>
                  <a:pt x="327912" y="125060"/>
                  <a:pt x="321451" y="128917"/>
                  <a:pt x="314990" y="128917"/>
                </a:cubicBezTo>
                <a:cubicBezTo>
                  <a:pt x="314990" y="128917"/>
                  <a:pt x="314990" y="128917"/>
                  <a:pt x="299484" y="128917"/>
                </a:cubicBezTo>
                <a:cubicBezTo>
                  <a:pt x="299484" y="128917"/>
                  <a:pt x="299484" y="128917"/>
                  <a:pt x="299484" y="229223"/>
                </a:cubicBezTo>
                <a:cubicBezTo>
                  <a:pt x="299484" y="229223"/>
                  <a:pt x="299484" y="229223"/>
                  <a:pt x="269765" y="229223"/>
                </a:cubicBezTo>
                <a:cubicBezTo>
                  <a:pt x="269765" y="229223"/>
                  <a:pt x="269765" y="229223"/>
                  <a:pt x="269765" y="128917"/>
                </a:cubicBezTo>
                <a:cubicBezTo>
                  <a:pt x="269765" y="128917"/>
                  <a:pt x="269765" y="128917"/>
                  <a:pt x="220663" y="128917"/>
                </a:cubicBezTo>
                <a:cubicBezTo>
                  <a:pt x="220663" y="128917"/>
                  <a:pt x="220663" y="128917"/>
                  <a:pt x="220663" y="229223"/>
                </a:cubicBezTo>
                <a:cubicBezTo>
                  <a:pt x="220663" y="229223"/>
                  <a:pt x="220663" y="229223"/>
                  <a:pt x="189652" y="229223"/>
                </a:cubicBezTo>
                <a:cubicBezTo>
                  <a:pt x="189652" y="229223"/>
                  <a:pt x="189652" y="229223"/>
                  <a:pt x="189652" y="128917"/>
                </a:cubicBezTo>
                <a:cubicBezTo>
                  <a:pt x="189652" y="128917"/>
                  <a:pt x="189652" y="128917"/>
                  <a:pt x="140550" y="128917"/>
                </a:cubicBezTo>
                <a:cubicBezTo>
                  <a:pt x="140550" y="128917"/>
                  <a:pt x="140550" y="128917"/>
                  <a:pt x="140550" y="229223"/>
                </a:cubicBezTo>
                <a:cubicBezTo>
                  <a:pt x="140550" y="229223"/>
                  <a:pt x="140550" y="229223"/>
                  <a:pt x="109538" y="229223"/>
                </a:cubicBezTo>
                <a:cubicBezTo>
                  <a:pt x="109538" y="229223"/>
                  <a:pt x="109538" y="229223"/>
                  <a:pt x="109538" y="128917"/>
                </a:cubicBezTo>
                <a:cubicBezTo>
                  <a:pt x="109538" y="128917"/>
                  <a:pt x="109538" y="128917"/>
                  <a:pt x="60436" y="128917"/>
                </a:cubicBezTo>
                <a:cubicBezTo>
                  <a:pt x="60436" y="128917"/>
                  <a:pt x="60436" y="128917"/>
                  <a:pt x="60436" y="229223"/>
                </a:cubicBezTo>
                <a:cubicBezTo>
                  <a:pt x="60436" y="229223"/>
                  <a:pt x="60436" y="229223"/>
                  <a:pt x="30717" y="229223"/>
                </a:cubicBezTo>
                <a:cubicBezTo>
                  <a:pt x="30717" y="229223"/>
                  <a:pt x="30717" y="229223"/>
                  <a:pt x="30717" y="128917"/>
                </a:cubicBezTo>
                <a:cubicBezTo>
                  <a:pt x="30717" y="128917"/>
                  <a:pt x="30717" y="128917"/>
                  <a:pt x="15211" y="128917"/>
                </a:cubicBezTo>
                <a:cubicBezTo>
                  <a:pt x="8750" y="128917"/>
                  <a:pt x="2290" y="125060"/>
                  <a:pt x="997" y="118630"/>
                </a:cubicBezTo>
                <a:cubicBezTo>
                  <a:pt x="-1587" y="112200"/>
                  <a:pt x="997" y="105770"/>
                  <a:pt x="7458" y="101912"/>
                </a:cubicBezTo>
                <a:cubicBezTo>
                  <a:pt x="7458" y="101912"/>
                  <a:pt x="7458" y="101912"/>
                  <a:pt x="157348" y="289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4" name="PA_任意多边形 33">
            <a:extLst>
              <a:ext uri="{FF2B5EF4-FFF2-40B4-BE49-F238E27FC236}">
                <a16:creationId xmlns:a16="http://schemas.microsoft.com/office/drawing/2014/main" id="{7CB6C8A1-289D-458A-AC9C-960CCBCAE0BD}"/>
              </a:ext>
            </a:extLst>
          </p:cNvPr>
          <p:cNvSpPr>
            <a:spLocks/>
          </p:cNvSpPr>
          <p:nvPr>
            <p:custDataLst>
              <p:tags r:id="rId21"/>
            </p:custDataLst>
          </p:nvPr>
        </p:nvSpPr>
        <p:spPr bwMode="auto">
          <a:xfrm>
            <a:off x="4322147" y="3318038"/>
            <a:ext cx="271948" cy="271153"/>
          </a:xfrm>
          <a:custGeom>
            <a:avLst/>
            <a:gdLst>
              <a:gd name="connsiteX0" fmla="*/ 15478 w 330200"/>
              <a:gd name="connsiteY0" fmla="*/ 259385 h 329235"/>
              <a:gd name="connsiteX1" fmla="*/ 314722 w 330200"/>
              <a:gd name="connsiteY1" fmla="*/ 259385 h 329235"/>
              <a:gd name="connsiteX2" fmla="*/ 330200 w 330200"/>
              <a:gd name="connsiteY2" fmla="*/ 274907 h 329235"/>
              <a:gd name="connsiteX3" fmla="*/ 330200 w 330200"/>
              <a:gd name="connsiteY3" fmla="*/ 313713 h 329235"/>
              <a:gd name="connsiteX4" fmla="*/ 314722 w 330200"/>
              <a:gd name="connsiteY4" fmla="*/ 329235 h 329235"/>
              <a:gd name="connsiteX5" fmla="*/ 15478 w 330200"/>
              <a:gd name="connsiteY5" fmla="*/ 329235 h 329235"/>
              <a:gd name="connsiteX6" fmla="*/ 0 w 330200"/>
              <a:gd name="connsiteY6" fmla="*/ 313713 h 329235"/>
              <a:gd name="connsiteX7" fmla="*/ 0 w 330200"/>
              <a:gd name="connsiteY7" fmla="*/ 274907 h 329235"/>
              <a:gd name="connsiteX8" fmla="*/ 15478 w 330200"/>
              <a:gd name="connsiteY8" fmla="*/ 259385 h 329235"/>
              <a:gd name="connsiteX9" fmla="*/ 157348 w 330200"/>
              <a:gd name="connsiteY9" fmla="*/ 2893 h 329235"/>
              <a:gd name="connsiteX10" fmla="*/ 172854 w 330200"/>
              <a:gd name="connsiteY10" fmla="*/ 2893 h 329235"/>
              <a:gd name="connsiteX11" fmla="*/ 322743 w 330200"/>
              <a:gd name="connsiteY11" fmla="*/ 101912 h 329235"/>
              <a:gd name="connsiteX12" fmla="*/ 329204 w 330200"/>
              <a:gd name="connsiteY12" fmla="*/ 118630 h 329235"/>
              <a:gd name="connsiteX13" fmla="*/ 314990 w 330200"/>
              <a:gd name="connsiteY13" fmla="*/ 128917 h 329235"/>
              <a:gd name="connsiteX14" fmla="*/ 299484 w 330200"/>
              <a:gd name="connsiteY14" fmla="*/ 128917 h 329235"/>
              <a:gd name="connsiteX15" fmla="*/ 299484 w 330200"/>
              <a:gd name="connsiteY15" fmla="*/ 229223 h 329235"/>
              <a:gd name="connsiteX16" fmla="*/ 269765 w 330200"/>
              <a:gd name="connsiteY16" fmla="*/ 229223 h 329235"/>
              <a:gd name="connsiteX17" fmla="*/ 269765 w 330200"/>
              <a:gd name="connsiteY17" fmla="*/ 128917 h 329235"/>
              <a:gd name="connsiteX18" fmla="*/ 220663 w 330200"/>
              <a:gd name="connsiteY18" fmla="*/ 128917 h 329235"/>
              <a:gd name="connsiteX19" fmla="*/ 220663 w 330200"/>
              <a:gd name="connsiteY19" fmla="*/ 229223 h 329235"/>
              <a:gd name="connsiteX20" fmla="*/ 189652 w 330200"/>
              <a:gd name="connsiteY20" fmla="*/ 229223 h 329235"/>
              <a:gd name="connsiteX21" fmla="*/ 189652 w 330200"/>
              <a:gd name="connsiteY21" fmla="*/ 128917 h 329235"/>
              <a:gd name="connsiteX22" fmla="*/ 140550 w 330200"/>
              <a:gd name="connsiteY22" fmla="*/ 128917 h 329235"/>
              <a:gd name="connsiteX23" fmla="*/ 140550 w 330200"/>
              <a:gd name="connsiteY23" fmla="*/ 229223 h 329235"/>
              <a:gd name="connsiteX24" fmla="*/ 109538 w 330200"/>
              <a:gd name="connsiteY24" fmla="*/ 229223 h 329235"/>
              <a:gd name="connsiteX25" fmla="*/ 109538 w 330200"/>
              <a:gd name="connsiteY25" fmla="*/ 128917 h 329235"/>
              <a:gd name="connsiteX26" fmla="*/ 60436 w 330200"/>
              <a:gd name="connsiteY26" fmla="*/ 128917 h 329235"/>
              <a:gd name="connsiteX27" fmla="*/ 60436 w 330200"/>
              <a:gd name="connsiteY27" fmla="*/ 229223 h 329235"/>
              <a:gd name="connsiteX28" fmla="*/ 30717 w 330200"/>
              <a:gd name="connsiteY28" fmla="*/ 229223 h 329235"/>
              <a:gd name="connsiteX29" fmla="*/ 30717 w 330200"/>
              <a:gd name="connsiteY29" fmla="*/ 128917 h 329235"/>
              <a:gd name="connsiteX30" fmla="*/ 15211 w 330200"/>
              <a:gd name="connsiteY30" fmla="*/ 128917 h 329235"/>
              <a:gd name="connsiteX31" fmla="*/ 997 w 330200"/>
              <a:gd name="connsiteY31" fmla="*/ 118630 h 329235"/>
              <a:gd name="connsiteX32" fmla="*/ 7458 w 330200"/>
              <a:gd name="connsiteY32" fmla="*/ 101912 h 329235"/>
              <a:gd name="connsiteX33" fmla="*/ 157348 w 330200"/>
              <a:gd name="connsiteY33" fmla="*/ 2893 h 329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30200" h="329235">
                <a:moveTo>
                  <a:pt x="15478" y="259385"/>
                </a:moveTo>
                <a:cubicBezTo>
                  <a:pt x="15478" y="259385"/>
                  <a:pt x="15478" y="259385"/>
                  <a:pt x="314722" y="259385"/>
                </a:cubicBezTo>
                <a:cubicBezTo>
                  <a:pt x="322461" y="259385"/>
                  <a:pt x="330200" y="265853"/>
                  <a:pt x="330200" y="274907"/>
                </a:cubicBezTo>
                <a:cubicBezTo>
                  <a:pt x="330200" y="274907"/>
                  <a:pt x="330200" y="274907"/>
                  <a:pt x="330200" y="313713"/>
                </a:cubicBezTo>
                <a:cubicBezTo>
                  <a:pt x="330200" y="322768"/>
                  <a:pt x="322461" y="329235"/>
                  <a:pt x="314722" y="329235"/>
                </a:cubicBezTo>
                <a:cubicBezTo>
                  <a:pt x="314722" y="329235"/>
                  <a:pt x="314722" y="329235"/>
                  <a:pt x="15478" y="329235"/>
                </a:cubicBezTo>
                <a:cubicBezTo>
                  <a:pt x="7739" y="329235"/>
                  <a:pt x="0" y="322768"/>
                  <a:pt x="0" y="313713"/>
                </a:cubicBezTo>
                <a:cubicBezTo>
                  <a:pt x="0" y="313713"/>
                  <a:pt x="0" y="313713"/>
                  <a:pt x="0" y="274907"/>
                </a:cubicBezTo>
                <a:cubicBezTo>
                  <a:pt x="0" y="265853"/>
                  <a:pt x="7739" y="259385"/>
                  <a:pt x="15478" y="259385"/>
                </a:cubicBezTo>
                <a:close/>
                <a:moveTo>
                  <a:pt x="157348" y="2893"/>
                </a:moveTo>
                <a:cubicBezTo>
                  <a:pt x="161224" y="-965"/>
                  <a:pt x="168977" y="-965"/>
                  <a:pt x="172854" y="2893"/>
                </a:cubicBezTo>
                <a:cubicBezTo>
                  <a:pt x="172854" y="2893"/>
                  <a:pt x="172854" y="2893"/>
                  <a:pt x="322743" y="101912"/>
                </a:cubicBezTo>
                <a:cubicBezTo>
                  <a:pt x="329204" y="105770"/>
                  <a:pt x="331788" y="112200"/>
                  <a:pt x="329204" y="118630"/>
                </a:cubicBezTo>
                <a:cubicBezTo>
                  <a:pt x="327912" y="125060"/>
                  <a:pt x="321451" y="128917"/>
                  <a:pt x="314990" y="128917"/>
                </a:cubicBezTo>
                <a:cubicBezTo>
                  <a:pt x="314990" y="128917"/>
                  <a:pt x="314990" y="128917"/>
                  <a:pt x="299484" y="128917"/>
                </a:cubicBezTo>
                <a:cubicBezTo>
                  <a:pt x="299484" y="128917"/>
                  <a:pt x="299484" y="128917"/>
                  <a:pt x="299484" y="229223"/>
                </a:cubicBezTo>
                <a:cubicBezTo>
                  <a:pt x="299484" y="229223"/>
                  <a:pt x="299484" y="229223"/>
                  <a:pt x="269765" y="229223"/>
                </a:cubicBezTo>
                <a:cubicBezTo>
                  <a:pt x="269765" y="229223"/>
                  <a:pt x="269765" y="229223"/>
                  <a:pt x="269765" y="128917"/>
                </a:cubicBezTo>
                <a:cubicBezTo>
                  <a:pt x="269765" y="128917"/>
                  <a:pt x="269765" y="128917"/>
                  <a:pt x="220663" y="128917"/>
                </a:cubicBezTo>
                <a:cubicBezTo>
                  <a:pt x="220663" y="128917"/>
                  <a:pt x="220663" y="128917"/>
                  <a:pt x="220663" y="229223"/>
                </a:cubicBezTo>
                <a:cubicBezTo>
                  <a:pt x="220663" y="229223"/>
                  <a:pt x="220663" y="229223"/>
                  <a:pt x="189652" y="229223"/>
                </a:cubicBezTo>
                <a:cubicBezTo>
                  <a:pt x="189652" y="229223"/>
                  <a:pt x="189652" y="229223"/>
                  <a:pt x="189652" y="128917"/>
                </a:cubicBezTo>
                <a:cubicBezTo>
                  <a:pt x="189652" y="128917"/>
                  <a:pt x="189652" y="128917"/>
                  <a:pt x="140550" y="128917"/>
                </a:cubicBezTo>
                <a:cubicBezTo>
                  <a:pt x="140550" y="128917"/>
                  <a:pt x="140550" y="128917"/>
                  <a:pt x="140550" y="229223"/>
                </a:cubicBezTo>
                <a:cubicBezTo>
                  <a:pt x="140550" y="229223"/>
                  <a:pt x="140550" y="229223"/>
                  <a:pt x="109538" y="229223"/>
                </a:cubicBezTo>
                <a:cubicBezTo>
                  <a:pt x="109538" y="229223"/>
                  <a:pt x="109538" y="229223"/>
                  <a:pt x="109538" y="128917"/>
                </a:cubicBezTo>
                <a:cubicBezTo>
                  <a:pt x="109538" y="128917"/>
                  <a:pt x="109538" y="128917"/>
                  <a:pt x="60436" y="128917"/>
                </a:cubicBezTo>
                <a:cubicBezTo>
                  <a:pt x="60436" y="128917"/>
                  <a:pt x="60436" y="128917"/>
                  <a:pt x="60436" y="229223"/>
                </a:cubicBezTo>
                <a:cubicBezTo>
                  <a:pt x="60436" y="229223"/>
                  <a:pt x="60436" y="229223"/>
                  <a:pt x="30717" y="229223"/>
                </a:cubicBezTo>
                <a:cubicBezTo>
                  <a:pt x="30717" y="229223"/>
                  <a:pt x="30717" y="229223"/>
                  <a:pt x="30717" y="128917"/>
                </a:cubicBezTo>
                <a:cubicBezTo>
                  <a:pt x="30717" y="128917"/>
                  <a:pt x="30717" y="128917"/>
                  <a:pt x="15211" y="128917"/>
                </a:cubicBezTo>
                <a:cubicBezTo>
                  <a:pt x="8750" y="128917"/>
                  <a:pt x="2290" y="125060"/>
                  <a:pt x="997" y="118630"/>
                </a:cubicBezTo>
                <a:cubicBezTo>
                  <a:pt x="-1587" y="112200"/>
                  <a:pt x="997" y="105770"/>
                  <a:pt x="7458" y="101912"/>
                </a:cubicBezTo>
                <a:cubicBezTo>
                  <a:pt x="7458" y="101912"/>
                  <a:pt x="7458" y="101912"/>
                  <a:pt x="157348" y="289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Tree>
    <p:extLst>
      <p:ext uri="{BB962C8B-B14F-4D97-AF65-F5344CB8AC3E}">
        <p14:creationId xmlns:p14="http://schemas.microsoft.com/office/powerpoint/2010/main" val="1591266606"/>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10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125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15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175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200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225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1000"/>
                                        <p:tgtEl>
                                          <p:spTgt spid="20"/>
                                        </p:tgtEl>
                                      </p:cBhvr>
                                    </p:animEffect>
                                    <p:anim calcmode="lin" valueType="num">
                                      <p:cBhvr>
                                        <p:cTn id="33" dur="1000" fill="hold"/>
                                        <p:tgtEl>
                                          <p:spTgt spid="20"/>
                                        </p:tgtEl>
                                        <p:attrNameLst>
                                          <p:attrName>ppt_x</p:attrName>
                                        </p:attrNameLst>
                                      </p:cBhvr>
                                      <p:tavLst>
                                        <p:tav tm="0">
                                          <p:val>
                                            <p:strVal val="#ppt_x"/>
                                          </p:val>
                                        </p:tav>
                                        <p:tav tm="100000">
                                          <p:val>
                                            <p:strVal val="#ppt_x"/>
                                          </p:val>
                                        </p:tav>
                                      </p:tavLst>
                                    </p:anim>
                                    <p:anim calcmode="lin" valueType="num">
                                      <p:cBhvr>
                                        <p:cTn id="34" dur="1000" fill="hold"/>
                                        <p:tgtEl>
                                          <p:spTgt spid="20"/>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250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1000"/>
                                        <p:tgtEl>
                                          <p:spTgt spid="21"/>
                                        </p:tgtEl>
                                      </p:cBhvr>
                                    </p:animEffect>
                                    <p:anim calcmode="lin" valueType="num">
                                      <p:cBhvr>
                                        <p:cTn id="38" dur="1000" fill="hold"/>
                                        <p:tgtEl>
                                          <p:spTgt spid="21"/>
                                        </p:tgtEl>
                                        <p:attrNameLst>
                                          <p:attrName>ppt_x</p:attrName>
                                        </p:attrNameLst>
                                      </p:cBhvr>
                                      <p:tavLst>
                                        <p:tav tm="0">
                                          <p:val>
                                            <p:strVal val="#ppt_x"/>
                                          </p:val>
                                        </p:tav>
                                        <p:tav tm="100000">
                                          <p:val>
                                            <p:strVal val="#ppt_x"/>
                                          </p:val>
                                        </p:tav>
                                      </p:tavLst>
                                    </p:anim>
                                    <p:anim calcmode="lin" valueType="num">
                                      <p:cBhvr>
                                        <p:cTn id="39" dur="1000" fill="hold"/>
                                        <p:tgtEl>
                                          <p:spTgt spid="21"/>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275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1000"/>
                                        <p:tgtEl>
                                          <p:spTgt spid="22"/>
                                        </p:tgtEl>
                                      </p:cBhvr>
                                    </p:animEffect>
                                    <p:anim calcmode="lin" valueType="num">
                                      <p:cBhvr>
                                        <p:cTn id="43" dur="1000" fill="hold"/>
                                        <p:tgtEl>
                                          <p:spTgt spid="22"/>
                                        </p:tgtEl>
                                        <p:attrNameLst>
                                          <p:attrName>ppt_x</p:attrName>
                                        </p:attrNameLst>
                                      </p:cBhvr>
                                      <p:tavLst>
                                        <p:tav tm="0">
                                          <p:val>
                                            <p:strVal val="#ppt_x"/>
                                          </p:val>
                                        </p:tav>
                                        <p:tav tm="100000">
                                          <p:val>
                                            <p:strVal val="#ppt_x"/>
                                          </p:val>
                                        </p:tav>
                                      </p:tavLst>
                                    </p:anim>
                                    <p:anim calcmode="lin" valueType="num">
                                      <p:cBhvr>
                                        <p:cTn id="44" dur="1000" fill="hold"/>
                                        <p:tgtEl>
                                          <p:spTgt spid="22"/>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300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1000"/>
                                        <p:tgtEl>
                                          <p:spTgt spid="23"/>
                                        </p:tgtEl>
                                      </p:cBhvr>
                                    </p:animEffect>
                                    <p:anim calcmode="lin" valueType="num">
                                      <p:cBhvr>
                                        <p:cTn id="48" dur="1000" fill="hold"/>
                                        <p:tgtEl>
                                          <p:spTgt spid="23"/>
                                        </p:tgtEl>
                                        <p:attrNameLst>
                                          <p:attrName>ppt_x</p:attrName>
                                        </p:attrNameLst>
                                      </p:cBhvr>
                                      <p:tavLst>
                                        <p:tav tm="0">
                                          <p:val>
                                            <p:strVal val="#ppt_x"/>
                                          </p:val>
                                        </p:tav>
                                        <p:tav tm="100000">
                                          <p:val>
                                            <p:strVal val="#ppt_x"/>
                                          </p:val>
                                        </p:tav>
                                      </p:tavLst>
                                    </p:anim>
                                    <p:anim calcmode="lin" valueType="num">
                                      <p:cBhvr>
                                        <p:cTn id="49" dur="1000" fill="hold"/>
                                        <p:tgtEl>
                                          <p:spTgt spid="23"/>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3250"/>
                                  </p:stCondLst>
                                  <p:childTnLst>
                                    <p:set>
                                      <p:cBhvr>
                                        <p:cTn id="51" dur="1" fill="hold">
                                          <p:stCondLst>
                                            <p:cond delay="0"/>
                                          </p:stCondLst>
                                        </p:cTn>
                                        <p:tgtEl>
                                          <p:spTgt spid="24"/>
                                        </p:tgtEl>
                                        <p:attrNameLst>
                                          <p:attrName>style.visibility</p:attrName>
                                        </p:attrNameLst>
                                      </p:cBhvr>
                                      <p:to>
                                        <p:strVal val="visible"/>
                                      </p:to>
                                    </p:set>
                                    <p:animEffect transition="in" filter="fade">
                                      <p:cBhvr>
                                        <p:cTn id="52" dur="1000"/>
                                        <p:tgtEl>
                                          <p:spTgt spid="24"/>
                                        </p:tgtEl>
                                      </p:cBhvr>
                                    </p:animEffect>
                                    <p:anim calcmode="lin" valueType="num">
                                      <p:cBhvr>
                                        <p:cTn id="53" dur="1000" fill="hold"/>
                                        <p:tgtEl>
                                          <p:spTgt spid="24"/>
                                        </p:tgtEl>
                                        <p:attrNameLst>
                                          <p:attrName>ppt_x</p:attrName>
                                        </p:attrNameLst>
                                      </p:cBhvr>
                                      <p:tavLst>
                                        <p:tav tm="0">
                                          <p:val>
                                            <p:strVal val="#ppt_x"/>
                                          </p:val>
                                        </p:tav>
                                        <p:tav tm="100000">
                                          <p:val>
                                            <p:strVal val="#ppt_x"/>
                                          </p:val>
                                        </p:tav>
                                      </p:tavLst>
                                    </p:anim>
                                    <p:anim calcmode="lin" valueType="num">
                                      <p:cBhvr>
                                        <p:cTn id="54" dur="1000" fill="hold"/>
                                        <p:tgtEl>
                                          <p:spTgt spid="24"/>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3500"/>
                                  </p:stCondLst>
                                  <p:childTnLst>
                                    <p:set>
                                      <p:cBhvr>
                                        <p:cTn id="56" dur="1" fill="hold">
                                          <p:stCondLst>
                                            <p:cond delay="0"/>
                                          </p:stCondLst>
                                        </p:cTn>
                                        <p:tgtEl>
                                          <p:spTgt spid="25"/>
                                        </p:tgtEl>
                                        <p:attrNameLst>
                                          <p:attrName>style.visibility</p:attrName>
                                        </p:attrNameLst>
                                      </p:cBhvr>
                                      <p:to>
                                        <p:strVal val="visible"/>
                                      </p:to>
                                    </p:set>
                                    <p:animEffect transition="in" filter="fade">
                                      <p:cBhvr>
                                        <p:cTn id="57" dur="1000"/>
                                        <p:tgtEl>
                                          <p:spTgt spid="25"/>
                                        </p:tgtEl>
                                      </p:cBhvr>
                                    </p:animEffect>
                                    <p:anim calcmode="lin" valueType="num">
                                      <p:cBhvr>
                                        <p:cTn id="58" dur="1000" fill="hold"/>
                                        <p:tgtEl>
                                          <p:spTgt spid="25"/>
                                        </p:tgtEl>
                                        <p:attrNameLst>
                                          <p:attrName>ppt_x</p:attrName>
                                        </p:attrNameLst>
                                      </p:cBhvr>
                                      <p:tavLst>
                                        <p:tav tm="0">
                                          <p:val>
                                            <p:strVal val="#ppt_x"/>
                                          </p:val>
                                        </p:tav>
                                        <p:tav tm="100000">
                                          <p:val>
                                            <p:strVal val="#ppt_x"/>
                                          </p:val>
                                        </p:tav>
                                      </p:tavLst>
                                    </p:anim>
                                    <p:anim calcmode="lin" valueType="num">
                                      <p:cBhvr>
                                        <p:cTn id="59" dur="1000" fill="hold"/>
                                        <p:tgtEl>
                                          <p:spTgt spid="25"/>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3750"/>
                                  </p:stCondLst>
                                  <p:childTnLst>
                                    <p:set>
                                      <p:cBhvr>
                                        <p:cTn id="61" dur="1" fill="hold">
                                          <p:stCondLst>
                                            <p:cond delay="0"/>
                                          </p:stCondLst>
                                        </p:cTn>
                                        <p:tgtEl>
                                          <p:spTgt spid="26"/>
                                        </p:tgtEl>
                                        <p:attrNameLst>
                                          <p:attrName>style.visibility</p:attrName>
                                        </p:attrNameLst>
                                      </p:cBhvr>
                                      <p:to>
                                        <p:strVal val="visible"/>
                                      </p:to>
                                    </p:set>
                                    <p:animEffect transition="in" filter="fade">
                                      <p:cBhvr>
                                        <p:cTn id="62" dur="1000"/>
                                        <p:tgtEl>
                                          <p:spTgt spid="26"/>
                                        </p:tgtEl>
                                      </p:cBhvr>
                                    </p:animEffect>
                                    <p:anim calcmode="lin" valueType="num">
                                      <p:cBhvr>
                                        <p:cTn id="63" dur="1000" fill="hold"/>
                                        <p:tgtEl>
                                          <p:spTgt spid="26"/>
                                        </p:tgtEl>
                                        <p:attrNameLst>
                                          <p:attrName>ppt_x</p:attrName>
                                        </p:attrNameLst>
                                      </p:cBhvr>
                                      <p:tavLst>
                                        <p:tav tm="0">
                                          <p:val>
                                            <p:strVal val="#ppt_x"/>
                                          </p:val>
                                        </p:tav>
                                        <p:tav tm="100000">
                                          <p:val>
                                            <p:strVal val="#ppt_x"/>
                                          </p:val>
                                        </p:tav>
                                      </p:tavLst>
                                    </p:anim>
                                    <p:anim calcmode="lin" valueType="num">
                                      <p:cBhvr>
                                        <p:cTn id="64" dur="1000" fill="hold"/>
                                        <p:tgtEl>
                                          <p:spTgt spid="26"/>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400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1000"/>
                                        <p:tgtEl>
                                          <p:spTgt spid="27"/>
                                        </p:tgtEl>
                                      </p:cBhvr>
                                    </p:animEffect>
                                    <p:anim calcmode="lin" valueType="num">
                                      <p:cBhvr>
                                        <p:cTn id="68" dur="1000" fill="hold"/>
                                        <p:tgtEl>
                                          <p:spTgt spid="27"/>
                                        </p:tgtEl>
                                        <p:attrNameLst>
                                          <p:attrName>ppt_x</p:attrName>
                                        </p:attrNameLst>
                                      </p:cBhvr>
                                      <p:tavLst>
                                        <p:tav tm="0">
                                          <p:val>
                                            <p:strVal val="#ppt_x"/>
                                          </p:val>
                                        </p:tav>
                                        <p:tav tm="100000">
                                          <p:val>
                                            <p:strVal val="#ppt_x"/>
                                          </p:val>
                                        </p:tav>
                                      </p:tavLst>
                                    </p:anim>
                                    <p:anim calcmode="lin" valueType="num">
                                      <p:cBhvr>
                                        <p:cTn id="69" dur="1000" fill="hold"/>
                                        <p:tgtEl>
                                          <p:spTgt spid="27"/>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4250"/>
                                  </p:stCondLst>
                                  <p:childTnLst>
                                    <p:set>
                                      <p:cBhvr>
                                        <p:cTn id="71" dur="1" fill="hold">
                                          <p:stCondLst>
                                            <p:cond delay="0"/>
                                          </p:stCondLst>
                                        </p:cTn>
                                        <p:tgtEl>
                                          <p:spTgt spid="28"/>
                                        </p:tgtEl>
                                        <p:attrNameLst>
                                          <p:attrName>style.visibility</p:attrName>
                                        </p:attrNameLst>
                                      </p:cBhvr>
                                      <p:to>
                                        <p:strVal val="visible"/>
                                      </p:to>
                                    </p:set>
                                    <p:animEffect transition="in" filter="fade">
                                      <p:cBhvr>
                                        <p:cTn id="72" dur="1000"/>
                                        <p:tgtEl>
                                          <p:spTgt spid="28"/>
                                        </p:tgtEl>
                                      </p:cBhvr>
                                    </p:animEffect>
                                    <p:anim calcmode="lin" valueType="num">
                                      <p:cBhvr>
                                        <p:cTn id="73" dur="1000" fill="hold"/>
                                        <p:tgtEl>
                                          <p:spTgt spid="28"/>
                                        </p:tgtEl>
                                        <p:attrNameLst>
                                          <p:attrName>ppt_x</p:attrName>
                                        </p:attrNameLst>
                                      </p:cBhvr>
                                      <p:tavLst>
                                        <p:tav tm="0">
                                          <p:val>
                                            <p:strVal val="#ppt_x"/>
                                          </p:val>
                                        </p:tav>
                                        <p:tav tm="100000">
                                          <p:val>
                                            <p:strVal val="#ppt_x"/>
                                          </p:val>
                                        </p:tav>
                                      </p:tavLst>
                                    </p:anim>
                                    <p:anim calcmode="lin" valueType="num">
                                      <p:cBhvr>
                                        <p:cTn id="74" dur="1000" fill="hold"/>
                                        <p:tgtEl>
                                          <p:spTgt spid="28"/>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450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1000" fill="hold"/>
                                        <p:tgtEl>
                                          <p:spTgt spid="29"/>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4750"/>
                                  </p:stCondLst>
                                  <p:childTnLst>
                                    <p:set>
                                      <p:cBhvr>
                                        <p:cTn id="81" dur="1" fill="hold">
                                          <p:stCondLst>
                                            <p:cond delay="0"/>
                                          </p:stCondLst>
                                        </p:cTn>
                                        <p:tgtEl>
                                          <p:spTgt spid="30"/>
                                        </p:tgtEl>
                                        <p:attrNameLst>
                                          <p:attrName>style.visibility</p:attrName>
                                        </p:attrNameLst>
                                      </p:cBhvr>
                                      <p:to>
                                        <p:strVal val="visible"/>
                                      </p:to>
                                    </p:set>
                                    <p:animEffect transition="in" filter="fade">
                                      <p:cBhvr>
                                        <p:cTn id="82" dur="1000"/>
                                        <p:tgtEl>
                                          <p:spTgt spid="30"/>
                                        </p:tgtEl>
                                      </p:cBhvr>
                                    </p:animEffect>
                                    <p:anim calcmode="lin" valueType="num">
                                      <p:cBhvr>
                                        <p:cTn id="83" dur="1000" fill="hold"/>
                                        <p:tgtEl>
                                          <p:spTgt spid="30"/>
                                        </p:tgtEl>
                                        <p:attrNameLst>
                                          <p:attrName>ppt_x</p:attrName>
                                        </p:attrNameLst>
                                      </p:cBhvr>
                                      <p:tavLst>
                                        <p:tav tm="0">
                                          <p:val>
                                            <p:strVal val="#ppt_x"/>
                                          </p:val>
                                        </p:tav>
                                        <p:tav tm="100000">
                                          <p:val>
                                            <p:strVal val="#ppt_x"/>
                                          </p:val>
                                        </p:tav>
                                      </p:tavLst>
                                    </p:anim>
                                    <p:anim calcmode="lin" valueType="num">
                                      <p:cBhvr>
                                        <p:cTn id="84" dur="1000" fill="hold"/>
                                        <p:tgtEl>
                                          <p:spTgt spid="30"/>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5000"/>
                                  </p:stCondLst>
                                  <p:childTnLst>
                                    <p:set>
                                      <p:cBhvr>
                                        <p:cTn id="86" dur="1" fill="hold">
                                          <p:stCondLst>
                                            <p:cond delay="0"/>
                                          </p:stCondLst>
                                        </p:cTn>
                                        <p:tgtEl>
                                          <p:spTgt spid="31"/>
                                        </p:tgtEl>
                                        <p:attrNameLst>
                                          <p:attrName>style.visibility</p:attrName>
                                        </p:attrNameLst>
                                      </p:cBhvr>
                                      <p:to>
                                        <p:strVal val="visible"/>
                                      </p:to>
                                    </p:set>
                                    <p:animEffect transition="in" filter="fade">
                                      <p:cBhvr>
                                        <p:cTn id="87" dur="1000"/>
                                        <p:tgtEl>
                                          <p:spTgt spid="31"/>
                                        </p:tgtEl>
                                      </p:cBhvr>
                                    </p:animEffect>
                                    <p:anim calcmode="lin" valueType="num">
                                      <p:cBhvr>
                                        <p:cTn id="88" dur="1000" fill="hold"/>
                                        <p:tgtEl>
                                          <p:spTgt spid="31"/>
                                        </p:tgtEl>
                                        <p:attrNameLst>
                                          <p:attrName>ppt_x</p:attrName>
                                        </p:attrNameLst>
                                      </p:cBhvr>
                                      <p:tavLst>
                                        <p:tav tm="0">
                                          <p:val>
                                            <p:strVal val="#ppt_x"/>
                                          </p:val>
                                        </p:tav>
                                        <p:tav tm="100000">
                                          <p:val>
                                            <p:strVal val="#ppt_x"/>
                                          </p:val>
                                        </p:tav>
                                      </p:tavLst>
                                    </p:anim>
                                    <p:anim calcmode="lin" valueType="num">
                                      <p:cBhvr>
                                        <p:cTn id="89" dur="1000" fill="hold"/>
                                        <p:tgtEl>
                                          <p:spTgt spid="31"/>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5250"/>
                                  </p:stCondLst>
                                  <p:childTnLst>
                                    <p:set>
                                      <p:cBhvr>
                                        <p:cTn id="91" dur="1" fill="hold">
                                          <p:stCondLst>
                                            <p:cond delay="0"/>
                                          </p:stCondLst>
                                        </p:cTn>
                                        <p:tgtEl>
                                          <p:spTgt spid="32"/>
                                        </p:tgtEl>
                                        <p:attrNameLst>
                                          <p:attrName>style.visibility</p:attrName>
                                        </p:attrNameLst>
                                      </p:cBhvr>
                                      <p:to>
                                        <p:strVal val="visible"/>
                                      </p:to>
                                    </p:set>
                                    <p:animEffect transition="in" filter="fade">
                                      <p:cBhvr>
                                        <p:cTn id="92" dur="1000"/>
                                        <p:tgtEl>
                                          <p:spTgt spid="32"/>
                                        </p:tgtEl>
                                      </p:cBhvr>
                                    </p:animEffect>
                                    <p:anim calcmode="lin" valueType="num">
                                      <p:cBhvr>
                                        <p:cTn id="93" dur="1000" fill="hold"/>
                                        <p:tgtEl>
                                          <p:spTgt spid="32"/>
                                        </p:tgtEl>
                                        <p:attrNameLst>
                                          <p:attrName>ppt_x</p:attrName>
                                        </p:attrNameLst>
                                      </p:cBhvr>
                                      <p:tavLst>
                                        <p:tav tm="0">
                                          <p:val>
                                            <p:strVal val="#ppt_x"/>
                                          </p:val>
                                        </p:tav>
                                        <p:tav tm="100000">
                                          <p:val>
                                            <p:strVal val="#ppt_x"/>
                                          </p:val>
                                        </p:tav>
                                      </p:tavLst>
                                    </p:anim>
                                    <p:anim calcmode="lin" valueType="num">
                                      <p:cBhvr>
                                        <p:cTn id="94" dur="1000" fill="hold"/>
                                        <p:tgtEl>
                                          <p:spTgt spid="32"/>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5500"/>
                                  </p:stCondLst>
                                  <p:childTnLst>
                                    <p:set>
                                      <p:cBhvr>
                                        <p:cTn id="96" dur="1" fill="hold">
                                          <p:stCondLst>
                                            <p:cond delay="0"/>
                                          </p:stCondLst>
                                        </p:cTn>
                                        <p:tgtEl>
                                          <p:spTgt spid="33"/>
                                        </p:tgtEl>
                                        <p:attrNameLst>
                                          <p:attrName>style.visibility</p:attrName>
                                        </p:attrNameLst>
                                      </p:cBhvr>
                                      <p:to>
                                        <p:strVal val="visible"/>
                                      </p:to>
                                    </p:set>
                                    <p:animEffect transition="in" filter="fade">
                                      <p:cBhvr>
                                        <p:cTn id="97" dur="1000"/>
                                        <p:tgtEl>
                                          <p:spTgt spid="33"/>
                                        </p:tgtEl>
                                      </p:cBhvr>
                                    </p:animEffect>
                                    <p:anim calcmode="lin" valueType="num">
                                      <p:cBhvr>
                                        <p:cTn id="98" dur="1000" fill="hold"/>
                                        <p:tgtEl>
                                          <p:spTgt spid="33"/>
                                        </p:tgtEl>
                                        <p:attrNameLst>
                                          <p:attrName>ppt_x</p:attrName>
                                        </p:attrNameLst>
                                      </p:cBhvr>
                                      <p:tavLst>
                                        <p:tav tm="0">
                                          <p:val>
                                            <p:strVal val="#ppt_x"/>
                                          </p:val>
                                        </p:tav>
                                        <p:tav tm="100000">
                                          <p:val>
                                            <p:strVal val="#ppt_x"/>
                                          </p:val>
                                        </p:tav>
                                      </p:tavLst>
                                    </p:anim>
                                    <p:anim calcmode="lin" valueType="num">
                                      <p:cBhvr>
                                        <p:cTn id="99" dur="1000" fill="hold"/>
                                        <p:tgtEl>
                                          <p:spTgt spid="33"/>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5750"/>
                                  </p:stCondLst>
                                  <p:childTnLst>
                                    <p:set>
                                      <p:cBhvr>
                                        <p:cTn id="101" dur="1" fill="hold">
                                          <p:stCondLst>
                                            <p:cond delay="0"/>
                                          </p:stCondLst>
                                        </p:cTn>
                                        <p:tgtEl>
                                          <p:spTgt spid="34"/>
                                        </p:tgtEl>
                                        <p:attrNameLst>
                                          <p:attrName>style.visibility</p:attrName>
                                        </p:attrNameLst>
                                      </p:cBhvr>
                                      <p:to>
                                        <p:strVal val="visible"/>
                                      </p:to>
                                    </p:set>
                                    <p:animEffect transition="in" filter="fade">
                                      <p:cBhvr>
                                        <p:cTn id="102" dur="1000"/>
                                        <p:tgtEl>
                                          <p:spTgt spid="34"/>
                                        </p:tgtEl>
                                      </p:cBhvr>
                                    </p:animEffect>
                                    <p:anim calcmode="lin" valueType="num">
                                      <p:cBhvr>
                                        <p:cTn id="103" dur="1000" fill="hold"/>
                                        <p:tgtEl>
                                          <p:spTgt spid="34"/>
                                        </p:tgtEl>
                                        <p:attrNameLst>
                                          <p:attrName>ppt_x</p:attrName>
                                        </p:attrNameLst>
                                      </p:cBhvr>
                                      <p:tavLst>
                                        <p:tav tm="0">
                                          <p:val>
                                            <p:strVal val="#ppt_x"/>
                                          </p:val>
                                        </p:tav>
                                        <p:tav tm="100000">
                                          <p:val>
                                            <p:strVal val="#ppt_x"/>
                                          </p:val>
                                        </p:tav>
                                      </p:tavLst>
                                    </p:anim>
                                    <p:anim calcmode="lin" valueType="num">
                                      <p:cBhvr>
                                        <p:cTn id="104"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25" grpId="0"/>
      <p:bldP spid="26" grpId="0"/>
      <p:bldP spid="28" grpId="0"/>
      <p:bldP spid="29" grpId="0"/>
      <p:bldP spid="30" grpId="0"/>
      <p:bldP spid="31" grpId="0"/>
      <p:bldP spid="32" grpId="0"/>
      <p:bldP spid="33" grpId="0" animBg="1"/>
      <p:bldP spid="3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A_图片 3"/>
          <p:cNvPicPr>
            <a:picLocks noChangeAspect="1"/>
          </p:cNvPicPr>
          <p:nvPr>
            <p:custDataLst>
              <p:tags r:id="rId2"/>
            </p:custDataLst>
          </p:nvPr>
        </p:nvPicPr>
        <p:blipFill rotWithShape="1">
          <a:blip r:embed="rId25" cstate="print">
            <a:extLst>
              <a:ext uri="{28A0092B-C50C-407E-A947-70E740481C1C}">
                <a14:useLocalDpi xmlns:a14="http://schemas.microsoft.com/office/drawing/2010/main" val="0"/>
              </a:ext>
            </a:extLst>
          </a:blip>
          <a:srcRect/>
          <a:stretch/>
        </p:blipFill>
        <p:spPr>
          <a:xfrm flipH="1">
            <a:off x="-1" y="5724144"/>
            <a:ext cx="1645211" cy="1133856"/>
          </a:xfrm>
          <a:prstGeom prst="rect">
            <a:avLst/>
          </a:prstGeom>
        </p:spPr>
      </p:pic>
      <p:pic>
        <p:nvPicPr>
          <p:cNvPr id="5" name="PA_图片 4"/>
          <p:cNvPicPr>
            <a:picLocks noChangeAspect="1"/>
          </p:cNvPicPr>
          <p:nvPr>
            <p:custDataLst>
              <p:tags r:id="rId3"/>
            </p:custDataLst>
          </p:nvPr>
        </p:nvPicPr>
        <p:blipFill rotWithShape="1">
          <a:blip r:embed="rId26" cstate="print">
            <a:extLst>
              <a:ext uri="{28A0092B-C50C-407E-A947-70E740481C1C}">
                <a14:useLocalDpi xmlns:a14="http://schemas.microsoft.com/office/drawing/2010/main" val="0"/>
              </a:ext>
            </a:extLst>
          </a:blip>
          <a:srcRect/>
          <a:stretch/>
        </p:blipFill>
        <p:spPr>
          <a:xfrm>
            <a:off x="10561320" y="-9144"/>
            <a:ext cx="1630680" cy="1019869"/>
          </a:xfrm>
          <a:prstGeom prst="rect">
            <a:avLst/>
          </a:prstGeom>
        </p:spPr>
      </p:pic>
      <p:sp>
        <p:nvSpPr>
          <p:cNvPr id="6" name="PA_文本框 76"/>
          <p:cNvSpPr txBox="1"/>
          <p:nvPr>
            <p:custDataLst>
              <p:tags r:id="rId4"/>
            </p:custDataLst>
          </p:nvPr>
        </p:nvSpPr>
        <p:spPr>
          <a:xfrm>
            <a:off x="5234880" y="222356"/>
            <a:ext cx="1722238" cy="400110"/>
          </a:xfrm>
          <a:prstGeom prst="rect">
            <a:avLst/>
          </a:prstGeom>
          <a:noFill/>
        </p:spPr>
        <p:txBody>
          <a:bodyPr wrap="square" rtlCol="0">
            <a:spAutoFit/>
          </a:bodyPr>
          <a:lstStyle/>
          <a:p>
            <a:pPr algn="ctr"/>
            <a:r>
              <a:rPr lang="zh-CN" altLang="en-US" sz="2000" dirty="0">
                <a:solidFill>
                  <a:srgbClr val="779464"/>
                </a:solidFill>
                <a:cs typeface="+mn-ea"/>
                <a:sym typeface="+mn-lt"/>
              </a:rPr>
              <a:t>此处添加标题</a:t>
            </a:r>
          </a:p>
        </p:txBody>
      </p:sp>
      <p:sp>
        <p:nvSpPr>
          <p:cNvPr id="7" name="PA_文本框 6"/>
          <p:cNvSpPr txBox="1"/>
          <p:nvPr>
            <p:custDataLst>
              <p:tags r:id="rId5"/>
            </p:custDataLst>
          </p:nvPr>
        </p:nvSpPr>
        <p:spPr>
          <a:xfrm>
            <a:off x="4569336" y="523592"/>
            <a:ext cx="3053327" cy="276999"/>
          </a:xfrm>
          <a:prstGeom prst="rect">
            <a:avLst/>
          </a:prstGeom>
          <a:noFill/>
        </p:spPr>
        <p:txBody>
          <a:bodyPr wrap="square" rtlCol="0">
            <a:spAutoFit/>
          </a:bodyPr>
          <a:lstStyle/>
          <a:p>
            <a:pPr algn="ctr">
              <a:spcBef>
                <a:spcPct val="0"/>
              </a:spcBef>
            </a:pPr>
            <a:r>
              <a:rPr lang="en-US" altLang="zh-CN" sz="1200" dirty="0">
                <a:solidFill>
                  <a:schemeClr val="tx1">
                    <a:lumMod val="75000"/>
                    <a:lumOff val="25000"/>
                  </a:schemeClr>
                </a:solidFill>
                <a:cs typeface="+mn-ea"/>
                <a:sym typeface="+mn-lt"/>
              </a:rPr>
              <a:t>Please add the title here</a:t>
            </a:r>
          </a:p>
        </p:txBody>
      </p:sp>
      <p:cxnSp>
        <p:nvCxnSpPr>
          <p:cNvPr id="8" name="PA_直接连接符 7"/>
          <p:cNvCxnSpPr/>
          <p:nvPr>
            <p:custDataLst>
              <p:tags r:id="rId6"/>
            </p:custDataLst>
          </p:nvPr>
        </p:nvCxnSpPr>
        <p:spPr>
          <a:xfrm>
            <a:off x="6027654" y="832587"/>
            <a:ext cx="136690" cy="0"/>
          </a:xfrm>
          <a:prstGeom prst="line">
            <a:avLst/>
          </a:prstGeom>
          <a:ln w="19050" cap="rnd">
            <a:solidFill>
              <a:srgbClr val="779464"/>
            </a:solidFill>
          </a:ln>
        </p:spPr>
        <p:style>
          <a:lnRef idx="1">
            <a:schemeClr val="accent1"/>
          </a:lnRef>
          <a:fillRef idx="0">
            <a:schemeClr val="accent1"/>
          </a:fillRef>
          <a:effectRef idx="0">
            <a:schemeClr val="accent1"/>
          </a:effectRef>
          <a:fontRef idx="minor">
            <a:schemeClr val="tx1"/>
          </a:fontRef>
        </p:style>
      </p:cxnSp>
      <p:sp>
        <p:nvSpPr>
          <p:cNvPr id="54" name="PA_文本框 8">
            <a:extLst>
              <a:ext uri="{FF2B5EF4-FFF2-40B4-BE49-F238E27FC236}">
                <a16:creationId xmlns:a16="http://schemas.microsoft.com/office/drawing/2014/main" id="{39787D9C-81C2-4F06-BF06-8F51E0256D03}"/>
              </a:ext>
            </a:extLst>
          </p:cNvPr>
          <p:cNvSpPr txBox="1"/>
          <p:nvPr>
            <p:custDataLst>
              <p:tags r:id="rId7"/>
            </p:custDataLst>
          </p:nvPr>
        </p:nvSpPr>
        <p:spPr>
          <a:xfrm>
            <a:off x="1039783" y="4801979"/>
            <a:ext cx="2407615" cy="589556"/>
          </a:xfrm>
          <a:prstGeom prst="rect">
            <a:avLst/>
          </a:prstGeom>
          <a:noFill/>
        </p:spPr>
        <p:txBody>
          <a:bodyPr wrap="square" lIns="72000" tIns="0" rIns="72000" bIns="0" anchor="ctr" anchorCtr="0">
            <a:normAutofit/>
          </a:bodyPr>
          <a:lstStyle/>
          <a:p>
            <a:pPr algn="r" defTabSz="914378">
              <a:lnSpc>
                <a:spcPct val="120000"/>
              </a:lnSpc>
              <a:defRPr/>
            </a:pPr>
            <a:r>
              <a:rPr lang="zh-CN" altLang="en-US" sz="1000">
                <a:cs typeface="+mn-ea"/>
                <a:sym typeface="+mn-lt"/>
              </a:rPr>
              <a:t>此部分内容作为文字排版占位显示</a:t>
            </a:r>
            <a:br>
              <a:rPr lang="zh-CN" altLang="en-US" sz="1000">
                <a:cs typeface="+mn-ea"/>
                <a:sym typeface="+mn-lt"/>
              </a:rPr>
            </a:br>
            <a:r>
              <a:rPr lang="zh-CN" altLang="en-US" sz="1000">
                <a:cs typeface="+mn-ea"/>
                <a:sym typeface="+mn-lt"/>
              </a:rPr>
              <a:t>（建议使用主题字体）</a:t>
            </a:r>
          </a:p>
        </p:txBody>
      </p:sp>
      <p:sp>
        <p:nvSpPr>
          <p:cNvPr id="55" name="PA_矩形 54">
            <a:extLst>
              <a:ext uri="{FF2B5EF4-FFF2-40B4-BE49-F238E27FC236}">
                <a16:creationId xmlns:a16="http://schemas.microsoft.com/office/drawing/2014/main" id="{95DB1C2F-B738-4AA5-A947-2676B0EB7313}"/>
              </a:ext>
            </a:extLst>
          </p:cNvPr>
          <p:cNvSpPr/>
          <p:nvPr>
            <p:custDataLst>
              <p:tags r:id="rId8"/>
            </p:custDataLst>
          </p:nvPr>
        </p:nvSpPr>
        <p:spPr>
          <a:xfrm>
            <a:off x="1039783" y="4555758"/>
            <a:ext cx="2407615" cy="246221"/>
          </a:xfrm>
          <a:prstGeom prst="rect">
            <a:avLst/>
          </a:prstGeom>
        </p:spPr>
        <p:txBody>
          <a:bodyPr wrap="none" lIns="72000" tIns="0" rIns="72000" bIns="0">
            <a:normAutofit/>
          </a:bodyPr>
          <a:lstStyle/>
          <a:p>
            <a:pPr lvl="0" algn="r" defTabSz="914378">
              <a:defRPr/>
            </a:pPr>
            <a:r>
              <a:rPr lang="zh-CN" altLang="en-US" sz="1600" b="1">
                <a:solidFill>
                  <a:schemeClr val="accent2"/>
                </a:solidFill>
                <a:cs typeface="+mn-ea"/>
                <a:sym typeface="+mn-lt"/>
              </a:rPr>
              <a:t>标题文本预设</a:t>
            </a:r>
          </a:p>
        </p:txBody>
      </p:sp>
      <p:sp>
        <p:nvSpPr>
          <p:cNvPr id="52" name="PA_文本框 11">
            <a:extLst>
              <a:ext uri="{FF2B5EF4-FFF2-40B4-BE49-F238E27FC236}">
                <a16:creationId xmlns:a16="http://schemas.microsoft.com/office/drawing/2014/main" id="{DBC72FE8-F1BE-45D5-BEA9-D9F793E62116}"/>
              </a:ext>
            </a:extLst>
          </p:cNvPr>
          <p:cNvSpPr txBox="1"/>
          <p:nvPr>
            <p:custDataLst>
              <p:tags r:id="rId9"/>
            </p:custDataLst>
          </p:nvPr>
        </p:nvSpPr>
        <p:spPr>
          <a:xfrm>
            <a:off x="8741010" y="4801979"/>
            <a:ext cx="2457329" cy="589556"/>
          </a:xfrm>
          <a:prstGeom prst="rect">
            <a:avLst/>
          </a:prstGeom>
          <a:noFill/>
        </p:spPr>
        <p:txBody>
          <a:bodyPr wrap="square" lIns="72000" tIns="0" rIns="72000" bIns="0" anchor="ctr" anchorCtr="0">
            <a:normAutofit/>
          </a:bodyPr>
          <a:lstStyle/>
          <a:p>
            <a:pPr defTabSz="914378">
              <a:lnSpc>
                <a:spcPct val="120000"/>
              </a:lnSpc>
              <a:defRPr/>
            </a:pPr>
            <a:r>
              <a:rPr lang="zh-CN" altLang="en-US" sz="1000">
                <a:cs typeface="+mn-ea"/>
                <a:sym typeface="+mn-lt"/>
              </a:rPr>
              <a:t>此部分内容作为文字排版占位显示</a:t>
            </a:r>
            <a:br>
              <a:rPr lang="zh-CN" altLang="en-US" sz="1000">
                <a:cs typeface="+mn-ea"/>
                <a:sym typeface="+mn-lt"/>
              </a:rPr>
            </a:br>
            <a:r>
              <a:rPr lang="zh-CN" altLang="en-US" sz="1000">
                <a:cs typeface="+mn-ea"/>
                <a:sym typeface="+mn-lt"/>
              </a:rPr>
              <a:t>（建议使用主题字体）</a:t>
            </a:r>
          </a:p>
        </p:txBody>
      </p:sp>
      <p:sp>
        <p:nvSpPr>
          <p:cNvPr id="53" name="PA_矩形 52">
            <a:extLst>
              <a:ext uri="{FF2B5EF4-FFF2-40B4-BE49-F238E27FC236}">
                <a16:creationId xmlns:a16="http://schemas.microsoft.com/office/drawing/2014/main" id="{609DF391-C667-474A-9DDB-08E1E83354EC}"/>
              </a:ext>
            </a:extLst>
          </p:cNvPr>
          <p:cNvSpPr/>
          <p:nvPr>
            <p:custDataLst>
              <p:tags r:id="rId10"/>
            </p:custDataLst>
          </p:nvPr>
        </p:nvSpPr>
        <p:spPr>
          <a:xfrm>
            <a:off x="8741010" y="4555758"/>
            <a:ext cx="2457329" cy="246221"/>
          </a:xfrm>
          <a:prstGeom prst="rect">
            <a:avLst/>
          </a:prstGeom>
        </p:spPr>
        <p:txBody>
          <a:bodyPr wrap="none" lIns="72000" tIns="0" rIns="72000" bIns="0">
            <a:normAutofit/>
          </a:bodyPr>
          <a:lstStyle/>
          <a:p>
            <a:pPr lvl="0" defTabSz="914378">
              <a:defRPr/>
            </a:pPr>
            <a:r>
              <a:rPr lang="zh-CN" altLang="en-US" sz="1600" b="1">
                <a:solidFill>
                  <a:schemeClr val="accent4"/>
                </a:solidFill>
                <a:cs typeface="+mn-ea"/>
                <a:sym typeface="+mn-lt"/>
              </a:rPr>
              <a:t>标题文本预设</a:t>
            </a:r>
          </a:p>
        </p:txBody>
      </p:sp>
      <p:grpSp>
        <p:nvGrpSpPr>
          <p:cNvPr id="43" name="PA_组合 42">
            <a:extLst>
              <a:ext uri="{FF2B5EF4-FFF2-40B4-BE49-F238E27FC236}">
                <a16:creationId xmlns:a16="http://schemas.microsoft.com/office/drawing/2014/main" id="{7B7CF56C-4977-4418-9875-88A2632011FB}"/>
              </a:ext>
            </a:extLst>
          </p:cNvPr>
          <p:cNvGrpSpPr/>
          <p:nvPr>
            <p:custDataLst>
              <p:tags r:id="rId11"/>
            </p:custDataLst>
          </p:nvPr>
        </p:nvGrpSpPr>
        <p:grpSpPr>
          <a:xfrm>
            <a:off x="4267201" y="1711384"/>
            <a:ext cx="3657600" cy="3435232"/>
            <a:chOff x="3842034" y="395399"/>
            <a:chExt cx="4507933" cy="4233868"/>
          </a:xfrm>
        </p:grpSpPr>
        <p:sp>
          <p:nvSpPr>
            <p:cNvPr id="47" name="任意多边形: 形状 46">
              <a:extLst>
                <a:ext uri="{FF2B5EF4-FFF2-40B4-BE49-F238E27FC236}">
                  <a16:creationId xmlns:a16="http://schemas.microsoft.com/office/drawing/2014/main" id="{210F7FCE-04FE-4BBE-853C-BA183D879BD6}"/>
                </a:ext>
              </a:extLst>
            </p:cNvPr>
            <p:cNvSpPr/>
            <p:nvPr/>
          </p:nvSpPr>
          <p:spPr>
            <a:xfrm>
              <a:off x="4859220" y="395399"/>
              <a:ext cx="1236780" cy="2273681"/>
            </a:xfrm>
            <a:custGeom>
              <a:avLst/>
              <a:gdLst>
                <a:gd name="connsiteX0" fmla="*/ 1236780 w 1236780"/>
                <a:gd name="connsiteY0" fmla="*/ 0 h 2273681"/>
                <a:gd name="connsiteX1" fmla="*/ 1236780 w 1236780"/>
                <a:gd name="connsiteY1" fmla="*/ 439552 h 2273681"/>
                <a:gd name="connsiteX2" fmla="*/ 439552 w 1236780"/>
                <a:gd name="connsiteY2" fmla="*/ 1236780 h 2273681"/>
                <a:gd name="connsiteX3" fmla="*/ 715054 w 1236780"/>
                <a:gd name="connsiteY3" fmla="*/ 1839602 h 2273681"/>
                <a:gd name="connsiteX4" fmla="*/ 762725 w 1236780"/>
                <a:gd name="connsiteY4" fmla="*/ 1876147 h 2273681"/>
                <a:gd name="connsiteX5" fmla="*/ 563959 w 1236780"/>
                <a:gd name="connsiteY5" fmla="*/ 2273681 h 2273681"/>
                <a:gd name="connsiteX6" fmla="*/ 545285 w 1236780"/>
                <a:gd name="connsiteY6" fmla="*/ 2262337 h 2273681"/>
                <a:gd name="connsiteX7" fmla="*/ 0 w 1236780"/>
                <a:gd name="connsiteY7" fmla="*/ 1236780 h 2273681"/>
                <a:gd name="connsiteX8" fmla="*/ 1236780 w 1236780"/>
                <a:gd name="connsiteY8" fmla="*/ 0 h 2273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6780" h="2273681">
                  <a:moveTo>
                    <a:pt x="1236780" y="0"/>
                  </a:moveTo>
                  <a:lnTo>
                    <a:pt x="1236780" y="439552"/>
                  </a:lnTo>
                  <a:cubicBezTo>
                    <a:pt x="796484" y="439552"/>
                    <a:pt x="439552" y="796484"/>
                    <a:pt x="439552" y="1236780"/>
                  </a:cubicBezTo>
                  <a:cubicBezTo>
                    <a:pt x="439552" y="1477567"/>
                    <a:pt x="546301" y="1693422"/>
                    <a:pt x="715054" y="1839602"/>
                  </a:cubicBezTo>
                  <a:lnTo>
                    <a:pt x="762725" y="1876147"/>
                  </a:lnTo>
                  <a:lnTo>
                    <a:pt x="563959" y="2273681"/>
                  </a:lnTo>
                  <a:lnTo>
                    <a:pt x="545285" y="2262337"/>
                  </a:lnTo>
                  <a:cubicBezTo>
                    <a:pt x="216299" y="2040079"/>
                    <a:pt x="0" y="1663689"/>
                    <a:pt x="0" y="1236780"/>
                  </a:cubicBezTo>
                  <a:cubicBezTo>
                    <a:pt x="0" y="553725"/>
                    <a:pt x="553725" y="0"/>
                    <a:pt x="1236780" y="0"/>
                  </a:cubicBezTo>
                  <a:close/>
                </a:path>
              </a:pathLst>
            </a:cu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8" name="任意多边形: 形状 47">
              <a:extLst>
                <a:ext uri="{FF2B5EF4-FFF2-40B4-BE49-F238E27FC236}">
                  <a16:creationId xmlns:a16="http://schemas.microsoft.com/office/drawing/2014/main" id="{7E9BEADE-4C67-4027-B9C5-6C83885598C8}"/>
                </a:ext>
              </a:extLst>
            </p:cNvPr>
            <p:cNvSpPr/>
            <p:nvPr/>
          </p:nvSpPr>
          <p:spPr>
            <a:xfrm>
              <a:off x="3842034" y="2155706"/>
              <a:ext cx="2473561" cy="2473561"/>
            </a:xfrm>
            <a:custGeom>
              <a:avLst/>
              <a:gdLst>
                <a:gd name="connsiteX0" fmla="*/ 1236780 w 2473561"/>
                <a:gd name="connsiteY0" fmla="*/ 0 h 2473560"/>
                <a:gd name="connsiteX1" fmla="*/ 2324287 w 2473561"/>
                <a:gd name="connsiteY1" fmla="*/ 647257 h 2473560"/>
                <a:gd name="connsiteX2" fmla="*/ 2353068 w 2473561"/>
                <a:gd name="connsiteY2" fmla="*/ 707001 h 2473560"/>
                <a:gd name="connsiteX3" fmla="*/ 2253968 w 2473561"/>
                <a:gd name="connsiteY3" fmla="*/ 713252 h 2473560"/>
                <a:gd name="connsiteX4" fmla="*/ 1664446 w 2473561"/>
                <a:gd name="connsiteY4" fmla="*/ 563979 h 2473560"/>
                <a:gd name="connsiteX5" fmla="*/ 1617542 w 2473561"/>
                <a:gd name="connsiteY5" fmla="*/ 535485 h 2473560"/>
                <a:gd name="connsiteX6" fmla="*/ 1581146 w 2473561"/>
                <a:gd name="connsiteY6" fmla="*/ 513373 h 2473560"/>
                <a:gd name="connsiteX7" fmla="*/ 1578271 w 2473561"/>
                <a:gd name="connsiteY7" fmla="*/ 519123 h 2473560"/>
                <a:gd name="connsiteX8" fmla="*/ 1547096 w 2473561"/>
                <a:gd name="connsiteY8" fmla="*/ 502202 h 2473560"/>
                <a:gd name="connsiteX9" fmla="*/ 1236779 w 2473561"/>
                <a:gd name="connsiteY9" fmla="*/ 439552 h 2473560"/>
                <a:gd name="connsiteX10" fmla="*/ 439551 w 2473561"/>
                <a:gd name="connsiteY10" fmla="*/ 1236780 h 2473560"/>
                <a:gd name="connsiteX11" fmla="*/ 1236779 w 2473561"/>
                <a:gd name="connsiteY11" fmla="*/ 2034008 h 2473560"/>
                <a:gd name="connsiteX12" fmla="*/ 2029891 w 2473561"/>
                <a:gd name="connsiteY12" fmla="*/ 1318292 h 2473560"/>
                <a:gd name="connsiteX13" fmla="*/ 2033993 w 2473561"/>
                <a:gd name="connsiteY13" fmla="*/ 1237062 h 2473560"/>
                <a:gd name="connsiteX14" fmla="*/ 2033994 w 2473561"/>
                <a:gd name="connsiteY14" fmla="*/ 1237062 h 2473560"/>
                <a:gd name="connsiteX15" fmla="*/ 2034008 w 2473561"/>
                <a:gd name="connsiteY15" fmla="*/ 1236781 h 2473560"/>
                <a:gd name="connsiteX16" fmla="*/ 1682518 w 2473561"/>
                <a:gd name="connsiteY16" fmla="*/ 575707 h 2473560"/>
                <a:gd name="connsiteX17" fmla="*/ 1578272 w 2473561"/>
                <a:gd name="connsiteY17" fmla="*/ 519124 h 2473560"/>
                <a:gd name="connsiteX18" fmla="*/ 1581147 w 2473561"/>
                <a:gd name="connsiteY18" fmla="*/ 513374 h 2473560"/>
                <a:gd name="connsiteX19" fmla="*/ 1617543 w 2473561"/>
                <a:gd name="connsiteY19" fmla="*/ 535486 h 2473560"/>
                <a:gd name="connsiteX20" fmla="*/ 1664447 w 2473561"/>
                <a:gd name="connsiteY20" fmla="*/ 563980 h 2473560"/>
                <a:gd name="connsiteX21" fmla="*/ 2253969 w 2473561"/>
                <a:gd name="connsiteY21" fmla="*/ 713253 h 2473560"/>
                <a:gd name="connsiteX22" fmla="*/ 2353069 w 2473561"/>
                <a:gd name="connsiteY22" fmla="*/ 707002 h 2473560"/>
                <a:gd name="connsiteX23" fmla="*/ 2376369 w 2473561"/>
                <a:gd name="connsiteY23" fmla="*/ 755370 h 2473560"/>
                <a:gd name="connsiteX24" fmla="*/ 2473561 w 2473561"/>
                <a:gd name="connsiteY24" fmla="*/ 1236781 h 2473560"/>
                <a:gd name="connsiteX25" fmla="*/ 2473547 w 2473561"/>
                <a:gd name="connsiteY25" fmla="*/ 1237063 h 2473560"/>
                <a:gd name="connsiteX26" fmla="*/ 2473546 w 2473561"/>
                <a:gd name="connsiteY26" fmla="*/ 1237063 h 2473560"/>
                <a:gd name="connsiteX27" fmla="*/ 2467175 w 2473561"/>
                <a:gd name="connsiteY27" fmla="*/ 1363234 h 2473560"/>
                <a:gd name="connsiteX28" fmla="*/ 1236780 w 2473561"/>
                <a:gd name="connsiteY28" fmla="*/ 2473560 h 2473560"/>
                <a:gd name="connsiteX29" fmla="*/ 0 w 2473561"/>
                <a:gd name="connsiteY29" fmla="*/ 1236780 h 2473560"/>
                <a:gd name="connsiteX30" fmla="*/ 1236780 w 2473561"/>
                <a:gd name="connsiteY30" fmla="*/ 0 h 2473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73561" h="2473560">
                  <a:moveTo>
                    <a:pt x="1236780" y="0"/>
                  </a:moveTo>
                  <a:cubicBezTo>
                    <a:pt x="1706381" y="0"/>
                    <a:pt x="2114852" y="261721"/>
                    <a:pt x="2324287" y="647257"/>
                  </a:cubicBezTo>
                  <a:lnTo>
                    <a:pt x="2353068" y="707001"/>
                  </a:lnTo>
                  <a:lnTo>
                    <a:pt x="2253968" y="713252"/>
                  </a:lnTo>
                  <a:cubicBezTo>
                    <a:pt x="2040514" y="713252"/>
                    <a:pt x="1839689" y="659178"/>
                    <a:pt x="1664446" y="563979"/>
                  </a:cubicBezTo>
                  <a:lnTo>
                    <a:pt x="1617542" y="535485"/>
                  </a:lnTo>
                  <a:lnTo>
                    <a:pt x="1581146" y="513373"/>
                  </a:lnTo>
                  <a:lnTo>
                    <a:pt x="1578271" y="519123"/>
                  </a:lnTo>
                  <a:lnTo>
                    <a:pt x="1547096" y="502202"/>
                  </a:lnTo>
                  <a:cubicBezTo>
                    <a:pt x="1451717" y="461860"/>
                    <a:pt x="1346853" y="439552"/>
                    <a:pt x="1236779" y="439552"/>
                  </a:cubicBezTo>
                  <a:cubicBezTo>
                    <a:pt x="796482" y="439552"/>
                    <a:pt x="439551" y="796483"/>
                    <a:pt x="439551" y="1236780"/>
                  </a:cubicBezTo>
                  <a:cubicBezTo>
                    <a:pt x="439551" y="1677077"/>
                    <a:pt x="796482" y="2034008"/>
                    <a:pt x="1236779" y="2034008"/>
                  </a:cubicBezTo>
                  <a:cubicBezTo>
                    <a:pt x="1649558" y="2034008"/>
                    <a:pt x="1989065" y="1720299"/>
                    <a:pt x="2029891" y="1318292"/>
                  </a:cubicBezTo>
                  <a:lnTo>
                    <a:pt x="2033993" y="1237062"/>
                  </a:lnTo>
                  <a:lnTo>
                    <a:pt x="2033994" y="1237062"/>
                  </a:lnTo>
                  <a:lnTo>
                    <a:pt x="2034008" y="1236781"/>
                  </a:lnTo>
                  <a:cubicBezTo>
                    <a:pt x="2034008" y="961596"/>
                    <a:pt x="1894582" y="718975"/>
                    <a:pt x="1682518" y="575707"/>
                  </a:cubicBezTo>
                  <a:lnTo>
                    <a:pt x="1578272" y="519124"/>
                  </a:lnTo>
                  <a:lnTo>
                    <a:pt x="1581147" y="513374"/>
                  </a:lnTo>
                  <a:lnTo>
                    <a:pt x="1617543" y="535486"/>
                  </a:lnTo>
                  <a:lnTo>
                    <a:pt x="1664447" y="563980"/>
                  </a:lnTo>
                  <a:cubicBezTo>
                    <a:pt x="1839690" y="659179"/>
                    <a:pt x="2040515" y="713253"/>
                    <a:pt x="2253969" y="713253"/>
                  </a:cubicBezTo>
                  <a:lnTo>
                    <a:pt x="2353069" y="707002"/>
                  </a:lnTo>
                  <a:lnTo>
                    <a:pt x="2376369" y="755370"/>
                  </a:lnTo>
                  <a:cubicBezTo>
                    <a:pt x="2438953" y="903337"/>
                    <a:pt x="2473561" y="1066017"/>
                    <a:pt x="2473561" y="1236781"/>
                  </a:cubicBezTo>
                  <a:lnTo>
                    <a:pt x="2473547" y="1237063"/>
                  </a:lnTo>
                  <a:lnTo>
                    <a:pt x="2473546" y="1237063"/>
                  </a:lnTo>
                  <a:lnTo>
                    <a:pt x="2467175" y="1363234"/>
                  </a:lnTo>
                  <a:cubicBezTo>
                    <a:pt x="2403839" y="1986888"/>
                    <a:pt x="1877144" y="2473560"/>
                    <a:pt x="1236780" y="2473560"/>
                  </a:cubicBezTo>
                  <a:cubicBezTo>
                    <a:pt x="553725" y="2473560"/>
                    <a:pt x="0" y="1919835"/>
                    <a:pt x="0" y="1236780"/>
                  </a:cubicBezTo>
                  <a:cubicBezTo>
                    <a:pt x="0" y="553725"/>
                    <a:pt x="553725" y="0"/>
                    <a:pt x="1236780" y="0"/>
                  </a:cubicBezTo>
                  <a:close/>
                </a:path>
              </a:pathLst>
            </a:cu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9" name="任意多边形: 形状 48">
              <a:extLst>
                <a:ext uri="{FF2B5EF4-FFF2-40B4-BE49-F238E27FC236}">
                  <a16:creationId xmlns:a16="http://schemas.microsoft.com/office/drawing/2014/main" id="{FB204F0C-EF25-461B-9FE5-F6CD47D573D7}"/>
                </a:ext>
              </a:extLst>
            </p:cNvPr>
            <p:cNvSpPr/>
            <p:nvPr/>
          </p:nvSpPr>
          <p:spPr>
            <a:xfrm>
              <a:off x="5876407" y="2155706"/>
              <a:ext cx="2473560" cy="2473560"/>
            </a:xfrm>
            <a:custGeom>
              <a:avLst/>
              <a:gdLst>
                <a:gd name="connsiteX0" fmla="*/ 892415 w 2473560"/>
                <a:gd name="connsiteY0" fmla="*/ 513375 h 2473560"/>
                <a:gd name="connsiteX1" fmla="*/ 858322 w 2473560"/>
                <a:gd name="connsiteY1" fmla="*/ 534087 h 2473560"/>
                <a:gd name="connsiteX2" fmla="*/ 809118 w 2473560"/>
                <a:gd name="connsiteY2" fmla="*/ 563979 h 2473560"/>
                <a:gd name="connsiteX3" fmla="*/ 377116 w 2473560"/>
                <a:gd name="connsiteY3" fmla="*/ 703315 h 2473560"/>
                <a:gd name="connsiteX4" fmla="*/ 318695 w 2473560"/>
                <a:gd name="connsiteY4" fmla="*/ 707001 h 2473560"/>
                <a:gd name="connsiteX5" fmla="*/ 341995 w 2473560"/>
                <a:gd name="connsiteY5" fmla="*/ 755369 h 2473560"/>
                <a:gd name="connsiteX6" fmla="*/ 439187 w 2473560"/>
                <a:gd name="connsiteY6" fmla="*/ 1236780 h 2473560"/>
                <a:gd name="connsiteX7" fmla="*/ 439173 w 2473560"/>
                <a:gd name="connsiteY7" fmla="*/ 1237062 h 2473560"/>
                <a:gd name="connsiteX8" fmla="*/ 439174 w 2473560"/>
                <a:gd name="connsiteY8" fmla="*/ 1237062 h 2473560"/>
                <a:gd name="connsiteX9" fmla="*/ 439188 w 2473560"/>
                <a:gd name="connsiteY9" fmla="*/ 1236781 h 2473560"/>
                <a:gd name="connsiteX10" fmla="*/ 341996 w 2473560"/>
                <a:gd name="connsiteY10" fmla="*/ 755370 h 2473560"/>
                <a:gd name="connsiteX11" fmla="*/ 318696 w 2473560"/>
                <a:gd name="connsiteY11" fmla="*/ 707002 h 2473560"/>
                <a:gd name="connsiteX12" fmla="*/ 377117 w 2473560"/>
                <a:gd name="connsiteY12" fmla="*/ 703316 h 2473560"/>
                <a:gd name="connsiteX13" fmla="*/ 809119 w 2473560"/>
                <a:gd name="connsiteY13" fmla="*/ 563980 h 2473560"/>
                <a:gd name="connsiteX14" fmla="*/ 858323 w 2473560"/>
                <a:gd name="connsiteY14" fmla="*/ 534088 h 2473560"/>
                <a:gd name="connsiteX15" fmla="*/ 892416 w 2473560"/>
                <a:gd name="connsiteY15" fmla="*/ 513376 h 2473560"/>
                <a:gd name="connsiteX16" fmla="*/ 1236779 w 2473560"/>
                <a:gd name="connsiteY16" fmla="*/ 439552 h 2473560"/>
                <a:gd name="connsiteX17" fmla="*/ 926462 w 2473560"/>
                <a:gd name="connsiteY17" fmla="*/ 502202 h 2473560"/>
                <a:gd name="connsiteX18" fmla="*/ 895290 w 2473560"/>
                <a:gd name="connsiteY18" fmla="*/ 519122 h 2473560"/>
                <a:gd name="connsiteX19" fmla="*/ 895290 w 2473560"/>
                <a:gd name="connsiteY19" fmla="*/ 519123 h 2473560"/>
                <a:gd name="connsiteX20" fmla="*/ 791042 w 2473560"/>
                <a:gd name="connsiteY20" fmla="*/ 575707 h 2473560"/>
                <a:gd name="connsiteX21" fmla="*/ 439552 w 2473560"/>
                <a:gd name="connsiteY21" fmla="*/ 1236781 h 2473560"/>
                <a:gd name="connsiteX22" fmla="*/ 439566 w 2473560"/>
                <a:gd name="connsiteY22" fmla="*/ 1237063 h 2473560"/>
                <a:gd name="connsiteX23" fmla="*/ 439565 w 2473560"/>
                <a:gd name="connsiteY23" fmla="*/ 1237063 h 2473560"/>
                <a:gd name="connsiteX24" fmla="*/ 443667 w 2473560"/>
                <a:gd name="connsiteY24" fmla="*/ 1318292 h 2473560"/>
                <a:gd name="connsiteX25" fmla="*/ 1236779 w 2473560"/>
                <a:gd name="connsiteY25" fmla="*/ 2034008 h 2473560"/>
                <a:gd name="connsiteX26" fmla="*/ 2034007 w 2473560"/>
                <a:gd name="connsiteY26" fmla="*/ 1236780 h 2473560"/>
                <a:gd name="connsiteX27" fmla="*/ 1236779 w 2473560"/>
                <a:gd name="connsiteY27" fmla="*/ 439552 h 2473560"/>
                <a:gd name="connsiteX28" fmla="*/ 1236780 w 2473560"/>
                <a:gd name="connsiteY28" fmla="*/ 0 h 2473560"/>
                <a:gd name="connsiteX29" fmla="*/ 2473560 w 2473560"/>
                <a:gd name="connsiteY29" fmla="*/ 1236780 h 2473560"/>
                <a:gd name="connsiteX30" fmla="*/ 1236780 w 2473560"/>
                <a:gd name="connsiteY30" fmla="*/ 2473560 h 2473560"/>
                <a:gd name="connsiteX31" fmla="*/ 0 w 2473560"/>
                <a:gd name="connsiteY31" fmla="*/ 1236780 h 2473560"/>
                <a:gd name="connsiteX32" fmla="*/ 1236780 w 2473560"/>
                <a:gd name="connsiteY32" fmla="*/ 0 h 2473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473560" h="2473560">
                  <a:moveTo>
                    <a:pt x="892415" y="513375"/>
                  </a:moveTo>
                  <a:lnTo>
                    <a:pt x="858322" y="534087"/>
                  </a:lnTo>
                  <a:lnTo>
                    <a:pt x="809118" y="563979"/>
                  </a:lnTo>
                  <a:cubicBezTo>
                    <a:pt x="677685" y="635378"/>
                    <a:pt x="531863" y="683645"/>
                    <a:pt x="377116" y="703315"/>
                  </a:cubicBezTo>
                  <a:lnTo>
                    <a:pt x="318695" y="707001"/>
                  </a:lnTo>
                  <a:lnTo>
                    <a:pt x="341995" y="755369"/>
                  </a:lnTo>
                  <a:cubicBezTo>
                    <a:pt x="404579" y="903336"/>
                    <a:pt x="439187" y="1066016"/>
                    <a:pt x="439187" y="1236780"/>
                  </a:cubicBezTo>
                  <a:lnTo>
                    <a:pt x="439173" y="1237062"/>
                  </a:lnTo>
                  <a:lnTo>
                    <a:pt x="439174" y="1237062"/>
                  </a:lnTo>
                  <a:lnTo>
                    <a:pt x="439188" y="1236781"/>
                  </a:lnTo>
                  <a:cubicBezTo>
                    <a:pt x="439188" y="1066017"/>
                    <a:pt x="404580" y="903337"/>
                    <a:pt x="341996" y="755370"/>
                  </a:cubicBezTo>
                  <a:lnTo>
                    <a:pt x="318696" y="707002"/>
                  </a:lnTo>
                  <a:lnTo>
                    <a:pt x="377117" y="703316"/>
                  </a:lnTo>
                  <a:cubicBezTo>
                    <a:pt x="531864" y="683646"/>
                    <a:pt x="677686" y="635379"/>
                    <a:pt x="809119" y="563980"/>
                  </a:cubicBezTo>
                  <a:lnTo>
                    <a:pt x="858323" y="534088"/>
                  </a:lnTo>
                  <a:lnTo>
                    <a:pt x="892416" y="513376"/>
                  </a:lnTo>
                  <a:close/>
                  <a:moveTo>
                    <a:pt x="1236779" y="439552"/>
                  </a:moveTo>
                  <a:cubicBezTo>
                    <a:pt x="1126705" y="439552"/>
                    <a:pt x="1021841" y="461860"/>
                    <a:pt x="926462" y="502202"/>
                  </a:cubicBezTo>
                  <a:lnTo>
                    <a:pt x="895290" y="519122"/>
                  </a:lnTo>
                  <a:lnTo>
                    <a:pt x="895290" y="519123"/>
                  </a:lnTo>
                  <a:lnTo>
                    <a:pt x="791042" y="575707"/>
                  </a:lnTo>
                  <a:cubicBezTo>
                    <a:pt x="578978" y="718975"/>
                    <a:pt x="439552" y="961596"/>
                    <a:pt x="439552" y="1236781"/>
                  </a:cubicBezTo>
                  <a:lnTo>
                    <a:pt x="439566" y="1237063"/>
                  </a:lnTo>
                  <a:lnTo>
                    <a:pt x="439565" y="1237063"/>
                  </a:lnTo>
                  <a:lnTo>
                    <a:pt x="443667" y="1318292"/>
                  </a:lnTo>
                  <a:cubicBezTo>
                    <a:pt x="484493" y="1720299"/>
                    <a:pt x="824001" y="2034008"/>
                    <a:pt x="1236779" y="2034008"/>
                  </a:cubicBezTo>
                  <a:cubicBezTo>
                    <a:pt x="1677076" y="2034008"/>
                    <a:pt x="2034007" y="1677077"/>
                    <a:pt x="2034007" y="1236780"/>
                  </a:cubicBezTo>
                  <a:cubicBezTo>
                    <a:pt x="2034007" y="796483"/>
                    <a:pt x="1677076" y="439552"/>
                    <a:pt x="1236779" y="439552"/>
                  </a:cubicBezTo>
                  <a:close/>
                  <a:moveTo>
                    <a:pt x="1236780" y="0"/>
                  </a:moveTo>
                  <a:cubicBezTo>
                    <a:pt x="1919835" y="0"/>
                    <a:pt x="2473560" y="553725"/>
                    <a:pt x="2473560" y="1236780"/>
                  </a:cubicBezTo>
                  <a:cubicBezTo>
                    <a:pt x="2473560" y="1919835"/>
                    <a:pt x="1919835" y="2473560"/>
                    <a:pt x="1236780" y="2473560"/>
                  </a:cubicBezTo>
                  <a:cubicBezTo>
                    <a:pt x="553725" y="2473560"/>
                    <a:pt x="0" y="1919835"/>
                    <a:pt x="0" y="1236780"/>
                  </a:cubicBezTo>
                  <a:cubicBezTo>
                    <a:pt x="0" y="553725"/>
                    <a:pt x="553725" y="0"/>
                    <a:pt x="1236780" y="0"/>
                  </a:cubicBezTo>
                  <a:close/>
                </a:path>
              </a:pathLst>
            </a:custGeom>
            <a:solidFill>
              <a:schemeClr val="accent4"/>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50" name="任意多边形: 形状 49">
              <a:extLst>
                <a:ext uri="{FF2B5EF4-FFF2-40B4-BE49-F238E27FC236}">
                  <a16:creationId xmlns:a16="http://schemas.microsoft.com/office/drawing/2014/main" id="{9D115A9A-9D0C-495E-AF03-704C5CD3FEBB}"/>
                </a:ext>
              </a:extLst>
            </p:cNvPr>
            <p:cNvSpPr/>
            <p:nvPr/>
          </p:nvSpPr>
          <p:spPr>
            <a:xfrm>
              <a:off x="6096000" y="395399"/>
              <a:ext cx="1236780" cy="2473559"/>
            </a:xfrm>
            <a:custGeom>
              <a:avLst/>
              <a:gdLst>
                <a:gd name="connsiteX0" fmla="*/ 0 w 1236780"/>
                <a:gd name="connsiteY0" fmla="*/ 0 h 2473559"/>
                <a:gd name="connsiteX1" fmla="*/ 1236780 w 1236780"/>
                <a:gd name="connsiteY1" fmla="*/ 1236780 h 2473559"/>
                <a:gd name="connsiteX2" fmla="*/ 691496 w 1236780"/>
                <a:gd name="connsiteY2" fmla="*/ 2262337 h 2473559"/>
                <a:gd name="connsiteX3" fmla="*/ 672821 w 1236780"/>
                <a:gd name="connsiteY3" fmla="*/ 2273683 h 2473559"/>
                <a:gd name="connsiteX4" fmla="*/ 672821 w 1236780"/>
                <a:gd name="connsiteY4" fmla="*/ 2273682 h 2473559"/>
                <a:gd name="connsiteX5" fmla="*/ 638728 w 1236780"/>
                <a:gd name="connsiteY5" fmla="*/ 2294394 h 2473559"/>
                <a:gd name="connsiteX6" fmla="*/ 589524 w 1236780"/>
                <a:gd name="connsiteY6" fmla="*/ 2324286 h 2473559"/>
                <a:gd name="connsiteX7" fmla="*/ 1 w 1236780"/>
                <a:gd name="connsiteY7" fmla="*/ 2473559 h 2473559"/>
                <a:gd name="connsiteX8" fmla="*/ 0 w 1236780"/>
                <a:gd name="connsiteY8" fmla="*/ 2473559 h 2473559"/>
                <a:gd name="connsiteX9" fmla="*/ 0 w 1236780"/>
                <a:gd name="connsiteY9" fmla="*/ 2034007 h 2473559"/>
                <a:gd name="connsiteX10" fmla="*/ 1 w 1236780"/>
                <a:gd name="connsiteY10" fmla="*/ 2034007 h 2473559"/>
                <a:gd name="connsiteX11" fmla="*/ 310318 w 1236780"/>
                <a:gd name="connsiteY11" fmla="*/ 1971357 h 2473559"/>
                <a:gd name="connsiteX12" fmla="*/ 441584 w 1236780"/>
                <a:gd name="connsiteY12" fmla="*/ 1900110 h 2473559"/>
                <a:gd name="connsiteX13" fmla="*/ 441584 w 1236780"/>
                <a:gd name="connsiteY13" fmla="*/ 1900109 h 2473559"/>
                <a:gd name="connsiteX14" fmla="*/ 445738 w 1236780"/>
                <a:gd name="connsiteY14" fmla="*/ 1897854 h 2473559"/>
                <a:gd name="connsiteX15" fmla="*/ 474054 w 1236780"/>
                <a:gd name="connsiteY15" fmla="*/ 1876147 h 2473559"/>
                <a:gd name="connsiteX16" fmla="*/ 474055 w 1236780"/>
                <a:gd name="connsiteY16" fmla="*/ 1876148 h 2473559"/>
                <a:gd name="connsiteX17" fmla="*/ 521727 w 1236780"/>
                <a:gd name="connsiteY17" fmla="*/ 1839602 h 2473559"/>
                <a:gd name="connsiteX18" fmla="*/ 797228 w 1236780"/>
                <a:gd name="connsiteY18" fmla="*/ 1236780 h 2473559"/>
                <a:gd name="connsiteX19" fmla="*/ 0 w 1236780"/>
                <a:gd name="connsiteY19" fmla="*/ 439552 h 2473559"/>
                <a:gd name="connsiteX20" fmla="*/ 0 w 1236780"/>
                <a:gd name="connsiteY20" fmla="*/ 0 h 247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36780" h="2473559">
                  <a:moveTo>
                    <a:pt x="0" y="0"/>
                  </a:moveTo>
                  <a:cubicBezTo>
                    <a:pt x="683055" y="0"/>
                    <a:pt x="1236780" y="553725"/>
                    <a:pt x="1236780" y="1236780"/>
                  </a:cubicBezTo>
                  <a:cubicBezTo>
                    <a:pt x="1236780" y="1663689"/>
                    <a:pt x="1020482" y="2040079"/>
                    <a:pt x="691496" y="2262337"/>
                  </a:cubicBezTo>
                  <a:lnTo>
                    <a:pt x="672821" y="2273683"/>
                  </a:lnTo>
                  <a:lnTo>
                    <a:pt x="672821" y="2273682"/>
                  </a:lnTo>
                  <a:lnTo>
                    <a:pt x="638728" y="2294394"/>
                  </a:lnTo>
                  <a:lnTo>
                    <a:pt x="589524" y="2324286"/>
                  </a:lnTo>
                  <a:cubicBezTo>
                    <a:pt x="414280" y="2419485"/>
                    <a:pt x="213456" y="2473559"/>
                    <a:pt x="1" y="2473559"/>
                  </a:cubicBezTo>
                  <a:lnTo>
                    <a:pt x="0" y="2473559"/>
                  </a:lnTo>
                  <a:lnTo>
                    <a:pt x="0" y="2034007"/>
                  </a:lnTo>
                  <a:lnTo>
                    <a:pt x="1" y="2034007"/>
                  </a:lnTo>
                  <a:cubicBezTo>
                    <a:pt x="110075" y="2034007"/>
                    <a:pt x="214940" y="2011699"/>
                    <a:pt x="310318" y="1971357"/>
                  </a:cubicBezTo>
                  <a:lnTo>
                    <a:pt x="441584" y="1900110"/>
                  </a:lnTo>
                  <a:lnTo>
                    <a:pt x="441584" y="1900109"/>
                  </a:lnTo>
                  <a:lnTo>
                    <a:pt x="445738" y="1897854"/>
                  </a:lnTo>
                  <a:lnTo>
                    <a:pt x="474054" y="1876147"/>
                  </a:lnTo>
                  <a:lnTo>
                    <a:pt x="474055" y="1876148"/>
                  </a:lnTo>
                  <a:lnTo>
                    <a:pt x="521727" y="1839602"/>
                  </a:lnTo>
                  <a:cubicBezTo>
                    <a:pt x="690480" y="1693422"/>
                    <a:pt x="797228" y="1477567"/>
                    <a:pt x="797228" y="1236780"/>
                  </a:cubicBezTo>
                  <a:cubicBezTo>
                    <a:pt x="797228" y="796484"/>
                    <a:pt x="440297" y="439552"/>
                    <a:pt x="0" y="439552"/>
                  </a:cubicBezTo>
                  <a:lnTo>
                    <a:pt x="0" y="0"/>
                  </a:lnTo>
                  <a:close/>
                </a:path>
              </a:pathLst>
            </a:cu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51" name="任意多边形: 形状 50">
              <a:extLst>
                <a:ext uri="{FF2B5EF4-FFF2-40B4-BE49-F238E27FC236}">
                  <a16:creationId xmlns:a16="http://schemas.microsoft.com/office/drawing/2014/main" id="{66306DA1-6F75-49A3-A993-3903EA2D2ED0}"/>
                </a:ext>
              </a:extLst>
            </p:cNvPr>
            <p:cNvSpPr/>
            <p:nvPr/>
          </p:nvSpPr>
          <p:spPr>
            <a:xfrm rot="19394608" flipV="1">
              <a:off x="5399111" y="1925810"/>
              <a:ext cx="1465219" cy="1568654"/>
            </a:xfrm>
            <a:custGeom>
              <a:avLst/>
              <a:gdLst>
                <a:gd name="connsiteX0" fmla="*/ 467393 w 1227003"/>
                <a:gd name="connsiteY0" fmla="*/ 1313625 h 1313625"/>
                <a:gd name="connsiteX1" fmla="*/ 477090 w 1227003"/>
                <a:gd name="connsiteY1" fmla="*/ 1279288 h 1313625"/>
                <a:gd name="connsiteX2" fmla="*/ 480192 w 1227003"/>
                <a:gd name="connsiteY2" fmla="*/ 1272556 h 1313625"/>
                <a:gd name="connsiteX3" fmla="*/ 541601 w 1227003"/>
                <a:gd name="connsiteY3" fmla="*/ 1139360 h 1313625"/>
                <a:gd name="connsiteX4" fmla="*/ 752732 w 1227003"/>
                <a:gd name="connsiteY4" fmla="*/ 903467 h 1313625"/>
                <a:gd name="connsiteX5" fmla="*/ 1038845 w 1227003"/>
                <a:gd name="connsiteY5" fmla="*/ 767963 h 1313625"/>
                <a:gd name="connsiteX6" fmla="*/ 1186648 w 1227003"/>
                <a:gd name="connsiteY6" fmla="*/ 746493 h 1313625"/>
                <a:gd name="connsiteX7" fmla="*/ 1186649 w 1227003"/>
                <a:gd name="connsiteY7" fmla="*/ 746494 h 1313625"/>
                <a:gd name="connsiteX8" fmla="*/ 1191326 w 1227003"/>
                <a:gd name="connsiteY8" fmla="*/ 745815 h 1313625"/>
                <a:gd name="connsiteX9" fmla="*/ 1227003 w 1227003"/>
                <a:gd name="connsiteY9" fmla="*/ 746261 h 1313625"/>
                <a:gd name="connsiteX10" fmla="*/ 1148361 w 1227003"/>
                <a:gd name="connsiteY10" fmla="*/ 308817 h 1313625"/>
                <a:gd name="connsiteX11" fmla="*/ 1108651 w 1227003"/>
                <a:gd name="connsiteY11" fmla="*/ 312624 h 1313625"/>
                <a:gd name="connsiteX12" fmla="*/ 1051342 w 1227003"/>
                <a:gd name="connsiteY12" fmla="*/ 318120 h 1313625"/>
                <a:gd name="connsiteX13" fmla="*/ 1028048 w 1227003"/>
                <a:gd name="connsiteY13" fmla="*/ 322960 h 1313625"/>
                <a:gd name="connsiteX14" fmla="*/ 1026107 w 1227003"/>
                <a:gd name="connsiteY14" fmla="*/ 322960 h 1313625"/>
                <a:gd name="connsiteX15" fmla="*/ 1051342 w 1227003"/>
                <a:gd name="connsiteY15" fmla="*/ 318118 h 1313625"/>
                <a:gd name="connsiteX16" fmla="*/ 1108652 w 1227003"/>
                <a:gd name="connsiteY16" fmla="*/ 312623 h 1313625"/>
                <a:gd name="connsiteX17" fmla="*/ 1148361 w 1227003"/>
                <a:gd name="connsiteY17" fmla="*/ 308815 h 1313625"/>
                <a:gd name="connsiteX18" fmla="*/ 1147224 w 1227003"/>
                <a:gd name="connsiteY18" fmla="*/ 302491 h 1313625"/>
                <a:gd name="connsiteX19" fmla="*/ 1029842 w 1227003"/>
                <a:gd name="connsiteY19" fmla="*/ 319540 h 1313625"/>
                <a:gd name="connsiteX20" fmla="*/ 352636 w 1227003"/>
                <a:gd name="connsiteY20" fmla="*/ 235 h 1313625"/>
                <a:gd name="connsiteX21" fmla="*/ 352478 w 1227003"/>
                <a:gd name="connsiteY21" fmla="*/ 0 h 1313625"/>
                <a:gd name="connsiteX22" fmla="*/ 352164 w 1227003"/>
                <a:gd name="connsiteY22" fmla="*/ 235 h 1313625"/>
                <a:gd name="connsiteX23" fmla="*/ 0 w 1227003"/>
                <a:gd name="connsiteY23" fmla="*/ 263270 h 1313625"/>
                <a:gd name="connsiteX24" fmla="*/ 180 w 1227003"/>
                <a:gd name="connsiteY24" fmla="*/ 263488 h 1313625"/>
                <a:gd name="connsiteX25" fmla="*/ 114169 w 1227003"/>
                <a:gd name="connsiteY25" fmla="*/ 1003468 h 1313625"/>
                <a:gd name="connsiteX26" fmla="*/ 64509 w 1227003"/>
                <a:gd name="connsiteY26" fmla="*/ 1111184 h 1313625"/>
                <a:gd name="connsiteX27" fmla="*/ 70253 w 1227003"/>
                <a:gd name="connsiteY27" fmla="*/ 1114070 h 1313625"/>
                <a:gd name="connsiteX28" fmla="*/ 86181 w 1227003"/>
                <a:gd name="connsiteY28" fmla="*/ 1074575 h 1313625"/>
                <a:gd name="connsiteX29" fmla="*/ 106708 w 1227003"/>
                <a:gd name="connsiteY29" fmla="*/ 1023678 h 1313625"/>
                <a:gd name="connsiteX30" fmla="*/ 489698 w 1227003"/>
                <a:gd name="connsiteY30" fmla="*/ 551303 h 1313625"/>
                <a:gd name="connsiteX31" fmla="*/ 544351 w 1227003"/>
                <a:gd name="connsiteY31" fmla="*/ 515610 h 1313625"/>
                <a:gd name="connsiteX32" fmla="*/ 544351 w 1227003"/>
                <a:gd name="connsiteY32" fmla="*/ 515612 h 1313625"/>
                <a:gd name="connsiteX33" fmla="*/ 489697 w 1227003"/>
                <a:gd name="connsiteY33" fmla="*/ 551304 h 1313625"/>
                <a:gd name="connsiteX34" fmla="*/ 106708 w 1227003"/>
                <a:gd name="connsiteY34" fmla="*/ 1023679 h 1313625"/>
                <a:gd name="connsiteX35" fmla="*/ 86181 w 1227003"/>
                <a:gd name="connsiteY35" fmla="*/ 1074576 h 1313625"/>
                <a:gd name="connsiteX36" fmla="*/ 70254 w 1227003"/>
                <a:gd name="connsiteY36" fmla="*/ 1114071 h 1313625"/>
                <a:gd name="connsiteX0" fmla="*/ 467393 w 1227003"/>
                <a:gd name="connsiteY0" fmla="*/ 1313625 h 1313625"/>
                <a:gd name="connsiteX1" fmla="*/ 477090 w 1227003"/>
                <a:gd name="connsiteY1" fmla="*/ 1279288 h 1313625"/>
                <a:gd name="connsiteX2" fmla="*/ 480192 w 1227003"/>
                <a:gd name="connsiteY2" fmla="*/ 1272556 h 1313625"/>
                <a:gd name="connsiteX3" fmla="*/ 541601 w 1227003"/>
                <a:gd name="connsiteY3" fmla="*/ 1139360 h 1313625"/>
                <a:gd name="connsiteX4" fmla="*/ 752732 w 1227003"/>
                <a:gd name="connsiteY4" fmla="*/ 903467 h 1313625"/>
                <a:gd name="connsiteX5" fmla="*/ 1038845 w 1227003"/>
                <a:gd name="connsiteY5" fmla="*/ 767963 h 1313625"/>
                <a:gd name="connsiteX6" fmla="*/ 1186648 w 1227003"/>
                <a:gd name="connsiteY6" fmla="*/ 746493 h 1313625"/>
                <a:gd name="connsiteX7" fmla="*/ 1186649 w 1227003"/>
                <a:gd name="connsiteY7" fmla="*/ 746494 h 1313625"/>
                <a:gd name="connsiteX8" fmla="*/ 1191326 w 1227003"/>
                <a:gd name="connsiteY8" fmla="*/ 745815 h 1313625"/>
                <a:gd name="connsiteX9" fmla="*/ 1227003 w 1227003"/>
                <a:gd name="connsiteY9" fmla="*/ 746261 h 1313625"/>
                <a:gd name="connsiteX10" fmla="*/ 1148361 w 1227003"/>
                <a:gd name="connsiteY10" fmla="*/ 308817 h 1313625"/>
                <a:gd name="connsiteX11" fmla="*/ 1108651 w 1227003"/>
                <a:gd name="connsiteY11" fmla="*/ 312624 h 1313625"/>
                <a:gd name="connsiteX12" fmla="*/ 1051342 w 1227003"/>
                <a:gd name="connsiteY12" fmla="*/ 318120 h 1313625"/>
                <a:gd name="connsiteX13" fmla="*/ 1028048 w 1227003"/>
                <a:gd name="connsiteY13" fmla="*/ 322960 h 1313625"/>
                <a:gd name="connsiteX14" fmla="*/ 1026107 w 1227003"/>
                <a:gd name="connsiteY14" fmla="*/ 322960 h 1313625"/>
                <a:gd name="connsiteX15" fmla="*/ 1051342 w 1227003"/>
                <a:gd name="connsiteY15" fmla="*/ 318118 h 1313625"/>
                <a:gd name="connsiteX16" fmla="*/ 1108652 w 1227003"/>
                <a:gd name="connsiteY16" fmla="*/ 312623 h 1313625"/>
                <a:gd name="connsiteX17" fmla="*/ 1148361 w 1227003"/>
                <a:gd name="connsiteY17" fmla="*/ 308815 h 1313625"/>
                <a:gd name="connsiteX18" fmla="*/ 1147224 w 1227003"/>
                <a:gd name="connsiteY18" fmla="*/ 302491 h 1313625"/>
                <a:gd name="connsiteX19" fmla="*/ 1029842 w 1227003"/>
                <a:gd name="connsiteY19" fmla="*/ 319540 h 1313625"/>
                <a:gd name="connsiteX20" fmla="*/ 352636 w 1227003"/>
                <a:gd name="connsiteY20" fmla="*/ 235 h 1313625"/>
                <a:gd name="connsiteX21" fmla="*/ 352478 w 1227003"/>
                <a:gd name="connsiteY21" fmla="*/ 0 h 1313625"/>
                <a:gd name="connsiteX22" fmla="*/ 352164 w 1227003"/>
                <a:gd name="connsiteY22" fmla="*/ 235 h 1313625"/>
                <a:gd name="connsiteX23" fmla="*/ 0 w 1227003"/>
                <a:gd name="connsiteY23" fmla="*/ 263270 h 1313625"/>
                <a:gd name="connsiteX24" fmla="*/ 180 w 1227003"/>
                <a:gd name="connsiteY24" fmla="*/ 263488 h 1313625"/>
                <a:gd name="connsiteX25" fmla="*/ 114169 w 1227003"/>
                <a:gd name="connsiteY25" fmla="*/ 1003468 h 1313625"/>
                <a:gd name="connsiteX26" fmla="*/ 64509 w 1227003"/>
                <a:gd name="connsiteY26" fmla="*/ 1111184 h 1313625"/>
                <a:gd name="connsiteX27" fmla="*/ 70253 w 1227003"/>
                <a:gd name="connsiteY27" fmla="*/ 1114070 h 1313625"/>
                <a:gd name="connsiteX28" fmla="*/ 86181 w 1227003"/>
                <a:gd name="connsiteY28" fmla="*/ 1074575 h 1313625"/>
                <a:gd name="connsiteX29" fmla="*/ 106708 w 1227003"/>
                <a:gd name="connsiteY29" fmla="*/ 1023678 h 1313625"/>
                <a:gd name="connsiteX30" fmla="*/ 489698 w 1227003"/>
                <a:gd name="connsiteY30" fmla="*/ 551303 h 1313625"/>
                <a:gd name="connsiteX31" fmla="*/ 544351 w 1227003"/>
                <a:gd name="connsiteY31" fmla="*/ 515610 h 1313625"/>
                <a:gd name="connsiteX32" fmla="*/ 489697 w 1227003"/>
                <a:gd name="connsiteY32" fmla="*/ 551304 h 1313625"/>
                <a:gd name="connsiteX33" fmla="*/ 106708 w 1227003"/>
                <a:gd name="connsiteY33" fmla="*/ 1023679 h 1313625"/>
                <a:gd name="connsiteX34" fmla="*/ 86181 w 1227003"/>
                <a:gd name="connsiteY34" fmla="*/ 1074576 h 1313625"/>
                <a:gd name="connsiteX35" fmla="*/ 70254 w 1227003"/>
                <a:gd name="connsiteY35" fmla="*/ 1114071 h 1313625"/>
                <a:gd name="connsiteX36" fmla="*/ 467393 w 1227003"/>
                <a:gd name="connsiteY36" fmla="*/ 1313625 h 1313625"/>
                <a:gd name="connsiteX0" fmla="*/ 467393 w 1227003"/>
                <a:gd name="connsiteY0" fmla="*/ 1313625 h 1313625"/>
                <a:gd name="connsiteX1" fmla="*/ 477090 w 1227003"/>
                <a:gd name="connsiteY1" fmla="*/ 1279288 h 1313625"/>
                <a:gd name="connsiteX2" fmla="*/ 480192 w 1227003"/>
                <a:gd name="connsiteY2" fmla="*/ 1272556 h 1313625"/>
                <a:gd name="connsiteX3" fmla="*/ 541601 w 1227003"/>
                <a:gd name="connsiteY3" fmla="*/ 1139360 h 1313625"/>
                <a:gd name="connsiteX4" fmla="*/ 752732 w 1227003"/>
                <a:gd name="connsiteY4" fmla="*/ 903467 h 1313625"/>
                <a:gd name="connsiteX5" fmla="*/ 1038845 w 1227003"/>
                <a:gd name="connsiteY5" fmla="*/ 767963 h 1313625"/>
                <a:gd name="connsiteX6" fmla="*/ 1186648 w 1227003"/>
                <a:gd name="connsiteY6" fmla="*/ 746493 h 1313625"/>
                <a:gd name="connsiteX7" fmla="*/ 1186649 w 1227003"/>
                <a:gd name="connsiteY7" fmla="*/ 746494 h 1313625"/>
                <a:gd name="connsiteX8" fmla="*/ 1191326 w 1227003"/>
                <a:gd name="connsiteY8" fmla="*/ 745815 h 1313625"/>
                <a:gd name="connsiteX9" fmla="*/ 1227003 w 1227003"/>
                <a:gd name="connsiteY9" fmla="*/ 746261 h 1313625"/>
                <a:gd name="connsiteX10" fmla="*/ 1148361 w 1227003"/>
                <a:gd name="connsiteY10" fmla="*/ 308817 h 1313625"/>
                <a:gd name="connsiteX11" fmla="*/ 1108651 w 1227003"/>
                <a:gd name="connsiteY11" fmla="*/ 312624 h 1313625"/>
                <a:gd name="connsiteX12" fmla="*/ 1051342 w 1227003"/>
                <a:gd name="connsiteY12" fmla="*/ 318120 h 1313625"/>
                <a:gd name="connsiteX13" fmla="*/ 1028048 w 1227003"/>
                <a:gd name="connsiteY13" fmla="*/ 322960 h 1313625"/>
                <a:gd name="connsiteX14" fmla="*/ 1026107 w 1227003"/>
                <a:gd name="connsiteY14" fmla="*/ 322960 h 1313625"/>
                <a:gd name="connsiteX15" fmla="*/ 1051342 w 1227003"/>
                <a:gd name="connsiteY15" fmla="*/ 318118 h 1313625"/>
                <a:gd name="connsiteX16" fmla="*/ 1108652 w 1227003"/>
                <a:gd name="connsiteY16" fmla="*/ 312623 h 1313625"/>
                <a:gd name="connsiteX17" fmla="*/ 1148361 w 1227003"/>
                <a:gd name="connsiteY17" fmla="*/ 308815 h 1313625"/>
                <a:gd name="connsiteX18" fmla="*/ 1147224 w 1227003"/>
                <a:gd name="connsiteY18" fmla="*/ 302491 h 1313625"/>
                <a:gd name="connsiteX19" fmla="*/ 1029842 w 1227003"/>
                <a:gd name="connsiteY19" fmla="*/ 319540 h 1313625"/>
                <a:gd name="connsiteX20" fmla="*/ 352636 w 1227003"/>
                <a:gd name="connsiteY20" fmla="*/ 235 h 1313625"/>
                <a:gd name="connsiteX21" fmla="*/ 352478 w 1227003"/>
                <a:gd name="connsiteY21" fmla="*/ 0 h 1313625"/>
                <a:gd name="connsiteX22" fmla="*/ 352164 w 1227003"/>
                <a:gd name="connsiteY22" fmla="*/ 235 h 1313625"/>
                <a:gd name="connsiteX23" fmla="*/ 0 w 1227003"/>
                <a:gd name="connsiteY23" fmla="*/ 263270 h 1313625"/>
                <a:gd name="connsiteX24" fmla="*/ 180 w 1227003"/>
                <a:gd name="connsiteY24" fmla="*/ 263488 h 1313625"/>
                <a:gd name="connsiteX25" fmla="*/ 114169 w 1227003"/>
                <a:gd name="connsiteY25" fmla="*/ 1003468 h 1313625"/>
                <a:gd name="connsiteX26" fmla="*/ 64509 w 1227003"/>
                <a:gd name="connsiteY26" fmla="*/ 1111184 h 1313625"/>
                <a:gd name="connsiteX27" fmla="*/ 70253 w 1227003"/>
                <a:gd name="connsiteY27" fmla="*/ 1114070 h 1313625"/>
                <a:gd name="connsiteX28" fmla="*/ 86181 w 1227003"/>
                <a:gd name="connsiteY28" fmla="*/ 1074575 h 1313625"/>
                <a:gd name="connsiteX29" fmla="*/ 106708 w 1227003"/>
                <a:gd name="connsiteY29" fmla="*/ 1023678 h 1313625"/>
                <a:gd name="connsiteX30" fmla="*/ 489698 w 1227003"/>
                <a:gd name="connsiteY30" fmla="*/ 551303 h 1313625"/>
                <a:gd name="connsiteX31" fmla="*/ 544351 w 1227003"/>
                <a:gd name="connsiteY31" fmla="*/ 515610 h 1313625"/>
                <a:gd name="connsiteX32" fmla="*/ 106708 w 1227003"/>
                <a:gd name="connsiteY32" fmla="*/ 1023679 h 1313625"/>
                <a:gd name="connsiteX33" fmla="*/ 86181 w 1227003"/>
                <a:gd name="connsiteY33" fmla="*/ 1074576 h 1313625"/>
                <a:gd name="connsiteX34" fmla="*/ 70254 w 1227003"/>
                <a:gd name="connsiteY34" fmla="*/ 1114071 h 1313625"/>
                <a:gd name="connsiteX35" fmla="*/ 467393 w 1227003"/>
                <a:gd name="connsiteY35" fmla="*/ 1313625 h 1313625"/>
                <a:gd name="connsiteX0" fmla="*/ 467393 w 1227003"/>
                <a:gd name="connsiteY0" fmla="*/ 1313625 h 1313625"/>
                <a:gd name="connsiteX1" fmla="*/ 477090 w 1227003"/>
                <a:gd name="connsiteY1" fmla="*/ 1279288 h 1313625"/>
                <a:gd name="connsiteX2" fmla="*/ 480192 w 1227003"/>
                <a:gd name="connsiteY2" fmla="*/ 1272556 h 1313625"/>
                <a:gd name="connsiteX3" fmla="*/ 541601 w 1227003"/>
                <a:gd name="connsiteY3" fmla="*/ 1139360 h 1313625"/>
                <a:gd name="connsiteX4" fmla="*/ 752732 w 1227003"/>
                <a:gd name="connsiteY4" fmla="*/ 903467 h 1313625"/>
                <a:gd name="connsiteX5" fmla="*/ 1038845 w 1227003"/>
                <a:gd name="connsiteY5" fmla="*/ 767963 h 1313625"/>
                <a:gd name="connsiteX6" fmla="*/ 1186648 w 1227003"/>
                <a:gd name="connsiteY6" fmla="*/ 746493 h 1313625"/>
                <a:gd name="connsiteX7" fmla="*/ 1186649 w 1227003"/>
                <a:gd name="connsiteY7" fmla="*/ 746494 h 1313625"/>
                <a:gd name="connsiteX8" fmla="*/ 1191326 w 1227003"/>
                <a:gd name="connsiteY8" fmla="*/ 745815 h 1313625"/>
                <a:gd name="connsiteX9" fmla="*/ 1227003 w 1227003"/>
                <a:gd name="connsiteY9" fmla="*/ 746261 h 1313625"/>
                <a:gd name="connsiteX10" fmla="*/ 1148361 w 1227003"/>
                <a:gd name="connsiteY10" fmla="*/ 308817 h 1313625"/>
                <a:gd name="connsiteX11" fmla="*/ 1108651 w 1227003"/>
                <a:gd name="connsiteY11" fmla="*/ 312624 h 1313625"/>
                <a:gd name="connsiteX12" fmla="*/ 1051342 w 1227003"/>
                <a:gd name="connsiteY12" fmla="*/ 318120 h 1313625"/>
                <a:gd name="connsiteX13" fmla="*/ 1028048 w 1227003"/>
                <a:gd name="connsiteY13" fmla="*/ 322960 h 1313625"/>
                <a:gd name="connsiteX14" fmla="*/ 1026107 w 1227003"/>
                <a:gd name="connsiteY14" fmla="*/ 322960 h 1313625"/>
                <a:gd name="connsiteX15" fmla="*/ 1051342 w 1227003"/>
                <a:gd name="connsiteY15" fmla="*/ 318118 h 1313625"/>
                <a:gd name="connsiteX16" fmla="*/ 1108652 w 1227003"/>
                <a:gd name="connsiteY16" fmla="*/ 312623 h 1313625"/>
                <a:gd name="connsiteX17" fmla="*/ 1148361 w 1227003"/>
                <a:gd name="connsiteY17" fmla="*/ 308815 h 1313625"/>
                <a:gd name="connsiteX18" fmla="*/ 1147224 w 1227003"/>
                <a:gd name="connsiteY18" fmla="*/ 302491 h 1313625"/>
                <a:gd name="connsiteX19" fmla="*/ 1029842 w 1227003"/>
                <a:gd name="connsiteY19" fmla="*/ 319540 h 1313625"/>
                <a:gd name="connsiteX20" fmla="*/ 352636 w 1227003"/>
                <a:gd name="connsiteY20" fmla="*/ 235 h 1313625"/>
                <a:gd name="connsiteX21" fmla="*/ 352478 w 1227003"/>
                <a:gd name="connsiteY21" fmla="*/ 0 h 1313625"/>
                <a:gd name="connsiteX22" fmla="*/ 352164 w 1227003"/>
                <a:gd name="connsiteY22" fmla="*/ 235 h 1313625"/>
                <a:gd name="connsiteX23" fmla="*/ 0 w 1227003"/>
                <a:gd name="connsiteY23" fmla="*/ 263270 h 1313625"/>
                <a:gd name="connsiteX24" fmla="*/ 180 w 1227003"/>
                <a:gd name="connsiteY24" fmla="*/ 263488 h 1313625"/>
                <a:gd name="connsiteX25" fmla="*/ 114169 w 1227003"/>
                <a:gd name="connsiteY25" fmla="*/ 1003468 h 1313625"/>
                <a:gd name="connsiteX26" fmla="*/ 64509 w 1227003"/>
                <a:gd name="connsiteY26" fmla="*/ 1111184 h 1313625"/>
                <a:gd name="connsiteX27" fmla="*/ 70253 w 1227003"/>
                <a:gd name="connsiteY27" fmla="*/ 1114070 h 1313625"/>
                <a:gd name="connsiteX28" fmla="*/ 86181 w 1227003"/>
                <a:gd name="connsiteY28" fmla="*/ 1074575 h 1313625"/>
                <a:gd name="connsiteX29" fmla="*/ 106708 w 1227003"/>
                <a:gd name="connsiteY29" fmla="*/ 1023678 h 1313625"/>
                <a:gd name="connsiteX30" fmla="*/ 489698 w 1227003"/>
                <a:gd name="connsiteY30" fmla="*/ 551303 h 1313625"/>
                <a:gd name="connsiteX31" fmla="*/ 106708 w 1227003"/>
                <a:gd name="connsiteY31" fmla="*/ 1023679 h 1313625"/>
                <a:gd name="connsiteX32" fmla="*/ 86181 w 1227003"/>
                <a:gd name="connsiteY32" fmla="*/ 1074576 h 1313625"/>
                <a:gd name="connsiteX33" fmla="*/ 70254 w 1227003"/>
                <a:gd name="connsiteY33" fmla="*/ 1114071 h 1313625"/>
                <a:gd name="connsiteX34" fmla="*/ 467393 w 1227003"/>
                <a:gd name="connsiteY34" fmla="*/ 1313625 h 1313625"/>
                <a:gd name="connsiteX0" fmla="*/ 467393 w 1227003"/>
                <a:gd name="connsiteY0" fmla="*/ 1313625 h 1313625"/>
                <a:gd name="connsiteX1" fmla="*/ 477090 w 1227003"/>
                <a:gd name="connsiteY1" fmla="*/ 1279288 h 1313625"/>
                <a:gd name="connsiteX2" fmla="*/ 480192 w 1227003"/>
                <a:gd name="connsiteY2" fmla="*/ 1272556 h 1313625"/>
                <a:gd name="connsiteX3" fmla="*/ 541601 w 1227003"/>
                <a:gd name="connsiteY3" fmla="*/ 1139360 h 1313625"/>
                <a:gd name="connsiteX4" fmla="*/ 752732 w 1227003"/>
                <a:gd name="connsiteY4" fmla="*/ 903467 h 1313625"/>
                <a:gd name="connsiteX5" fmla="*/ 1038845 w 1227003"/>
                <a:gd name="connsiteY5" fmla="*/ 767963 h 1313625"/>
                <a:gd name="connsiteX6" fmla="*/ 1186648 w 1227003"/>
                <a:gd name="connsiteY6" fmla="*/ 746493 h 1313625"/>
                <a:gd name="connsiteX7" fmla="*/ 1186649 w 1227003"/>
                <a:gd name="connsiteY7" fmla="*/ 746494 h 1313625"/>
                <a:gd name="connsiteX8" fmla="*/ 1191326 w 1227003"/>
                <a:gd name="connsiteY8" fmla="*/ 745815 h 1313625"/>
                <a:gd name="connsiteX9" fmla="*/ 1227003 w 1227003"/>
                <a:gd name="connsiteY9" fmla="*/ 746261 h 1313625"/>
                <a:gd name="connsiteX10" fmla="*/ 1148361 w 1227003"/>
                <a:gd name="connsiteY10" fmla="*/ 308817 h 1313625"/>
                <a:gd name="connsiteX11" fmla="*/ 1108651 w 1227003"/>
                <a:gd name="connsiteY11" fmla="*/ 312624 h 1313625"/>
                <a:gd name="connsiteX12" fmla="*/ 1051342 w 1227003"/>
                <a:gd name="connsiteY12" fmla="*/ 318120 h 1313625"/>
                <a:gd name="connsiteX13" fmla="*/ 1028048 w 1227003"/>
                <a:gd name="connsiteY13" fmla="*/ 322960 h 1313625"/>
                <a:gd name="connsiteX14" fmla="*/ 1026107 w 1227003"/>
                <a:gd name="connsiteY14" fmla="*/ 322960 h 1313625"/>
                <a:gd name="connsiteX15" fmla="*/ 1051342 w 1227003"/>
                <a:gd name="connsiteY15" fmla="*/ 318118 h 1313625"/>
                <a:gd name="connsiteX16" fmla="*/ 1108652 w 1227003"/>
                <a:gd name="connsiteY16" fmla="*/ 312623 h 1313625"/>
                <a:gd name="connsiteX17" fmla="*/ 1148361 w 1227003"/>
                <a:gd name="connsiteY17" fmla="*/ 308815 h 1313625"/>
                <a:gd name="connsiteX18" fmla="*/ 1147224 w 1227003"/>
                <a:gd name="connsiteY18" fmla="*/ 302491 h 1313625"/>
                <a:gd name="connsiteX19" fmla="*/ 1029842 w 1227003"/>
                <a:gd name="connsiteY19" fmla="*/ 319540 h 1313625"/>
                <a:gd name="connsiteX20" fmla="*/ 352636 w 1227003"/>
                <a:gd name="connsiteY20" fmla="*/ 235 h 1313625"/>
                <a:gd name="connsiteX21" fmla="*/ 352478 w 1227003"/>
                <a:gd name="connsiteY21" fmla="*/ 0 h 1313625"/>
                <a:gd name="connsiteX22" fmla="*/ 352164 w 1227003"/>
                <a:gd name="connsiteY22" fmla="*/ 235 h 1313625"/>
                <a:gd name="connsiteX23" fmla="*/ 0 w 1227003"/>
                <a:gd name="connsiteY23" fmla="*/ 263270 h 1313625"/>
                <a:gd name="connsiteX24" fmla="*/ 180 w 1227003"/>
                <a:gd name="connsiteY24" fmla="*/ 263488 h 1313625"/>
                <a:gd name="connsiteX25" fmla="*/ 114169 w 1227003"/>
                <a:gd name="connsiteY25" fmla="*/ 1003468 h 1313625"/>
                <a:gd name="connsiteX26" fmla="*/ 64509 w 1227003"/>
                <a:gd name="connsiteY26" fmla="*/ 1111184 h 1313625"/>
                <a:gd name="connsiteX27" fmla="*/ 70253 w 1227003"/>
                <a:gd name="connsiteY27" fmla="*/ 1114070 h 1313625"/>
                <a:gd name="connsiteX28" fmla="*/ 86181 w 1227003"/>
                <a:gd name="connsiteY28" fmla="*/ 1074575 h 1313625"/>
                <a:gd name="connsiteX29" fmla="*/ 106708 w 1227003"/>
                <a:gd name="connsiteY29" fmla="*/ 1023678 h 1313625"/>
                <a:gd name="connsiteX30" fmla="*/ 106708 w 1227003"/>
                <a:gd name="connsiteY30" fmla="*/ 1023679 h 1313625"/>
                <a:gd name="connsiteX31" fmla="*/ 86181 w 1227003"/>
                <a:gd name="connsiteY31" fmla="*/ 1074576 h 1313625"/>
                <a:gd name="connsiteX32" fmla="*/ 70254 w 1227003"/>
                <a:gd name="connsiteY32" fmla="*/ 1114071 h 1313625"/>
                <a:gd name="connsiteX33" fmla="*/ 467393 w 1227003"/>
                <a:gd name="connsiteY33" fmla="*/ 1313625 h 131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227003" h="1313625">
                  <a:moveTo>
                    <a:pt x="467393" y="1313625"/>
                  </a:moveTo>
                  <a:lnTo>
                    <a:pt x="477090" y="1279288"/>
                  </a:lnTo>
                  <a:lnTo>
                    <a:pt x="480192" y="1272556"/>
                  </a:lnTo>
                  <a:lnTo>
                    <a:pt x="541601" y="1139360"/>
                  </a:lnTo>
                  <a:cubicBezTo>
                    <a:pt x="593877" y="1049962"/>
                    <a:pt x="664543" y="969337"/>
                    <a:pt x="752732" y="903467"/>
                  </a:cubicBezTo>
                  <a:cubicBezTo>
                    <a:pt x="840922" y="837597"/>
                    <a:pt x="938288" y="792717"/>
                    <a:pt x="1038845" y="767963"/>
                  </a:cubicBezTo>
                  <a:lnTo>
                    <a:pt x="1186648" y="746493"/>
                  </a:lnTo>
                  <a:lnTo>
                    <a:pt x="1186649" y="746494"/>
                  </a:lnTo>
                  <a:lnTo>
                    <a:pt x="1191326" y="745815"/>
                  </a:lnTo>
                  <a:lnTo>
                    <a:pt x="1227003" y="746261"/>
                  </a:lnTo>
                  <a:lnTo>
                    <a:pt x="1148361" y="308817"/>
                  </a:lnTo>
                  <a:lnTo>
                    <a:pt x="1108651" y="312624"/>
                  </a:lnTo>
                  <a:lnTo>
                    <a:pt x="1051342" y="318120"/>
                  </a:lnTo>
                  <a:lnTo>
                    <a:pt x="1028048" y="322960"/>
                  </a:lnTo>
                  <a:lnTo>
                    <a:pt x="1026107" y="322960"/>
                  </a:lnTo>
                  <a:lnTo>
                    <a:pt x="1051342" y="318118"/>
                  </a:lnTo>
                  <a:lnTo>
                    <a:pt x="1108652" y="312623"/>
                  </a:lnTo>
                  <a:lnTo>
                    <a:pt x="1148361" y="308815"/>
                  </a:lnTo>
                  <a:lnTo>
                    <a:pt x="1147224" y="302491"/>
                  </a:lnTo>
                  <a:lnTo>
                    <a:pt x="1029842" y="319540"/>
                  </a:lnTo>
                  <a:cubicBezTo>
                    <a:pt x="774205" y="331659"/>
                    <a:pt x="517311" y="220709"/>
                    <a:pt x="352636" y="235"/>
                  </a:cubicBezTo>
                  <a:cubicBezTo>
                    <a:pt x="352583" y="157"/>
                    <a:pt x="352531" y="78"/>
                    <a:pt x="352478" y="0"/>
                  </a:cubicBezTo>
                  <a:lnTo>
                    <a:pt x="352164" y="235"/>
                  </a:lnTo>
                  <a:lnTo>
                    <a:pt x="0" y="263270"/>
                  </a:lnTo>
                  <a:lnTo>
                    <a:pt x="180" y="263488"/>
                  </a:lnTo>
                  <a:cubicBezTo>
                    <a:pt x="164856" y="483962"/>
                    <a:pt x="198338" y="761781"/>
                    <a:pt x="114169" y="1003468"/>
                  </a:cubicBezTo>
                  <a:lnTo>
                    <a:pt x="64509" y="1111184"/>
                  </a:lnTo>
                  <a:lnTo>
                    <a:pt x="70253" y="1114070"/>
                  </a:lnTo>
                  <a:lnTo>
                    <a:pt x="86181" y="1074575"/>
                  </a:lnTo>
                  <a:lnTo>
                    <a:pt x="106708" y="1023678"/>
                  </a:lnTo>
                  <a:cubicBezTo>
                    <a:pt x="110129" y="1015195"/>
                    <a:pt x="110129" y="1015196"/>
                    <a:pt x="106708" y="1023679"/>
                  </a:cubicBezTo>
                  <a:lnTo>
                    <a:pt x="86181" y="1074576"/>
                  </a:lnTo>
                  <a:lnTo>
                    <a:pt x="70254" y="1114071"/>
                  </a:lnTo>
                  <a:lnTo>
                    <a:pt x="467393" y="1313625"/>
                  </a:lnTo>
                  <a:close/>
                </a:path>
              </a:pathLst>
            </a:custGeom>
            <a:solidFill>
              <a:schemeClr val="bg1"/>
            </a:solidFill>
            <a:ln w="762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sp>
        <p:nvSpPr>
          <p:cNvPr id="44" name="PA_任意多边形 43" title="yn974ulF9k">
            <a:extLst>
              <a:ext uri="{FF2B5EF4-FFF2-40B4-BE49-F238E27FC236}">
                <a16:creationId xmlns:a16="http://schemas.microsoft.com/office/drawing/2014/main" id="{D3FC512B-1028-44DD-8361-1AD3F91D77DD}"/>
              </a:ext>
            </a:extLst>
          </p:cNvPr>
          <p:cNvSpPr>
            <a:spLocks/>
          </p:cNvSpPr>
          <p:nvPr>
            <p:custDataLst>
              <p:tags r:id="rId12"/>
            </p:custDataLst>
          </p:nvPr>
        </p:nvSpPr>
        <p:spPr bwMode="auto">
          <a:xfrm>
            <a:off x="5834862" y="2433268"/>
            <a:ext cx="522277" cy="522557"/>
          </a:xfrm>
          <a:custGeom>
            <a:avLst/>
            <a:gdLst>
              <a:gd name="connsiteX0" fmla="*/ 94638 w 328437"/>
              <a:gd name="connsiteY0" fmla="*/ 163513 h 328613"/>
              <a:gd name="connsiteX1" fmla="*/ 95937 w 328437"/>
              <a:gd name="connsiteY1" fmla="*/ 163513 h 328613"/>
              <a:gd name="connsiteX2" fmla="*/ 134903 w 328437"/>
              <a:gd name="connsiteY2" fmla="*/ 169971 h 328613"/>
              <a:gd name="connsiteX3" fmla="*/ 136202 w 328437"/>
              <a:gd name="connsiteY3" fmla="*/ 171262 h 328613"/>
              <a:gd name="connsiteX4" fmla="*/ 136202 w 328437"/>
              <a:gd name="connsiteY4" fmla="*/ 238422 h 328613"/>
              <a:gd name="connsiteX5" fmla="*/ 136202 w 328437"/>
              <a:gd name="connsiteY5" fmla="*/ 239713 h 328613"/>
              <a:gd name="connsiteX6" fmla="*/ 134903 w 328437"/>
              <a:gd name="connsiteY6" fmla="*/ 239713 h 328613"/>
              <a:gd name="connsiteX7" fmla="*/ 133604 w 328437"/>
              <a:gd name="connsiteY7" fmla="*/ 239713 h 328613"/>
              <a:gd name="connsiteX8" fmla="*/ 94638 w 328437"/>
              <a:gd name="connsiteY8" fmla="*/ 226798 h 328613"/>
              <a:gd name="connsiteX9" fmla="*/ 93339 w 328437"/>
              <a:gd name="connsiteY9" fmla="*/ 225506 h 328613"/>
              <a:gd name="connsiteX10" fmla="*/ 93339 w 328437"/>
              <a:gd name="connsiteY10" fmla="*/ 166096 h 328613"/>
              <a:gd name="connsiteX11" fmla="*/ 94638 w 328437"/>
              <a:gd name="connsiteY11" fmla="*/ 163513 h 328613"/>
              <a:gd name="connsiteX12" fmla="*/ 45714 w 328437"/>
              <a:gd name="connsiteY12" fmla="*/ 157163 h 328613"/>
              <a:gd name="connsiteX13" fmla="*/ 48227 w 328437"/>
              <a:gd name="connsiteY13" fmla="*/ 157163 h 328613"/>
              <a:gd name="connsiteX14" fmla="*/ 74620 w 328437"/>
              <a:gd name="connsiteY14" fmla="*/ 161051 h 328613"/>
              <a:gd name="connsiteX15" fmla="*/ 75877 w 328437"/>
              <a:gd name="connsiteY15" fmla="*/ 162347 h 328613"/>
              <a:gd name="connsiteX16" fmla="*/ 75877 w 328437"/>
              <a:gd name="connsiteY16" fmla="*/ 218071 h 328613"/>
              <a:gd name="connsiteX17" fmla="*/ 74620 w 328437"/>
              <a:gd name="connsiteY17" fmla="*/ 219367 h 328613"/>
              <a:gd name="connsiteX18" fmla="*/ 73363 w 328437"/>
              <a:gd name="connsiteY18" fmla="*/ 220663 h 328613"/>
              <a:gd name="connsiteX19" fmla="*/ 46971 w 328437"/>
              <a:gd name="connsiteY19" fmla="*/ 211592 h 328613"/>
              <a:gd name="connsiteX20" fmla="*/ 45714 w 328437"/>
              <a:gd name="connsiteY20" fmla="*/ 209000 h 328613"/>
              <a:gd name="connsiteX21" fmla="*/ 45714 w 328437"/>
              <a:gd name="connsiteY21" fmla="*/ 158459 h 328613"/>
              <a:gd name="connsiteX22" fmla="*/ 45714 w 328437"/>
              <a:gd name="connsiteY22" fmla="*/ 157163 h 328613"/>
              <a:gd name="connsiteX23" fmla="*/ 34601 w 328437"/>
              <a:gd name="connsiteY23" fmla="*/ 131763 h 328613"/>
              <a:gd name="connsiteX24" fmla="*/ 34601 w 328437"/>
              <a:gd name="connsiteY24" fmla="*/ 246063 h 328613"/>
              <a:gd name="connsiteX25" fmla="*/ 161601 w 328437"/>
              <a:gd name="connsiteY25" fmla="*/ 311151 h 328613"/>
              <a:gd name="connsiteX26" fmla="*/ 161601 w 328437"/>
              <a:gd name="connsiteY26" fmla="*/ 133351 h 328613"/>
              <a:gd name="connsiteX27" fmla="*/ 134613 w 328437"/>
              <a:gd name="connsiteY27" fmla="*/ 133351 h 328613"/>
              <a:gd name="connsiteX28" fmla="*/ 235241 w 328437"/>
              <a:gd name="connsiteY28" fmla="*/ 15875 h 328613"/>
              <a:gd name="connsiteX29" fmla="*/ 147314 w 328437"/>
              <a:gd name="connsiteY29" fmla="*/ 120775 h 328613"/>
              <a:gd name="connsiteX30" fmla="*/ 165417 w 328437"/>
              <a:gd name="connsiteY30" fmla="*/ 120775 h 328613"/>
              <a:gd name="connsiteX31" fmla="*/ 171882 w 328437"/>
              <a:gd name="connsiteY31" fmla="*/ 127251 h 328613"/>
              <a:gd name="connsiteX32" fmla="*/ 171882 w 328437"/>
              <a:gd name="connsiteY32" fmla="*/ 311150 h 328613"/>
              <a:gd name="connsiteX33" fmla="*/ 222311 w 328437"/>
              <a:gd name="connsiteY33" fmla="*/ 285249 h 328613"/>
              <a:gd name="connsiteX34" fmla="*/ 222311 w 328437"/>
              <a:gd name="connsiteY34" fmla="*/ 157037 h 328613"/>
              <a:gd name="connsiteX35" fmla="*/ 223604 w 328437"/>
              <a:gd name="connsiteY35" fmla="*/ 154447 h 328613"/>
              <a:gd name="connsiteX36" fmla="*/ 257223 w 328437"/>
              <a:gd name="connsiteY36" fmla="*/ 151857 h 328613"/>
              <a:gd name="connsiteX37" fmla="*/ 258516 w 328437"/>
              <a:gd name="connsiteY37" fmla="*/ 151857 h 328613"/>
              <a:gd name="connsiteX38" fmla="*/ 259809 w 328437"/>
              <a:gd name="connsiteY38" fmla="*/ 153152 h 328613"/>
              <a:gd name="connsiteX39" fmla="*/ 259809 w 328437"/>
              <a:gd name="connsiteY39" fmla="*/ 265823 h 328613"/>
              <a:gd name="connsiteX40" fmla="*/ 293429 w 328437"/>
              <a:gd name="connsiteY40" fmla="*/ 247692 h 328613"/>
              <a:gd name="connsiteX41" fmla="*/ 294722 w 328437"/>
              <a:gd name="connsiteY41" fmla="*/ 118185 h 328613"/>
              <a:gd name="connsiteX42" fmla="*/ 296015 w 328437"/>
              <a:gd name="connsiteY42" fmla="*/ 114300 h 328613"/>
              <a:gd name="connsiteX43" fmla="*/ 301187 w 328437"/>
              <a:gd name="connsiteY43" fmla="*/ 111710 h 328613"/>
              <a:gd name="connsiteX44" fmla="*/ 307652 w 328437"/>
              <a:gd name="connsiteY44" fmla="*/ 113005 h 328613"/>
              <a:gd name="connsiteX45" fmla="*/ 235241 w 328437"/>
              <a:gd name="connsiteY45" fmla="*/ 15875 h 328613"/>
              <a:gd name="connsiteX46" fmla="*/ 235348 w 328437"/>
              <a:gd name="connsiteY46" fmla="*/ 0 h 328613"/>
              <a:gd name="connsiteX47" fmla="*/ 239233 w 328437"/>
              <a:gd name="connsiteY47" fmla="*/ 0 h 328613"/>
              <a:gd name="connsiteX48" fmla="*/ 241823 w 328437"/>
              <a:gd name="connsiteY48" fmla="*/ 2598 h 328613"/>
              <a:gd name="connsiteX49" fmla="*/ 327286 w 328437"/>
              <a:gd name="connsiteY49" fmla="*/ 115599 h 328613"/>
              <a:gd name="connsiteX50" fmla="*/ 327286 w 328437"/>
              <a:gd name="connsiteY50" fmla="*/ 123392 h 328613"/>
              <a:gd name="connsiteX51" fmla="*/ 322107 w 328437"/>
              <a:gd name="connsiteY51" fmla="*/ 125990 h 328613"/>
              <a:gd name="connsiteX52" fmla="*/ 307863 w 328437"/>
              <a:gd name="connsiteY52" fmla="*/ 124691 h 328613"/>
              <a:gd name="connsiteX53" fmla="*/ 307863 w 328437"/>
              <a:gd name="connsiteY53" fmla="*/ 251980 h 328613"/>
              <a:gd name="connsiteX54" fmla="*/ 303978 w 328437"/>
              <a:gd name="connsiteY54" fmla="*/ 257175 h 328613"/>
              <a:gd name="connsiteX55" fmla="*/ 169308 w 328437"/>
              <a:gd name="connsiteY55" fmla="*/ 327314 h 328613"/>
              <a:gd name="connsiteX56" fmla="*/ 166718 w 328437"/>
              <a:gd name="connsiteY56" fmla="*/ 328613 h 328613"/>
              <a:gd name="connsiteX57" fmla="*/ 164129 w 328437"/>
              <a:gd name="connsiteY57" fmla="*/ 327314 h 328613"/>
              <a:gd name="connsiteX58" fmla="*/ 25574 w 328437"/>
              <a:gd name="connsiteY58" fmla="*/ 254578 h 328613"/>
              <a:gd name="connsiteX59" fmla="*/ 21689 w 328437"/>
              <a:gd name="connsiteY59" fmla="*/ 249382 h 328613"/>
              <a:gd name="connsiteX60" fmla="*/ 21689 w 328437"/>
              <a:gd name="connsiteY60" fmla="*/ 129887 h 328613"/>
              <a:gd name="connsiteX61" fmla="*/ 6150 w 328437"/>
              <a:gd name="connsiteY61" fmla="*/ 129887 h 328613"/>
              <a:gd name="connsiteX62" fmla="*/ 971 w 328437"/>
              <a:gd name="connsiteY62" fmla="*/ 127289 h 328613"/>
              <a:gd name="connsiteX63" fmla="*/ 971 w 328437"/>
              <a:gd name="connsiteY63" fmla="*/ 120795 h 328613"/>
              <a:gd name="connsiteX64" fmla="*/ 34638 w 328437"/>
              <a:gd name="connsiteY64" fmla="*/ 54552 h 328613"/>
              <a:gd name="connsiteX65" fmla="*/ 38523 w 328437"/>
              <a:gd name="connsiteY65" fmla="*/ 50656 h 328613"/>
              <a:gd name="connsiteX66" fmla="*/ 59241 w 328437"/>
              <a:gd name="connsiteY66" fmla="*/ 45460 h 328613"/>
              <a:gd name="connsiteX67" fmla="*/ 59241 w 328437"/>
              <a:gd name="connsiteY67" fmla="*/ 27276 h 328613"/>
              <a:gd name="connsiteX68" fmla="*/ 63126 w 328437"/>
              <a:gd name="connsiteY68" fmla="*/ 20782 h 328613"/>
              <a:gd name="connsiteX69" fmla="*/ 83844 w 328437"/>
              <a:gd name="connsiteY69" fmla="*/ 14287 h 328613"/>
              <a:gd name="connsiteX70" fmla="*/ 85139 w 328437"/>
              <a:gd name="connsiteY70" fmla="*/ 14287 h 328613"/>
              <a:gd name="connsiteX71" fmla="*/ 86434 w 328437"/>
              <a:gd name="connsiteY71" fmla="*/ 14287 h 328613"/>
              <a:gd name="connsiteX72" fmla="*/ 98088 w 328437"/>
              <a:gd name="connsiteY72" fmla="*/ 16885 h 328613"/>
              <a:gd name="connsiteX73" fmla="*/ 103268 w 328437"/>
              <a:gd name="connsiteY73" fmla="*/ 22081 h 328613"/>
              <a:gd name="connsiteX74" fmla="*/ 103268 w 328437"/>
              <a:gd name="connsiteY74" fmla="*/ 33771 h 328613"/>
              <a:gd name="connsiteX75" fmla="*/ 235348 w 328437"/>
              <a:gd name="connsiteY75"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328437" h="328613">
                <a:moveTo>
                  <a:pt x="94638" y="163513"/>
                </a:moveTo>
                <a:cubicBezTo>
                  <a:pt x="94638" y="163513"/>
                  <a:pt x="95937" y="163513"/>
                  <a:pt x="95937" y="163513"/>
                </a:cubicBezTo>
                <a:cubicBezTo>
                  <a:pt x="95937" y="163513"/>
                  <a:pt x="95937" y="163513"/>
                  <a:pt x="134903" y="169971"/>
                </a:cubicBezTo>
                <a:cubicBezTo>
                  <a:pt x="136202" y="169971"/>
                  <a:pt x="136202" y="169971"/>
                  <a:pt x="136202" y="171262"/>
                </a:cubicBezTo>
                <a:cubicBezTo>
                  <a:pt x="136202" y="171262"/>
                  <a:pt x="136202" y="171262"/>
                  <a:pt x="136202" y="238422"/>
                </a:cubicBezTo>
                <a:cubicBezTo>
                  <a:pt x="136202" y="238422"/>
                  <a:pt x="136202" y="239713"/>
                  <a:pt x="136202" y="239713"/>
                </a:cubicBezTo>
                <a:cubicBezTo>
                  <a:pt x="134903" y="239713"/>
                  <a:pt x="134903" y="239713"/>
                  <a:pt x="134903" y="239713"/>
                </a:cubicBezTo>
                <a:cubicBezTo>
                  <a:pt x="134903" y="239713"/>
                  <a:pt x="134903" y="239713"/>
                  <a:pt x="133604" y="239713"/>
                </a:cubicBezTo>
                <a:cubicBezTo>
                  <a:pt x="133604" y="239713"/>
                  <a:pt x="133604" y="239713"/>
                  <a:pt x="94638" y="226798"/>
                </a:cubicBezTo>
                <a:cubicBezTo>
                  <a:pt x="94638" y="226798"/>
                  <a:pt x="93339" y="225506"/>
                  <a:pt x="93339" y="225506"/>
                </a:cubicBezTo>
                <a:cubicBezTo>
                  <a:pt x="93339" y="225506"/>
                  <a:pt x="93339" y="225506"/>
                  <a:pt x="93339" y="166096"/>
                </a:cubicBezTo>
                <a:cubicBezTo>
                  <a:pt x="93339" y="164805"/>
                  <a:pt x="94638" y="164805"/>
                  <a:pt x="94638" y="163513"/>
                </a:cubicBezTo>
                <a:close/>
                <a:moveTo>
                  <a:pt x="45714" y="157163"/>
                </a:moveTo>
                <a:cubicBezTo>
                  <a:pt x="46971" y="157163"/>
                  <a:pt x="46971" y="157163"/>
                  <a:pt x="48227" y="157163"/>
                </a:cubicBezTo>
                <a:cubicBezTo>
                  <a:pt x="48227" y="157163"/>
                  <a:pt x="48227" y="157163"/>
                  <a:pt x="74620" y="161051"/>
                </a:cubicBezTo>
                <a:cubicBezTo>
                  <a:pt x="74620" y="161051"/>
                  <a:pt x="75877" y="161051"/>
                  <a:pt x="75877" y="162347"/>
                </a:cubicBezTo>
                <a:cubicBezTo>
                  <a:pt x="75877" y="162347"/>
                  <a:pt x="75877" y="162347"/>
                  <a:pt x="75877" y="218071"/>
                </a:cubicBezTo>
                <a:cubicBezTo>
                  <a:pt x="75877" y="219367"/>
                  <a:pt x="75877" y="219367"/>
                  <a:pt x="74620" y="219367"/>
                </a:cubicBezTo>
                <a:cubicBezTo>
                  <a:pt x="74620" y="220663"/>
                  <a:pt x="74620" y="220663"/>
                  <a:pt x="73363" y="220663"/>
                </a:cubicBezTo>
                <a:cubicBezTo>
                  <a:pt x="73363" y="220663"/>
                  <a:pt x="73363" y="220663"/>
                  <a:pt x="46971" y="211592"/>
                </a:cubicBezTo>
                <a:cubicBezTo>
                  <a:pt x="45714" y="210296"/>
                  <a:pt x="45714" y="210296"/>
                  <a:pt x="45714" y="209000"/>
                </a:cubicBezTo>
                <a:cubicBezTo>
                  <a:pt x="45714" y="209000"/>
                  <a:pt x="45714" y="209000"/>
                  <a:pt x="45714" y="158459"/>
                </a:cubicBezTo>
                <a:cubicBezTo>
                  <a:pt x="45714" y="158459"/>
                  <a:pt x="45714" y="157163"/>
                  <a:pt x="45714" y="157163"/>
                </a:cubicBezTo>
                <a:close/>
                <a:moveTo>
                  <a:pt x="34601" y="131763"/>
                </a:moveTo>
                <a:lnTo>
                  <a:pt x="34601" y="246063"/>
                </a:lnTo>
                <a:lnTo>
                  <a:pt x="161601" y="311151"/>
                </a:lnTo>
                <a:lnTo>
                  <a:pt x="161601" y="133351"/>
                </a:lnTo>
                <a:lnTo>
                  <a:pt x="134613" y="133351"/>
                </a:lnTo>
                <a:close/>
                <a:moveTo>
                  <a:pt x="235241" y="15875"/>
                </a:moveTo>
                <a:cubicBezTo>
                  <a:pt x="235241" y="15875"/>
                  <a:pt x="235241" y="15875"/>
                  <a:pt x="147314" y="120775"/>
                </a:cubicBezTo>
                <a:cubicBezTo>
                  <a:pt x="147314" y="120775"/>
                  <a:pt x="147314" y="120775"/>
                  <a:pt x="165417" y="120775"/>
                </a:cubicBezTo>
                <a:cubicBezTo>
                  <a:pt x="169296" y="120775"/>
                  <a:pt x="171882" y="123365"/>
                  <a:pt x="171882" y="127251"/>
                </a:cubicBezTo>
                <a:cubicBezTo>
                  <a:pt x="171882" y="127251"/>
                  <a:pt x="171882" y="127251"/>
                  <a:pt x="171882" y="311150"/>
                </a:cubicBezTo>
                <a:cubicBezTo>
                  <a:pt x="171882" y="311150"/>
                  <a:pt x="171882" y="311150"/>
                  <a:pt x="222311" y="285249"/>
                </a:cubicBezTo>
                <a:cubicBezTo>
                  <a:pt x="222311" y="285249"/>
                  <a:pt x="222311" y="285249"/>
                  <a:pt x="222311" y="157037"/>
                </a:cubicBezTo>
                <a:cubicBezTo>
                  <a:pt x="222311" y="155742"/>
                  <a:pt x="222311" y="154447"/>
                  <a:pt x="223604" y="154447"/>
                </a:cubicBezTo>
                <a:cubicBezTo>
                  <a:pt x="223604" y="154447"/>
                  <a:pt x="223604" y="154447"/>
                  <a:pt x="257223" y="151857"/>
                </a:cubicBezTo>
                <a:cubicBezTo>
                  <a:pt x="257223" y="151857"/>
                  <a:pt x="258516" y="151857"/>
                  <a:pt x="258516" y="151857"/>
                </a:cubicBezTo>
                <a:cubicBezTo>
                  <a:pt x="258516" y="153152"/>
                  <a:pt x="259809" y="153152"/>
                  <a:pt x="259809" y="153152"/>
                </a:cubicBezTo>
                <a:cubicBezTo>
                  <a:pt x="259809" y="153152"/>
                  <a:pt x="259809" y="153152"/>
                  <a:pt x="259809" y="265823"/>
                </a:cubicBezTo>
                <a:cubicBezTo>
                  <a:pt x="259809" y="265823"/>
                  <a:pt x="259809" y="265823"/>
                  <a:pt x="293429" y="247692"/>
                </a:cubicBezTo>
                <a:cubicBezTo>
                  <a:pt x="293429" y="247692"/>
                  <a:pt x="293429" y="247692"/>
                  <a:pt x="294722" y="118185"/>
                </a:cubicBezTo>
                <a:cubicBezTo>
                  <a:pt x="294722" y="116890"/>
                  <a:pt x="294722" y="115595"/>
                  <a:pt x="296015" y="114300"/>
                </a:cubicBezTo>
                <a:cubicBezTo>
                  <a:pt x="297308" y="113005"/>
                  <a:pt x="298601" y="111710"/>
                  <a:pt x="301187" y="111710"/>
                </a:cubicBezTo>
                <a:lnTo>
                  <a:pt x="307652" y="113005"/>
                </a:lnTo>
                <a:cubicBezTo>
                  <a:pt x="307652" y="113005"/>
                  <a:pt x="307652" y="113005"/>
                  <a:pt x="235241" y="15875"/>
                </a:cubicBezTo>
                <a:close/>
                <a:moveTo>
                  <a:pt x="235348" y="0"/>
                </a:moveTo>
                <a:cubicBezTo>
                  <a:pt x="235348" y="0"/>
                  <a:pt x="237938" y="0"/>
                  <a:pt x="239233" y="0"/>
                </a:cubicBezTo>
                <a:cubicBezTo>
                  <a:pt x="241823" y="1299"/>
                  <a:pt x="241823" y="2598"/>
                  <a:pt x="241823" y="2598"/>
                </a:cubicBezTo>
                <a:cubicBezTo>
                  <a:pt x="241823" y="2598"/>
                  <a:pt x="241823" y="2598"/>
                  <a:pt x="327286" y="115599"/>
                </a:cubicBezTo>
                <a:cubicBezTo>
                  <a:pt x="327286" y="115599"/>
                  <a:pt x="329876" y="119496"/>
                  <a:pt x="327286" y="123392"/>
                </a:cubicBezTo>
                <a:cubicBezTo>
                  <a:pt x="324697" y="125990"/>
                  <a:pt x="322107" y="125990"/>
                  <a:pt x="322107" y="125990"/>
                </a:cubicBezTo>
                <a:cubicBezTo>
                  <a:pt x="322107" y="125990"/>
                  <a:pt x="322107" y="125990"/>
                  <a:pt x="307863" y="124691"/>
                </a:cubicBezTo>
                <a:cubicBezTo>
                  <a:pt x="307863" y="124691"/>
                  <a:pt x="307863" y="124691"/>
                  <a:pt x="307863" y="251980"/>
                </a:cubicBezTo>
                <a:cubicBezTo>
                  <a:pt x="307863" y="254578"/>
                  <a:pt x="306568" y="255877"/>
                  <a:pt x="303978" y="257175"/>
                </a:cubicBezTo>
                <a:cubicBezTo>
                  <a:pt x="303978" y="257175"/>
                  <a:pt x="303978" y="257175"/>
                  <a:pt x="169308" y="327314"/>
                </a:cubicBezTo>
                <a:cubicBezTo>
                  <a:pt x="169308" y="327314"/>
                  <a:pt x="168013" y="328613"/>
                  <a:pt x="166718" y="328613"/>
                </a:cubicBezTo>
                <a:cubicBezTo>
                  <a:pt x="165424" y="328613"/>
                  <a:pt x="164129" y="327314"/>
                  <a:pt x="164129" y="327314"/>
                </a:cubicBezTo>
                <a:cubicBezTo>
                  <a:pt x="164129" y="327314"/>
                  <a:pt x="164129" y="327314"/>
                  <a:pt x="25574" y="254578"/>
                </a:cubicBezTo>
                <a:cubicBezTo>
                  <a:pt x="22984" y="254578"/>
                  <a:pt x="21689" y="251980"/>
                  <a:pt x="21689" y="249382"/>
                </a:cubicBezTo>
                <a:cubicBezTo>
                  <a:pt x="21689" y="249382"/>
                  <a:pt x="21689" y="249382"/>
                  <a:pt x="21689" y="129887"/>
                </a:cubicBezTo>
                <a:cubicBezTo>
                  <a:pt x="21689" y="129887"/>
                  <a:pt x="21689" y="129887"/>
                  <a:pt x="6150" y="129887"/>
                </a:cubicBezTo>
                <a:cubicBezTo>
                  <a:pt x="3561" y="129887"/>
                  <a:pt x="2266" y="128588"/>
                  <a:pt x="971" y="127289"/>
                </a:cubicBezTo>
                <a:cubicBezTo>
                  <a:pt x="-324" y="125990"/>
                  <a:pt x="-324" y="123392"/>
                  <a:pt x="971" y="120795"/>
                </a:cubicBezTo>
                <a:cubicBezTo>
                  <a:pt x="971" y="120795"/>
                  <a:pt x="971" y="120795"/>
                  <a:pt x="34638" y="54552"/>
                </a:cubicBezTo>
                <a:cubicBezTo>
                  <a:pt x="35933" y="51955"/>
                  <a:pt x="37228" y="51955"/>
                  <a:pt x="38523" y="50656"/>
                </a:cubicBezTo>
                <a:cubicBezTo>
                  <a:pt x="38523" y="50656"/>
                  <a:pt x="38523" y="50656"/>
                  <a:pt x="59241" y="45460"/>
                </a:cubicBezTo>
                <a:cubicBezTo>
                  <a:pt x="59241" y="45460"/>
                  <a:pt x="59241" y="45460"/>
                  <a:pt x="59241" y="27276"/>
                </a:cubicBezTo>
                <a:cubicBezTo>
                  <a:pt x="59241" y="24678"/>
                  <a:pt x="60536" y="22081"/>
                  <a:pt x="63126" y="20782"/>
                </a:cubicBezTo>
                <a:cubicBezTo>
                  <a:pt x="63126" y="20782"/>
                  <a:pt x="63126" y="20782"/>
                  <a:pt x="83844" y="14287"/>
                </a:cubicBezTo>
                <a:cubicBezTo>
                  <a:pt x="83844" y="14287"/>
                  <a:pt x="83844" y="14287"/>
                  <a:pt x="85139" y="14287"/>
                </a:cubicBezTo>
                <a:cubicBezTo>
                  <a:pt x="86434" y="14287"/>
                  <a:pt x="86434" y="14287"/>
                  <a:pt x="86434" y="14287"/>
                </a:cubicBezTo>
                <a:cubicBezTo>
                  <a:pt x="86434" y="14287"/>
                  <a:pt x="86434" y="14287"/>
                  <a:pt x="98088" y="16885"/>
                </a:cubicBezTo>
                <a:cubicBezTo>
                  <a:pt x="100678" y="16885"/>
                  <a:pt x="103268" y="19483"/>
                  <a:pt x="103268" y="22081"/>
                </a:cubicBezTo>
                <a:cubicBezTo>
                  <a:pt x="103268" y="22081"/>
                  <a:pt x="103268" y="22081"/>
                  <a:pt x="103268" y="33771"/>
                </a:cubicBezTo>
                <a:cubicBezTo>
                  <a:pt x="103268" y="33771"/>
                  <a:pt x="103268" y="33771"/>
                  <a:pt x="235348" y="0"/>
                </a:cubicBezTo>
                <a:close/>
              </a:path>
            </a:pathLst>
          </a:custGeom>
          <a:solidFill>
            <a:schemeClr val="accent1"/>
          </a:solidFill>
          <a:ln>
            <a:noFill/>
          </a:ln>
          <a:extLst/>
        </p:spPr>
        <p:txBody>
          <a:bodyPr anchor="ctr"/>
          <a:lstStyle/>
          <a:p>
            <a:pPr algn="ctr"/>
            <a:endParaRPr>
              <a:cs typeface="+mn-ea"/>
              <a:sym typeface="+mn-lt"/>
            </a:endParaRPr>
          </a:p>
        </p:txBody>
      </p:sp>
      <p:sp>
        <p:nvSpPr>
          <p:cNvPr id="45" name="PA_任意多边形 44" title="OXvp1cBoZH">
            <a:extLst>
              <a:ext uri="{FF2B5EF4-FFF2-40B4-BE49-F238E27FC236}">
                <a16:creationId xmlns:a16="http://schemas.microsoft.com/office/drawing/2014/main" id="{FD94BECF-92BC-490E-BF21-620DFCB9E04E}"/>
              </a:ext>
            </a:extLst>
          </p:cNvPr>
          <p:cNvSpPr>
            <a:spLocks noChangeAspect="1"/>
          </p:cNvSpPr>
          <p:nvPr>
            <p:custDataLst>
              <p:tags r:id="rId13"/>
            </p:custDataLst>
          </p:nvPr>
        </p:nvSpPr>
        <p:spPr bwMode="auto">
          <a:xfrm>
            <a:off x="5092515" y="3945318"/>
            <a:ext cx="508034" cy="483726"/>
          </a:xfrm>
          <a:custGeom>
            <a:avLst/>
            <a:gdLst>
              <a:gd name="connsiteX0" fmla="*/ 101402 w 331788"/>
              <a:gd name="connsiteY0" fmla="*/ 200025 h 315913"/>
              <a:gd name="connsiteX1" fmla="*/ 93663 w 331788"/>
              <a:gd name="connsiteY1" fmla="*/ 207840 h 315913"/>
              <a:gd name="connsiteX2" fmla="*/ 93663 w 331788"/>
              <a:gd name="connsiteY2" fmla="*/ 301625 h 315913"/>
              <a:gd name="connsiteX3" fmla="*/ 137518 w 331788"/>
              <a:gd name="connsiteY3" fmla="*/ 301625 h 315913"/>
              <a:gd name="connsiteX4" fmla="*/ 137518 w 331788"/>
              <a:gd name="connsiteY4" fmla="*/ 250825 h 315913"/>
              <a:gd name="connsiteX5" fmla="*/ 143967 w 331788"/>
              <a:gd name="connsiteY5" fmla="*/ 244312 h 315913"/>
              <a:gd name="connsiteX6" fmla="*/ 187822 w 331788"/>
              <a:gd name="connsiteY6" fmla="*/ 244312 h 315913"/>
              <a:gd name="connsiteX7" fmla="*/ 194271 w 331788"/>
              <a:gd name="connsiteY7" fmla="*/ 250825 h 315913"/>
              <a:gd name="connsiteX8" fmla="*/ 194271 w 331788"/>
              <a:gd name="connsiteY8" fmla="*/ 301625 h 315913"/>
              <a:gd name="connsiteX9" fmla="*/ 230387 w 331788"/>
              <a:gd name="connsiteY9" fmla="*/ 301625 h 315913"/>
              <a:gd name="connsiteX10" fmla="*/ 238126 w 331788"/>
              <a:gd name="connsiteY10" fmla="*/ 295112 h 315913"/>
              <a:gd name="connsiteX11" fmla="*/ 238126 w 331788"/>
              <a:gd name="connsiteY11" fmla="*/ 207840 h 315913"/>
              <a:gd name="connsiteX12" fmla="*/ 230387 w 331788"/>
              <a:gd name="connsiteY12" fmla="*/ 200025 h 315913"/>
              <a:gd name="connsiteX13" fmla="*/ 101402 w 331788"/>
              <a:gd name="connsiteY13" fmla="*/ 200025 h 315913"/>
              <a:gd name="connsiteX14" fmla="*/ 258908 w 331788"/>
              <a:gd name="connsiteY14" fmla="*/ 122237 h 315913"/>
              <a:gd name="connsiteX15" fmla="*/ 252413 w 331788"/>
              <a:gd name="connsiteY15" fmla="*/ 129801 h 315913"/>
              <a:gd name="connsiteX16" fmla="*/ 252413 w 331788"/>
              <a:gd name="connsiteY16" fmla="*/ 157536 h 315913"/>
              <a:gd name="connsiteX17" fmla="*/ 258908 w 331788"/>
              <a:gd name="connsiteY17" fmla="*/ 165100 h 315913"/>
              <a:gd name="connsiteX18" fmla="*/ 266701 w 331788"/>
              <a:gd name="connsiteY18" fmla="*/ 157536 h 315913"/>
              <a:gd name="connsiteX19" fmla="*/ 266701 w 331788"/>
              <a:gd name="connsiteY19" fmla="*/ 129801 h 315913"/>
              <a:gd name="connsiteX20" fmla="*/ 258908 w 331788"/>
              <a:gd name="connsiteY20" fmla="*/ 122237 h 315913"/>
              <a:gd name="connsiteX21" fmla="*/ 230332 w 331788"/>
              <a:gd name="connsiteY21" fmla="*/ 122237 h 315913"/>
              <a:gd name="connsiteX22" fmla="*/ 223838 w 331788"/>
              <a:gd name="connsiteY22" fmla="*/ 129801 h 315913"/>
              <a:gd name="connsiteX23" fmla="*/ 223838 w 331788"/>
              <a:gd name="connsiteY23" fmla="*/ 157536 h 315913"/>
              <a:gd name="connsiteX24" fmla="*/ 230332 w 331788"/>
              <a:gd name="connsiteY24" fmla="*/ 165100 h 315913"/>
              <a:gd name="connsiteX25" fmla="*/ 238126 w 331788"/>
              <a:gd name="connsiteY25" fmla="*/ 157536 h 315913"/>
              <a:gd name="connsiteX26" fmla="*/ 238126 w 331788"/>
              <a:gd name="connsiteY26" fmla="*/ 129801 h 315913"/>
              <a:gd name="connsiteX27" fmla="*/ 230332 w 331788"/>
              <a:gd name="connsiteY27" fmla="*/ 122237 h 315913"/>
              <a:gd name="connsiteX28" fmla="*/ 201468 w 331788"/>
              <a:gd name="connsiteY28" fmla="*/ 122237 h 315913"/>
              <a:gd name="connsiteX29" fmla="*/ 193675 w 331788"/>
              <a:gd name="connsiteY29" fmla="*/ 129801 h 315913"/>
              <a:gd name="connsiteX30" fmla="*/ 193675 w 331788"/>
              <a:gd name="connsiteY30" fmla="*/ 157536 h 315913"/>
              <a:gd name="connsiteX31" fmla="*/ 201468 w 331788"/>
              <a:gd name="connsiteY31" fmla="*/ 165100 h 315913"/>
              <a:gd name="connsiteX32" fmla="*/ 207963 w 331788"/>
              <a:gd name="connsiteY32" fmla="*/ 157536 h 315913"/>
              <a:gd name="connsiteX33" fmla="*/ 207963 w 331788"/>
              <a:gd name="connsiteY33" fmla="*/ 129801 h 315913"/>
              <a:gd name="connsiteX34" fmla="*/ 201468 w 331788"/>
              <a:gd name="connsiteY34" fmla="*/ 122237 h 315913"/>
              <a:gd name="connsiteX35" fmla="*/ 128732 w 331788"/>
              <a:gd name="connsiteY35" fmla="*/ 122237 h 315913"/>
              <a:gd name="connsiteX36" fmla="*/ 122238 w 331788"/>
              <a:gd name="connsiteY36" fmla="*/ 129801 h 315913"/>
              <a:gd name="connsiteX37" fmla="*/ 122238 w 331788"/>
              <a:gd name="connsiteY37" fmla="*/ 157536 h 315913"/>
              <a:gd name="connsiteX38" fmla="*/ 128732 w 331788"/>
              <a:gd name="connsiteY38" fmla="*/ 165100 h 315913"/>
              <a:gd name="connsiteX39" fmla="*/ 136526 w 331788"/>
              <a:gd name="connsiteY39" fmla="*/ 157536 h 315913"/>
              <a:gd name="connsiteX40" fmla="*/ 136526 w 331788"/>
              <a:gd name="connsiteY40" fmla="*/ 129801 h 315913"/>
              <a:gd name="connsiteX41" fmla="*/ 128732 w 331788"/>
              <a:gd name="connsiteY41" fmla="*/ 122237 h 315913"/>
              <a:gd name="connsiteX42" fmla="*/ 101456 w 331788"/>
              <a:gd name="connsiteY42" fmla="*/ 122237 h 315913"/>
              <a:gd name="connsiteX43" fmla="*/ 93663 w 331788"/>
              <a:gd name="connsiteY43" fmla="*/ 129801 h 315913"/>
              <a:gd name="connsiteX44" fmla="*/ 93663 w 331788"/>
              <a:gd name="connsiteY44" fmla="*/ 157536 h 315913"/>
              <a:gd name="connsiteX45" fmla="*/ 101456 w 331788"/>
              <a:gd name="connsiteY45" fmla="*/ 165100 h 315913"/>
              <a:gd name="connsiteX46" fmla="*/ 107951 w 331788"/>
              <a:gd name="connsiteY46" fmla="*/ 157536 h 315913"/>
              <a:gd name="connsiteX47" fmla="*/ 107951 w 331788"/>
              <a:gd name="connsiteY47" fmla="*/ 129801 h 315913"/>
              <a:gd name="connsiteX48" fmla="*/ 101456 w 331788"/>
              <a:gd name="connsiteY48" fmla="*/ 122237 h 315913"/>
              <a:gd name="connsiteX49" fmla="*/ 72881 w 331788"/>
              <a:gd name="connsiteY49" fmla="*/ 122237 h 315913"/>
              <a:gd name="connsiteX50" fmla="*/ 65088 w 331788"/>
              <a:gd name="connsiteY50" fmla="*/ 129801 h 315913"/>
              <a:gd name="connsiteX51" fmla="*/ 65088 w 331788"/>
              <a:gd name="connsiteY51" fmla="*/ 157536 h 315913"/>
              <a:gd name="connsiteX52" fmla="*/ 72881 w 331788"/>
              <a:gd name="connsiteY52" fmla="*/ 165100 h 315913"/>
              <a:gd name="connsiteX53" fmla="*/ 79376 w 331788"/>
              <a:gd name="connsiteY53" fmla="*/ 157536 h 315913"/>
              <a:gd name="connsiteX54" fmla="*/ 79376 w 331788"/>
              <a:gd name="connsiteY54" fmla="*/ 129801 h 315913"/>
              <a:gd name="connsiteX55" fmla="*/ 72881 w 331788"/>
              <a:gd name="connsiteY55" fmla="*/ 122237 h 315913"/>
              <a:gd name="connsiteX56" fmla="*/ 258908 w 331788"/>
              <a:gd name="connsiteY56" fmla="*/ 65087 h 315913"/>
              <a:gd name="connsiteX57" fmla="*/ 252413 w 331788"/>
              <a:gd name="connsiteY57" fmla="*/ 71581 h 315913"/>
              <a:gd name="connsiteX58" fmla="*/ 252413 w 331788"/>
              <a:gd name="connsiteY58" fmla="*/ 100157 h 315913"/>
              <a:gd name="connsiteX59" fmla="*/ 258908 w 331788"/>
              <a:gd name="connsiteY59" fmla="*/ 107950 h 315913"/>
              <a:gd name="connsiteX60" fmla="*/ 266701 w 331788"/>
              <a:gd name="connsiteY60" fmla="*/ 100157 h 315913"/>
              <a:gd name="connsiteX61" fmla="*/ 266701 w 331788"/>
              <a:gd name="connsiteY61" fmla="*/ 71581 h 315913"/>
              <a:gd name="connsiteX62" fmla="*/ 258908 w 331788"/>
              <a:gd name="connsiteY62" fmla="*/ 65087 h 315913"/>
              <a:gd name="connsiteX63" fmla="*/ 230332 w 331788"/>
              <a:gd name="connsiteY63" fmla="*/ 65087 h 315913"/>
              <a:gd name="connsiteX64" fmla="*/ 223838 w 331788"/>
              <a:gd name="connsiteY64" fmla="*/ 71581 h 315913"/>
              <a:gd name="connsiteX65" fmla="*/ 223838 w 331788"/>
              <a:gd name="connsiteY65" fmla="*/ 100157 h 315913"/>
              <a:gd name="connsiteX66" fmla="*/ 230332 w 331788"/>
              <a:gd name="connsiteY66" fmla="*/ 107950 h 315913"/>
              <a:gd name="connsiteX67" fmla="*/ 238126 w 331788"/>
              <a:gd name="connsiteY67" fmla="*/ 100157 h 315913"/>
              <a:gd name="connsiteX68" fmla="*/ 238126 w 331788"/>
              <a:gd name="connsiteY68" fmla="*/ 71581 h 315913"/>
              <a:gd name="connsiteX69" fmla="*/ 230332 w 331788"/>
              <a:gd name="connsiteY69" fmla="*/ 65087 h 315913"/>
              <a:gd name="connsiteX70" fmla="*/ 201468 w 331788"/>
              <a:gd name="connsiteY70" fmla="*/ 65087 h 315913"/>
              <a:gd name="connsiteX71" fmla="*/ 193675 w 331788"/>
              <a:gd name="connsiteY71" fmla="*/ 71581 h 315913"/>
              <a:gd name="connsiteX72" fmla="*/ 193675 w 331788"/>
              <a:gd name="connsiteY72" fmla="*/ 100157 h 315913"/>
              <a:gd name="connsiteX73" fmla="*/ 201468 w 331788"/>
              <a:gd name="connsiteY73" fmla="*/ 107950 h 315913"/>
              <a:gd name="connsiteX74" fmla="*/ 207963 w 331788"/>
              <a:gd name="connsiteY74" fmla="*/ 100157 h 315913"/>
              <a:gd name="connsiteX75" fmla="*/ 207963 w 331788"/>
              <a:gd name="connsiteY75" fmla="*/ 71581 h 315913"/>
              <a:gd name="connsiteX76" fmla="*/ 201468 w 331788"/>
              <a:gd name="connsiteY76" fmla="*/ 65087 h 315913"/>
              <a:gd name="connsiteX77" fmla="*/ 128732 w 331788"/>
              <a:gd name="connsiteY77" fmla="*/ 65087 h 315913"/>
              <a:gd name="connsiteX78" fmla="*/ 122238 w 331788"/>
              <a:gd name="connsiteY78" fmla="*/ 71581 h 315913"/>
              <a:gd name="connsiteX79" fmla="*/ 122238 w 331788"/>
              <a:gd name="connsiteY79" fmla="*/ 100157 h 315913"/>
              <a:gd name="connsiteX80" fmla="*/ 128732 w 331788"/>
              <a:gd name="connsiteY80" fmla="*/ 107950 h 315913"/>
              <a:gd name="connsiteX81" fmla="*/ 136526 w 331788"/>
              <a:gd name="connsiteY81" fmla="*/ 100157 h 315913"/>
              <a:gd name="connsiteX82" fmla="*/ 136526 w 331788"/>
              <a:gd name="connsiteY82" fmla="*/ 71581 h 315913"/>
              <a:gd name="connsiteX83" fmla="*/ 128732 w 331788"/>
              <a:gd name="connsiteY83" fmla="*/ 65087 h 315913"/>
              <a:gd name="connsiteX84" fmla="*/ 101456 w 331788"/>
              <a:gd name="connsiteY84" fmla="*/ 65087 h 315913"/>
              <a:gd name="connsiteX85" fmla="*/ 93663 w 331788"/>
              <a:gd name="connsiteY85" fmla="*/ 71581 h 315913"/>
              <a:gd name="connsiteX86" fmla="*/ 93663 w 331788"/>
              <a:gd name="connsiteY86" fmla="*/ 100157 h 315913"/>
              <a:gd name="connsiteX87" fmla="*/ 101456 w 331788"/>
              <a:gd name="connsiteY87" fmla="*/ 107950 h 315913"/>
              <a:gd name="connsiteX88" fmla="*/ 107951 w 331788"/>
              <a:gd name="connsiteY88" fmla="*/ 100157 h 315913"/>
              <a:gd name="connsiteX89" fmla="*/ 107951 w 331788"/>
              <a:gd name="connsiteY89" fmla="*/ 71581 h 315913"/>
              <a:gd name="connsiteX90" fmla="*/ 101456 w 331788"/>
              <a:gd name="connsiteY90" fmla="*/ 65087 h 315913"/>
              <a:gd name="connsiteX91" fmla="*/ 72881 w 331788"/>
              <a:gd name="connsiteY91" fmla="*/ 65087 h 315913"/>
              <a:gd name="connsiteX92" fmla="*/ 65088 w 331788"/>
              <a:gd name="connsiteY92" fmla="*/ 71581 h 315913"/>
              <a:gd name="connsiteX93" fmla="*/ 65088 w 331788"/>
              <a:gd name="connsiteY93" fmla="*/ 100157 h 315913"/>
              <a:gd name="connsiteX94" fmla="*/ 72881 w 331788"/>
              <a:gd name="connsiteY94" fmla="*/ 107950 h 315913"/>
              <a:gd name="connsiteX95" fmla="*/ 79376 w 331788"/>
              <a:gd name="connsiteY95" fmla="*/ 100157 h 315913"/>
              <a:gd name="connsiteX96" fmla="*/ 79376 w 331788"/>
              <a:gd name="connsiteY96" fmla="*/ 71581 h 315913"/>
              <a:gd name="connsiteX97" fmla="*/ 72881 w 331788"/>
              <a:gd name="connsiteY97" fmla="*/ 65087 h 315913"/>
              <a:gd name="connsiteX98" fmla="*/ 107950 w 331788"/>
              <a:gd name="connsiteY98" fmla="*/ 14287 h 315913"/>
              <a:gd name="connsiteX99" fmla="*/ 107950 w 331788"/>
              <a:gd name="connsiteY99" fmla="*/ 28575 h 315913"/>
              <a:gd name="connsiteX100" fmla="*/ 223838 w 331788"/>
              <a:gd name="connsiteY100" fmla="*/ 28575 h 315913"/>
              <a:gd name="connsiteX101" fmla="*/ 223838 w 331788"/>
              <a:gd name="connsiteY101" fmla="*/ 14287 h 315913"/>
              <a:gd name="connsiteX102" fmla="*/ 64802 w 331788"/>
              <a:gd name="connsiteY102" fmla="*/ 0 h 315913"/>
              <a:gd name="connsiteX103" fmla="*/ 266986 w 331788"/>
              <a:gd name="connsiteY103" fmla="*/ 0 h 315913"/>
              <a:gd name="connsiteX104" fmla="*/ 273466 w 331788"/>
              <a:gd name="connsiteY104" fmla="*/ 6474 h 315913"/>
              <a:gd name="connsiteX105" fmla="*/ 266986 w 331788"/>
              <a:gd name="connsiteY105" fmla="*/ 14242 h 315913"/>
              <a:gd name="connsiteX106" fmla="*/ 238472 w 331788"/>
              <a:gd name="connsiteY106" fmla="*/ 14242 h 315913"/>
              <a:gd name="connsiteX107" fmla="*/ 238472 w 331788"/>
              <a:gd name="connsiteY107" fmla="*/ 28484 h 315913"/>
              <a:gd name="connsiteX108" fmla="*/ 303275 w 331788"/>
              <a:gd name="connsiteY108" fmla="*/ 28484 h 315913"/>
              <a:gd name="connsiteX109" fmla="*/ 309755 w 331788"/>
              <a:gd name="connsiteY109" fmla="*/ 34958 h 315913"/>
              <a:gd name="connsiteX110" fmla="*/ 309755 w 331788"/>
              <a:gd name="connsiteY110" fmla="*/ 301671 h 315913"/>
              <a:gd name="connsiteX111" fmla="*/ 324012 w 331788"/>
              <a:gd name="connsiteY111" fmla="*/ 301671 h 315913"/>
              <a:gd name="connsiteX112" fmla="*/ 331788 w 331788"/>
              <a:gd name="connsiteY112" fmla="*/ 309439 h 315913"/>
              <a:gd name="connsiteX113" fmla="*/ 324012 w 331788"/>
              <a:gd name="connsiteY113" fmla="*/ 315913 h 315913"/>
              <a:gd name="connsiteX114" fmla="*/ 7776 w 331788"/>
              <a:gd name="connsiteY114" fmla="*/ 315913 h 315913"/>
              <a:gd name="connsiteX115" fmla="*/ 0 w 331788"/>
              <a:gd name="connsiteY115" fmla="*/ 309439 h 315913"/>
              <a:gd name="connsiteX116" fmla="*/ 7776 w 331788"/>
              <a:gd name="connsiteY116" fmla="*/ 301671 h 315913"/>
              <a:gd name="connsiteX117" fmla="*/ 22033 w 331788"/>
              <a:gd name="connsiteY117" fmla="*/ 301671 h 315913"/>
              <a:gd name="connsiteX118" fmla="*/ 22033 w 331788"/>
              <a:gd name="connsiteY118" fmla="*/ 34958 h 315913"/>
              <a:gd name="connsiteX119" fmla="*/ 28513 w 331788"/>
              <a:gd name="connsiteY119" fmla="*/ 28484 h 315913"/>
              <a:gd name="connsiteX120" fmla="*/ 93315 w 331788"/>
              <a:gd name="connsiteY120" fmla="*/ 28484 h 315913"/>
              <a:gd name="connsiteX121" fmla="*/ 93315 w 331788"/>
              <a:gd name="connsiteY121" fmla="*/ 14242 h 315913"/>
              <a:gd name="connsiteX122" fmla="*/ 64802 w 331788"/>
              <a:gd name="connsiteY122" fmla="*/ 14242 h 315913"/>
              <a:gd name="connsiteX123" fmla="*/ 58322 w 331788"/>
              <a:gd name="connsiteY123" fmla="*/ 6474 h 315913"/>
              <a:gd name="connsiteX124" fmla="*/ 64802 w 331788"/>
              <a:gd name="connsiteY124"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Lst>
            <a:rect l="l" t="t" r="r" b="b"/>
            <a:pathLst>
              <a:path w="331788" h="315913">
                <a:moveTo>
                  <a:pt x="101402" y="200025"/>
                </a:moveTo>
                <a:cubicBezTo>
                  <a:pt x="97532" y="200025"/>
                  <a:pt x="93663" y="203933"/>
                  <a:pt x="93663" y="207840"/>
                </a:cubicBezTo>
                <a:cubicBezTo>
                  <a:pt x="93663" y="207840"/>
                  <a:pt x="93663" y="207840"/>
                  <a:pt x="93663" y="301625"/>
                </a:cubicBezTo>
                <a:cubicBezTo>
                  <a:pt x="93663" y="301625"/>
                  <a:pt x="93663" y="301625"/>
                  <a:pt x="137518" y="301625"/>
                </a:cubicBezTo>
                <a:cubicBezTo>
                  <a:pt x="137518" y="301625"/>
                  <a:pt x="137518" y="301625"/>
                  <a:pt x="137518" y="250825"/>
                </a:cubicBezTo>
                <a:cubicBezTo>
                  <a:pt x="137518" y="246917"/>
                  <a:pt x="140097" y="244312"/>
                  <a:pt x="143967" y="244312"/>
                </a:cubicBezTo>
                <a:cubicBezTo>
                  <a:pt x="143967" y="244312"/>
                  <a:pt x="143967" y="244312"/>
                  <a:pt x="187822" y="244312"/>
                </a:cubicBezTo>
                <a:cubicBezTo>
                  <a:pt x="191691" y="244312"/>
                  <a:pt x="194271" y="246917"/>
                  <a:pt x="194271" y="250825"/>
                </a:cubicBezTo>
                <a:cubicBezTo>
                  <a:pt x="194271" y="250825"/>
                  <a:pt x="194271" y="250825"/>
                  <a:pt x="194271" y="301625"/>
                </a:cubicBezTo>
                <a:cubicBezTo>
                  <a:pt x="194271" y="301625"/>
                  <a:pt x="194271" y="301625"/>
                  <a:pt x="230387" y="301625"/>
                </a:cubicBezTo>
                <a:cubicBezTo>
                  <a:pt x="234256" y="301625"/>
                  <a:pt x="238126" y="299020"/>
                  <a:pt x="238126" y="295112"/>
                </a:cubicBezTo>
                <a:lnTo>
                  <a:pt x="238126" y="207840"/>
                </a:lnTo>
                <a:cubicBezTo>
                  <a:pt x="238126" y="203933"/>
                  <a:pt x="234256" y="200025"/>
                  <a:pt x="230387" y="200025"/>
                </a:cubicBezTo>
                <a:cubicBezTo>
                  <a:pt x="230387" y="200025"/>
                  <a:pt x="230387" y="200025"/>
                  <a:pt x="101402" y="200025"/>
                </a:cubicBezTo>
                <a:close/>
                <a:moveTo>
                  <a:pt x="258908" y="122237"/>
                </a:moveTo>
                <a:cubicBezTo>
                  <a:pt x="255011" y="122237"/>
                  <a:pt x="252413" y="124758"/>
                  <a:pt x="252413" y="129801"/>
                </a:cubicBezTo>
                <a:cubicBezTo>
                  <a:pt x="252413" y="129801"/>
                  <a:pt x="252413" y="129801"/>
                  <a:pt x="252413" y="157536"/>
                </a:cubicBezTo>
                <a:cubicBezTo>
                  <a:pt x="252413" y="161318"/>
                  <a:pt x="255011" y="165100"/>
                  <a:pt x="258908" y="165100"/>
                </a:cubicBezTo>
                <a:cubicBezTo>
                  <a:pt x="264103" y="165100"/>
                  <a:pt x="266701" y="161318"/>
                  <a:pt x="266701" y="157536"/>
                </a:cubicBezTo>
                <a:lnTo>
                  <a:pt x="266701" y="129801"/>
                </a:lnTo>
                <a:cubicBezTo>
                  <a:pt x="266701" y="124758"/>
                  <a:pt x="264103" y="122237"/>
                  <a:pt x="258908" y="122237"/>
                </a:cubicBezTo>
                <a:close/>
                <a:moveTo>
                  <a:pt x="230332" y="122237"/>
                </a:moveTo>
                <a:cubicBezTo>
                  <a:pt x="226436" y="122237"/>
                  <a:pt x="223838" y="124758"/>
                  <a:pt x="223838" y="129801"/>
                </a:cubicBezTo>
                <a:cubicBezTo>
                  <a:pt x="223838" y="129801"/>
                  <a:pt x="223838" y="129801"/>
                  <a:pt x="223838" y="157536"/>
                </a:cubicBezTo>
                <a:cubicBezTo>
                  <a:pt x="223838" y="161318"/>
                  <a:pt x="226436" y="165100"/>
                  <a:pt x="230332" y="165100"/>
                </a:cubicBezTo>
                <a:cubicBezTo>
                  <a:pt x="234229" y="165100"/>
                  <a:pt x="238126" y="161318"/>
                  <a:pt x="238126" y="157536"/>
                </a:cubicBezTo>
                <a:lnTo>
                  <a:pt x="238126" y="129801"/>
                </a:lnTo>
                <a:cubicBezTo>
                  <a:pt x="238126" y="124758"/>
                  <a:pt x="234229" y="122237"/>
                  <a:pt x="230332" y="122237"/>
                </a:cubicBezTo>
                <a:close/>
                <a:moveTo>
                  <a:pt x="201468" y="122237"/>
                </a:moveTo>
                <a:cubicBezTo>
                  <a:pt x="196273" y="122237"/>
                  <a:pt x="193675" y="124758"/>
                  <a:pt x="193675" y="129801"/>
                </a:cubicBezTo>
                <a:cubicBezTo>
                  <a:pt x="193675" y="129801"/>
                  <a:pt x="193675" y="129801"/>
                  <a:pt x="193675" y="157536"/>
                </a:cubicBezTo>
                <a:cubicBezTo>
                  <a:pt x="193675" y="161318"/>
                  <a:pt x="196273" y="165100"/>
                  <a:pt x="201468" y="165100"/>
                </a:cubicBezTo>
                <a:cubicBezTo>
                  <a:pt x="205365" y="165100"/>
                  <a:pt x="207963" y="161318"/>
                  <a:pt x="207963" y="157536"/>
                </a:cubicBezTo>
                <a:cubicBezTo>
                  <a:pt x="207963" y="157536"/>
                  <a:pt x="207963" y="157536"/>
                  <a:pt x="207963" y="129801"/>
                </a:cubicBezTo>
                <a:cubicBezTo>
                  <a:pt x="207963" y="124758"/>
                  <a:pt x="205365" y="122237"/>
                  <a:pt x="201468" y="122237"/>
                </a:cubicBezTo>
                <a:close/>
                <a:moveTo>
                  <a:pt x="128732" y="122237"/>
                </a:moveTo>
                <a:cubicBezTo>
                  <a:pt x="124836" y="122237"/>
                  <a:pt x="122238" y="124758"/>
                  <a:pt x="122238" y="129801"/>
                </a:cubicBezTo>
                <a:cubicBezTo>
                  <a:pt x="122238" y="129801"/>
                  <a:pt x="122238" y="129801"/>
                  <a:pt x="122238" y="157536"/>
                </a:cubicBezTo>
                <a:cubicBezTo>
                  <a:pt x="122238" y="161318"/>
                  <a:pt x="124836" y="165100"/>
                  <a:pt x="128732" y="165100"/>
                </a:cubicBezTo>
                <a:cubicBezTo>
                  <a:pt x="133928" y="165100"/>
                  <a:pt x="136526" y="161318"/>
                  <a:pt x="136526" y="157536"/>
                </a:cubicBezTo>
                <a:cubicBezTo>
                  <a:pt x="136526" y="157536"/>
                  <a:pt x="136526" y="157536"/>
                  <a:pt x="136526" y="129801"/>
                </a:cubicBezTo>
                <a:cubicBezTo>
                  <a:pt x="136526" y="124758"/>
                  <a:pt x="133928" y="122237"/>
                  <a:pt x="128732" y="122237"/>
                </a:cubicBezTo>
                <a:close/>
                <a:moveTo>
                  <a:pt x="101456" y="122237"/>
                </a:moveTo>
                <a:cubicBezTo>
                  <a:pt x="97559" y="122237"/>
                  <a:pt x="93663" y="124758"/>
                  <a:pt x="93663" y="129801"/>
                </a:cubicBezTo>
                <a:lnTo>
                  <a:pt x="93663" y="157536"/>
                </a:lnTo>
                <a:cubicBezTo>
                  <a:pt x="93663" y="161318"/>
                  <a:pt x="97559" y="165100"/>
                  <a:pt x="101456" y="165100"/>
                </a:cubicBezTo>
                <a:cubicBezTo>
                  <a:pt x="105353" y="165100"/>
                  <a:pt x="107951" y="161318"/>
                  <a:pt x="107951" y="157536"/>
                </a:cubicBezTo>
                <a:cubicBezTo>
                  <a:pt x="107951" y="157536"/>
                  <a:pt x="107951" y="157536"/>
                  <a:pt x="107951" y="129801"/>
                </a:cubicBezTo>
                <a:cubicBezTo>
                  <a:pt x="107951" y="124758"/>
                  <a:pt x="105353" y="122237"/>
                  <a:pt x="101456" y="122237"/>
                </a:cubicBezTo>
                <a:close/>
                <a:moveTo>
                  <a:pt x="72881" y="122237"/>
                </a:moveTo>
                <a:cubicBezTo>
                  <a:pt x="67686" y="122237"/>
                  <a:pt x="65088" y="124758"/>
                  <a:pt x="65088" y="129801"/>
                </a:cubicBezTo>
                <a:cubicBezTo>
                  <a:pt x="65088" y="129801"/>
                  <a:pt x="65088" y="129801"/>
                  <a:pt x="65088" y="157536"/>
                </a:cubicBezTo>
                <a:cubicBezTo>
                  <a:pt x="65088" y="161318"/>
                  <a:pt x="67686" y="165100"/>
                  <a:pt x="72881" y="165100"/>
                </a:cubicBezTo>
                <a:cubicBezTo>
                  <a:pt x="76778" y="165100"/>
                  <a:pt x="79376" y="161318"/>
                  <a:pt x="79376" y="157536"/>
                </a:cubicBezTo>
                <a:lnTo>
                  <a:pt x="79376" y="129801"/>
                </a:lnTo>
                <a:cubicBezTo>
                  <a:pt x="79376" y="124758"/>
                  <a:pt x="76778" y="122237"/>
                  <a:pt x="72881" y="122237"/>
                </a:cubicBezTo>
                <a:close/>
                <a:moveTo>
                  <a:pt x="258908" y="65087"/>
                </a:moveTo>
                <a:cubicBezTo>
                  <a:pt x="255011" y="65087"/>
                  <a:pt x="252413" y="67685"/>
                  <a:pt x="252413" y="71581"/>
                </a:cubicBezTo>
                <a:cubicBezTo>
                  <a:pt x="252413" y="71581"/>
                  <a:pt x="252413" y="71581"/>
                  <a:pt x="252413" y="100157"/>
                </a:cubicBezTo>
                <a:cubicBezTo>
                  <a:pt x="252413" y="105352"/>
                  <a:pt x="255011" y="107950"/>
                  <a:pt x="258908" y="107950"/>
                </a:cubicBezTo>
                <a:cubicBezTo>
                  <a:pt x="264103" y="107950"/>
                  <a:pt x="266701" y="105352"/>
                  <a:pt x="266701" y="100157"/>
                </a:cubicBezTo>
                <a:lnTo>
                  <a:pt x="266701" y="71581"/>
                </a:lnTo>
                <a:cubicBezTo>
                  <a:pt x="266701" y="67685"/>
                  <a:pt x="264103" y="65087"/>
                  <a:pt x="258908" y="65087"/>
                </a:cubicBezTo>
                <a:close/>
                <a:moveTo>
                  <a:pt x="230332" y="65087"/>
                </a:moveTo>
                <a:cubicBezTo>
                  <a:pt x="226436" y="65087"/>
                  <a:pt x="223838" y="67685"/>
                  <a:pt x="223838" y="71581"/>
                </a:cubicBezTo>
                <a:cubicBezTo>
                  <a:pt x="223838" y="71581"/>
                  <a:pt x="223838" y="71581"/>
                  <a:pt x="223838" y="100157"/>
                </a:cubicBezTo>
                <a:cubicBezTo>
                  <a:pt x="223838" y="105352"/>
                  <a:pt x="226436" y="107950"/>
                  <a:pt x="230332" y="107950"/>
                </a:cubicBezTo>
                <a:cubicBezTo>
                  <a:pt x="234229" y="107950"/>
                  <a:pt x="238126" y="105352"/>
                  <a:pt x="238126" y="100157"/>
                </a:cubicBezTo>
                <a:lnTo>
                  <a:pt x="238126" y="71581"/>
                </a:lnTo>
                <a:cubicBezTo>
                  <a:pt x="238126" y="67685"/>
                  <a:pt x="234229" y="65087"/>
                  <a:pt x="230332" y="65087"/>
                </a:cubicBezTo>
                <a:close/>
                <a:moveTo>
                  <a:pt x="201468" y="65087"/>
                </a:moveTo>
                <a:cubicBezTo>
                  <a:pt x="196273" y="65087"/>
                  <a:pt x="193675" y="67685"/>
                  <a:pt x="193675" y="71581"/>
                </a:cubicBezTo>
                <a:cubicBezTo>
                  <a:pt x="193675" y="71581"/>
                  <a:pt x="193675" y="71581"/>
                  <a:pt x="193675" y="100157"/>
                </a:cubicBezTo>
                <a:cubicBezTo>
                  <a:pt x="193675" y="105352"/>
                  <a:pt x="196273" y="107950"/>
                  <a:pt x="201468" y="107950"/>
                </a:cubicBezTo>
                <a:cubicBezTo>
                  <a:pt x="205365" y="107950"/>
                  <a:pt x="207963" y="105352"/>
                  <a:pt x="207963" y="100157"/>
                </a:cubicBezTo>
                <a:cubicBezTo>
                  <a:pt x="207963" y="100157"/>
                  <a:pt x="207963" y="100157"/>
                  <a:pt x="207963" y="71581"/>
                </a:cubicBezTo>
                <a:cubicBezTo>
                  <a:pt x="207963" y="67685"/>
                  <a:pt x="205365" y="65087"/>
                  <a:pt x="201468" y="65087"/>
                </a:cubicBezTo>
                <a:close/>
                <a:moveTo>
                  <a:pt x="128732" y="65087"/>
                </a:moveTo>
                <a:cubicBezTo>
                  <a:pt x="124836" y="65087"/>
                  <a:pt x="122238" y="67685"/>
                  <a:pt x="122238" y="71581"/>
                </a:cubicBezTo>
                <a:cubicBezTo>
                  <a:pt x="122238" y="71581"/>
                  <a:pt x="122238" y="71581"/>
                  <a:pt x="122238" y="100157"/>
                </a:cubicBezTo>
                <a:cubicBezTo>
                  <a:pt x="122238" y="105352"/>
                  <a:pt x="124836" y="107950"/>
                  <a:pt x="128732" y="107950"/>
                </a:cubicBezTo>
                <a:cubicBezTo>
                  <a:pt x="133928" y="107950"/>
                  <a:pt x="136526" y="105352"/>
                  <a:pt x="136526" y="100157"/>
                </a:cubicBezTo>
                <a:cubicBezTo>
                  <a:pt x="136526" y="100157"/>
                  <a:pt x="136526" y="100157"/>
                  <a:pt x="136526" y="71581"/>
                </a:cubicBezTo>
                <a:cubicBezTo>
                  <a:pt x="136526" y="67685"/>
                  <a:pt x="133928" y="65087"/>
                  <a:pt x="128732" y="65087"/>
                </a:cubicBezTo>
                <a:close/>
                <a:moveTo>
                  <a:pt x="101456" y="65087"/>
                </a:moveTo>
                <a:cubicBezTo>
                  <a:pt x="97559" y="65087"/>
                  <a:pt x="93663" y="67685"/>
                  <a:pt x="93663" y="71581"/>
                </a:cubicBezTo>
                <a:lnTo>
                  <a:pt x="93663" y="100157"/>
                </a:lnTo>
                <a:cubicBezTo>
                  <a:pt x="93663" y="105352"/>
                  <a:pt x="97559" y="107950"/>
                  <a:pt x="101456" y="107950"/>
                </a:cubicBezTo>
                <a:cubicBezTo>
                  <a:pt x="105353" y="107950"/>
                  <a:pt x="107951" y="105352"/>
                  <a:pt x="107951" y="100157"/>
                </a:cubicBezTo>
                <a:cubicBezTo>
                  <a:pt x="107951" y="100157"/>
                  <a:pt x="107951" y="100157"/>
                  <a:pt x="107951" y="71581"/>
                </a:cubicBezTo>
                <a:cubicBezTo>
                  <a:pt x="107951" y="67685"/>
                  <a:pt x="105353" y="65087"/>
                  <a:pt x="101456" y="65087"/>
                </a:cubicBezTo>
                <a:close/>
                <a:moveTo>
                  <a:pt x="72881" y="65087"/>
                </a:moveTo>
                <a:cubicBezTo>
                  <a:pt x="67686" y="65087"/>
                  <a:pt x="65088" y="67685"/>
                  <a:pt x="65088" y="71581"/>
                </a:cubicBezTo>
                <a:cubicBezTo>
                  <a:pt x="65088" y="71581"/>
                  <a:pt x="65088" y="71581"/>
                  <a:pt x="65088" y="100157"/>
                </a:cubicBezTo>
                <a:cubicBezTo>
                  <a:pt x="65088" y="105352"/>
                  <a:pt x="67686" y="107950"/>
                  <a:pt x="72881" y="107950"/>
                </a:cubicBezTo>
                <a:cubicBezTo>
                  <a:pt x="76778" y="107950"/>
                  <a:pt x="79376" y="105352"/>
                  <a:pt x="79376" y="100157"/>
                </a:cubicBezTo>
                <a:lnTo>
                  <a:pt x="79376" y="71581"/>
                </a:lnTo>
                <a:cubicBezTo>
                  <a:pt x="79376" y="67685"/>
                  <a:pt x="76778" y="65087"/>
                  <a:pt x="72881" y="65087"/>
                </a:cubicBezTo>
                <a:close/>
                <a:moveTo>
                  <a:pt x="107950" y="14287"/>
                </a:moveTo>
                <a:lnTo>
                  <a:pt x="107950" y="28575"/>
                </a:lnTo>
                <a:lnTo>
                  <a:pt x="223838" y="28575"/>
                </a:lnTo>
                <a:lnTo>
                  <a:pt x="223838" y="14287"/>
                </a:lnTo>
                <a:close/>
                <a:moveTo>
                  <a:pt x="64802" y="0"/>
                </a:moveTo>
                <a:cubicBezTo>
                  <a:pt x="64802" y="0"/>
                  <a:pt x="64802" y="0"/>
                  <a:pt x="266986" y="0"/>
                </a:cubicBezTo>
                <a:cubicBezTo>
                  <a:pt x="270874" y="0"/>
                  <a:pt x="273466" y="2589"/>
                  <a:pt x="273466" y="6474"/>
                </a:cubicBezTo>
                <a:cubicBezTo>
                  <a:pt x="273466" y="10358"/>
                  <a:pt x="270874" y="14242"/>
                  <a:pt x="266986" y="14242"/>
                </a:cubicBezTo>
                <a:cubicBezTo>
                  <a:pt x="266986" y="14242"/>
                  <a:pt x="266986" y="14242"/>
                  <a:pt x="238472" y="14242"/>
                </a:cubicBezTo>
                <a:cubicBezTo>
                  <a:pt x="238472" y="14242"/>
                  <a:pt x="238472" y="14242"/>
                  <a:pt x="238472" y="28484"/>
                </a:cubicBezTo>
                <a:cubicBezTo>
                  <a:pt x="238472" y="28484"/>
                  <a:pt x="238472" y="28484"/>
                  <a:pt x="303275" y="28484"/>
                </a:cubicBezTo>
                <a:cubicBezTo>
                  <a:pt x="307163" y="28484"/>
                  <a:pt x="309755" y="31073"/>
                  <a:pt x="309755" y="34958"/>
                </a:cubicBezTo>
                <a:cubicBezTo>
                  <a:pt x="309755" y="34958"/>
                  <a:pt x="309755" y="34958"/>
                  <a:pt x="309755" y="301671"/>
                </a:cubicBezTo>
                <a:cubicBezTo>
                  <a:pt x="309755" y="301671"/>
                  <a:pt x="309755" y="301671"/>
                  <a:pt x="324012" y="301671"/>
                </a:cubicBezTo>
                <a:cubicBezTo>
                  <a:pt x="329196" y="301671"/>
                  <a:pt x="331788" y="305555"/>
                  <a:pt x="331788" y="309439"/>
                </a:cubicBezTo>
                <a:cubicBezTo>
                  <a:pt x="331788" y="313324"/>
                  <a:pt x="329196" y="315913"/>
                  <a:pt x="324012" y="315913"/>
                </a:cubicBezTo>
                <a:cubicBezTo>
                  <a:pt x="324012" y="315913"/>
                  <a:pt x="324012" y="315913"/>
                  <a:pt x="7776" y="315913"/>
                </a:cubicBezTo>
                <a:cubicBezTo>
                  <a:pt x="2592" y="315913"/>
                  <a:pt x="0" y="313324"/>
                  <a:pt x="0" y="309439"/>
                </a:cubicBezTo>
                <a:cubicBezTo>
                  <a:pt x="0" y="305555"/>
                  <a:pt x="2592" y="301671"/>
                  <a:pt x="7776" y="301671"/>
                </a:cubicBezTo>
                <a:cubicBezTo>
                  <a:pt x="7776" y="301671"/>
                  <a:pt x="7776" y="301671"/>
                  <a:pt x="22033" y="301671"/>
                </a:cubicBezTo>
                <a:cubicBezTo>
                  <a:pt x="22033" y="301671"/>
                  <a:pt x="22033" y="301671"/>
                  <a:pt x="22033" y="34958"/>
                </a:cubicBezTo>
                <a:cubicBezTo>
                  <a:pt x="22033" y="31073"/>
                  <a:pt x="24625" y="28484"/>
                  <a:pt x="28513" y="28484"/>
                </a:cubicBezTo>
                <a:cubicBezTo>
                  <a:pt x="28513" y="28484"/>
                  <a:pt x="28513" y="28484"/>
                  <a:pt x="93315" y="28484"/>
                </a:cubicBezTo>
                <a:cubicBezTo>
                  <a:pt x="93315" y="28484"/>
                  <a:pt x="93315" y="28484"/>
                  <a:pt x="93315" y="14242"/>
                </a:cubicBezTo>
                <a:cubicBezTo>
                  <a:pt x="93315" y="14242"/>
                  <a:pt x="93315" y="14242"/>
                  <a:pt x="64802" y="14242"/>
                </a:cubicBezTo>
                <a:cubicBezTo>
                  <a:pt x="60914" y="14242"/>
                  <a:pt x="58322" y="10358"/>
                  <a:pt x="58322" y="6474"/>
                </a:cubicBezTo>
                <a:cubicBezTo>
                  <a:pt x="58322" y="2589"/>
                  <a:pt x="60914" y="0"/>
                  <a:pt x="64802" y="0"/>
                </a:cubicBezTo>
                <a:close/>
              </a:path>
            </a:pathLst>
          </a:custGeom>
          <a:solidFill>
            <a:schemeClr val="accent2"/>
          </a:solidFill>
          <a:ln>
            <a:noFill/>
          </a:ln>
          <a:extLst/>
        </p:spPr>
        <p:txBody>
          <a:bodyPr anchor="ctr"/>
          <a:lstStyle/>
          <a:p>
            <a:pPr algn="ctr"/>
            <a:endParaRPr>
              <a:cs typeface="+mn-ea"/>
              <a:sym typeface="+mn-lt"/>
            </a:endParaRPr>
          </a:p>
        </p:txBody>
      </p:sp>
      <p:sp>
        <p:nvSpPr>
          <p:cNvPr id="46" name="PA_任意多边形 45" title="eESxyZhHeg">
            <a:extLst>
              <a:ext uri="{FF2B5EF4-FFF2-40B4-BE49-F238E27FC236}">
                <a16:creationId xmlns:a16="http://schemas.microsoft.com/office/drawing/2014/main" id="{75D34B91-47A3-4C25-AB96-EE97C4768941}"/>
              </a:ext>
            </a:extLst>
          </p:cNvPr>
          <p:cNvSpPr>
            <a:spLocks/>
          </p:cNvSpPr>
          <p:nvPr>
            <p:custDataLst>
              <p:tags r:id="rId14"/>
            </p:custDataLst>
          </p:nvPr>
        </p:nvSpPr>
        <p:spPr bwMode="auto">
          <a:xfrm>
            <a:off x="6730253" y="3887356"/>
            <a:ext cx="397580" cy="501092"/>
          </a:xfrm>
          <a:custGeom>
            <a:avLst/>
            <a:gdLst>
              <a:gd name="connsiteX0" fmla="*/ 179388 w 268288"/>
              <a:gd name="connsiteY0" fmla="*/ 166688 h 338138"/>
              <a:gd name="connsiteX1" fmla="*/ 203200 w 268288"/>
              <a:gd name="connsiteY1" fmla="*/ 190443 h 338138"/>
              <a:gd name="connsiteX2" fmla="*/ 203200 w 268288"/>
              <a:gd name="connsiteY2" fmla="*/ 252471 h 338138"/>
              <a:gd name="connsiteX3" fmla="*/ 179388 w 268288"/>
              <a:gd name="connsiteY3" fmla="*/ 276226 h 338138"/>
              <a:gd name="connsiteX4" fmla="*/ 155575 w 268288"/>
              <a:gd name="connsiteY4" fmla="*/ 252471 h 338138"/>
              <a:gd name="connsiteX5" fmla="*/ 155575 w 268288"/>
              <a:gd name="connsiteY5" fmla="*/ 190443 h 338138"/>
              <a:gd name="connsiteX6" fmla="*/ 179388 w 268288"/>
              <a:gd name="connsiteY6" fmla="*/ 166688 h 338138"/>
              <a:gd name="connsiteX7" fmla="*/ 179388 w 268288"/>
              <a:gd name="connsiteY7" fmla="*/ 150813 h 338138"/>
              <a:gd name="connsiteX8" fmla="*/ 139700 w 268288"/>
              <a:gd name="connsiteY8" fmla="*/ 190427 h 338138"/>
              <a:gd name="connsiteX9" fmla="*/ 139700 w 268288"/>
              <a:gd name="connsiteY9" fmla="*/ 252488 h 338138"/>
              <a:gd name="connsiteX10" fmla="*/ 179388 w 268288"/>
              <a:gd name="connsiteY10" fmla="*/ 292101 h 338138"/>
              <a:gd name="connsiteX11" fmla="*/ 219075 w 268288"/>
              <a:gd name="connsiteY11" fmla="*/ 252488 h 338138"/>
              <a:gd name="connsiteX12" fmla="*/ 219075 w 268288"/>
              <a:gd name="connsiteY12" fmla="*/ 190427 h 338138"/>
              <a:gd name="connsiteX13" fmla="*/ 179388 w 268288"/>
              <a:gd name="connsiteY13" fmla="*/ 150813 h 338138"/>
              <a:gd name="connsiteX14" fmla="*/ 57120 w 268288"/>
              <a:gd name="connsiteY14" fmla="*/ 150813 h 338138"/>
              <a:gd name="connsiteX15" fmla="*/ 49212 w 268288"/>
              <a:gd name="connsiteY15" fmla="*/ 158705 h 338138"/>
              <a:gd name="connsiteX16" fmla="*/ 57120 w 268288"/>
              <a:gd name="connsiteY16" fmla="*/ 166597 h 338138"/>
              <a:gd name="connsiteX17" fmla="*/ 80842 w 268288"/>
              <a:gd name="connsiteY17" fmla="*/ 166597 h 338138"/>
              <a:gd name="connsiteX18" fmla="*/ 103247 w 268288"/>
              <a:gd name="connsiteY18" fmla="*/ 188959 h 338138"/>
              <a:gd name="connsiteX19" fmla="*/ 103247 w 268288"/>
              <a:gd name="connsiteY19" fmla="*/ 190274 h 338138"/>
              <a:gd name="connsiteX20" fmla="*/ 80842 w 268288"/>
              <a:gd name="connsiteY20" fmla="*/ 212635 h 338138"/>
              <a:gd name="connsiteX21" fmla="*/ 57120 w 268288"/>
              <a:gd name="connsiteY21" fmla="*/ 212635 h 338138"/>
              <a:gd name="connsiteX22" fmla="*/ 49212 w 268288"/>
              <a:gd name="connsiteY22" fmla="*/ 220527 h 338138"/>
              <a:gd name="connsiteX23" fmla="*/ 57120 w 268288"/>
              <a:gd name="connsiteY23" fmla="*/ 228419 h 338138"/>
              <a:gd name="connsiteX24" fmla="*/ 80842 w 268288"/>
              <a:gd name="connsiteY24" fmla="*/ 228419 h 338138"/>
              <a:gd name="connsiteX25" fmla="*/ 103247 w 268288"/>
              <a:gd name="connsiteY25" fmla="*/ 250781 h 338138"/>
              <a:gd name="connsiteX26" fmla="*/ 80842 w 268288"/>
              <a:gd name="connsiteY26" fmla="*/ 273142 h 338138"/>
              <a:gd name="connsiteX27" fmla="*/ 57120 w 268288"/>
              <a:gd name="connsiteY27" fmla="*/ 273142 h 338138"/>
              <a:gd name="connsiteX28" fmla="*/ 49212 w 268288"/>
              <a:gd name="connsiteY28" fmla="*/ 281034 h 338138"/>
              <a:gd name="connsiteX29" fmla="*/ 57120 w 268288"/>
              <a:gd name="connsiteY29" fmla="*/ 288926 h 338138"/>
              <a:gd name="connsiteX30" fmla="*/ 80842 w 268288"/>
              <a:gd name="connsiteY30" fmla="*/ 288926 h 338138"/>
              <a:gd name="connsiteX31" fmla="*/ 119062 w 268288"/>
              <a:gd name="connsiteY31" fmla="*/ 250781 h 338138"/>
              <a:gd name="connsiteX32" fmla="*/ 103247 w 268288"/>
              <a:gd name="connsiteY32" fmla="*/ 220527 h 338138"/>
              <a:gd name="connsiteX33" fmla="*/ 119062 w 268288"/>
              <a:gd name="connsiteY33" fmla="*/ 190274 h 338138"/>
              <a:gd name="connsiteX34" fmla="*/ 119062 w 268288"/>
              <a:gd name="connsiteY34" fmla="*/ 188959 h 338138"/>
              <a:gd name="connsiteX35" fmla="*/ 80842 w 268288"/>
              <a:gd name="connsiteY35" fmla="*/ 150813 h 338138"/>
              <a:gd name="connsiteX36" fmla="*/ 57120 w 268288"/>
              <a:gd name="connsiteY36" fmla="*/ 150813 h 338138"/>
              <a:gd name="connsiteX37" fmla="*/ 46099 w 268288"/>
              <a:gd name="connsiteY37" fmla="*/ 47625 h 338138"/>
              <a:gd name="connsiteX38" fmla="*/ 15875 w 268288"/>
              <a:gd name="connsiteY38" fmla="*/ 79629 h 338138"/>
              <a:gd name="connsiteX39" fmla="*/ 15875 w 268288"/>
              <a:gd name="connsiteY39" fmla="*/ 114300 h 338138"/>
              <a:gd name="connsiteX40" fmla="*/ 252413 w 268288"/>
              <a:gd name="connsiteY40" fmla="*/ 114300 h 338138"/>
              <a:gd name="connsiteX41" fmla="*/ 252413 w 268288"/>
              <a:gd name="connsiteY41" fmla="*/ 79629 h 338138"/>
              <a:gd name="connsiteX42" fmla="*/ 222189 w 268288"/>
              <a:gd name="connsiteY42" fmla="*/ 47625 h 338138"/>
              <a:gd name="connsiteX43" fmla="*/ 210362 w 268288"/>
              <a:gd name="connsiteY43" fmla="*/ 47625 h 338138"/>
              <a:gd name="connsiteX44" fmla="*/ 210362 w 268288"/>
              <a:gd name="connsiteY44" fmla="*/ 71628 h 338138"/>
              <a:gd name="connsiteX45" fmla="*/ 202477 w 268288"/>
              <a:gd name="connsiteY45" fmla="*/ 79629 h 338138"/>
              <a:gd name="connsiteX46" fmla="*/ 194593 w 268288"/>
              <a:gd name="connsiteY46" fmla="*/ 71628 h 338138"/>
              <a:gd name="connsiteX47" fmla="*/ 194593 w 268288"/>
              <a:gd name="connsiteY47" fmla="*/ 47625 h 338138"/>
              <a:gd name="connsiteX48" fmla="*/ 73696 w 268288"/>
              <a:gd name="connsiteY48" fmla="*/ 47625 h 338138"/>
              <a:gd name="connsiteX49" fmla="*/ 73696 w 268288"/>
              <a:gd name="connsiteY49" fmla="*/ 71628 h 338138"/>
              <a:gd name="connsiteX50" fmla="*/ 65811 w 268288"/>
              <a:gd name="connsiteY50" fmla="*/ 79629 h 338138"/>
              <a:gd name="connsiteX51" fmla="*/ 57926 w 268288"/>
              <a:gd name="connsiteY51" fmla="*/ 71628 h 338138"/>
              <a:gd name="connsiteX52" fmla="*/ 57926 w 268288"/>
              <a:gd name="connsiteY52" fmla="*/ 47625 h 338138"/>
              <a:gd name="connsiteX53" fmla="*/ 46099 w 268288"/>
              <a:gd name="connsiteY53" fmla="*/ 47625 h 338138"/>
              <a:gd name="connsiteX54" fmla="*/ 65757 w 268288"/>
              <a:gd name="connsiteY54" fmla="*/ 0 h 338138"/>
              <a:gd name="connsiteX55" fmla="*/ 73648 w 268288"/>
              <a:gd name="connsiteY55" fmla="*/ 7925 h 338138"/>
              <a:gd name="connsiteX56" fmla="*/ 73648 w 268288"/>
              <a:gd name="connsiteY56" fmla="*/ 31700 h 338138"/>
              <a:gd name="connsiteX57" fmla="*/ 194640 w 268288"/>
              <a:gd name="connsiteY57" fmla="*/ 31700 h 338138"/>
              <a:gd name="connsiteX58" fmla="*/ 194640 w 268288"/>
              <a:gd name="connsiteY58" fmla="*/ 7925 h 338138"/>
              <a:gd name="connsiteX59" fmla="*/ 202531 w 268288"/>
              <a:gd name="connsiteY59" fmla="*/ 0 h 338138"/>
              <a:gd name="connsiteX60" fmla="*/ 210422 w 268288"/>
              <a:gd name="connsiteY60" fmla="*/ 7925 h 338138"/>
              <a:gd name="connsiteX61" fmla="*/ 210422 w 268288"/>
              <a:gd name="connsiteY61" fmla="*/ 31700 h 338138"/>
              <a:gd name="connsiteX62" fmla="*/ 222258 w 268288"/>
              <a:gd name="connsiteY62" fmla="*/ 31700 h 338138"/>
              <a:gd name="connsiteX63" fmla="*/ 268288 w 268288"/>
              <a:gd name="connsiteY63" fmla="*/ 79251 h 338138"/>
              <a:gd name="connsiteX64" fmla="*/ 268288 w 268288"/>
              <a:gd name="connsiteY64" fmla="*/ 290587 h 338138"/>
              <a:gd name="connsiteX65" fmla="*/ 222258 w 268288"/>
              <a:gd name="connsiteY65" fmla="*/ 338138 h 338138"/>
              <a:gd name="connsiteX66" fmla="*/ 46030 w 268288"/>
              <a:gd name="connsiteY66" fmla="*/ 338138 h 338138"/>
              <a:gd name="connsiteX67" fmla="*/ 0 w 268288"/>
              <a:gd name="connsiteY67" fmla="*/ 290587 h 338138"/>
              <a:gd name="connsiteX68" fmla="*/ 0 w 268288"/>
              <a:gd name="connsiteY68" fmla="*/ 79251 h 338138"/>
              <a:gd name="connsiteX69" fmla="*/ 46030 w 268288"/>
              <a:gd name="connsiteY69" fmla="*/ 31700 h 338138"/>
              <a:gd name="connsiteX70" fmla="*/ 57866 w 268288"/>
              <a:gd name="connsiteY70" fmla="*/ 31700 h 338138"/>
              <a:gd name="connsiteX71" fmla="*/ 57866 w 268288"/>
              <a:gd name="connsiteY71" fmla="*/ 7925 h 338138"/>
              <a:gd name="connsiteX72" fmla="*/ 65757 w 268288"/>
              <a:gd name="connsiteY72"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268288" h="338138">
                <a:moveTo>
                  <a:pt x="179388" y="166688"/>
                </a:moveTo>
                <a:cubicBezTo>
                  <a:pt x="192617" y="166688"/>
                  <a:pt x="203200" y="177246"/>
                  <a:pt x="203200" y="190443"/>
                </a:cubicBezTo>
                <a:cubicBezTo>
                  <a:pt x="203200" y="252471"/>
                  <a:pt x="203200" y="252471"/>
                  <a:pt x="203200" y="252471"/>
                </a:cubicBezTo>
                <a:cubicBezTo>
                  <a:pt x="203200" y="265668"/>
                  <a:pt x="192617" y="276226"/>
                  <a:pt x="179388" y="276226"/>
                </a:cubicBezTo>
                <a:cubicBezTo>
                  <a:pt x="166158" y="276226"/>
                  <a:pt x="155575" y="265668"/>
                  <a:pt x="155575" y="252471"/>
                </a:cubicBezTo>
                <a:cubicBezTo>
                  <a:pt x="155575" y="190443"/>
                  <a:pt x="155575" y="190443"/>
                  <a:pt x="155575" y="190443"/>
                </a:cubicBezTo>
                <a:cubicBezTo>
                  <a:pt x="155575" y="177246"/>
                  <a:pt x="166158" y="166688"/>
                  <a:pt x="179388" y="166688"/>
                </a:cubicBezTo>
                <a:close/>
                <a:moveTo>
                  <a:pt x="179388" y="150813"/>
                </a:moveTo>
                <a:cubicBezTo>
                  <a:pt x="158221" y="150813"/>
                  <a:pt x="139700" y="169299"/>
                  <a:pt x="139700" y="190427"/>
                </a:cubicBezTo>
                <a:cubicBezTo>
                  <a:pt x="139700" y="252488"/>
                  <a:pt x="139700" y="252488"/>
                  <a:pt x="139700" y="252488"/>
                </a:cubicBezTo>
                <a:cubicBezTo>
                  <a:pt x="139700" y="273615"/>
                  <a:pt x="158221" y="292101"/>
                  <a:pt x="179388" y="292101"/>
                </a:cubicBezTo>
                <a:cubicBezTo>
                  <a:pt x="201877" y="292101"/>
                  <a:pt x="219075" y="273615"/>
                  <a:pt x="219075" y="252488"/>
                </a:cubicBezTo>
                <a:lnTo>
                  <a:pt x="219075" y="190427"/>
                </a:lnTo>
                <a:cubicBezTo>
                  <a:pt x="219075" y="169299"/>
                  <a:pt x="201877" y="150813"/>
                  <a:pt x="179388" y="150813"/>
                </a:cubicBezTo>
                <a:close/>
                <a:moveTo>
                  <a:pt x="57120" y="150813"/>
                </a:moveTo>
                <a:cubicBezTo>
                  <a:pt x="51848" y="150813"/>
                  <a:pt x="49212" y="154759"/>
                  <a:pt x="49212" y="158705"/>
                </a:cubicBezTo>
                <a:cubicBezTo>
                  <a:pt x="49212" y="163967"/>
                  <a:pt x="51848" y="166597"/>
                  <a:pt x="57120" y="166597"/>
                </a:cubicBezTo>
                <a:cubicBezTo>
                  <a:pt x="80842" y="166597"/>
                  <a:pt x="80842" y="166597"/>
                  <a:pt x="80842" y="166597"/>
                </a:cubicBezTo>
                <a:cubicBezTo>
                  <a:pt x="92704" y="166597"/>
                  <a:pt x="103247" y="177120"/>
                  <a:pt x="103247" y="188959"/>
                </a:cubicBezTo>
                <a:cubicBezTo>
                  <a:pt x="103247" y="190274"/>
                  <a:pt x="103247" y="190274"/>
                  <a:pt x="103247" y="190274"/>
                </a:cubicBezTo>
                <a:cubicBezTo>
                  <a:pt x="103247" y="202112"/>
                  <a:pt x="92704" y="212635"/>
                  <a:pt x="80842" y="212635"/>
                </a:cubicBezTo>
                <a:cubicBezTo>
                  <a:pt x="57120" y="212635"/>
                  <a:pt x="57120" y="212635"/>
                  <a:pt x="57120" y="212635"/>
                </a:cubicBezTo>
                <a:cubicBezTo>
                  <a:pt x="51848" y="212635"/>
                  <a:pt x="49212" y="215266"/>
                  <a:pt x="49212" y="220527"/>
                </a:cubicBezTo>
                <a:cubicBezTo>
                  <a:pt x="49212" y="224473"/>
                  <a:pt x="51848" y="228419"/>
                  <a:pt x="57120" y="228419"/>
                </a:cubicBezTo>
                <a:cubicBezTo>
                  <a:pt x="80842" y="228419"/>
                  <a:pt x="80842" y="228419"/>
                  <a:pt x="80842" y="228419"/>
                </a:cubicBezTo>
                <a:cubicBezTo>
                  <a:pt x="92704" y="228419"/>
                  <a:pt x="103247" y="237627"/>
                  <a:pt x="103247" y="250781"/>
                </a:cubicBezTo>
                <a:cubicBezTo>
                  <a:pt x="103247" y="263934"/>
                  <a:pt x="92704" y="273142"/>
                  <a:pt x="80842" y="273142"/>
                </a:cubicBezTo>
                <a:cubicBezTo>
                  <a:pt x="57120" y="273142"/>
                  <a:pt x="57120" y="273142"/>
                  <a:pt x="57120" y="273142"/>
                </a:cubicBezTo>
                <a:cubicBezTo>
                  <a:pt x="51848" y="273142"/>
                  <a:pt x="49212" y="277088"/>
                  <a:pt x="49212" y="281034"/>
                </a:cubicBezTo>
                <a:cubicBezTo>
                  <a:pt x="49212" y="284980"/>
                  <a:pt x="51848" y="288926"/>
                  <a:pt x="57120" y="288926"/>
                </a:cubicBezTo>
                <a:cubicBezTo>
                  <a:pt x="80842" y="288926"/>
                  <a:pt x="80842" y="288926"/>
                  <a:pt x="80842" y="288926"/>
                </a:cubicBezTo>
                <a:cubicBezTo>
                  <a:pt x="101929" y="288926"/>
                  <a:pt x="119062" y="271826"/>
                  <a:pt x="119062" y="250781"/>
                </a:cubicBezTo>
                <a:cubicBezTo>
                  <a:pt x="119062" y="237627"/>
                  <a:pt x="112473" y="227104"/>
                  <a:pt x="103247" y="220527"/>
                </a:cubicBezTo>
                <a:cubicBezTo>
                  <a:pt x="112473" y="212635"/>
                  <a:pt x="119062" y="202112"/>
                  <a:pt x="119062" y="190274"/>
                </a:cubicBezTo>
                <a:lnTo>
                  <a:pt x="119062" y="188959"/>
                </a:lnTo>
                <a:cubicBezTo>
                  <a:pt x="119062" y="167913"/>
                  <a:pt x="101929" y="150813"/>
                  <a:pt x="80842" y="150813"/>
                </a:cubicBezTo>
                <a:cubicBezTo>
                  <a:pt x="57120" y="150813"/>
                  <a:pt x="57120" y="150813"/>
                  <a:pt x="57120" y="150813"/>
                </a:cubicBezTo>
                <a:close/>
                <a:moveTo>
                  <a:pt x="46099" y="47625"/>
                </a:moveTo>
                <a:cubicBezTo>
                  <a:pt x="29016" y="47625"/>
                  <a:pt x="15875" y="62294"/>
                  <a:pt x="15875" y="79629"/>
                </a:cubicBezTo>
                <a:cubicBezTo>
                  <a:pt x="15875" y="114300"/>
                  <a:pt x="15875" y="114300"/>
                  <a:pt x="15875" y="114300"/>
                </a:cubicBezTo>
                <a:cubicBezTo>
                  <a:pt x="252413" y="114300"/>
                  <a:pt x="252413" y="114300"/>
                  <a:pt x="252413" y="114300"/>
                </a:cubicBezTo>
                <a:lnTo>
                  <a:pt x="252413" y="79629"/>
                </a:lnTo>
                <a:cubicBezTo>
                  <a:pt x="252413" y="62294"/>
                  <a:pt x="239272" y="47625"/>
                  <a:pt x="222189" y="47625"/>
                </a:cubicBezTo>
                <a:cubicBezTo>
                  <a:pt x="210362" y="47625"/>
                  <a:pt x="210362" y="47625"/>
                  <a:pt x="210362" y="47625"/>
                </a:cubicBezTo>
                <a:cubicBezTo>
                  <a:pt x="210362" y="71628"/>
                  <a:pt x="210362" y="71628"/>
                  <a:pt x="210362" y="71628"/>
                </a:cubicBezTo>
                <a:cubicBezTo>
                  <a:pt x="210362" y="75629"/>
                  <a:pt x="206420" y="79629"/>
                  <a:pt x="202477" y="79629"/>
                </a:cubicBezTo>
                <a:cubicBezTo>
                  <a:pt x="197221" y="79629"/>
                  <a:pt x="194593" y="75629"/>
                  <a:pt x="194593" y="71628"/>
                </a:cubicBezTo>
                <a:cubicBezTo>
                  <a:pt x="194593" y="47625"/>
                  <a:pt x="194593" y="47625"/>
                  <a:pt x="194593" y="47625"/>
                </a:cubicBezTo>
                <a:cubicBezTo>
                  <a:pt x="73696" y="47625"/>
                  <a:pt x="73696" y="47625"/>
                  <a:pt x="73696" y="47625"/>
                </a:cubicBezTo>
                <a:cubicBezTo>
                  <a:pt x="73696" y="71628"/>
                  <a:pt x="73696" y="71628"/>
                  <a:pt x="73696" y="71628"/>
                </a:cubicBezTo>
                <a:cubicBezTo>
                  <a:pt x="73696" y="75629"/>
                  <a:pt x="71067" y="79629"/>
                  <a:pt x="65811" y="79629"/>
                </a:cubicBezTo>
                <a:cubicBezTo>
                  <a:pt x="61869" y="79629"/>
                  <a:pt x="57926" y="75629"/>
                  <a:pt x="57926" y="71628"/>
                </a:cubicBezTo>
                <a:cubicBezTo>
                  <a:pt x="57926" y="47625"/>
                  <a:pt x="57926" y="47625"/>
                  <a:pt x="57926" y="47625"/>
                </a:cubicBezTo>
                <a:cubicBezTo>
                  <a:pt x="46099" y="47625"/>
                  <a:pt x="46099" y="47625"/>
                  <a:pt x="46099" y="47625"/>
                </a:cubicBezTo>
                <a:close/>
                <a:moveTo>
                  <a:pt x="65757" y="0"/>
                </a:moveTo>
                <a:cubicBezTo>
                  <a:pt x="71018" y="0"/>
                  <a:pt x="73648" y="3962"/>
                  <a:pt x="73648" y="7925"/>
                </a:cubicBezTo>
                <a:cubicBezTo>
                  <a:pt x="73648" y="31700"/>
                  <a:pt x="73648" y="31700"/>
                  <a:pt x="73648" y="31700"/>
                </a:cubicBezTo>
                <a:cubicBezTo>
                  <a:pt x="194640" y="31700"/>
                  <a:pt x="194640" y="31700"/>
                  <a:pt x="194640" y="31700"/>
                </a:cubicBezTo>
                <a:cubicBezTo>
                  <a:pt x="194640" y="7925"/>
                  <a:pt x="194640" y="7925"/>
                  <a:pt x="194640" y="7925"/>
                </a:cubicBezTo>
                <a:cubicBezTo>
                  <a:pt x="194640" y="3962"/>
                  <a:pt x="197271" y="0"/>
                  <a:pt x="202531" y="0"/>
                </a:cubicBezTo>
                <a:cubicBezTo>
                  <a:pt x="206477" y="0"/>
                  <a:pt x="210422" y="3962"/>
                  <a:pt x="210422" y="7925"/>
                </a:cubicBezTo>
                <a:cubicBezTo>
                  <a:pt x="210422" y="31700"/>
                  <a:pt x="210422" y="31700"/>
                  <a:pt x="210422" y="31700"/>
                </a:cubicBezTo>
                <a:cubicBezTo>
                  <a:pt x="222258" y="31700"/>
                  <a:pt x="222258" y="31700"/>
                  <a:pt x="222258" y="31700"/>
                </a:cubicBezTo>
                <a:cubicBezTo>
                  <a:pt x="247246" y="31700"/>
                  <a:pt x="268288" y="52834"/>
                  <a:pt x="268288" y="79251"/>
                </a:cubicBezTo>
                <a:cubicBezTo>
                  <a:pt x="268288" y="290587"/>
                  <a:pt x="268288" y="290587"/>
                  <a:pt x="268288" y="290587"/>
                </a:cubicBezTo>
                <a:cubicBezTo>
                  <a:pt x="268288" y="317005"/>
                  <a:pt x="247246" y="338138"/>
                  <a:pt x="222258" y="338138"/>
                </a:cubicBezTo>
                <a:cubicBezTo>
                  <a:pt x="46030" y="338138"/>
                  <a:pt x="46030" y="338138"/>
                  <a:pt x="46030" y="338138"/>
                </a:cubicBezTo>
                <a:cubicBezTo>
                  <a:pt x="21042" y="338138"/>
                  <a:pt x="0" y="317005"/>
                  <a:pt x="0" y="290587"/>
                </a:cubicBezTo>
                <a:cubicBezTo>
                  <a:pt x="0" y="79251"/>
                  <a:pt x="0" y="79251"/>
                  <a:pt x="0" y="79251"/>
                </a:cubicBezTo>
                <a:cubicBezTo>
                  <a:pt x="0" y="52834"/>
                  <a:pt x="21042" y="31700"/>
                  <a:pt x="46030" y="31700"/>
                </a:cubicBezTo>
                <a:cubicBezTo>
                  <a:pt x="57866" y="31700"/>
                  <a:pt x="57866" y="31700"/>
                  <a:pt x="57866" y="31700"/>
                </a:cubicBezTo>
                <a:cubicBezTo>
                  <a:pt x="57866" y="7925"/>
                  <a:pt x="57866" y="7925"/>
                  <a:pt x="57866" y="7925"/>
                </a:cubicBezTo>
                <a:cubicBezTo>
                  <a:pt x="57866" y="3962"/>
                  <a:pt x="61812" y="0"/>
                  <a:pt x="65757" y="0"/>
                </a:cubicBezTo>
                <a:close/>
              </a:path>
            </a:pathLst>
          </a:custGeom>
          <a:solidFill>
            <a:schemeClr val="accent4"/>
          </a:solidFill>
          <a:ln>
            <a:noFill/>
          </a:ln>
          <a:extLst/>
        </p:spPr>
        <p:txBody>
          <a:bodyPr anchor="ctr"/>
          <a:lstStyle/>
          <a:p>
            <a:pPr algn="ctr"/>
            <a:endParaRPr>
              <a:cs typeface="+mn-ea"/>
              <a:sym typeface="+mn-lt"/>
            </a:endParaRPr>
          </a:p>
        </p:txBody>
      </p:sp>
      <p:sp>
        <p:nvSpPr>
          <p:cNvPr id="41" name="PA_文本框 21">
            <a:extLst>
              <a:ext uri="{FF2B5EF4-FFF2-40B4-BE49-F238E27FC236}">
                <a16:creationId xmlns:a16="http://schemas.microsoft.com/office/drawing/2014/main" id="{E0D06351-2BC4-42D7-B2CF-AF888EBAD86F}"/>
              </a:ext>
            </a:extLst>
          </p:cNvPr>
          <p:cNvSpPr txBox="1"/>
          <p:nvPr>
            <p:custDataLst>
              <p:tags r:id="rId15"/>
            </p:custDataLst>
          </p:nvPr>
        </p:nvSpPr>
        <p:spPr>
          <a:xfrm>
            <a:off x="1039783" y="3420756"/>
            <a:ext cx="2407615" cy="589556"/>
          </a:xfrm>
          <a:prstGeom prst="rect">
            <a:avLst/>
          </a:prstGeom>
          <a:noFill/>
        </p:spPr>
        <p:txBody>
          <a:bodyPr wrap="square" lIns="72000" tIns="0" rIns="72000" bIns="0" anchor="ctr" anchorCtr="0">
            <a:normAutofit/>
          </a:bodyPr>
          <a:lstStyle/>
          <a:p>
            <a:pPr algn="r" defTabSz="914378">
              <a:lnSpc>
                <a:spcPct val="120000"/>
              </a:lnSpc>
              <a:defRPr/>
            </a:pPr>
            <a:r>
              <a:rPr lang="zh-CN" altLang="en-US" sz="1000">
                <a:cs typeface="+mn-ea"/>
                <a:sym typeface="+mn-lt"/>
              </a:rPr>
              <a:t>此部分内容作为文字排版占位显示</a:t>
            </a:r>
            <a:br>
              <a:rPr lang="zh-CN" altLang="en-US" sz="1000">
                <a:cs typeface="+mn-ea"/>
                <a:sym typeface="+mn-lt"/>
              </a:rPr>
            </a:br>
            <a:r>
              <a:rPr lang="zh-CN" altLang="en-US" sz="1000">
                <a:cs typeface="+mn-ea"/>
                <a:sym typeface="+mn-lt"/>
              </a:rPr>
              <a:t>（建议使用主题字体）</a:t>
            </a:r>
          </a:p>
        </p:txBody>
      </p:sp>
      <p:sp>
        <p:nvSpPr>
          <p:cNvPr id="42" name="PA_矩形 41">
            <a:extLst>
              <a:ext uri="{FF2B5EF4-FFF2-40B4-BE49-F238E27FC236}">
                <a16:creationId xmlns:a16="http://schemas.microsoft.com/office/drawing/2014/main" id="{78F2D3E6-681C-49DE-89AE-86D52F0539AD}"/>
              </a:ext>
            </a:extLst>
          </p:cNvPr>
          <p:cNvSpPr/>
          <p:nvPr>
            <p:custDataLst>
              <p:tags r:id="rId16"/>
            </p:custDataLst>
          </p:nvPr>
        </p:nvSpPr>
        <p:spPr>
          <a:xfrm>
            <a:off x="1039783" y="3174535"/>
            <a:ext cx="2407615" cy="246221"/>
          </a:xfrm>
          <a:prstGeom prst="rect">
            <a:avLst/>
          </a:prstGeom>
        </p:spPr>
        <p:txBody>
          <a:bodyPr wrap="none" lIns="72000" tIns="0" rIns="72000" bIns="0">
            <a:normAutofit/>
          </a:bodyPr>
          <a:lstStyle/>
          <a:p>
            <a:pPr lvl="0" algn="r" defTabSz="914378">
              <a:defRPr/>
            </a:pPr>
            <a:r>
              <a:rPr lang="zh-CN" altLang="en-US" sz="1600" b="1">
                <a:solidFill>
                  <a:schemeClr val="accent2"/>
                </a:solidFill>
                <a:cs typeface="+mn-ea"/>
                <a:sym typeface="+mn-lt"/>
              </a:rPr>
              <a:t>标题文本预设</a:t>
            </a:r>
          </a:p>
        </p:txBody>
      </p:sp>
      <p:sp>
        <p:nvSpPr>
          <p:cNvPr id="39" name="PA_文本框 24">
            <a:extLst>
              <a:ext uri="{FF2B5EF4-FFF2-40B4-BE49-F238E27FC236}">
                <a16:creationId xmlns:a16="http://schemas.microsoft.com/office/drawing/2014/main" id="{A16BD590-BCC4-4C85-B54C-A7B360940CAF}"/>
              </a:ext>
            </a:extLst>
          </p:cNvPr>
          <p:cNvSpPr txBox="1"/>
          <p:nvPr>
            <p:custDataLst>
              <p:tags r:id="rId17"/>
            </p:custDataLst>
          </p:nvPr>
        </p:nvSpPr>
        <p:spPr>
          <a:xfrm>
            <a:off x="8741010" y="3420756"/>
            <a:ext cx="2457329" cy="589556"/>
          </a:xfrm>
          <a:prstGeom prst="rect">
            <a:avLst/>
          </a:prstGeom>
          <a:noFill/>
        </p:spPr>
        <p:txBody>
          <a:bodyPr wrap="square" lIns="72000" tIns="0" rIns="72000" bIns="0" anchor="ctr" anchorCtr="0">
            <a:normAutofit/>
          </a:bodyPr>
          <a:lstStyle/>
          <a:p>
            <a:pPr defTabSz="914378">
              <a:lnSpc>
                <a:spcPct val="120000"/>
              </a:lnSpc>
              <a:defRPr/>
            </a:pPr>
            <a:r>
              <a:rPr lang="zh-CN" altLang="en-US" sz="1000">
                <a:cs typeface="+mn-ea"/>
                <a:sym typeface="+mn-lt"/>
              </a:rPr>
              <a:t>此部分内容作为文字排版占位显示</a:t>
            </a:r>
            <a:br>
              <a:rPr lang="zh-CN" altLang="en-US" sz="1000">
                <a:cs typeface="+mn-ea"/>
                <a:sym typeface="+mn-lt"/>
              </a:rPr>
            </a:br>
            <a:r>
              <a:rPr lang="zh-CN" altLang="en-US" sz="1000">
                <a:cs typeface="+mn-ea"/>
                <a:sym typeface="+mn-lt"/>
              </a:rPr>
              <a:t>（建议使用主题字体）</a:t>
            </a:r>
          </a:p>
        </p:txBody>
      </p:sp>
      <p:sp>
        <p:nvSpPr>
          <p:cNvPr id="40" name="PA_矩形 39">
            <a:extLst>
              <a:ext uri="{FF2B5EF4-FFF2-40B4-BE49-F238E27FC236}">
                <a16:creationId xmlns:a16="http://schemas.microsoft.com/office/drawing/2014/main" id="{963803E4-2A9C-4CA3-A4FB-6E6739084994}"/>
              </a:ext>
            </a:extLst>
          </p:cNvPr>
          <p:cNvSpPr/>
          <p:nvPr>
            <p:custDataLst>
              <p:tags r:id="rId18"/>
            </p:custDataLst>
          </p:nvPr>
        </p:nvSpPr>
        <p:spPr>
          <a:xfrm>
            <a:off x="8741010" y="3174535"/>
            <a:ext cx="2457329" cy="246221"/>
          </a:xfrm>
          <a:prstGeom prst="rect">
            <a:avLst/>
          </a:prstGeom>
        </p:spPr>
        <p:txBody>
          <a:bodyPr wrap="none" lIns="72000" tIns="0" rIns="72000" bIns="0">
            <a:normAutofit/>
          </a:bodyPr>
          <a:lstStyle/>
          <a:p>
            <a:pPr lvl="0" defTabSz="914378">
              <a:defRPr/>
            </a:pPr>
            <a:r>
              <a:rPr lang="zh-CN" altLang="en-US" sz="1600" b="1">
                <a:solidFill>
                  <a:schemeClr val="accent4"/>
                </a:solidFill>
                <a:cs typeface="+mn-ea"/>
                <a:sym typeface="+mn-lt"/>
              </a:rPr>
              <a:t>标题文本预设</a:t>
            </a:r>
          </a:p>
        </p:txBody>
      </p:sp>
      <p:sp>
        <p:nvSpPr>
          <p:cNvPr id="37" name="PA_文本框 27">
            <a:extLst>
              <a:ext uri="{FF2B5EF4-FFF2-40B4-BE49-F238E27FC236}">
                <a16:creationId xmlns:a16="http://schemas.microsoft.com/office/drawing/2014/main" id="{67EADF29-EF64-4813-B1A1-5A5404AAF40A}"/>
              </a:ext>
            </a:extLst>
          </p:cNvPr>
          <p:cNvSpPr txBox="1"/>
          <p:nvPr>
            <p:custDataLst>
              <p:tags r:id="rId19"/>
            </p:custDataLst>
          </p:nvPr>
        </p:nvSpPr>
        <p:spPr>
          <a:xfrm>
            <a:off x="1039783" y="2039533"/>
            <a:ext cx="2407615" cy="589556"/>
          </a:xfrm>
          <a:prstGeom prst="rect">
            <a:avLst/>
          </a:prstGeom>
          <a:noFill/>
        </p:spPr>
        <p:txBody>
          <a:bodyPr wrap="square" lIns="72000" tIns="0" rIns="72000" bIns="0" anchor="ctr" anchorCtr="0">
            <a:normAutofit/>
          </a:bodyPr>
          <a:lstStyle/>
          <a:p>
            <a:pPr algn="r" defTabSz="914378">
              <a:lnSpc>
                <a:spcPct val="120000"/>
              </a:lnSpc>
              <a:defRPr/>
            </a:pPr>
            <a:r>
              <a:rPr lang="zh-CN" altLang="en-US" sz="1000">
                <a:cs typeface="+mn-ea"/>
                <a:sym typeface="+mn-lt"/>
              </a:rPr>
              <a:t>此部分内容作为文字排版占位显示</a:t>
            </a:r>
            <a:br>
              <a:rPr lang="zh-CN" altLang="en-US" sz="1000">
                <a:cs typeface="+mn-ea"/>
                <a:sym typeface="+mn-lt"/>
              </a:rPr>
            </a:br>
            <a:r>
              <a:rPr lang="zh-CN" altLang="en-US" sz="1000">
                <a:cs typeface="+mn-ea"/>
                <a:sym typeface="+mn-lt"/>
              </a:rPr>
              <a:t>（建议使用主题字体）</a:t>
            </a:r>
          </a:p>
        </p:txBody>
      </p:sp>
      <p:sp>
        <p:nvSpPr>
          <p:cNvPr id="38" name="PA_矩形 37">
            <a:extLst>
              <a:ext uri="{FF2B5EF4-FFF2-40B4-BE49-F238E27FC236}">
                <a16:creationId xmlns:a16="http://schemas.microsoft.com/office/drawing/2014/main" id="{D84A84F1-A0A2-4AEE-BA6A-8925818CC8A7}"/>
              </a:ext>
            </a:extLst>
          </p:cNvPr>
          <p:cNvSpPr/>
          <p:nvPr>
            <p:custDataLst>
              <p:tags r:id="rId20"/>
            </p:custDataLst>
          </p:nvPr>
        </p:nvSpPr>
        <p:spPr>
          <a:xfrm>
            <a:off x="1039783" y="1793312"/>
            <a:ext cx="2407615" cy="246221"/>
          </a:xfrm>
          <a:prstGeom prst="rect">
            <a:avLst/>
          </a:prstGeom>
        </p:spPr>
        <p:txBody>
          <a:bodyPr wrap="none" lIns="72000" tIns="0" rIns="72000" bIns="0">
            <a:normAutofit/>
          </a:bodyPr>
          <a:lstStyle/>
          <a:p>
            <a:pPr lvl="0" algn="r" defTabSz="914378">
              <a:defRPr/>
            </a:pPr>
            <a:r>
              <a:rPr lang="zh-CN" altLang="en-US" sz="1600" b="1">
                <a:solidFill>
                  <a:schemeClr val="accent2"/>
                </a:solidFill>
                <a:cs typeface="+mn-ea"/>
                <a:sym typeface="+mn-lt"/>
              </a:rPr>
              <a:t>标题文本预设</a:t>
            </a:r>
          </a:p>
        </p:txBody>
      </p:sp>
      <p:sp>
        <p:nvSpPr>
          <p:cNvPr id="35" name="PA_文本框 30">
            <a:extLst>
              <a:ext uri="{FF2B5EF4-FFF2-40B4-BE49-F238E27FC236}">
                <a16:creationId xmlns:a16="http://schemas.microsoft.com/office/drawing/2014/main" id="{24523873-B05E-4820-9445-E11597A2CAC6}"/>
              </a:ext>
            </a:extLst>
          </p:cNvPr>
          <p:cNvSpPr txBox="1"/>
          <p:nvPr>
            <p:custDataLst>
              <p:tags r:id="rId21"/>
            </p:custDataLst>
          </p:nvPr>
        </p:nvSpPr>
        <p:spPr>
          <a:xfrm>
            <a:off x="8741010" y="2039533"/>
            <a:ext cx="2457329" cy="589556"/>
          </a:xfrm>
          <a:prstGeom prst="rect">
            <a:avLst/>
          </a:prstGeom>
          <a:noFill/>
        </p:spPr>
        <p:txBody>
          <a:bodyPr wrap="square" lIns="72000" tIns="0" rIns="72000" bIns="0" anchor="ctr" anchorCtr="0">
            <a:normAutofit/>
          </a:bodyPr>
          <a:lstStyle/>
          <a:p>
            <a:pPr defTabSz="914378">
              <a:lnSpc>
                <a:spcPct val="120000"/>
              </a:lnSpc>
              <a:defRPr/>
            </a:pPr>
            <a:r>
              <a:rPr lang="zh-CN" altLang="en-US" sz="1000">
                <a:cs typeface="+mn-ea"/>
                <a:sym typeface="+mn-lt"/>
              </a:rPr>
              <a:t>此部分内容作为文字排版占位显示</a:t>
            </a:r>
            <a:br>
              <a:rPr lang="zh-CN" altLang="en-US" sz="1000">
                <a:cs typeface="+mn-ea"/>
                <a:sym typeface="+mn-lt"/>
              </a:rPr>
            </a:br>
            <a:r>
              <a:rPr lang="zh-CN" altLang="en-US" sz="1000">
                <a:cs typeface="+mn-ea"/>
                <a:sym typeface="+mn-lt"/>
              </a:rPr>
              <a:t>（建议使用主题字体）</a:t>
            </a:r>
          </a:p>
        </p:txBody>
      </p:sp>
      <p:sp>
        <p:nvSpPr>
          <p:cNvPr id="36" name="PA_矩形 35">
            <a:extLst>
              <a:ext uri="{FF2B5EF4-FFF2-40B4-BE49-F238E27FC236}">
                <a16:creationId xmlns:a16="http://schemas.microsoft.com/office/drawing/2014/main" id="{D75B1529-EE81-4051-AC64-6870A3215B50}"/>
              </a:ext>
            </a:extLst>
          </p:cNvPr>
          <p:cNvSpPr/>
          <p:nvPr>
            <p:custDataLst>
              <p:tags r:id="rId22"/>
            </p:custDataLst>
          </p:nvPr>
        </p:nvSpPr>
        <p:spPr>
          <a:xfrm>
            <a:off x="8741010" y="1793312"/>
            <a:ext cx="2457329" cy="246221"/>
          </a:xfrm>
          <a:prstGeom prst="rect">
            <a:avLst/>
          </a:prstGeom>
        </p:spPr>
        <p:txBody>
          <a:bodyPr wrap="none" lIns="72000" tIns="0" rIns="72000" bIns="0">
            <a:normAutofit/>
          </a:bodyPr>
          <a:lstStyle/>
          <a:p>
            <a:pPr lvl="0" defTabSz="914378">
              <a:defRPr/>
            </a:pPr>
            <a:r>
              <a:rPr lang="zh-CN" altLang="en-US" sz="1600" b="1">
                <a:solidFill>
                  <a:schemeClr val="accent4"/>
                </a:solidFill>
                <a:cs typeface="+mn-ea"/>
                <a:sym typeface="+mn-lt"/>
              </a:rPr>
              <a:t>标题文本预设</a:t>
            </a:r>
          </a:p>
        </p:txBody>
      </p:sp>
    </p:spTree>
    <p:extLst>
      <p:ext uri="{BB962C8B-B14F-4D97-AF65-F5344CB8AC3E}">
        <p14:creationId xmlns:p14="http://schemas.microsoft.com/office/powerpoint/2010/main" val="74346792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10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125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15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175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200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2250"/>
                                  </p:stCondLst>
                                  <p:childTnLst>
                                    <p:set>
                                      <p:cBhvr>
                                        <p:cTn id="31" dur="1" fill="hold">
                                          <p:stCondLst>
                                            <p:cond delay="0"/>
                                          </p:stCondLst>
                                        </p:cTn>
                                        <p:tgtEl>
                                          <p:spTgt spid="54"/>
                                        </p:tgtEl>
                                        <p:attrNameLst>
                                          <p:attrName>style.visibility</p:attrName>
                                        </p:attrNameLst>
                                      </p:cBhvr>
                                      <p:to>
                                        <p:strVal val="visible"/>
                                      </p:to>
                                    </p:set>
                                    <p:animEffect transition="in" filter="fade">
                                      <p:cBhvr>
                                        <p:cTn id="32" dur="1000"/>
                                        <p:tgtEl>
                                          <p:spTgt spid="54"/>
                                        </p:tgtEl>
                                      </p:cBhvr>
                                    </p:animEffect>
                                    <p:anim calcmode="lin" valueType="num">
                                      <p:cBhvr>
                                        <p:cTn id="33" dur="1000" fill="hold"/>
                                        <p:tgtEl>
                                          <p:spTgt spid="54"/>
                                        </p:tgtEl>
                                        <p:attrNameLst>
                                          <p:attrName>ppt_x</p:attrName>
                                        </p:attrNameLst>
                                      </p:cBhvr>
                                      <p:tavLst>
                                        <p:tav tm="0">
                                          <p:val>
                                            <p:strVal val="#ppt_x"/>
                                          </p:val>
                                        </p:tav>
                                        <p:tav tm="100000">
                                          <p:val>
                                            <p:strVal val="#ppt_x"/>
                                          </p:val>
                                        </p:tav>
                                      </p:tavLst>
                                    </p:anim>
                                    <p:anim calcmode="lin" valueType="num">
                                      <p:cBhvr>
                                        <p:cTn id="34" dur="1000" fill="hold"/>
                                        <p:tgtEl>
                                          <p:spTgt spid="54"/>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2500"/>
                                  </p:stCondLst>
                                  <p:childTnLst>
                                    <p:set>
                                      <p:cBhvr>
                                        <p:cTn id="36" dur="1" fill="hold">
                                          <p:stCondLst>
                                            <p:cond delay="0"/>
                                          </p:stCondLst>
                                        </p:cTn>
                                        <p:tgtEl>
                                          <p:spTgt spid="55"/>
                                        </p:tgtEl>
                                        <p:attrNameLst>
                                          <p:attrName>style.visibility</p:attrName>
                                        </p:attrNameLst>
                                      </p:cBhvr>
                                      <p:to>
                                        <p:strVal val="visible"/>
                                      </p:to>
                                    </p:set>
                                    <p:animEffect transition="in" filter="fade">
                                      <p:cBhvr>
                                        <p:cTn id="37" dur="1000"/>
                                        <p:tgtEl>
                                          <p:spTgt spid="55"/>
                                        </p:tgtEl>
                                      </p:cBhvr>
                                    </p:animEffect>
                                    <p:anim calcmode="lin" valueType="num">
                                      <p:cBhvr>
                                        <p:cTn id="38" dur="1000" fill="hold"/>
                                        <p:tgtEl>
                                          <p:spTgt spid="55"/>
                                        </p:tgtEl>
                                        <p:attrNameLst>
                                          <p:attrName>ppt_x</p:attrName>
                                        </p:attrNameLst>
                                      </p:cBhvr>
                                      <p:tavLst>
                                        <p:tav tm="0">
                                          <p:val>
                                            <p:strVal val="#ppt_x"/>
                                          </p:val>
                                        </p:tav>
                                        <p:tav tm="100000">
                                          <p:val>
                                            <p:strVal val="#ppt_x"/>
                                          </p:val>
                                        </p:tav>
                                      </p:tavLst>
                                    </p:anim>
                                    <p:anim calcmode="lin" valueType="num">
                                      <p:cBhvr>
                                        <p:cTn id="39" dur="1000" fill="hold"/>
                                        <p:tgtEl>
                                          <p:spTgt spid="55"/>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2750"/>
                                  </p:stCondLst>
                                  <p:childTnLst>
                                    <p:set>
                                      <p:cBhvr>
                                        <p:cTn id="41" dur="1" fill="hold">
                                          <p:stCondLst>
                                            <p:cond delay="0"/>
                                          </p:stCondLst>
                                        </p:cTn>
                                        <p:tgtEl>
                                          <p:spTgt spid="52"/>
                                        </p:tgtEl>
                                        <p:attrNameLst>
                                          <p:attrName>style.visibility</p:attrName>
                                        </p:attrNameLst>
                                      </p:cBhvr>
                                      <p:to>
                                        <p:strVal val="visible"/>
                                      </p:to>
                                    </p:set>
                                    <p:animEffect transition="in" filter="fade">
                                      <p:cBhvr>
                                        <p:cTn id="42" dur="1000"/>
                                        <p:tgtEl>
                                          <p:spTgt spid="52"/>
                                        </p:tgtEl>
                                      </p:cBhvr>
                                    </p:animEffect>
                                    <p:anim calcmode="lin" valueType="num">
                                      <p:cBhvr>
                                        <p:cTn id="43" dur="1000" fill="hold"/>
                                        <p:tgtEl>
                                          <p:spTgt spid="52"/>
                                        </p:tgtEl>
                                        <p:attrNameLst>
                                          <p:attrName>ppt_x</p:attrName>
                                        </p:attrNameLst>
                                      </p:cBhvr>
                                      <p:tavLst>
                                        <p:tav tm="0">
                                          <p:val>
                                            <p:strVal val="#ppt_x"/>
                                          </p:val>
                                        </p:tav>
                                        <p:tav tm="100000">
                                          <p:val>
                                            <p:strVal val="#ppt_x"/>
                                          </p:val>
                                        </p:tav>
                                      </p:tavLst>
                                    </p:anim>
                                    <p:anim calcmode="lin" valueType="num">
                                      <p:cBhvr>
                                        <p:cTn id="44" dur="1000" fill="hold"/>
                                        <p:tgtEl>
                                          <p:spTgt spid="52"/>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3000"/>
                                  </p:stCondLst>
                                  <p:childTnLst>
                                    <p:set>
                                      <p:cBhvr>
                                        <p:cTn id="46" dur="1" fill="hold">
                                          <p:stCondLst>
                                            <p:cond delay="0"/>
                                          </p:stCondLst>
                                        </p:cTn>
                                        <p:tgtEl>
                                          <p:spTgt spid="53"/>
                                        </p:tgtEl>
                                        <p:attrNameLst>
                                          <p:attrName>style.visibility</p:attrName>
                                        </p:attrNameLst>
                                      </p:cBhvr>
                                      <p:to>
                                        <p:strVal val="visible"/>
                                      </p:to>
                                    </p:set>
                                    <p:animEffect transition="in" filter="fade">
                                      <p:cBhvr>
                                        <p:cTn id="47" dur="1000"/>
                                        <p:tgtEl>
                                          <p:spTgt spid="53"/>
                                        </p:tgtEl>
                                      </p:cBhvr>
                                    </p:animEffect>
                                    <p:anim calcmode="lin" valueType="num">
                                      <p:cBhvr>
                                        <p:cTn id="48" dur="1000" fill="hold"/>
                                        <p:tgtEl>
                                          <p:spTgt spid="53"/>
                                        </p:tgtEl>
                                        <p:attrNameLst>
                                          <p:attrName>ppt_x</p:attrName>
                                        </p:attrNameLst>
                                      </p:cBhvr>
                                      <p:tavLst>
                                        <p:tav tm="0">
                                          <p:val>
                                            <p:strVal val="#ppt_x"/>
                                          </p:val>
                                        </p:tav>
                                        <p:tav tm="100000">
                                          <p:val>
                                            <p:strVal val="#ppt_x"/>
                                          </p:val>
                                        </p:tav>
                                      </p:tavLst>
                                    </p:anim>
                                    <p:anim calcmode="lin" valueType="num">
                                      <p:cBhvr>
                                        <p:cTn id="49" dur="1000" fill="hold"/>
                                        <p:tgtEl>
                                          <p:spTgt spid="53"/>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3250"/>
                                  </p:stCondLst>
                                  <p:childTnLst>
                                    <p:set>
                                      <p:cBhvr>
                                        <p:cTn id="51" dur="1" fill="hold">
                                          <p:stCondLst>
                                            <p:cond delay="0"/>
                                          </p:stCondLst>
                                        </p:cTn>
                                        <p:tgtEl>
                                          <p:spTgt spid="43"/>
                                        </p:tgtEl>
                                        <p:attrNameLst>
                                          <p:attrName>style.visibility</p:attrName>
                                        </p:attrNameLst>
                                      </p:cBhvr>
                                      <p:to>
                                        <p:strVal val="visible"/>
                                      </p:to>
                                    </p:set>
                                    <p:animEffect transition="in" filter="fade">
                                      <p:cBhvr>
                                        <p:cTn id="52" dur="1000"/>
                                        <p:tgtEl>
                                          <p:spTgt spid="43"/>
                                        </p:tgtEl>
                                      </p:cBhvr>
                                    </p:animEffect>
                                    <p:anim calcmode="lin" valueType="num">
                                      <p:cBhvr>
                                        <p:cTn id="53" dur="1000" fill="hold"/>
                                        <p:tgtEl>
                                          <p:spTgt spid="43"/>
                                        </p:tgtEl>
                                        <p:attrNameLst>
                                          <p:attrName>ppt_x</p:attrName>
                                        </p:attrNameLst>
                                      </p:cBhvr>
                                      <p:tavLst>
                                        <p:tav tm="0">
                                          <p:val>
                                            <p:strVal val="#ppt_x"/>
                                          </p:val>
                                        </p:tav>
                                        <p:tav tm="100000">
                                          <p:val>
                                            <p:strVal val="#ppt_x"/>
                                          </p:val>
                                        </p:tav>
                                      </p:tavLst>
                                    </p:anim>
                                    <p:anim calcmode="lin" valueType="num">
                                      <p:cBhvr>
                                        <p:cTn id="54" dur="1000" fill="hold"/>
                                        <p:tgtEl>
                                          <p:spTgt spid="43"/>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3500"/>
                                  </p:stCondLst>
                                  <p:childTnLst>
                                    <p:set>
                                      <p:cBhvr>
                                        <p:cTn id="56" dur="1" fill="hold">
                                          <p:stCondLst>
                                            <p:cond delay="0"/>
                                          </p:stCondLst>
                                        </p:cTn>
                                        <p:tgtEl>
                                          <p:spTgt spid="44"/>
                                        </p:tgtEl>
                                        <p:attrNameLst>
                                          <p:attrName>style.visibility</p:attrName>
                                        </p:attrNameLst>
                                      </p:cBhvr>
                                      <p:to>
                                        <p:strVal val="visible"/>
                                      </p:to>
                                    </p:set>
                                    <p:animEffect transition="in" filter="fade">
                                      <p:cBhvr>
                                        <p:cTn id="57" dur="1000"/>
                                        <p:tgtEl>
                                          <p:spTgt spid="44"/>
                                        </p:tgtEl>
                                      </p:cBhvr>
                                    </p:animEffect>
                                    <p:anim calcmode="lin" valueType="num">
                                      <p:cBhvr>
                                        <p:cTn id="58" dur="1000" fill="hold"/>
                                        <p:tgtEl>
                                          <p:spTgt spid="44"/>
                                        </p:tgtEl>
                                        <p:attrNameLst>
                                          <p:attrName>ppt_x</p:attrName>
                                        </p:attrNameLst>
                                      </p:cBhvr>
                                      <p:tavLst>
                                        <p:tav tm="0">
                                          <p:val>
                                            <p:strVal val="#ppt_x"/>
                                          </p:val>
                                        </p:tav>
                                        <p:tav tm="100000">
                                          <p:val>
                                            <p:strVal val="#ppt_x"/>
                                          </p:val>
                                        </p:tav>
                                      </p:tavLst>
                                    </p:anim>
                                    <p:anim calcmode="lin" valueType="num">
                                      <p:cBhvr>
                                        <p:cTn id="59" dur="1000" fill="hold"/>
                                        <p:tgtEl>
                                          <p:spTgt spid="44"/>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3750"/>
                                  </p:stCondLst>
                                  <p:childTnLst>
                                    <p:set>
                                      <p:cBhvr>
                                        <p:cTn id="61" dur="1" fill="hold">
                                          <p:stCondLst>
                                            <p:cond delay="0"/>
                                          </p:stCondLst>
                                        </p:cTn>
                                        <p:tgtEl>
                                          <p:spTgt spid="45"/>
                                        </p:tgtEl>
                                        <p:attrNameLst>
                                          <p:attrName>style.visibility</p:attrName>
                                        </p:attrNameLst>
                                      </p:cBhvr>
                                      <p:to>
                                        <p:strVal val="visible"/>
                                      </p:to>
                                    </p:set>
                                    <p:animEffect transition="in" filter="fade">
                                      <p:cBhvr>
                                        <p:cTn id="62" dur="1000"/>
                                        <p:tgtEl>
                                          <p:spTgt spid="45"/>
                                        </p:tgtEl>
                                      </p:cBhvr>
                                    </p:animEffect>
                                    <p:anim calcmode="lin" valueType="num">
                                      <p:cBhvr>
                                        <p:cTn id="63" dur="1000" fill="hold"/>
                                        <p:tgtEl>
                                          <p:spTgt spid="45"/>
                                        </p:tgtEl>
                                        <p:attrNameLst>
                                          <p:attrName>ppt_x</p:attrName>
                                        </p:attrNameLst>
                                      </p:cBhvr>
                                      <p:tavLst>
                                        <p:tav tm="0">
                                          <p:val>
                                            <p:strVal val="#ppt_x"/>
                                          </p:val>
                                        </p:tav>
                                        <p:tav tm="100000">
                                          <p:val>
                                            <p:strVal val="#ppt_x"/>
                                          </p:val>
                                        </p:tav>
                                      </p:tavLst>
                                    </p:anim>
                                    <p:anim calcmode="lin" valueType="num">
                                      <p:cBhvr>
                                        <p:cTn id="64" dur="1000" fill="hold"/>
                                        <p:tgtEl>
                                          <p:spTgt spid="45"/>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4000"/>
                                  </p:stCondLst>
                                  <p:childTnLst>
                                    <p:set>
                                      <p:cBhvr>
                                        <p:cTn id="66" dur="1" fill="hold">
                                          <p:stCondLst>
                                            <p:cond delay="0"/>
                                          </p:stCondLst>
                                        </p:cTn>
                                        <p:tgtEl>
                                          <p:spTgt spid="46"/>
                                        </p:tgtEl>
                                        <p:attrNameLst>
                                          <p:attrName>style.visibility</p:attrName>
                                        </p:attrNameLst>
                                      </p:cBhvr>
                                      <p:to>
                                        <p:strVal val="visible"/>
                                      </p:to>
                                    </p:set>
                                    <p:animEffect transition="in" filter="fade">
                                      <p:cBhvr>
                                        <p:cTn id="67" dur="1000"/>
                                        <p:tgtEl>
                                          <p:spTgt spid="46"/>
                                        </p:tgtEl>
                                      </p:cBhvr>
                                    </p:animEffect>
                                    <p:anim calcmode="lin" valueType="num">
                                      <p:cBhvr>
                                        <p:cTn id="68" dur="1000" fill="hold"/>
                                        <p:tgtEl>
                                          <p:spTgt spid="46"/>
                                        </p:tgtEl>
                                        <p:attrNameLst>
                                          <p:attrName>ppt_x</p:attrName>
                                        </p:attrNameLst>
                                      </p:cBhvr>
                                      <p:tavLst>
                                        <p:tav tm="0">
                                          <p:val>
                                            <p:strVal val="#ppt_x"/>
                                          </p:val>
                                        </p:tav>
                                        <p:tav tm="100000">
                                          <p:val>
                                            <p:strVal val="#ppt_x"/>
                                          </p:val>
                                        </p:tav>
                                      </p:tavLst>
                                    </p:anim>
                                    <p:anim calcmode="lin" valueType="num">
                                      <p:cBhvr>
                                        <p:cTn id="69" dur="1000" fill="hold"/>
                                        <p:tgtEl>
                                          <p:spTgt spid="46"/>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4250"/>
                                  </p:stCondLst>
                                  <p:childTnLst>
                                    <p:set>
                                      <p:cBhvr>
                                        <p:cTn id="71" dur="1" fill="hold">
                                          <p:stCondLst>
                                            <p:cond delay="0"/>
                                          </p:stCondLst>
                                        </p:cTn>
                                        <p:tgtEl>
                                          <p:spTgt spid="41"/>
                                        </p:tgtEl>
                                        <p:attrNameLst>
                                          <p:attrName>style.visibility</p:attrName>
                                        </p:attrNameLst>
                                      </p:cBhvr>
                                      <p:to>
                                        <p:strVal val="visible"/>
                                      </p:to>
                                    </p:set>
                                    <p:animEffect transition="in" filter="fade">
                                      <p:cBhvr>
                                        <p:cTn id="72" dur="1000"/>
                                        <p:tgtEl>
                                          <p:spTgt spid="41"/>
                                        </p:tgtEl>
                                      </p:cBhvr>
                                    </p:animEffect>
                                    <p:anim calcmode="lin" valueType="num">
                                      <p:cBhvr>
                                        <p:cTn id="73" dur="1000" fill="hold"/>
                                        <p:tgtEl>
                                          <p:spTgt spid="41"/>
                                        </p:tgtEl>
                                        <p:attrNameLst>
                                          <p:attrName>ppt_x</p:attrName>
                                        </p:attrNameLst>
                                      </p:cBhvr>
                                      <p:tavLst>
                                        <p:tav tm="0">
                                          <p:val>
                                            <p:strVal val="#ppt_x"/>
                                          </p:val>
                                        </p:tav>
                                        <p:tav tm="100000">
                                          <p:val>
                                            <p:strVal val="#ppt_x"/>
                                          </p:val>
                                        </p:tav>
                                      </p:tavLst>
                                    </p:anim>
                                    <p:anim calcmode="lin" valueType="num">
                                      <p:cBhvr>
                                        <p:cTn id="74" dur="1000" fill="hold"/>
                                        <p:tgtEl>
                                          <p:spTgt spid="41"/>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4500"/>
                                  </p:stCondLst>
                                  <p:childTnLst>
                                    <p:set>
                                      <p:cBhvr>
                                        <p:cTn id="76" dur="1" fill="hold">
                                          <p:stCondLst>
                                            <p:cond delay="0"/>
                                          </p:stCondLst>
                                        </p:cTn>
                                        <p:tgtEl>
                                          <p:spTgt spid="42"/>
                                        </p:tgtEl>
                                        <p:attrNameLst>
                                          <p:attrName>style.visibility</p:attrName>
                                        </p:attrNameLst>
                                      </p:cBhvr>
                                      <p:to>
                                        <p:strVal val="visible"/>
                                      </p:to>
                                    </p:set>
                                    <p:animEffect transition="in" filter="fade">
                                      <p:cBhvr>
                                        <p:cTn id="77" dur="1000"/>
                                        <p:tgtEl>
                                          <p:spTgt spid="42"/>
                                        </p:tgtEl>
                                      </p:cBhvr>
                                    </p:animEffect>
                                    <p:anim calcmode="lin" valueType="num">
                                      <p:cBhvr>
                                        <p:cTn id="78" dur="1000" fill="hold"/>
                                        <p:tgtEl>
                                          <p:spTgt spid="42"/>
                                        </p:tgtEl>
                                        <p:attrNameLst>
                                          <p:attrName>ppt_x</p:attrName>
                                        </p:attrNameLst>
                                      </p:cBhvr>
                                      <p:tavLst>
                                        <p:tav tm="0">
                                          <p:val>
                                            <p:strVal val="#ppt_x"/>
                                          </p:val>
                                        </p:tav>
                                        <p:tav tm="100000">
                                          <p:val>
                                            <p:strVal val="#ppt_x"/>
                                          </p:val>
                                        </p:tav>
                                      </p:tavLst>
                                    </p:anim>
                                    <p:anim calcmode="lin" valueType="num">
                                      <p:cBhvr>
                                        <p:cTn id="79" dur="1000" fill="hold"/>
                                        <p:tgtEl>
                                          <p:spTgt spid="42"/>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4750"/>
                                  </p:stCondLst>
                                  <p:childTnLst>
                                    <p:set>
                                      <p:cBhvr>
                                        <p:cTn id="81" dur="1" fill="hold">
                                          <p:stCondLst>
                                            <p:cond delay="0"/>
                                          </p:stCondLst>
                                        </p:cTn>
                                        <p:tgtEl>
                                          <p:spTgt spid="39"/>
                                        </p:tgtEl>
                                        <p:attrNameLst>
                                          <p:attrName>style.visibility</p:attrName>
                                        </p:attrNameLst>
                                      </p:cBhvr>
                                      <p:to>
                                        <p:strVal val="visible"/>
                                      </p:to>
                                    </p:set>
                                    <p:animEffect transition="in" filter="fade">
                                      <p:cBhvr>
                                        <p:cTn id="82" dur="1000"/>
                                        <p:tgtEl>
                                          <p:spTgt spid="39"/>
                                        </p:tgtEl>
                                      </p:cBhvr>
                                    </p:animEffect>
                                    <p:anim calcmode="lin" valueType="num">
                                      <p:cBhvr>
                                        <p:cTn id="83" dur="1000" fill="hold"/>
                                        <p:tgtEl>
                                          <p:spTgt spid="39"/>
                                        </p:tgtEl>
                                        <p:attrNameLst>
                                          <p:attrName>ppt_x</p:attrName>
                                        </p:attrNameLst>
                                      </p:cBhvr>
                                      <p:tavLst>
                                        <p:tav tm="0">
                                          <p:val>
                                            <p:strVal val="#ppt_x"/>
                                          </p:val>
                                        </p:tav>
                                        <p:tav tm="100000">
                                          <p:val>
                                            <p:strVal val="#ppt_x"/>
                                          </p:val>
                                        </p:tav>
                                      </p:tavLst>
                                    </p:anim>
                                    <p:anim calcmode="lin" valueType="num">
                                      <p:cBhvr>
                                        <p:cTn id="84" dur="1000" fill="hold"/>
                                        <p:tgtEl>
                                          <p:spTgt spid="39"/>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5000"/>
                                  </p:stCondLst>
                                  <p:childTnLst>
                                    <p:set>
                                      <p:cBhvr>
                                        <p:cTn id="86" dur="1" fill="hold">
                                          <p:stCondLst>
                                            <p:cond delay="0"/>
                                          </p:stCondLst>
                                        </p:cTn>
                                        <p:tgtEl>
                                          <p:spTgt spid="40"/>
                                        </p:tgtEl>
                                        <p:attrNameLst>
                                          <p:attrName>style.visibility</p:attrName>
                                        </p:attrNameLst>
                                      </p:cBhvr>
                                      <p:to>
                                        <p:strVal val="visible"/>
                                      </p:to>
                                    </p:set>
                                    <p:animEffect transition="in" filter="fade">
                                      <p:cBhvr>
                                        <p:cTn id="87" dur="1000"/>
                                        <p:tgtEl>
                                          <p:spTgt spid="40"/>
                                        </p:tgtEl>
                                      </p:cBhvr>
                                    </p:animEffect>
                                    <p:anim calcmode="lin" valueType="num">
                                      <p:cBhvr>
                                        <p:cTn id="88" dur="1000" fill="hold"/>
                                        <p:tgtEl>
                                          <p:spTgt spid="40"/>
                                        </p:tgtEl>
                                        <p:attrNameLst>
                                          <p:attrName>ppt_x</p:attrName>
                                        </p:attrNameLst>
                                      </p:cBhvr>
                                      <p:tavLst>
                                        <p:tav tm="0">
                                          <p:val>
                                            <p:strVal val="#ppt_x"/>
                                          </p:val>
                                        </p:tav>
                                        <p:tav tm="100000">
                                          <p:val>
                                            <p:strVal val="#ppt_x"/>
                                          </p:val>
                                        </p:tav>
                                      </p:tavLst>
                                    </p:anim>
                                    <p:anim calcmode="lin" valueType="num">
                                      <p:cBhvr>
                                        <p:cTn id="89" dur="1000" fill="hold"/>
                                        <p:tgtEl>
                                          <p:spTgt spid="40"/>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5250"/>
                                  </p:stCondLst>
                                  <p:childTnLst>
                                    <p:set>
                                      <p:cBhvr>
                                        <p:cTn id="91" dur="1" fill="hold">
                                          <p:stCondLst>
                                            <p:cond delay="0"/>
                                          </p:stCondLst>
                                        </p:cTn>
                                        <p:tgtEl>
                                          <p:spTgt spid="37"/>
                                        </p:tgtEl>
                                        <p:attrNameLst>
                                          <p:attrName>style.visibility</p:attrName>
                                        </p:attrNameLst>
                                      </p:cBhvr>
                                      <p:to>
                                        <p:strVal val="visible"/>
                                      </p:to>
                                    </p:set>
                                    <p:animEffect transition="in" filter="fade">
                                      <p:cBhvr>
                                        <p:cTn id="92" dur="1000"/>
                                        <p:tgtEl>
                                          <p:spTgt spid="37"/>
                                        </p:tgtEl>
                                      </p:cBhvr>
                                    </p:animEffect>
                                    <p:anim calcmode="lin" valueType="num">
                                      <p:cBhvr>
                                        <p:cTn id="93" dur="1000" fill="hold"/>
                                        <p:tgtEl>
                                          <p:spTgt spid="37"/>
                                        </p:tgtEl>
                                        <p:attrNameLst>
                                          <p:attrName>ppt_x</p:attrName>
                                        </p:attrNameLst>
                                      </p:cBhvr>
                                      <p:tavLst>
                                        <p:tav tm="0">
                                          <p:val>
                                            <p:strVal val="#ppt_x"/>
                                          </p:val>
                                        </p:tav>
                                        <p:tav tm="100000">
                                          <p:val>
                                            <p:strVal val="#ppt_x"/>
                                          </p:val>
                                        </p:tav>
                                      </p:tavLst>
                                    </p:anim>
                                    <p:anim calcmode="lin" valueType="num">
                                      <p:cBhvr>
                                        <p:cTn id="94" dur="1000" fill="hold"/>
                                        <p:tgtEl>
                                          <p:spTgt spid="37"/>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5500"/>
                                  </p:stCondLst>
                                  <p:childTnLst>
                                    <p:set>
                                      <p:cBhvr>
                                        <p:cTn id="96" dur="1" fill="hold">
                                          <p:stCondLst>
                                            <p:cond delay="0"/>
                                          </p:stCondLst>
                                        </p:cTn>
                                        <p:tgtEl>
                                          <p:spTgt spid="38"/>
                                        </p:tgtEl>
                                        <p:attrNameLst>
                                          <p:attrName>style.visibility</p:attrName>
                                        </p:attrNameLst>
                                      </p:cBhvr>
                                      <p:to>
                                        <p:strVal val="visible"/>
                                      </p:to>
                                    </p:set>
                                    <p:animEffect transition="in" filter="fade">
                                      <p:cBhvr>
                                        <p:cTn id="97" dur="1000"/>
                                        <p:tgtEl>
                                          <p:spTgt spid="38"/>
                                        </p:tgtEl>
                                      </p:cBhvr>
                                    </p:animEffect>
                                    <p:anim calcmode="lin" valueType="num">
                                      <p:cBhvr>
                                        <p:cTn id="98" dur="1000" fill="hold"/>
                                        <p:tgtEl>
                                          <p:spTgt spid="38"/>
                                        </p:tgtEl>
                                        <p:attrNameLst>
                                          <p:attrName>ppt_x</p:attrName>
                                        </p:attrNameLst>
                                      </p:cBhvr>
                                      <p:tavLst>
                                        <p:tav tm="0">
                                          <p:val>
                                            <p:strVal val="#ppt_x"/>
                                          </p:val>
                                        </p:tav>
                                        <p:tav tm="100000">
                                          <p:val>
                                            <p:strVal val="#ppt_x"/>
                                          </p:val>
                                        </p:tav>
                                      </p:tavLst>
                                    </p:anim>
                                    <p:anim calcmode="lin" valueType="num">
                                      <p:cBhvr>
                                        <p:cTn id="99" dur="1000" fill="hold"/>
                                        <p:tgtEl>
                                          <p:spTgt spid="38"/>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5750"/>
                                  </p:stCondLst>
                                  <p:childTnLst>
                                    <p:set>
                                      <p:cBhvr>
                                        <p:cTn id="101" dur="1" fill="hold">
                                          <p:stCondLst>
                                            <p:cond delay="0"/>
                                          </p:stCondLst>
                                        </p:cTn>
                                        <p:tgtEl>
                                          <p:spTgt spid="35"/>
                                        </p:tgtEl>
                                        <p:attrNameLst>
                                          <p:attrName>style.visibility</p:attrName>
                                        </p:attrNameLst>
                                      </p:cBhvr>
                                      <p:to>
                                        <p:strVal val="visible"/>
                                      </p:to>
                                    </p:set>
                                    <p:animEffect transition="in" filter="fade">
                                      <p:cBhvr>
                                        <p:cTn id="102" dur="1000"/>
                                        <p:tgtEl>
                                          <p:spTgt spid="35"/>
                                        </p:tgtEl>
                                      </p:cBhvr>
                                    </p:animEffect>
                                    <p:anim calcmode="lin" valueType="num">
                                      <p:cBhvr>
                                        <p:cTn id="103" dur="1000" fill="hold"/>
                                        <p:tgtEl>
                                          <p:spTgt spid="35"/>
                                        </p:tgtEl>
                                        <p:attrNameLst>
                                          <p:attrName>ppt_x</p:attrName>
                                        </p:attrNameLst>
                                      </p:cBhvr>
                                      <p:tavLst>
                                        <p:tav tm="0">
                                          <p:val>
                                            <p:strVal val="#ppt_x"/>
                                          </p:val>
                                        </p:tav>
                                        <p:tav tm="100000">
                                          <p:val>
                                            <p:strVal val="#ppt_x"/>
                                          </p:val>
                                        </p:tav>
                                      </p:tavLst>
                                    </p:anim>
                                    <p:anim calcmode="lin" valueType="num">
                                      <p:cBhvr>
                                        <p:cTn id="104" dur="1000" fill="hold"/>
                                        <p:tgtEl>
                                          <p:spTgt spid="35"/>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6000"/>
                                  </p:stCondLst>
                                  <p:childTnLst>
                                    <p:set>
                                      <p:cBhvr>
                                        <p:cTn id="106" dur="1" fill="hold">
                                          <p:stCondLst>
                                            <p:cond delay="0"/>
                                          </p:stCondLst>
                                        </p:cTn>
                                        <p:tgtEl>
                                          <p:spTgt spid="36"/>
                                        </p:tgtEl>
                                        <p:attrNameLst>
                                          <p:attrName>style.visibility</p:attrName>
                                        </p:attrNameLst>
                                      </p:cBhvr>
                                      <p:to>
                                        <p:strVal val="visible"/>
                                      </p:to>
                                    </p:set>
                                    <p:animEffect transition="in" filter="fade">
                                      <p:cBhvr>
                                        <p:cTn id="107" dur="1000"/>
                                        <p:tgtEl>
                                          <p:spTgt spid="36"/>
                                        </p:tgtEl>
                                      </p:cBhvr>
                                    </p:animEffect>
                                    <p:anim calcmode="lin" valueType="num">
                                      <p:cBhvr>
                                        <p:cTn id="108" dur="1000" fill="hold"/>
                                        <p:tgtEl>
                                          <p:spTgt spid="36"/>
                                        </p:tgtEl>
                                        <p:attrNameLst>
                                          <p:attrName>ppt_x</p:attrName>
                                        </p:attrNameLst>
                                      </p:cBhvr>
                                      <p:tavLst>
                                        <p:tav tm="0">
                                          <p:val>
                                            <p:strVal val="#ppt_x"/>
                                          </p:val>
                                        </p:tav>
                                        <p:tav tm="100000">
                                          <p:val>
                                            <p:strVal val="#ppt_x"/>
                                          </p:val>
                                        </p:tav>
                                      </p:tavLst>
                                    </p:anim>
                                    <p:anim calcmode="lin" valueType="num">
                                      <p:cBhvr>
                                        <p:cTn id="109"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54" grpId="0"/>
      <p:bldP spid="55" grpId="0"/>
      <p:bldP spid="52" grpId="0"/>
      <p:bldP spid="53" grpId="0"/>
      <p:bldP spid="44" grpId="0" animBg="1"/>
      <p:bldP spid="45" grpId="0" animBg="1"/>
      <p:bldP spid="46" grpId="0" animBg="1"/>
      <p:bldP spid="41" grpId="0"/>
      <p:bldP spid="42" grpId="0"/>
      <p:bldP spid="39" grpId="0"/>
      <p:bldP spid="40" grpId="0"/>
      <p:bldP spid="37" grpId="0"/>
      <p:bldP spid="38" grpId="0"/>
      <p:bldP spid="35" grpId="0"/>
      <p:bldP spid="3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A_图片 3"/>
          <p:cNvPicPr>
            <a:picLocks noChangeAspect="1"/>
          </p:cNvPicPr>
          <p:nvPr>
            <p:custDataLst>
              <p:tags r:id="rId2"/>
            </p:custDataLst>
          </p:nvPr>
        </p:nvPicPr>
        <p:blipFill rotWithShape="1">
          <a:blip r:embed="rId9" cstate="print">
            <a:extLst>
              <a:ext uri="{28A0092B-C50C-407E-A947-70E740481C1C}">
                <a14:useLocalDpi xmlns:a14="http://schemas.microsoft.com/office/drawing/2010/main" val="0"/>
              </a:ext>
            </a:extLst>
          </a:blip>
          <a:srcRect/>
          <a:stretch/>
        </p:blipFill>
        <p:spPr>
          <a:xfrm flipH="1">
            <a:off x="-1" y="5724144"/>
            <a:ext cx="1645211" cy="1133856"/>
          </a:xfrm>
          <a:prstGeom prst="rect">
            <a:avLst/>
          </a:prstGeom>
        </p:spPr>
      </p:pic>
      <p:pic>
        <p:nvPicPr>
          <p:cNvPr id="5" name="PA_图片 4"/>
          <p:cNvPicPr>
            <a:picLocks noChangeAspect="1"/>
          </p:cNvPicPr>
          <p:nvPr>
            <p:custDataLst>
              <p:tags r:id="rId3"/>
            </p:custDataLst>
          </p:nvPr>
        </p:nvPicPr>
        <p:blipFill rotWithShape="1">
          <a:blip r:embed="rId10" cstate="print">
            <a:extLst>
              <a:ext uri="{28A0092B-C50C-407E-A947-70E740481C1C}">
                <a14:useLocalDpi xmlns:a14="http://schemas.microsoft.com/office/drawing/2010/main" val="0"/>
              </a:ext>
            </a:extLst>
          </a:blip>
          <a:srcRect/>
          <a:stretch/>
        </p:blipFill>
        <p:spPr>
          <a:xfrm>
            <a:off x="10561320" y="-9144"/>
            <a:ext cx="1630680" cy="1019869"/>
          </a:xfrm>
          <a:prstGeom prst="rect">
            <a:avLst/>
          </a:prstGeom>
        </p:spPr>
      </p:pic>
      <p:sp>
        <p:nvSpPr>
          <p:cNvPr id="6" name="PA_文本框 76"/>
          <p:cNvSpPr txBox="1"/>
          <p:nvPr>
            <p:custDataLst>
              <p:tags r:id="rId4"/>
            </p:custDataLst>
          </p:nvPr>
        </p:nvSpPr>
        <p:spPr>
          <a:xfrm>
            <a:off x="5234880" y="222356"/>
            <a:ext cx="1722238" cy="400110"/>
          </a:xfrm>
          <a:prstGeom prst="rect">
            <a:avLst/>
          </a:prstGeom>
          <a:noFill/>
        </p:spPr>
        <p:txBody>
          <a:bodyPr wrap="square" rtlCol="0">
            <a:spAutoFit/>
          </a:bodyPr>
          <a:lstStyle/>
          <a:p>
            <a:pPr algn="ctr"/>
            <a:r>
              <a:rPr lang="zh-CN" altLang="en-US" sz="2000" dirty="0">
                <a:solidFill>
                  <a:srgbClr val="779464"/>
                </a:solidFill>
                <a:cs typeface="+mn-ea"/>
                <a:sym typeface="+mn-lt"/>
              </a:rPr>
              <a:t>此处添加标题</a:t>
            </a:r>
          </a:p>
        </p:txBody>
      </p:sp>
      <p:sp>
        <p:nvSpPr>
          <p:cNvPr id="7" name="PA_文本框 6"/>
          <p:cNvSpPr txBox="1"/>
          <p:nvPr>
            <p:custDataLst>
              <p:tags r:id="rId5"/>
            </p:custDataLst>
          </p:nvPr>
        </p:nvSpPr>
        <p:spPr>
          <a:xfrm>
            <a:off x="4569336" y="523592"/>
            <a:ext cx="3053327" cy="276999"/>
          </a:xfrm>
          <a:prstGeom prst="rect">
            <a:avLst/>
          </a:prstGeom>
          <a:noFill/>
        </p:spPr>
        <p:txBody>
          <a:bodyPr wrap="square" rtlCol="0">
            <a:spAutoFit/>
          </a:bodyPr>
          <a:lstStyle/>
          <a:p>
            <a:pPr algn="ctr">
              <a:spcBef>
                <a:spcPct val="0"/>
              </a:spcBef>
            </a:pPr>
            <a:r>
              <a:rPr lang="en-US" altLang="zh-CN" sz="1200" dirty="0">
                <a:solidFill>
                  <a:schemeClr val="tx1">
                    <a:lumMod val="75000"/>
                    <a:lumOff val="25000"/>
                  </a:schemeClr>
                </a:solidFill>
                <a:cs typeface="+mn-ea"/>
                <a:sym typeface="+mn-lt"/>
              </a:rPr>
              <a:t>Please add the title here</a:t>
            </a:r>
          </a:p>
        </p:txBody>
      </p:sp>
      <p:cxnSp>
        <p:nvCxnSpPr>
          <p:cNvPr id="8" name="PA_直接连接符 7"/>
          <p:cNvCxnSpPr/>
          <p:nvPr>
            <p:custDataLst>
              <p:tags r:id="rId6"/>
            </p:custDataLst>
          </p:nvPr>
        </p:nvCxnSpPr>
        <p:spPr>
          <a:xfrm>
            <a:off x="6027654" y="832587"/>
            <a:ext cx="136690" cy="0"/>
          </a:xfrm>
          <a:prstGeom prst="line">
            <a:avLst/>
          </a:prstGeom>
          <a:ln w="19050" cap="rnd">
            <a:solidFill>
              <a:srgbClr val="779464"/>
            </a:solidFill>
          </a:ln>
        </p:spPr>
        <p:style>
          <a:lnRef idx="1">
            <a:schemeClr val="accent1"/>
          </a:lnRef>
          <a:fillRef idx="0">
            <a:schemeClr val="accent1"/>
          </a:fillRef>
          <a:effectRef idx="0">
            <a:schemeClr val="accent1"/>
          </a:effectRef>
          <a:fontRef idx="minor">
            <a:schemeClr val="tx1"/>
          </a:fontRef>
        </p:style>
      </p:cxnSp>
      <p:sp>
        <p:nvSpPr>
          <p:cNvPr id="42" name="任意多边形: 形状 41">
            <a:extLst>
              <a:ext uri="{FF2B5EF4-FFF2-40B4-BE49-F238E27FC236}">
                <a16:creationId xmlns:a16="http://schemas.microsoft.com/office/drawing/2014/main" id="{6373DC03-4DCD-4AE4-AD19-D9CB90C11D4B}"/>
              </a:ext>
            </a:extLst>
          </p:cNvPr>
          <p:cNvSpPr>
            <a:spLocks/>
          </p:cNvSpPr>
          <p:nvPr/>
        </p:nvSpPr>
        <p:spPr bwMode="auto">
          <a:xfrm>
            <a:off x="4891510" y="3430204"/>
            <a:ext cx="3075108" cy="946384"/>
          </a:xfrm>
          <a:custGeom>
            <a:avLst/>
            <a:gdLst>
              <a:gd name="T0" fmla="*/ 3610 w 3610"/>
              <a:gd name="T1" fmla="*/ 555 h 1111"/>
              <a:gd name="T2" fmla="*/ 2581 w 3610"/>
              <a:gd name="T3" fmla="*/ 0 h 1111"/>
              <a:gd name="T4" fmla="*/ 2581 w 3610"/>
              <a:gd name="T5" fmla="*/ 245 h 1111"/>
              <a:gd name="T6" fmla="*/ 358 w 3610"/>
              <a:gd name="T7" fmla="*/ 245 h 1111"/>
              <a:gd name="T8" fmla="*/ 0 w 3610"/>
              <a:gd name="T9" fmla="*/ 866 h 1111"/>
              <a:gd name="T10" fmla="*/ 2581 w 3610"/>
              <a:gd name="T11" fmla="*/ 866 h 1111"/>
              <a:gd name="T12" fmla="*/ 2581 w 3610"/>
              <a:gd name="T13" fmla="*/ 1111 h 1111"/>
              <a:gd name="T14" fmla="*/ 3610 w 3610"/>
              <a:gd name="T15" fmla="*/ 555 h 11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10" h="1111">
                <a:moveTo>
                  <a:pt x="3610" y="555"/>
                </a:moveTo>
                <a:lnTo>
                  <a:pt x="2581" y="0"/>
                </a:lnTo>
                <a:lnTo>
                  <a:pt x="2581" y="245"/>
                </a:lnTo>
                <a:lnTo>
                  <a:pt x="358" y="245"/>
                </a:lnTo>
                <a:lnTo>
                  <a:pt x="0" y="866"/>
                </a:lnTo>
                <a:lnTo>
                  <a:pt x="2581" y="866"/>
                </a:lnTo>
                <a:lnTo>
                  <a:pt x="2581" y="1111"/>
                </a:lnTo>
                <a:lnTo>
                  <a:pt x="3610" y="555"/>
                </a:lnTo>
                <a:close/>
              </a:path>
            </a:pathLst>
          </a:custGeom>
          <a:solidFill>
            <a:schemeClr val="accent3">
              <a:lumMod val="100000"/>
            </a:schemeClr>
          </a:solidFill>
          <a:ln w="57150">
            <a:solidFill>
              <a:schemeClr val="bg1"/>
            </a:solidFill>
          </a:ln>
        </p:spPr>
        <p:txBody>
          <a:bodyPr anchor="ctr"/>
          <a:lstStyle/>
          <a:p>
            <a:pPr algn="ctr"/>
            <a:endParaRPr/>
          </a:p>
        </p:txBody>
      </p:sp>
      <p:sp>
        <p:nvSpPr>
          <p:cNvPr id="43" name="任意多边形: 形状 42">
            <a:extLst>
              <a:ext uri="{FF2B5EF4-FFF2-40B4-BE49-F238E27FC236}">
                <a16:creationId xmlns:a16="http://schemas.microsoft.com/office/drawing/2014/main" id="{752413BD-3A94-4116-880D-370773A17E7E}"/>
              </a:ext>
            </a:extLst>
          </p:cNvPr>
          <p:cNvSpPr>
            <a:spLocks/>
          </p:cNvSpPr>
          <p:nvPr/>
        </p:nvSpPr>
        <p:spPr bwMode="auto">
          <a:xfrm>
            <a:off x="5323389" y="1111521"/>
            <a:ext cx="1765845" cy="2527382"/>
          </a:xfrm>
          <a:custGeom>
            <a:avLst/>
            <a:gdLst>
              <a:gd name="T0" fmla="*/ 2073 w 2073"/>
              <a:gd name="T1" fmla="*/ 2967 h 2967"/>
              <a:gd name="T2" fmla="*/ 782 w 2073"/>
              <a:gd name="T3" fmla="*/ 736 h 2967"/>
              <a:gd name="T4" fmla="*/ 996 w 2073"/>
              <a:gd name="T5" fmla="*/ 612 h 2967"/>
              <a:gd name="T6" fmla="*/ 0 w 2073"/>
              <a:gd name="T7" fmla="*/ 0 h 2967"/>
              <a:gd name="T8" fmla="*/ 32 w 2073"/>
              <a:gd name="T9" fmla="*/ 1169 h 2967"/>
              <a:gd name="T10" fmla="*/ 246 w 2073"/>
              <a:gd name="T11" fmla="*/ 1046 h 2967"/>
              <a:gd name="T12" fmla="*/ 1357 w 2073"/>
              <a:gd name="T13" fmla="*/ 2967 h 2967"/>
              <a:gd name="T14" fmla="*/ 2073 w 2073"/>
              <a:gd name="T15" fmla="*/ 2967 h 29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73" h="2967">
                <a:moveTo>
                  <a:pt x="2073" y="2967"/>
                </a:moveTo>
                <a:lnTo>
                  <a:pt x="782" y="736"/>
                </a:lnTo>
                <a:lnTo>
                  <a:pt x="996" y="612"/>
                </a:lnTo>
                <a:lnTo>
                  <a:pt x="0" y="0"/>
                </a:lnTo>
                <a:lnTo>
                  <a:pt x="32" y="1169"/>
                </a:lnTo>
                <a:lnTo>
                  <a:pt x="246" y="1046"/>
                </a:lnTo>
                <a:lnTo>
                  <a:pt x="1357" y="2967"/>
                </a:lnTo>
                <a:lnTo>
                  <a:pt x="2073" y="2967"/>
                </a:lnTo>
                <a:close/>
              </a:path>
            </a:pathLst>
          </a:custGeom>
          <a:solidFill>
            <a:schemeClr val="accent1"/>
          </a:solidFill>
          <a:ln w="57150">
            <a:solidFill>
              <a:schemeClr val="bg1"/>
            </a:solidFill>
          </a:ln>
        </p:spPr>
        <p:txBody>
          <a:bodyPr anchor="ctr"/>
          <a:lstStyle/>
          <a:p>
            <a:pPr algn="ctr"/>
            <a:endParaRPr/>
          </a:p>
        </p:txBody>
      </p:sp>
      <p:sp>
        <p:nvSpPr>
          <p:cNvPr id="44" name="任意多边形: 形状 43">
            <a:extLst>
              <a:ext uri="{FF2B5EF4-FFF2-40B4-BE49-F238E27FC236}">
                <a16:creationId xmlns:a16="http://schemas.microsoft.com/office/drawing/2014/main" id="{556064CC-BBAB-43EE-9279-2E636879784B}"/>
              </a:ext>
            </a:extLst>
          </p:cNvPr>
          <p:cNvSpPr>
            <a:spLocks/>
          </p:cNvSpPr>
          <p:nvPr/>
        </p:nvSpPr>
        <p:spPr bwMode="auto">
          <a:xfrm>
            <a:off x="4225379" y="1999981"/>
            <a:ext cx="1615070" cy="2789745"/>
          </a:xfrm>
          <a:custGeom>
            <a:avLst/>
            <a:gdLst>
              <a:gd name="T0" fmla="*/ 1896 w 1896"/>
              <a:gd name="T1" fmla="*/ 618 h 3275"/>
              <a:gd name="T2" fmla="*/ 1536 w 1896"/>
              <a:gd name="T3" fmla="*/ 0 h 3275"/>
              <a:gd name="T4" fmla="*/ 246 w 1896"/>
              <a:gd name="T5" fmla="*/ 2231 h 3275"/>
              <a:gd name="T6" fmla="*/ 33 w 1896"/>
              <a:gd name="T7" fmla="*/ 2108 h 3275"/>
              <a:gd name="T8" fmla="*/ 0 w 1896"/>
              <a:gd name="T9" fmla="*/ 3275 h 3275"/>
              <a:gd name="T10" fmla="*/ 998 w 1896"/>
              <a:gd name="T11" fmla="*/ 2664 h 3275"/>
              <a:gd name="T12" fmla="*/ 784 w 1896"/>
              <a:gd name="T13" fmla="*/ 2540 h 3275"/>
              <a:gd name="T14" fmla="*/ 1896 w 1896"/>
              <a:gd name="T15" fmla="*/ 618 h 32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96" h="3275">
                <a:moveTo>
                  <a:pt x="1896" y="618"/>
                </a:moveTo>
                <a:lnTo>
                  <a:pt x="1536" y="0"/>
                </a:lnTo>
                <a:lnTo>
                  <a:pt x="246" y="2231"/>
                </a:lnTo>
                <a:lnTo>
                  <a:pt x="33" y="2108"/>
                </a:lnTo>
                <a:lnTo>
                  <a:pt x="0" y="3275"/>
                </a:lnTo>
                <a:lnTo>
                  <a:pt x="998" y="2664"/>
                </a:lnTo>
                <a:lnTo>
                  <a:pt x="784" y="2540"/>
                </a:lnTo>
                <a:lnTo>
                  <a:pt x="1896" y="618"/>
                </a:lnTo>
                <a:close/>
              </a:path>
            </a:pathLst>
          </a:custGeom>
          <a:solidFill>
            <a:schemeClr val="accent2">
              <a:lumMod val="100000"/>
            </a:schemeClr>
          </a:solidFill>
          <a:ln w="57150">
            <a:solidFill>
              <a:schemeClr val="bg1"/>
            </a:solidFill>
          </a:ln>
        </p:spPr>
        <p:txBody>
          <a:bodyPr anchor="ctr"/>
          <a:lstStyle/>
          <a:p>
            <a:pPr algn="ctr"/>
            <a:endParaRPr/>
          </a:p>
        </p:txBody>
      </p:sp>
      <p:grpSp>
        <p:nvGrpSpPr>
          <p:cNvPr id="38" name="组合 37">
            <a:extLst>
              <a:ext uri="{FF2B5EF4-FFF2-40B4-BE49-F238E27FC236}">
                <a16:creationId xmlns:a16="http://schemas.microsoft.com/office/drawing/2014/main" id="{53846217-9683-4EF6-B3BF-3C8BEB8EEEBF}"/>
              </a:ext>
            </a:extLst>
          </p:cNvPr>
          <p:cNvGrpSpPr/>
          <p:nvPr/>
        </p:nvGrpSpPr>
        <p:grpSpPr>
          <a:xfrm>
            <a:off x="2623044" y="2664717"/>
            <a:ext cx="2041029" cy="857260"/>
            <a:chOff x="1732858" y="5001250"/>
            <a:chExt cx="2213143" cy="857260"/>
          </a:xfrm>
        </p:grpSpPr>
        <p:sp>
          <p:nvSpPr>
            <p:cNvPr id="40" name="文本框 15">
              <a:extLst>
                <a:ext uri="{FF2B5EF4-FFF2-40B4-BE49-F238E27FC236}">
                  <a16:creationId xmlns:a16="http://schemas.microsoft.com/office/drawing/2014/main" id="{C524376A-CFAE-4BFC-A01E-6740E3109D84}"/>
                </a:ext>
              </a:extLst>
            </p:cNvPr>
            <p:cNvSpPr txBox="1">
              <a:spLocks/>
            </p:cNvSpPr>
            <p:nvPr/>
          </p:nvSpPr>
          <p:spPr bwMode="auto">
            <a:xfrm>
              <a:off x="1732858" y="5001250"/>
              <a:ext cx="2213143" cy="283030"/>
            </a:xfrm>
            <a:prstGeom prst="rect">
              <a:avLst/>
            </a:prstGeom>
            <a:noFill/>
            <a:ln w="9525">
              <a:noFill/>
              <a:miter lim="800000"/>
              <a:headEnd/>
              <a:tailEnd/>
            </a:ln>
          </p:spPr>
          <p:txBody>
            <a:bodyPr wrap="none" lIns="0" tIns="0" rIns="0" bIns="0" anchor="ctr" anchorCtr="0">
              <a:normAutofit/>
              <a:scene3d>
                <a:camera prst="orthographicFront"/>
                <a:lightRig rig="threePt" dir="t"/>
              </a:scene3d>
              <a:sp3d>
                <a:bevelT w="0" h="0"/>
              </a:sp3d>
            </a:bodyPr>
            <a:lstStyle/>
            <a:p>
              <a:pPr marL="0" lvl="1" algn="r"/>
              <a:r>
                <a:rPr lang="zh-CN" altLang="en-US" sz="1400" b="1"/>
                <a:t>标题文本预设</a:t>
              </a:r>
            </a:p>
          </p:txBody>
        </p:sp>
        <p:sp>
          <p:nvSpPr>
            <p:cNvPr id="41" name="文本框 16">
              <a:extLst>
                <a:ext uri="{FF2B5EF4-FFF2-40B4-BE49-F238E27FC236}">
                  <a16:creationId xmlns:a16="http://schemas.microsoft.com/office/drawing/2014/main" id="{F5C649E5-C38E-46CC-8B24-BBBC600ECC37}"/>
                </a:ext>
              </a:extLst>
            </p:cNvPr>
            <p:cNvSpPr txBox="1">
              <a:spLocks/>
            </p:cNvSpPr>
            <p:nvPr/>
          </p:nvSpPr>
          <p:spPr bwMode="auto">
            <a:xfrm>
              <a:off x="1732858" y="5284280"/>
              <a:ext cx="2213143" cy="574230"/>
            </a:xfrm>
            <a:prstGeom prst="rect">
              <a:avLst/>
            </a:prstGeom>
            <a:noFill/>
            <a:ln w="9525">
              <a:noFill/>
              <a:miter lim="800000"/>
              <a:headEnd/>
              <a:tailEnd/>
            </a:ln>
          </p:spPr>
          <p:txBody>
            <a:bodyPr wrap="square" lIns="0" tIns="0" rIns="0" bIns="0" anchor="ctr" anchorCtr="0">
              <a:normAutofit/>
              <a:scene3d>
                <a:camera prst="orthographicFront"/>
                <a:lightRig rig="threePt" dir="t"/>
              </a:scene3d>
              <a:sp3d>
                <a:bevelT w="0" h="0"/>
              </a:sp3d>
            </a:bodyPr>
            <a:lstStyle/>
            <a:p>
              <a:pPr algn="r">
                <a:lnSpc>
                  <a:spcPct val="120000"/>
                </a:lnSpc>
                <a:defRPr/>
              </a:pPr>
              <a:r>
                <a:rPr lang="zh-CN" altLang="en-US" sz="1000">
                  <a:solidFill>
                    <a:schemeClr val="tx1"/>
                  </a:solidFill>
                </a:rPr>
                <a:t>此部分内容作为文字排版占位显示 </a:t>
              </a:r>
              <a:br>
                <a:rPr lang="zh-CN" altLang="en-US" sz="1000">
                  <a:solidFill>
                    <a:schemeClr val="tx1"/>
                  </a:solidFill>
                </a:rPr>
              </a:br>
              <a:r>
                <a:rPr lang="zh-CN" altLang="en-US" sz="1000">
                  <a:solidFill>
                    <a:schemeClr val="tx1"/>
                  </a:solidFill>
                </a:rPr>
                <a:t>（建议使用主题字体）</a:t>
              </a:r>
            </a:p>
          </p:txBody>
        </p:sp>
      </p:grpSp>
      <p:sp>
        <p:nvSpPr>
          <p:cNvPr id="39" name="文本框 17">
            <a:extLst>
              <a:ext uri="{FF2B5EF4-FFF2-40B4-BE49-F238E27FC236}">
                <a16:creationId xmlns:a16="http://schemas.microsoft.com/office/drawing/2014/main" id="{07C9299A-4DE1-417A-B1CF-2A4FB68242EC}"/>
              </a:ext>
            </a:extLst>
          </p:cNvPr>
          <p:cNvSpPr txBox="1"/>
          <p:nvPr/>
        </p:nvSpPr>
        <p:spPr>
          <a:xfrm>
            <a:off x="3420745" y="2234879"/>
            <a:ext cx="1243328" cy="429838"/>
          </a:xfrm>
          <a:prstGeom prst="rect">
            <a:avLst/>
          </a:prstGeom>
          <a:noFill/>
        </p:spPr>
        <p:txBody>
          <a:bodyPr wrap="square" anchor="ctr" anchorCtr="0">
            <a:normAutofit fontScale="92500" lnSpcReduction="20000"/>
          </a:bodyPr>
          <a:lstStyle/>
          <a:p>
            <a:pPr algn="r"/>
            <a:r>
              <a:rPr lang="en-US" altLang="zh-CN" sz="2800">
                <a:latin typeface="Impact" panose="020B0806030902050204" pitchFamily="34" charset="0"/>
              </a:rPr>
              <a:t>01</a:t>
            </a:r>
          </a:p>
        </p:txBody>
      </p:sp>
      <p:grpSp>
        <p:nvGrpSpPr>
          <p:cNvPr id="34" name="组合 33">
            <a:extLst>
              <a:ext uri="{FF2B5EF4-FFF2-40B4-BE49-F238E27FC236}">
                <a16:creationId xmlns:a16="http://schemas.microsoft.com/office/drawing/2014/main" id="{CDF0FF9B-F870-4CD1-993A-E5DD340EDA41}"/>
              </a:ext>
            </a:extLst>
          </p:cNvPr>
          <p:cNvGrpSpPr/>
          <p:nvPr/>
        </p:nvGrpSpPr>
        <p:grpSpPr>
          <a:xfrm>
            <a:off x="7527928" y="2592521"/>
            <a:ext cx="2041029" cy="857260"/>
            <a:chOff x="1732858" y="5001250"/>
            <a:chExt cx="2213143" cy="857260"/>
          </a:xfrm>
        </p:grpSpPr>
        <p:sp>
          <p:nvSpPr>
            <p:cNvPr id="36" name="文本框 12">
              <a:extLst>
                <a:ext uri="{FF2B5EF4-FFF2-40B4-BE49-F238E27FC236}">
                  <a16:creationId xmlns:a16="http://schemas.microsoft.com/office/drawing/2014/main" id="{2C3251F1-9BFB-4675-B987-0853E992F836}"/>
                </a:ext>
              </a:extLst>
            </p:cNvPr>
            <p:cNvSpPr txBox="1">
              <a:spLocks/>
            </p:cNvSpPr>
            <p:nvPr/>
          </p:nvSpPr>
          <p:spPr bwMode="auto">
            <a:xfrm>
              <a:off x="1732858" y="5001250"/>
              <a:ext cx="2213143" cy="283030"/>
            </a:xfrm>
            <a:prstGeom prst="rect">
              <a:avLst/>
            </a:prstGeom>
            <a:noFill/>
            <a:ln w="9525">
              <a:noFill/>
              <a:miter lim="800000"/>
              <a:headEnd/>
              <a:tailEnd/>
            </a:ln>
          </p:spPr>
          <p:txBody>
            <a:bodyPr wrap="none" lIns="0" tIns="0" rIns="0" bIns="0" anchor="ctr" anchorCtr="0">
              <a:normAutofit/>
              <a:scene3d>
                <a:camera prst="orthographicFront"/>
                <a:lightRig rig="threePt" dir="t"/>
              </a:scene3d>
              <a:sp3d>
                <a:bevelT w="0" h="0"/>
              </a:sp3d>
            </a:bodyPr>
            <a:lstStyle/>
            <a:p>
              <a:pPr marL="0" lvl="1"/>
              <a:r>
                <a:rPr lang="zh-CN" altLang="en-US" sz="1400" b="1"/>
                <a:t>标题文本预设</a:t>
              </a:r>
            </a:p>
          </p:txBody>
        </p:sp>
        <p:sp>
          <p:nvSpPr>
            <p:cNvPr id="37" name="文本框 13">
              <a:extLst>
                <a:ext uri="{FF2B5EF4-FFF2-40B4-BE49-F238E27FC236}">
                  <a16:creationId xmlns:a16="http://schemas.microsoft.com/office/drawing/2014/main" id="{A0615999-148C-4DF2-B043-A688E28887A8}"/>
                </a:ext>
              </a:extLst>
            </p:cNvPr>
            <p:cNvSpPr txBox="1">
              <a:spLocks/>
            </p:cNvSpPr>
            <p:nvPr/>
          </p:nvSpPr>
          <p:spPr bwMode="auto">
            <a:xfrm>
              <a:off x="1732858" y="5284280"/>
              <a:ext cx="2213143" cy="574230"/>
            </a:xfrm>
            <a:prstGeom prst="rect">
              <a:avLst/>
            </a:prstGeom>
            <a:noFill/>
            <a:ln w="9525">
              <a:noFill/>
              <a:miter lim="800000"/>
              <a:headEnd/>
              <a:tailEnd/>
            </a:ln>
          </p:spPr>
          <p:txBody>
            <a:bodyPr wrap="square" lIns="0" tIns="0" rIns="0" bIns="0" anchor="ctr" anchorCtr="0">
              <a:normAutofit/>
              <a:scene3d>
                <a:camera prst="orthographicFront"/>
                <a:lightRig rig="threePt" dir="t"/>
              </a:scene3d>
              <a:sp3d>
                <a:bevelT w="0" h="0"/>
              </a:sp3d>
            </a:bodyPr>
            <a:lstStyle/>
            <a:p>
              <a:pPr algn="l">
                <a:lnSpc>
                  <a:spcPct val="120000"/>
                </a:lnSpc>
                <a:defRPr/>
              </a:pPr>
              <a:r>
                <a:rPr lang="zh-CN" altLang="en-US" sz="1000">
                  <a:solidFill>
                    <a:schemeClr val="tx1"/>
                  </a:solidFill>
                </a:rPr>
                <a:t>此部分内容作为文字排版占位显示 </a:t>
              </a:r>
              <a:br>
                <a:rPr lang="zh-CN" altLang="en-US" sz="1000">
                  <a:solidFill>
                    <a:schemeClr val="tx1"/>
                  </a:solidFill>
                </a:rPr>
              </a:br>
              <a:r>
                <a:rPr lang="zh-CN" altLang="en-US" sz="1000">
                  <a:solidFill>
                    <a:schemeClr val="tx1"/>
                  </a:solidFill>
                </a:rPr>
                <a:t>（建议使用主题字体）</a:t>
              </a:r>
            </a:p>
          </p:txBody>
        </p:sp>
      </p:grpSp>
      <p:sp>
        <p:nvSpPr>
          <p:cNvPr id="35" name="文本框 18">
            <a:extLst>
              <a:ext uri="{FF2B5EF4-FFF2-40B4-BE49-F238E27FC236}">
                <a16:creationId xmlns:a16="http://schemas.microsoft.com/office/drawing/2014/main" id="{D26D2614-5FB5-4973-882C-65B18BD4A4A9}"/>
              </a:ext>
            </a:extLst>
          </p:cNvPr>
          <p:cNvSpPr txBox="1"/>
          <p:nvPr/>
        </p:nvSpPr>
        <p:spPr>
          <a:xfrm>
            <a:off x="7527928" y="2162683"/>
            <a:ext cx="1243328" cy="429838"/>
          </a:xfrm>
          <a:prstGeom prst="rect">
            <a:avLst/>
          </a:prstGeom>
          <a:noFill/>
        </p:spPr>
        <p:txBody>
          <a:bodyPr wrap="square" anchor="ctr" anchorCtr="0">
            <a:normAutofit fontScale="92500" lnSpcReduction="20000"/>
          </a:bodyPr>
          <a:lstStyle/>
          <a:p>
            <a:r>
              <a:rPr lang="en-US" altLang="zh-CN" sz="2800">
                <a:latin typeface="Impact" panose="020B0806030902050204" pitchFamily="34" charset="0"/>
              </a:rPr>
              <a:t>02</a:t>
            </a:r>
          </a:p>
        </p:txBody>
      </p:sp>
      <p:grpSp>
        <p:nvGrpSpPr>
          <p:cNvPr id="30" name="组合 29">
            <a:extLst>
              <a:ext uri="{FF2B5EF4-FFF2-40B4-BE49-F238E27FC236}">
                <a16:creationId xmlns:a16="http://schemas.microsoft.com/office/drawing/2014/main" id="{596CABD9-86D8-496C-B14B-A34FF85294FE}"/>
              </a:ext>
            </a:extLst>
          </p:cNvPr>
          <p:cNvGrpSpPr/>
          <p:nvPr/>
        </p:nvGrpSpPr>
        <p:grpSpPr>
          <a:xfrm>
            <a:off x="5027768" y="4889220"/>
            <a:ext cx="2041029" cy="857260"/>
            <a:chOff x="1732858" y="5001250"/>
            <a:chExt cx="2213143" cy="857260"/>
          </a:xfrm>
        </p:grpSpPr>
        <p:sp>
          <p:nvSpPr>
            <p:cNvPr id="32" name="文本框 31">
              <a:extLst>
                <a:ext uri="{FF2B5EF4-FFF2-40B4-BE49-F238E27FC236}">
                  <a16:creationId xmlns:a16="http://schemas.microsoft.com/office/drawing/2014/main" id="{17F8B966-44AE-4C02-991F-467AE2911AC8}"/>
                </a:ext>
              </a:extLst>
            </p:cNvPr>
            <p:cNvSpPr txBox="1">
              <a:spLocks/>
            </p:cNvSpPr>
            <p:nvPr/>
          </p:nvSpPr>
          <p:spPr bwMode="auto">
            <a:xfrm>
              <a:off x="1732858" y="5001250"/>
              <a:ext cx="2213143" cy="283030"/>
            </a:xfrm>
            <a:prstGeom prst="rect">
              <a:avLst/>
            </a:prstGeom>
            <a:noFill/>
            <a:ln w="9525">
              <a:noFill/>
              <a:miter lim="800000"/>
              <a:headEnd/>
              <a:tailEnd/>
            </a:ln>
          </p:spPr>
          <p:txBody>
            <a:bodyPr wrap="none" lIns="0" tIns="0" rIns="0" bIns="0" anchor="ctr" anchorCtr="1">
              <a:normAutofit/>
              <a:scene3d>
                <a:camera prst="orthographicFront"/>
                <a:lightRig rig="threePt" dir="t"/>
              </a:scene3d>
              <a:sp3d>
                <a:bevelT w="0" h="0"/>
              </a:sp3d>
            </a:bodyPr>
            <a:lstStyle/>
            <a:p>
              <a:pPr marL="0" lvl="1" algn="ctr"/>
              <a:r>
                <a:rPr lang="zh-CN" altLang="en-US" sz="1400" b="1"/>
                <a:t>标题文本预设</a:t>
              </a:r>
            </a:p>
          </p:txBody>
        </p:sp>
        <p:sp>
          <p:nvSpPr>
            <p:cNvPr id="33" name="文本框 32">
              <a:extLst>
                <a:ext uri="{FF2B5EF4-FFF2-40B4-BE49-F238E27FC236}">
                  <a16:creationId xmlns:a16="http://schemas.microsoft.com/office/drawing/2014/main" id="{6AB58F41-8F0D-4573-9E73-F54C807859AA}"/>
                </a:ext>
              </a:extLst>
            </p:cNvPr>
            <p:cNvSpPr txBox="1">
              <a:spLocks/>
            </p:cNvSpPr>
            <p:nvPr/>
          </p:nvSpPr>
          <p:spPr bwMode="auto">
            <a:xfrm>
              <a:off x="1732858" y="5284280"/>
              <a:ext cx="2213143" cy="574230"/>
            </a:xfrm>
            <a:prstGeom prst="rect">
              <a:avLst/>
            </a:prstGeom>
            <a:noFill/>
            <a:ln w="9525">
              <a:noFill/>
              <a:miter lim="800000"/>
              <a:headEnd/>
              <a:tailEnd/>
            </a:ln>
          </p:spPr>
          <p:txBody>
            <a:bodyPr wrap="square" lIns="0" tIns="0" rIns="0" bIns="0" anchor="ctr" anchorCtr="1">
              <a:normAutofit/>
              <a:scene3d>
                <a:camera prst="orthographicFront"/>
                <a:lightRig rig="threePt" dir="t"/>
              </a:scene3d>
              <a:sp3d>
                <a:bevelT w="0" h="0"/>
              </a:sp3d>
            </a:bodyPr>
            <a:lstStyle/>
            <a:p>
              <a:pPr algn="ctr">
                <a:lnSpc>
                  <a:spcPct val="120000"/>
                </a:lnSpc>
                <a:defRPr/>
              </a:pPr>
              <a:r>
                <a:rPr lang="zh-CN" altLang="en-US" sz="1000">
                  <a:solidFill>
                    <a:schemeClr val="tx1"/>
                  </a:solidFill>
                </a:rPr>
                <a:t>此部分内容作为文字排版占位显示 </a:t>
              </a:r>
              <a:br>
                <a:rPr lang="zh-CN" altLang="en-US" sz="1000">
                  <a:solidFill>
                    <a:schemeClr val="tx1"/>
                  </a:solidFill>
                </a:rPr>
              </a:br>
              <a:r>
                <a:rPr lang="zh-CN" altLang="en-US" sz="1000">
                  <a:solidFill>
                    <a:schemeClr val="tx1"/>
                  </a:solidFill>
                </a:rPr>
                <a:t>（建议使用主题字体）</a:t>
              </a:r>
            </a:p>
          </p:txBody>
        </p:sp>
      </p:grpSp>
      <p:sp>
        <p:nvSpPr>
          <p:cNvPr id="31" name="文本框 19">
            <a:extLst>
              <a:ext uri="{FF2B5EF4-FFF2-40B4-BE49-F238E27FC236}">
                <a16:creationId xmlns:a16="http://schemas.microsoft.com/office/drawing/2014/main" id="{5D062427-4C0F-444D-9706-4F5FDBAB011E}"/>
              </a:ext>
            </a:extLst>
          </p:cNvPr>
          <p:cNvSpPr txBox="1"/>
          <p:nvPr/>
        </p:nvSpPr>
        <p:spPr>
          <a:xfrm>
            <a:off x="5426618" y="4459382"/>
            <a:ext cx="1243328" cy="429838"/>
          </a:xfrm>
          <a:prstGeom prst="rect">
            <a:avLst/>
          </a:prstGeom>
          <a:noFill/>
        </p:spPr>
        <p:txBody>
          <a:bodyPr wrap="square" anchor="ctr" anchorCtr="1">
            <a:normAutofit fontScale="92500" lnSpcReduction="20000"/>
          </a:bodyPr>
          <a:lstStyle/>
          <a:p>
            <a:pPr algn="ctr"/>
            <a:r>
              <a:rPr lang="en-US" altLang="zh-CN" sz="2800">
                <a:latin typeface="Impact" panose="020B0806030902050204" pitchFamily="34" charset="0"/>
              </a:rPr>
              <a:t>03</a:t>
            </a:r>
          </a:p>
        </p:txBody>
      </p:sp>
    </p:spTree>
    <p:extLst>
      <p:ext uri="{BB962C8B-B14F-4D97-AF65-F5344CB8AC3E}">
        <p14:creationId xmlns:p14="http://schemas.microsoft.com/office/powerpoint/2010/main" val="1028091345"/>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0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4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6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80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childTnLst>
                          </p:cTn>
                        </p:par>
                        <p:par>
                          <p:cTn id="30" fill="hold">
                            <p:stCondLst>
                              <p:cond delay="1800"/>
                            </p:stCondLst>
                            <p:childTnLst>
                              <p:par>
                                <p:cTn id="31" presetID="16" presetClass="entr" presetSubtype="37" fill="hold" grpId="0" nodeType="afterEffect">
                                  <p:stCondLst>
                                    <p:cond delay="0"/>
                                  </p:stCondLst>
                                  <p:childTnLst>
                                    <p:set>
                                      <p:cBhvr>
                                        <p:cTn id="32" dur="1" fill="hold">
                                          <p:stCondLst>
                                            <p:cond delay="0"/>
                                          </p:stCondLst>
                                        </p:cTn>
                                        <p:tgtEl>
                                          <p:spTgt spid="42"/>
                                        </p:tgtEl>
                                        <p:attrNameLst>
                                          <p:attrName>style.visibility</p:attrName>
                                        </p:attrNameLst>
                                      </p:cBhvr>
                                      <p:to>
                                        <p:strVal val="visible"/>
                                      </p:to>
                                    </p:set>
                                    <p:animEffect transition="in" filter="barn(outVertical)">
                                      <p:cBhvr>
                                        <p:cTn id="33" dur="500"/>
                                        <p:tgtEl>
                                          <p:spTgt spid="42"/>
                                        </p:tgtEl>
                                      </p:cBhvr>
                                    </p:animEffect>
                                  </p:childTnLst>
                                </p:cTn>
                              </p:par>
                            </p:childTnLst>
                          </p:cTn>
                        </p:par>
                        <p:par>
                          <p:cTn id="34" fill="hold">
                            <p:stCondLst>
                              <p:cond delay="2300"/>
                            </p:stCondLst>
                            <p:childTnLst>
                              <p:par>
                                <p:cTn id="35" presetID="16" presetClass="entr" presetSubtype="37" fill="hold" grpId="0" nodeType="after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barn(outVertical)">
                                      <p:cBhvr>
                                        <p:cTn id="37" dur="500"/>
                                        <p:tgtEl>
                                          <p:spTgt spid="43"/>
                                        </p:tgtEl>
                                      </p:cBhvr>
                                    </p:animEffect>
                                  </p:childTnLst>
                                </p:cTn>
                              </p:par>
                            </p:childTnLst>
                          </p:cTn>
                        </p:par>
                        <p:par>
                          <p:cTn id="38" fill="hold">
                            <p:stCondLst>
                              <p:cond delay="2800"/>
                            </p:stCondLst>
                            <p:childTnLst>
                              <p:par>
                                <p:cTn id="39" presetID="16" presetClass="entr" presetSubtype="37" fill="hold" grpId="0" nodeType="after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barn(outVertical)">
                                      <p:cBhvr>
                                        <p:cTn id="41" dur="500"/>
                                        <p:tgtEl>
                                          <p:spTgt spid="44"/>
                                        </p:tgtEl>
                                      </p:cBhvr>
                                    </p:animEffect>
                                  </p:childTnLst>
                                </p:cTn>
                              </p:par>
                            </p:childTnLst>
                          </p:cTn>
                        </p:par>
                        <p:par>
                          <p:cTn id="42" fill="hold">
                            <p:stCondLst>
                              <p:cond delay="3300"/>
                            </p:stCondLst>
                            <p:childTnLst>
                              <p:par>
                                <p:cTn id="43" presetID="16" presetClass="entr" presetSubtype="37" fill="hold" nodeType="after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barn(outVertical)">
                                      <p:cBhvr>
                                        <p:cTn id="45" dur="500"/>
                                        <p:tgtEl>
                                          <p:spTgt spid="38"/>
                                        </p:tgtEl>
                                      </p:cBhvr>
                                    </p:animEffect>
                                  </p:childTnLst>
                                </p:cTn>
                              </p:par>
                            </p:childTnLst>
                          </p:cTn>
                        </p:par>
                        <p:par>
                          <p:cTn id="46" fill="hold">
                            <p:stCondLst>
                              <p:cond delay="3800"/>
                            </p:stCondLst>
                            <p:childTnLst>
                              <p:par>
                                <p:cTn id="47" presetID="16" presetClass="entr" presetSubtype="37" fill="hold" grpId="0" nodeType="after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barn(outVertical)">
                                      <p:cBhvr>
                                        <p:cTn id="49" dur="500"/>
                                        <p:tgtEl>
                                          <p:spTgt spid="39"/>
                                        </p:tgtEl>
                                      </p:cBhvr>
                                    </p:animEffect>
                                  </p:childTnLst>
                                </p:cTn>
                              </p:par>
                            </p:childTnLst>
                          </p:cTn>
                        </p:par>
                        <p:par>
                          <p:cTn id="50" fill="hold">
                            <p:stCondLst>
                              <p:cond delay="4300"/>
                            </p:stCondLst>
                            <p:childTnLst>
                              <p:par>
                                <p:cTn id="51" presetID="16" presetClass="entr" presetSubtype="37" fill="hold" nodeType="afterEffect">
                                  <p:stCondLst>
                                    <p:cond delay="0"/>
                                  </p:stCondLst>
                                  <p:childTnLst>
                                    <p:set>
                                      <p:cBhvr>
                                        <p:cTn id="52" dur="1" fill="hold">
                                          <p:stCondLst>
                                            <p:cond delay="0"/>
                                          </p:stCondLst>
                                        </p:cTn>
                                        <p:tgtEl>
                                          <p:spTgt spid="34"/>
                                        </p:tgtEl>
                                        <p:attrNameLst>
                                          <p:attrName>style.visibility</p:attrName>
                                        </p:attrNameLst>
                                      </p:cBhvr>
                                      <p:to>
                                        <p:strVal val="visible"/>
                                      </p:to>
                                    </p:set>
                                    <p:animEffect transition="in" filter="barn(outVertical)">
                                      <p:cBhvr>
                                        <p:cTn id="53" dur="500"/>
                                        <p:tgtEl>
                                          <p:spTgt spid="34"/>
                                        </p:tgtEl>
                                      </p:cBhvr>
                                    </p:animEffect>
                                  </p:childTnLst>
                                </p:cTn>
                              </p:par>
                            </p:childTnLst>
                          </p:cTn>
                        </p:par>
                        <p:par>
                          <p:cTn id="54" fill="hold">
                            <p:stCondLst>
                              <p:cond delay="4800"/>
                            </p:stCondLst>
                            <p:childTnLst>
                              <p:par>
                                <p:cTn id="55" presetID="16" presetClass="entr" presetSubtype="37" fill="hold" grpId="0" nodeType="after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barn(outVertical)">
                                      <p:cBhvr>
                                        <p:cTn id="57" dur="500"/>
                                        <p:tgtEl>
                                          <p:spTgt spid="35"/>
                                        </p:tgtEl>
                                      </p:cBhvr>
                                    </p:animEffect>
                                  </p:childTnLst>
                                </p:cTn>
                              </p:par>
                            </p:childTnLst>
                          </p:cTn>
                        </p:par>
                        <p:par>
                          <p:cTn id="58" fill="hold">
                            <p:stCondLst>
                              <p:cond delay="5300"/>
                            </p:stCondLst>
                            <p:childTnLst>
                              <p:par>
                                <p:cTn id="59" presetID="16" presetClass="entr" presetSubtype="37" fill="hold" nodeType="afterEffect">
                                  <p:stCondLst>
                                    <p:cond delay="0"/>
                                  </p:stCondLst>
                                  <p:childTnLst>
                                    <p:set>
                                      <p:cBhvr>
                                        <p:cTn id="60" dur="1" fill="hold">
                                          <p:stCondLst>
                                            <p:cond delay="0"/>
                                          </p:stCondLst>
                                        </p:cTn>
                                        <p:tgtEl>
                                          <p:spTgt spid="30"/>
                                        </p:tgtEl>
                                        <p:attrNameLst>
                                          <p:attrName>style.visibility</p:attrName>
                                        </p:attrNameLst>
                                      </p:cBhvr>
                                      <p:to>
                                        <p:strVal val="visible"/>
                                      </p:to>
                                    </p:set>
                                    <p:animEffect transition="in" filter="barn(outVertical)">
                                      <p:cBhvr>
                                        <p:cTn id="61" dur="500"/>
                                        <p:tgtEl>
                                          <p:spTgt spid="30"/>
                                        </p:tgtEl>
                                      </p:cBhvr>
                                    </p:animEffect>
                                  </p:childTnLst>
                                </p:cTn>
                              </p:par>
                            </p:childTnLst>
                          </p:cTn>
                        </p:par>
                        <p:par>
                          <p:cTn id="62" fill="hold">
                            <p:stCondLst>
                              <p:cond delay="5800"/>
                            </p:stCondLst>
                            <p:childTnLst>
                              <p:par>
                                <p:cTn id="63" presetID="16" presetClass="entr" presetSubtype="37" fill="hold" grpId="0" nodeType="after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barn(outVertical)">
                                      <p:cBhvr>
                                        <p:cTn id="65"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42" grpId="0" animBg="1"/>
      <p:bldP spid="43" grpId="0" animBg="1"/>
      <p:bldP spid="44" grpId="0" animBg="1"/>
      <p:bldP spid="39" grpId="0"/>
      <p:bldP spid="35" grpId="0"/>
      <p:bldP spid="3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_MH_Others_1"/>
          <p:cNvSpPr/>
          <p:nvPr>
            <p:custDataLst>
              <p:tags r:id="rId2"/>
            </p:custDataLst>
          </p:nvPr>
        </p:nvSpPr>
        <p:spPr>
          <a:xfrm rot="10800000">
            <a:off x="8771963" y="2589024"/>
            <a:ext cx="3420037" cy="4268974"/>
          </a:xfrm>
          <a:prstGeom prst="diagStripe">
            <a:avLst>
              <a:gd name="adj" fmla="val 7893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 name="PA_MH_Others_2"/>
          <p:cNvSpPr/>
          <p:nvPr>
            <p:custDataLst>
              <p:tags r:id="rId3"/>
            </p:custDataLst>
          </p:nvPr>
        </p:nvSpPr>
        <p:spPr>
          <a:xfrm rot="10800000">
            <a:off x="9669411" y="3753289"/>
            <a:ext cx="2522585" cy="3104711"/>
          </a:xfrm>
          <a:prstGeom prst="diagStripe">
            <a:avLst>
              <a:gd name="adj" fmla="val 7893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4" name="PA_MH_Others_3"/>
          <p:cNvCxnSpPr/>
          <p:nvPr>
            <p:custDataLst>
              <p:tags r:id="rId4"/>
            </p:custDataLst>
          </p:nvPr>
        </p:nvCxnSpPr>
        <p:spPr>
          <a:xfrm>
            <a:off x="1706585" y="197011"/>
            <a:ext cx="2352190" cy="1658684"/>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PA_MH_Others_4"/>
          <p:cNvSpPr txBox="1"/>
          <p:nvPr>
            <p:custDataLst>
              <p:tags r:id="rId5"/>
            </p:custDataLst>
          </p:nvPr>
        </p:nvSpPr>
        <p:spPr>
          <a:xfrm rot="2106176">
            <a:off x="621737" y="892072"/>
            <a:ext cx="3547333" cy="769441"/>
          </a:xfrm>
          <a:prstGeom prst="rect">
            <a:avLst/>
          </a:prstGeom>
          <a:noFill/>
        </p:spPr>
        <p:txBody>
          <a:bodyPr wrap="square" rtlCol="0">
            <a:spAutoFit/>
          </a:bodyPr>
          <a:lstStyle/>
          <a:p>
            <a:pPr algn="ctr"/>
            <a:r>
              <a:rPr lang="en-US" altLang="zh-CN" sz="4400" dirty="0">
                <a:solidFill>
                  <a:schemeClr val="accent2"/>
                </a:solidFill>
              </a:rPr>
              <a:t>CONTENTS</a:t>
            </a:r>
            <a:endParaRPr lang="zh-CN" altLang="en-US" sz="4400" dirty="0">
              <a:solidFill>
                <a:schemeClr val="accent2"/>
              </a:solidFill>
            </a:endParaRPr>
          </a:p>
        </p:txBody>
      </p:sp>
      <p:cxnSp>
        <p:nvCxnSpPr>
          <p:cNvPr id="6" name="PA_MH_Others_5"/>
          <p:cNvCxnSpPr/>
          <p:nvPr>
            <p:custDataLst>
              <p:tags r:id="rId6"/>
            </p:custDataLst>
          </p:nvPr>
        </p:nvCxnSpPr>
        <p:spPr>
          <a:xfrm flipH="1">
            <a:off x="2142564" y="1"/>
            <a:ext cx="3334872" cy="4626909"/>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8" name="PA_MH_Number_1"/>
          <p:cNvSpPr txBox="1"/>
          <p:nvPr>
            <p:custDataLst>
              <p:tags r:id="rId7"/>
            </p:custDataLst>
          </p:nvPr>
        </p:nvSpPr>
        <p:spPr>
          <a:xfrm rot="2022606">
            <a:off x="5012120" y="804587"/>
            <a:ext cx="1588386" cy="523220"/>
          </a:xfrm>
          <a:prstGeom prst="rect">
            <a:avLst/>
          </a:prstGeom>
          <a:noFill/>
        </p:spPr>
        <p:txBody>
          <a:bodyPr wrap="square" rtlCol="0">
            <a:normAutofit/>
          </a:bodyPr>
          <a:lstStyle/>
          <a:p>
            <a:r>
              <a:rPr lang="en-US" altLang="zh-CN" sz="2800" dirty="0">
                <a:solidFill>
                  <a:schemeClr val="accent2"/>
                </a:solidFill>
              </a:rPr>
              <a:t>Part one</a:t>
            </a:r>
            <a:endParaRPr lang="zh-CN" altLang="en-US" sz="2800" dirty="0">
              <a:solidFill>
                <a:schemeClr val="accent2"/>
              </a:solidFill>
            </a:endParaRPr>
          </a:p>
        </p:txBody>
      </p:sp>
      <p:sp>
        <p:nvSpPr>
          <p:cNvPr id="11" name="PA_MH_Number_2"/>
          <p:cNvSpPr txBox="1"/>
          <p:nvPr>
            <p:custDataLst>
              <p:tags r:id="rId8"/>
            </p:custDataLst>
          </p:nvPr>
        </p:nvSpPr>
        <p:spPr>
          <a:xfrm rot="2022606">
            <a:off x="4207789" y="1987720"/>
            <a:ext cx="1588386" cy="523220"/>
          </a:xfrm>
          <a:prstGeom prst="rect">
            <a:avLst/>
          </a:prstGeom>
          <a:noFill/>
        </p:spPr>
        <p:txBody>
          <a:bodyPr wrap="square" rtlCol="0">
            <a:normAutofit/>
          </a:bodyPr>
          <a:lstStyle/>
          <a:p>
            <a:r>
              <a:rPr lang="en-US" altLang="zh-CN" sz="2800" dirty="0">
                <a:solidFill>
                  <a:schemeClr val="accent2"/>
                </a:solidFill>
              </a:rPr>
              <a:t>Part two</a:t>
            </a:r>
            <a:endParaRPr lang="zh-CN" altLang="en-US" sz="2800" dirty="0">
              <a:solidFill>
                <a:schemeClr val="accent2"/>
              </a:solidFill>
            </a:endParaRPr>
          </a:p>
        </p:txBody>
      </p:sp>
      <p:sp>
        <p:nvSpPr>
          <p:cNvPr id="14" name="PA_MH_Number_3"/>
          <p:cNvSpPr txBox="1"/>
          <p:nvPr>
            <p:custDataLst>
              <p:tags r:id="rId9"/>
            </p:custDataLst>
          </p:nvPr>
        </p:nvSpPr>
        <p:spPr>
          <a:xfrm rot="2022606">
            <a:off x="3321595" y="3226249"/>
            <a:ext cx="1881306" cy="523220"/>
          </a:xfrm>
          <a:prstGeom prst="rect">
            <a:avLst/>
          </a:prstGeom>
          <a:noFill/>
        </p:spPr>
        <p:txBody>
          <a:bodyPr wrap="square" rtlCol="0">
            <a:normAutofit/>
          </a:bodyPr>
          <a:lstStyle/>
          <a:p>
            <a:r>
              <a:rPr lang="en-US" altLang="zh-CN" sz="2800" dirty="0">
                <a:solidFill>
                  <a:schemeClr val="accent2"/>
                </a:solidFill>
              </a:rPr>
              <a:t>Part three</a:t>
            </a:r>
            <a:endParaRPr lang="zh-CN" altLang="en-US" sz="2800" dirty="0">
              <a:solidFill>
                <a:schemeClr val="accent2"/>
              </a:solidFill>
            </a:endParaRPr>
          </a:p>
        </p:txBody>
      </p:sp>
      <p:sp>
        <p:nvSpPr>
          <p:cNvPr id="17" name="PA_MH_Number_4"/>
          <p:cNvSpPr txBox="1"/>
          <p:nvPr>
            <p:custDataLst>
              <p:tags r:id="rId10"/>
            </p:custDataLst>
          </p:nvPr>
        </p:nvSpPr>
        <p:spPr>
          <a:xfrm rot="2022606">
            <a:off x="2630560" y="4347490"/>
            <a:ext cx="1818327" cy="523220"/>
          </a:xfrm>
          <a:prstGeom prst="rect">
            <a:avLst/>
          </a:prstGeom>
          <a:noFill/>
        </p:spPr>
        <p:txBody>
          <a:bodyPr wrap="square" rtlCol="0">
            <a:normAutofit/>
          </a:bodyPr>
          <a:lstStyle/>
          <a:p>
            <a:r>
              <a:rPr lang="en-US" altLang="zh-CN" sz="2800" dirty="0">
                <a:solidFill>
                  <a:schemeClr val="accent2"/>
                </a:solidFill>
              </a:rPr>
              <a:t>Part four</a:t>
            </a:r>
            <a:endParaRPr lang="zh-CN" altLang="en-US" sz="2800" dirty="0">
              <a:solidFill>
                <a:schemeClr val="accent2"/>
              </a:solidFill>
            </a:endParaRPr>
          </a:p>
        </p:txBody>
      </p:sp>
      <p:cxnSp>
        <p:nvCxnSpPr>
          <p:cNvPr id="24" name="PA_MH_Others_10"/>
          <p:cNvCxnSpPr/>
          <p:nvPr>
            <p:custDataLst>
              <p:tags r:id="rId11"/>
            </p:custDataLst>
          </p:nvPr>
        </p:nvCxnSpPr>
        <p:spPr>
          <a:xfrm>
            <a:off x="3515527" y="3214209"/>
            <a:ext cx="1523433" cy="1022031"/>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 name="PA_MH_Others_11"/>
          <p:cNvCxnSpPr/>
          <p:nvPr>
            <p:custDataLst>
              <p:tags r:id="rId12"/>
            </p:custDataLst>
          </p:nvPr>
        </p:nvCxnSpPr>
        <p:spPr>
          <a:xfrm>
            <a:off x="2707115" y="4374522"/>
            <a:ext cx="1502115" cy="99748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6" name="PA_MH_Others_12"/>
          <p:cNvCxnSpPr/>
          <p:nvPr>
            <p:custDataLst>
              <p:tags r:id="rId13"/>
            </p:custDataLst>
          </p:nvPr>
        </p:nvCxnSpPr>
        <p:spPr>
          <a:xfrm>
            <a:off x="5189928" y="868483"/>
            <a:ext cx="1523433" cy="1022031"/>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7" name="PA_MH_Others_13"/>
          <p:cNvCxnSpPr/>
          <p:nvPr>
            <p:custDataLst>
              <p:tags r:id="rId14"/>
            </p:custDataLst>
          </p:nvPr>
        </p:nvCxnSpPr>
        <p:spPr>
          <a:xfrm>
            <a:off x="4389982" y="2049761"/>
            <a:ext cx="1523433" cy="1022031"/>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2" name="PA_MH_Entry_4"/>
          <p:cNvSpPr txBox="1">
            <a:spLocks noChangeArrowheads="1"/>
          </p:cNvSpPr>
          <p:nvPr>
            <p:custDataLst>
              <p:tags r:id="rId15"/>
            </p:custDataLst>
          </p:nvPr>
        </p:nvSpPr>
        <p:spPr bwMode="auto">
          <a:xfrm rot="2072852">
            <a:off x="2142833" y="5321597"/>
            <a:ext cx="3516101" cy="565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rm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eaLnBrk="1" hangingPunct="1"/>
            <a:r>
              <a:rPr lang="zh-CN" altLang="en-US" sz="2000" dirty="0">
                <a:solidFill>
                  <a:schemeClr val="tx1">
                    <a:lumMod val="75000"/>
                    <a:lumOff val="25000"/>
                  </a:schemeClr>
                </a:solidFill>
                <a:latin typeface="+mn-lt"/>
                <a:ea typeface="+mn-ea"/>
              </a:rPr>
              <a:t>请在此输入您的标题到此处</a:t>
            </a:r>
          </a:p>
        </p:txBody>
      </p:sp>
      <p:sp>
        <p:nvSpPr>
          <p:cNvPr id="33" name="PA_MH_Entry_2"/>
          <p:cNvSpPr txBox="1">
            <a:spLocks noChangeArrowheads="1"/>
          </p:cNvSpPr>
          <p:nvPr>
            <p:custDataLst>
              <p:tags r:id="rId16"/>
            </p:custDataLst>
          </p:nvPr>
        </p:nvSpPr>
        <p:spPr bwMode="auto">
          <a:xfrm rot="2072852">
            <a:off x="3678727" y="2990884"/>
            <a:ext cx="3425336" cy="649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rm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eaLnBrk="1" hangingPunct="1"/>
            <a:r>
              <a:rPr lang="zh-CN" altLang="en-US" sz="2000" dirty="0">
                <a:solidFill>
                  <a:schemeClr val="tx1">
                    <a:lumMod val="75000"/>
                    <a:lumOff val="25000"/>
                  </a:schemeClr>
                </a:solidFill>
                <a:latin typeface="+mn-lt"/>
                <a:ea typeface="+mn-ea"/>
              </a:rPr>
              <a:t>请在此输入您的标题到此处</a:t>
            </a:r>
          </a:p>
        </p:txBody>
      </p:sp>
      <p:sp>
        <p:nvSpPr>
          <p:cNvPr id="34" name="PA_MH_Entry_1"/>
          <p:cNvSpPr txBox="1">
            <a:spLocks noChangeArrowheads="1"/>
          </p:cNvSpPr>
          <p:nvPr>
            <p:custDataLst>
              <p:tags r:id="rId17"/>
            </p:custDataLst>
          </p:nvPr>
        </p:nvSpPr>
        <p:spPr bwMode="auto">
          <a:xfrm rot="2072852">
            <a:off x="4664604" y="2047043"/>
            <a:ext cx="3516101" cy="565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rm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eaLnBrk="1" hangingPunct="1"/>
            <a:r>
              <a:rPr lang="zh-CN" altLang="en-US" sz="2000" dirty="0">
                <a:solidFill>
                  <a:schemeClr val="tx1">
                    <a:lumMod val="75000"/>
                    <a:lumOff val="25000"/>
                  </a:schemeClr>
                </a:solidFill>
                <a:latin typeface="+mn-lt"/>
                <a:ea typeface="+mn-ea"/>
              </a:rPr>
              <a:t>请在此输入您的标题到此处</a:t>
            </a:r>
          </a:p>
        </p:txBody>
      </p:sp>
      <p:sp>
        <p:nvSpPr>
          <p:cNvPr id="35" name="PA_MH_Entry_3"/>
          <p:cNvSpPr txBox="1">
            <a:spLocks noChangeArrowheads="1"/>
          </p:cNvSpPr>
          <p:nvPr>
            <p:custDataLst>
              <p:tags r:id="rId18"/>
            </p:custDataLst>
          </p:nvPr>
        </p:nvSpPr>
        <p:spPr bwMode="auto">
          <a:xfrm rot="2072852">
            <a:off x="2989008" y="4128178"/>
            <a:ext cx="3425336" cy="649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rm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eaLnBrk="1" hangingPunct="1"/>
            <a:r>
              <a:rPr lang="zh-CN" altLang="en-US" sz="2000" dirty="0">
                <a:solidFill>
                  <a:schemeClr val="tx1">
                    <a:lumMod val="75000"/>
                    <a:lumOff val="25000"/>
                  </a:schemeClr>
                </a:solidFill>
                <a:latin typeface="+mn-lt"/>
                <a:ea typeface="+mn-ea"/>
              </a:rPr>
              <a:t>请在此输入您的标题到此处</a:t>
            </a:r>
          </a:p>
        </p:txBody>
      </p:sp>
    </p:spTree>
    <p:custDataLst>
      <p:tags r:id="rId1"/>
    </p:custDataLst>
    <p:extLst>
      <p:ext uri="{BB962C8B-B14F-4D97-AF65-F5344CB8AC3E}">
        <p14:creationId xmlns:p14="http://schemas.microsoft.com/office/powerpoint/2010/main" val="2034880310"/>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5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75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100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1000" fill="hold"/>
                                        <p:tgtEl>
                                          <p:spTgt spid="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125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150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1000"/>
                                        <p:tgtEl>
                                          <p:spTgt spid="11"/>
                                        </p:tgtEl>
                                      </p:cBhvr>
                                    </p:animEffect>
                                    <p:anim calcmode="lin" valueType="num">
                                      <p:cBhvr>
                                        <p:cTn id="38" dur="1000" fill="hold"/>
                                        <p:tgtEl>
                                          <p:spTgt spid="11"/>
                                        </p:tgtEl>
                                        <p:attrNameLst>
                                          <p:attrName>ppt_x</p:attrName>
                                        </p:attrNameLst>
                                      </p:cBhvr>
                                      <p:tavLst>
                                        <p:tav tm="0">
                                          <p:val>
                                            <p:strVal val="#ppt_x"/>
                                          </p:val>
                                        </p:tav>
                                        <p:tav tm="100000">
                                          <p:val>
                                            <p:strVal val="#ppt_x"/>
                                          </p:val>
                                        </p:tav>
                                      </p:tavLst>
                                    </p:anim>
                                    <p:anim calcmode="lin" valueType="num">
                                      <p:cBhvr>
                                        <p:cTn id="39" dur="1000" fill="hold"/>
                                        <p:tgtEl>
                                          <p:spTgt spid="11"/>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175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1000"/>
                                        <p:tgtEl>
                                          <p:spTgt spid="14"/>
                                        </p:tgtEl>
                                      </p:cBhvr>
                                    </p:animEffect>
                                    <p:anim calcmode="lin" valueType="num">
                                      <p:cBhvr>
                                        <p:cTn id="43" dur="1000" fill="hold"/>
                                        <p:tgtEl>
                                          <p:spTgt spid="14"/>
                                        </p:tgtEl>
                                        <p:attrNameLst>
                                          <p:attrName>ppt_x</p:attrName>
                                        </p:attrNameLst>
                                      </p:cBhvr>
                                      <p:tavLst>
                                        <p:tav tm="0">
                                          <p:val>
                                            <p:strVal val="#ppt_x"/>
                                          </p:val>
                                        </p:tav>
                                        <p:tav tm="100000">
                                          <p:val>
                                            <p:strVal val="#ppt_x"/>
                                          </p:val>
                                        </p:tav>
                                      </p:tavLst>
                                    </p:anim>
                                    <p:anim calcmode="lin" valueType="num">
                                      <p:cBhvr>
                                        <p:cTn id="44" dur="1000" fill="hold"/>
                                        <p:tgtEl>
                                          <p:spTgt spid="14"/>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2000"/>
                                  </p:stCondLst>
                                  <p:childTnLst>
                                    <p:set>
                                      <p:cBhvr>
                                        <p:cTn id="46" dur="1" fill="hold">
                                          <p:stCondLst>
                                            <p:cond delay="0"/>
                                          </p:stCondLst>
                                        </p:cTn>
                                        <p:tgtEl>
                                          <p:spTgt spid="17"/>
                                        </p:tgtEl>
                                        <p:attrNameLst>
                                          <p:attrName>style.visibility</p:attrName>
                                        </p:attrNameLst>
                                      </p:cBhvr>
                                      <p:to>
                                        <p:strVal val="visible"/>
                                      </p:to>
                                    </p:set>
                                    <p:animEffect transition="in" filter="fade">
                                      <p:cBhvr>
                                        <p:cTn id="47" dur="1000"/>
                                        <p:tgtEl>
                                          <p:spTgt spid="17"/>
                                        </p:tgtEl>
                                      </p:cBhvr>
                                    </p:animEffect>
                                    <p:anim calcmode="lin" valueType="num">
                                      <p:cBhvr>
                                        <p:cTn id="48" dur="1000" fill="hold"/>
                                        <p:tgtEl>
                                          <p:spTgt spid="17"/>
                                        </p:tgtEl>
                                        <p:attrNameLst>
                                          <p:attrName>ppt_x</p:attrName>
                                        </p:attrNameLst>
                                      </p:cBhvr>
                                      <p:tavLst>
                                        <p:tav tm="0">
                                          <p:val>
                                            <p:strVal val="#ppt_x"/>
                                          </p:val>
                                        </p:tav>
                                        <p:tav tm="100000">
                                          <p:val>
                                            <p:strVal val="#ppt_x"/>
                                          </p:val>
                                        </p:tav>
                                      </p:tavLst>
                                    </p:anim>
                                    <p:anim calcmode="lin" valueType="num">
                                      <p:cBhvr>
                                        <p:cTn id="49" dur="1000" fill="hold"/>
                                        <p:tgtEl>
                                          <p:spTgt spid="17"/>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2250"/>
                                  </p:stCondLst>
                                  <p:childTnLst>
                                    <p:set>
                                      <p:cBhvr>
                                        <p:cTn id="51" dur="1" fill="hold">
                                          <p:stCondLst>
                                            <p:cond delay="0"/>
                                          </p:stCondLst>
                                        </p:cTn>
                                        <p:tgtEl>
                                          <p:spTgt spid="24"/>
                                        </p:tgtEl>
                                        <p:attrNameLst>
                                          <p:attrName>style.visibility</p:attrName>
                                        </p:attrNameLst>
                                      </p:cBhvr>
                                      <p:to>
                                        <p:strVal val="visible"/>
                                      </p:to>
                                    </p:set>
                                    <p:animEffect transition="in" filter="fade">
                                      <p:cBhvr>
                                        <p:cTn id="52" dur="1000"/>
                                        <p:tgtEl>
                                          <p:spTgt spid="24"/>
                                        </p:tgtEl>
                                      </p:cBhvr>
                                    </p:animEffect>
                                    <p:anim calcmode="lin" valueType="num">
                                      <p:cBhvr>
                                        <p:cTn id="53" dur="1000" fill="hold"/>
                                        <p:tgtEl>
                                          <p:spTgt spid="24"/>
                                        </p:tgtEl>
                                        <p:attrNameLst>
                                          <p:attrName>ppt_x</p:attrName>
                                        </p:attrNameLst>
                                      </p:cBhvr>
                                      <p:tavLst>
                                        <p:tav tm="0">
                                          <p:val>
                                            <p:strVal val="#ppt_x"/>
                                          </p:val>
                                        </p:tav>
                                        <p:tav tm="100000">
                                          <p:val>
                                            <p:strVal val="#ppt_x"/>
                                          </p:val>
                                        </p:tav>
                                      </p:tavLst>
                                    </p:anim>
                                    <p:anim calcmode="lin" valueType="num">
                                      <p:cBhvr>
                                        <p:cTn id="54" dur="1000" fill="hold"/>
                                        <p:tgtEl>
                                          <p:spTgt spid="24"/>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2500"/>
                                  </p:stCondLst>
                                  <p:childTnLst>
                                    <p:set>
                                      <p:cBhvr>
                                        <p:cTn id="56" dur="1" fill="hold">
                                          <p:stCondLst>
                                            <p:cond delay="0"/>
                                          </p:stCondLst>
                                        </p:cTn>
                                        <p:tgtEl>
                                          <p:spTgt spid="25"/>
                                        </p:tgtEl>
                                        <p:attrNameLst>
                                          <p:attrName>style.visibility</p:attrName>
                                        </p:attrNameLst>
                                      </p:cBhvr>
                                      <p:to>
                                        <p:strVal val="visible"/>
                                      </p:to>
                                    </p:set>
                                    <p:animEffect transition="in" filter="fade">
                                      <p:cBhvr>
                                        <p:cTn id="57" dur="1000"/>
                                        <p:tgtEl>
                                          <p:spTgt spid="25"/>
                                        </p:tgtEl>
                                      </p:cBhvr>
                                    </p:animEffect>
                                    <p:anim calcmode="lin" valueType="num">
                                      <p:cBhvr>
                                        <p:cTn id="58" dur="1000" fill="hold"/>
                                        <p:tgtEl>
                                          <p:spTgt spid="25"/>
                                        </p:tgtEl>
                                        <p:attrNameLst>
                                          <p:attrName>ppt_x</p:attrName>
                                        </p:attrNameLst>
                                      </p:cBhvr>
                                      <p:tavLst>
                                        <p:tav tm="0">
                                          <p:val>
                                            <p:strVal val="#ppt_x"/>
                                          </p:val>
                                        </p:tav>
                                        <p:tav tm="100000">
                                          <p:val>
                                            <p:strVal val="#ppt_x"/>
                                          </p:val>
                                        </p:tav>
                                      </p:tavLst>
                                    </p:anim>
                                    <p:anim calcmode="lin" valueType="num">
                                      <p:cBhvr>
                                        <p:cTn id="59" dur="1000" fill="hold"/>
                                        <p:tgtEl>
                                          <p:spTgt spid="25"/>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2750"/>
                                  </p:stCondLst>
                                  <p:childTnLst>
                                    <p:set>
                                      <p:cBhvr>
                                        <p:cTn id="61" dur="1" fill="hold">
                                          <p:stCondLst>
                                            <p:cond delay="0"/>
                                          </p:stCondLst>
                                        </p:cTn>
                                        <p:tgtEl>
                                          <p:spTgt spid="26"/>
                                        </p:tgtEl>
                                        <p:attrNameLst>
                                          <p:attrName>style.visibility</p:attrName>
                                        </p:attrNameLst>
                                      </p:cBhvr>
                                      <p:to>
                                        <p:strVal val="visible"/>
                                      </p:to>
                                    </p:set>
                                    <p:animEffect transition="in" filter="fade">
                                      <p:cBhvr>
                                        <p:cTn id="62" dur="1000"/>
                                        <p:tgtEl>
                                          <p:spTgt spid="26"/>
                                        </p:tgtEl>
                                      </p:cBhvr>
                                    </p:animEffect>
                                    <p:anim calcmode="lin" valueType="num">
                                      <p:cBhvr>
                                        <p:cTn id="63" dur="1000" fill="hold"/>
                                        <p:tgtEl>
                                          <p:spTgt spid="26"/>
                                        </p:tgtEl>
                                        <p:attrNameLst>
                                          <p:attrName>ppt_x</p:attrName>
                                        </p:attrNameLst>
                                      </p:cBhvr>
                                      <p:tavLst>
                                        <p:tav tm="0">
                                          <p:val>
                                            <p:strVal val="#ppt_x"/>
                                          </p:val>
                                        </p:tav>
                                        <p:tav tm="100000">
                                          <p:val>
                                            <p:strVal val="#ppt_x"/>
                                          </p:val>
                                        </p:tav>
                                      </p:tavLst>
                                    </p:anim>
                                    <p:anim calcmode="lin" valueType="num">
                                      <p:cBhvr>
                                        <p:cTn id="64" dur="1000" fill="hold"/>
                                        <p:tgtEl>
                                          <p:spTgt spid="26"/>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300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1000"/>
                                        <p:tgtEl>
                                          <p:spTgt spid="27"/>
                                        </p:tgtEl>
                                      </p:cBhvr>
                                    </p:animEffect>
                                    <p:anim calcmode="lin" valueType="num">
                                      <p:cBhvr>
                                        <p:cTn id="68" dur="1000" fill="hold"/>
                                        <p:tgtEl>
                                          <p:spTgt spid="27"/>
                                        </p:tgtEl>
                                        <p:attrNameLst>
                                          <p:attrName>ppt_x</p:attrName>
                                        </p:attrNameLst>
                                      </p:cBhvr>
                                      <p:tavLst>
                                        <p:tav tm="0">
                                          <p:val>
                                            <p:strVal val="#ppt_x"/>
                                          </p:val>
                                        </p:tav>
                                        <p:tav tm="100000">
                                          <p:val>
                                            <p:strVal val="#ppt_x"/>
                                          </p:val>
                                        </p:tav>
                                      </p:tavLst>
                                    </p:anim>
                                    <p:anim calcmode="lin" valueType="num">
                                      <p:cBhvr>
                                        <p:cTn id="69" dur="1000" fill="hold"/>
                                        <p:tgtEl>
                                          <p:spTgt spid="27"/>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3250"/>
                                  </p:stCondLst>
                                  <p:childTnLst>
                                    <p:set>
                                      <p:cBhvr>
                                        <p:cTn id="71" dur="1" fill="hold">
                                          <p:stCondLst>
                                            <p:cond delay="0"/>
                                          </p:stCondLst>
                                        </p:cTn>
                                        <p:tgtEl>
                                          <p:spTgt spid="32"/>
                                        </p:tgtEl>
                                        <p:attrNameLst>
                                          <p:attrName>style.visibility</p:attrName>
                                        </p:attrNameLst>
                                      </p:cBhvr>
                                      <p:to>
                                        <p:strVal val="visible"/>
                                      </p:to>
                                    </p:set>
                                    <p:animEffect transition="in" filter="fade">
                                      <p:cBhvr>
                                        <p:cTn id="72" dur="1000"/>
                                        <p:tgtEl>
                                          <p:spTgt spid="32"/>
                                        </p:tgtEl>
                                      </p:cBhvr>
                                    </p:animEffect>
                                    <p:anim calcmode="lin" valueType="num">
                                      <p:cBhvr>
                                        <p:cTn id="73" dur="1000" fill="hold"/>
                                        <p:tgtEl>
                                          <p:spTgt spid="32"/>
                                        </p:tgtEl>
                                        <p:attrNameLst>
                                          <p:attrName>ppt_x</p:attrName>
                                        </p:attrNameLst>
                                      </p:cBhvr>
                                      <p:tavLst>
                                        <p:tav tm="0">
                                          <p:val>
                                            <p:strVal val="#ppt_x"/>
                                          </p:val>
                                        </p:tav>
                                        <p:tav tm="100000">
                                          <p:val>
                                            <p:strVal val="#ppt_x"/>
                                          </p:val>
                                        </p:tav>
                                      </p:tavLst>
                                    </p:anim>
                                    <p:anim calcmode="lin" valueType="num">
                                      <p:cBhvr>
                                        <p:cTn id="74" dur="1000" fill="hold"/>
                                        <p:tgtEl>
                                          <p:spTgt spid="32"/>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3500"/>
                                  </p:stCondLst>
                                  <p:childTnLst>
                                    <p:set>
                                      <p:cBhvr>
                                        <p:cTn id="76" dur="1" fill="hold">
                                          <p:stCondLst>
                                            <p:cond delay="0"/>
                                          </p:stCondLst>
                                        </p:cTn>
                                        <p:tgtEl>
                                          <p:spTgt spid="33"/>
                                        </p:tgtEl>
                                        <p:attrNameLst>
                                          <p:attrName>style.visibility</p:attrName>
                                        </p:attrNameLst>
                                      </p:cBhvr>
                                      <p:to>
                                        <p:strVal val="visible"/>
                                      </p:to>
                                    </p:set>
                                    <p:animEffect transition="in" filter="fade">
                                      <p:cBhvr>
                                        <p:cTn id="77" dur="1000"/>
                                        <p:tgtEl>
                                          <p:spTgt spid="33"/>
                                        </p:tgtEl>
                                      </p:cBhvr>
                                    </p:animEffect>
                                    <p:anim calcmode="lin" valueType="num">
                                      <p:cBhvr>
                                        <p:cTn id="78" dur="1000" fill="hold"/>
                                        <p:tgtEl>
                                          <p:spTgt spid="33"/>
                                        </p:tgtEl>
                                        <p:attrNameLst>
                                          <p:attrName>ppt_x</p:attrName>
                                        </p:attrNameLst>
                                      </p:cBhvr>
                                      <p:tavLst>
                                        <p:tav tm="0">
                                          <p:val>
                                            <p:strVal val="#ppt_x"/>
                                          </p:val>
                                        </p:tav>
                                        <p:tav tm="100000">
                                          <p:val>
                                            <p:strVal val="#ppt_x"/>
                                          </p:val>
                                        </p:tav>
                                      </p:tavLst>
                                    </p:anim>
                                    <p:anim calcmode="lin" valueType="num">
                                      <p:cBhvr>
                                        <p:cTn id="79" dur="1000" fill="hold"/>
                                        <p:tgtEl>
                                          <p:spTgt spid="33"/>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3750"/>
                                  </p:stCondLst>
                                  <p:childTnLst>
                                    <p:set>
                                      <p:cBhvr>
                                        <p:cTn id="81" dur="1" fill="hold">
                                          <p:stCondLst>
                                            <p:cond delay="0"/>
                                          </p:stCondLst>
                                        </p:cTn>
                                        <p:tgtEl>
                                          <p:spTgt spid="34"/>
                                        </p:tgtEl>
                                        <p:attrNameLst>
                                          <p:attrName>style.visibility</p:attrName>
                                        </p:attrNameLst>
                                      </p:cBhvr>
                                      <p:to>
                                        <p:strVal val="visible"/>
                                      </p:to>
                                    </p:set>
                                    <p:animEffect transition="in" filter="fade">
                                      <p:cBhvr>
                                        <p:cTn id="82" dur="1000"/>
                                        <p:tgtEl>
                                          <p:spTgt spid="34"/>
                                        </p:tgtEl>
                                      </p:cBhvr>
                                    </p:animEffect>
                                    <p:anim calcmode="lin" valueType="num">
                                      <p:cBhvr>
                                        <p:cTn id="83" dur="1000" fill="hold"/>
                                        <p:tgtEl>
                                          <p:spTgt spid="34"/>
                                        </p:tgtEl>
                                        <p:attrNameLst>
                                          <p:attrName>ppt_x</p:attrName>
                                        </p:attrNameLst>
                                      </p:cBhvr>
                                      <p:tavLst>
                                        <p:tav tm="0">
                                          <p:val>
                                            <p:strVal val="#ppt_x"/>
                                          </p:val>
                                        </p:tav>
                                        <p:tav tm="100000">
                                          <p:val>
                                            <p:strVal val="#ppt_x"/>
                                          </p:val>
                                        </p:tav>
                                      </p:tavLst>
                                    </p:anim>
                                    <p:anim calcmode="lin" valueType="num">
                                      <p:cBhvr>
                                        <p:cTn id="84" dur="1000" fill="hold"/>
                                        <p:tgtEl>
                                          <p:spTgt spid="34"/>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400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1000"/>
                                        <p:tgtEl>
                                          <p:spTgt spid="35"/>
                                        </p:tgtEl>
                                      </p:cBhvr>
                                    </p:animEffect>
                                    <p:anim calcmode="lin" valueType="num">
                                      <p:cBhvr>
                                        <p:cTn id="88" dur="1000" fill="hold"/>
                                        <p:tgtEl>
                                          <p:spTgt spid="35"/>
                                        </p:tgtEl>
                                        <p:attrNameLst>
                                          <p:attrName>ppt_x</p:attrName>
                                        </p:attrNameLst>
                                      </p:cBhvr>
                                      <p:tavLst>
                                        <p:tav tm="0">
                                          <p:val>
                                            <p:strVal val="#ppt_x"/>
                                          </p:val>
                                        </p:tav>
                                        <p:tav tm="100000">
                                          <p:val>
                                            <p:strVal val="#ppt_x"/>
                                          </p:val>
                                        </p:tav>
                                      </p:tavLst>
                                    </p:anim>
                                    <p:anim calcmode="lin" valueType="num">
                                      <p:cBhvr>
                                        <p:cTn id="89"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p:bldP spid="8" grpId="0"/>
      <p:bldP spid="11" grpId="0"/>
      <p:bldP spid="14" grpId="0"/>
      <p:bldP spid="17" grpId="0"/>
      <p:bldP spid="32" grpId="0"/>
      <p:bldP spid="33" grpId="0"/>
      <p:bldP spid="34" grpId="0"/>
      <p:bldP spid="3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custDataLst>
              <p:tags r:id="rId3"/>
            </p:custDataLst>
          </p:nvPr>
        </p:nvSpPr>
        <p:spPr>
          <a:xfrm>
            <a:off x="7987684" y="1"/>
            <a:ext cx="2268836" cy="4508927"/>
          </a:xfrm>
          <a:prstGeom prst="rect">
            <a:avLst/>
          </a:prstGeom>
          <a:noFill/>
        </p:spPr>
        <p:txBody>
          <a:bodyPr vert="horz" wrap="square" rtlCol="0">
            <a:noAutofit/>
          </a:bodyPr>
          <a:lstStyle/>
          <a:p>
            <a:r>
              <a:rPr lang="en-US" altLang="zh-CN" sz="28700" spc="400" dirty="0">
                <a:blipFill dpi="0" rotWithShape="1">
                  <a:blip r:embed="rId9"/>
                  <a:srcRect/>
                  <a:stretch>
                    <a:fillRect/>
                  </a:stretch>
                </a:blipFill>
                <a:latin typeface="Impact" panose="020B0806030902050204" pitchFamily="34" charset="0"/>
                <a:ea typeface="Orbitron" panose="02000000000000000000" pitchFamily="2" charset="0"/>
              </a:rPr>
              <a:t>4</a:t>
            </a:r>
            <a:endParaRPr lang="zh-CN" altLang="en-US" sz="28700" spc="400" dirty="0">
              <a:blipFill dpi="0" rotWithShape="1">
                <a:blip r:embed="rId9"/>
                <a:srcRect/>
                <a:stretch>
                  <a:fillRect/>
                </a:stretch>
              </a:blipFill>
              <a:latin typeface="Impact" panose="020B0806030902050204" pitchFamily="34" charset="0"/>
              <a:ea typeface="Orbitron" panose="02000000000000000000" pitchFamily="2" charset="0"/>
            </a:endParaRPr>
          </a:p>
        </p:txBody>
      </p:sp>
      <p:sp>
        <p:nvSpPr>
          <p:cNvPr id="14" name="文本框 13"/>
          <p:cNvSpPr txBox="1"/>
          <p:nvPr>
            <p:custDataLst>
              <p:tags r:id="rId4"/>
            </p:custDataLst>
          </p:nvPr>
        </p:nvSpPr>
        <p:spPr>
          <a:xfrm>
            <a:off x="6479256" y="3176993"/>
            <a:ext cx="2053767" cy="646331"/>
          </a:xfrm>
          <a:prstGeom prst="rect">
            <a:avLst/>
          </a:prstGeom>
          <a:noFill/>
        </p:spPr>
        <p:txBody>
          <a:bodyPr vert="horz" wrap="none" rtlCol="0">
            <a:noAutofit/>
          </a:bodyPr>
          <a:lstStyle/>
          <a:p>
            <a:r>
              <a:rPr lang="en-US" altLang="zh-CN" sz="3600" spc="400" dirty="0">
                <a:solidFill>
                  <a:schemeClr val="accent1"/>
                </a:solidFill>
                <a:latin typeface="Impact" panose="020B0806030902050204" pitchFamily="34" charset="0"/>
                <a:ea typeface="华文隶书" panose="02010800040101010101" pitchFamily="2" charset="-122"/>
                <a:cs typeface="Microsoft New Tai Lue" panose="020B0502040204020203" pitchFamily="34" charset="0"/>
              </a:rPr>
              <a:t>Chapter</a:t>
            </a:r>
            <a:endParaRPr lang="zh-CN" altLang="en-US" sz="3600" spc="400" dirty="0">
              <a:solidFill>
                <a:schemeClr val="accent1"/>
              </a:solidFill>
              <a:latin typeface="Impact" panose="020B0806030902050204" pitchFamily="34" charset="0"/>
              <a:ea typeface="华文隶书" panose="02010800040101010101" pitchFamily="2" charset="-122"/>
              <a:cs typeface="Microsoft New Tai Lue" panose="020B0502040204020203" pitchFamily="34" charset="0"/>
            </a:endParaRPr>
          </a:p>
        </p:txBody>
      </p:sp>
      <p:sp>
        <p:nvSpPr>
          <p:cNvPr id="15" name="文本框 14"/>
          <p:cNvSpPr txBox="1"/>
          <p:nvPr>
            <p:custDataLst>
              <p:tags r:id="rId5"/>
            </p:custDataLst>
          </p:nvPr>
        </p:nvSpPr>
        <p:spPr>
          <a:xfrm>
            <a:off x="4980572" y="4348390"/>
            <a:ext cx="4462132" cy="880049"/>
          </a:xfrm>
          <a:prstGeom prst="rect">
            <a:avLst/>
          </a:prstGeom>
          <a:noFill/>
        </p:spPr>
        <p:txBody>
          <a:bodyPr wrap="square" rtlCol="0">
            <a:noAutofit/>
          </a:bodyPr>
          <a:lstStyle/>
          <a:p>
            <a:pPr algn="r">
              <a:lnSpc>
                <a:spcPct val="150000"/>
              </a:lnSpc>
            </a:pPr>
            <a:r>
              <a:rPr lang="zh-CN" altLang="en-US" sz="1400" dirty="0">
                <a:solidFill>
                  <a:schemeClr val="tx1">
                    <a:lumMod val="95000"/>
                  </a:schemeClr>
                </a:solidFill>
                <a:latin typeface="幼圆" panose="02010509060101010101" pitchFamily="49" charset="-122"/>
                <a:ea typeface="幼圆" panose="02010509060101010101" pitchFamily="49" charset="-122"/>
              </a:rPr>
              <a:t>您的内容请写在这里您的内容请写在这里您的内容请写在这里您的内容您的内容请写在这里您的内容请写在这里您的内容请写在这里您的内容您的内容请写在这里</a:t>
            </a:r>
          </a:p>
        </p:txBody>
      </p:sp>
      <p:cxnSp>
        <p:nvCxnSpPr>
          <p:cNvPr id="16" name="直接连接符 15"/>
          <p:cNvCxnSpPr/>
          <p:nvPr>
            <p:custDataLst>
              <p:tags r:id="rId6"/>
            </p:custDataLst>
          </p:nvPr>
        </p:nvCxnSpPr>
        <p:spPr>
          <a:xfrm>
            <a:off x="5071872" y="4119789"/>
            <a:ext cx="4242816" cy="0"/>
          </a:xfrm>
          <a:prstGeom prst="line">
            <a:avLst/>
          </a:prstGeom>
          <a:noFill/>
          <a:ln w="38100" cap="flat" cmpd="sng" algn="ctr">
            <a:solidFill>
              <a:schemeClr val="accent1">
                <a:lumMod val="20000"/>
                <a:lumOff val="80000"/>
              </a:schemeClr>
            </a:solidFill>
            <a:prstDash val="solid"/>
            <a:miter lim="800000"/>
          </a:ln>
          <a:effectLst/>
        </p:spPr>
      </p:cxnSp>
    </p:spTree>
    <p:custDataLst>
      <p:tags r:id="rId2"/>
    </p:custDataLst>
    <p:extLst>
      <p:ext uri="{BB962C8B-B14F-4D97-AF65-F5344CB8AC3E}">
        <p14:creationId xmlns:p14="http://schemas.microsoft.com/office/powerpoint/2010/main" val="3959227417"/>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anim calcmode="lin" valueType="num">
                                      <p:cBhvr>
                                        <p:cTn id="14" dur="1000" fill="hold"/>
                                        <p:tgtEl>
                                          <p:spTgt spid="14"/>
                                        </p:tgtEl>
                                        <p:attrNameLst>
                                          <p:attrName>ppt_x</p:attrName>
                                        </p:attrNameLst>
                                      </p:cBhvr>
                                      <p:tavLst>
                                        <p:tav tm="0">
                                          <p:val>
                                            <p:strVal val="#ppt_x"/>
                                          </p:val>
                                        </p:tav>
                                        <p:tav tm="100000">
                                          <p:val>
                                            <p:strVal val="#ppt_x"/>
                                          </p:val>
                                        </p:tav>
                                      </p:tavLst>
                                    </p:anim>
                                    <p:anim calcmode="lin" valueType="num">
                                      <p:cBhvr>
                                        <p:cTn id="15" dur="1000" fill="hold"/>
                                        <p:tgtEl>
                                          <p:spTgt spid="1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1000"/>
                                        <p:tgtEl>
                                          <p:spTgt spid="15"/>
                                        </p:tgtEl>
                                      </p:cBhvr>
                                    </p:animEffect>
                                    <p:anim calcmode="lin" valueType="num">
                                      <p:cBhvr>
                                        <p:cTn id="20" dur="1000" fill="hold"/>
                                        <p:tgtEl>
                                          <p:spTgt spid="15"/>
                                        </p:tgtEl>
                                        <p:attrNameLst>
                                          <p:attrName>ppt_x</p:attrName>
                                        </p:attrNameLst>
                                      </p:cBhvr>
                                      <p:tavLst>
                                        <p:tav tm="0">
                                          <p:val>
                                            <p:strVal val="#ppt_x"/>
                                          </p:val>
                                        </p:tav>
                                        <p:tav tm="100000">
                                          <p:val>
                                            <p:strVal val="#ppt_x"/>
                                          </p:val>
                                        </p:tav>
                                      </p:tavLst>
                                    </p:anim>
                                    <p:anim calcmode="lin" valueType="num">
                                      <p:cBhvr>
                                        <p:cTn id="21" dur="1000" fill="hold"/>
                                        <p:tgtEl>
                                          <p:spTgt spid="15"/>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1000"/>
                                        <p:tgtEl>
                                          <p:spTgt spid="16"/>
                                        </p:tgtEl>
                                      </p:cBhvr>
                                    </p:animEffect>
                                    <p:anim calcmode="lin" valueType="num">
                                      <p:cBhvr>
                                        <p:cTn id="26" dur="1000" fill="hold"/>
                                        <p:tgtEl>
                                          <p:spTgt spid="16"/>
                                        </p:tgtEl>
                                        <p:attrNameLst>
                                          <p:attrName>ppt_x</p:attrName>
                                        </p:attrNameLst>
                                      </p:cBhvr>
                                      <p:tavLst>
                                        <p:tav tm="0">
                                          <p:val>
                                            <p:strVal val="#ppt_x"/>
                                          </p:val>
                                        </p:tav>
                                        <p:tav tm="100000">
                                          <p:val>
                                            <p:strVal val="#ppt_x"/>
                                          </p:val>
                                        </p:tav>
                                      </p:tavLst>
                                    </p:anim>
                                    <p:anim calcmode="lin" valueType="num">
                                      <p:cBhvr>
                                        <p:cTn id="27"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A_文本框 76">
            <a:extLst>
              <a:ext uri="{FF2B5EF4-FFF2-40B4-BE49-F238E27FC236}">
                <a16:creationId xmlns:a16="http://schemas.microsoft.com/office/drawing/2014/main" id="{25F8CF86-9672-4E50-8344-4A557278473C}"/>
              </a:ext>
            </a:extLst>
          </p:cNvPr>
          <p:cNvSpPr txBox="1"/>
          <p:nvPr>
            <p:custDataLst>
              <p:tags r:id="rId2"/>
            </p:custDataLst>
          </p:nvPr>
        </p:nvSpPr>
        <p:spPr>
          <a:xfrm>
            <a:off x="5234880" y="222356"/>
            <a:ext cx="1722238" cy="400110"/>
          </a:xfrm>
          <a:prstGeom prst="rect">
            <a:avLst/>
          </a:prstGeom>
          <a:noFill/>
        </p:spPr>
        <p:txBody>
          <a:bodyPr wrap="square" rtlCol="0">
            <a:spAutoFit/>
          </a:bodyPr>
          <a:lstStyle/>
          <a:p>
            <a:pPr algn="ctr"/>
            <a:r>
              <a:rPr lang="zh-CN" altLang="en-US" sz="2000" dirty="0">
                <a:solidFill>
                  <a:srgbClr val="779464"/>
                </a:solidFill>
                <a:cs typeface="+mn-ea"/>
                <a:sym typeface="+mn-lt"/>
              </a:rPr>
              <a:t>此处添加标题</a:t>
            </a:r>
          </a:p>
        </p:txBody>
      </p:sp>
      <p:sp>
        <p:nvSpPr>
          <p:cNvPr id="13" name="PA_文本框 6">
            <a:extLst>
              <a:ext uri="{FF2B5EF4-FFF2-40B4-BE49-F238E27FC236}">
                <a16:creationId xmlns:a16="http://schemas.microsoft.com/office/drawing/2014/main" id="{E2F20497-8534-4928-8943-D69D37B783DD}"/>
              </a:ext>
            </a:extLst>
          </p:cNvPr>
          <p:cNvSpPr txBox="1"/>
          <p:nvPr>
            <p:custDataLst>
              <p:tags r:id="rId3"/>
            </p:custDataLst>
          </p:nvPr>
        </p:nvSpPr>
        <p:spPr>
          <a:xfrm>
            <a:off x="4569336" y="523592"/>
            <a:ext cx="3053327" cy="276999"/>
          </a:xfrm>
          <a:prstGeom prst="rect">
            <a:avLst/>
          </a:prstGeom>
          <a:noFill/>
        </p:spPr>
        <p:txBody>
          <a:bodyPr wrap="square" rtlCol="0">
            <a:spAutoFit/>
          </a:bodyPr>
          <a:lstStyle/>
          <a:p>
            <a:pPr algn="ctr">
              <a:spcBef>
                <a:spcPct val="0"/>
              </a:spcBef>
            </a:pPr>
            <a:r>
              <a:rPr lang="en-US" altLang="zh-CN" sz="1200" dirty="0">
                <a:solidFill>
                  <a:schemeClr val="tx1">
                    <a:lumMod val="75000"/>
                    <a:lumOff val="25000"/>
                  </a:schemeClr>
                </a:solidFill>
                <a:cs typeface="+mn-ea"/>
                <a:sym typeface="+mn-lt"/>
              </a:rPr>
              <a:t>Please add the title here</a:t>
            </a:r>
          </a:p>
        </p:txBody>
      </p:sp>
      <p:cxnSp>
        <p:nvCxnSpPr>
          <p:cNvPr id="14" name="PA_直接连接符 7">
            <a:extLst>
              <a:ext uri="{FF2B5EF4-FFF2-40B4-BE49-F238E27FC236}">
                <a16:creationId xmlns:a16="http://schemas.microsoft.com/office/drawing/2014/main" id="{370C85EE-9A60-4897-8313-1BBEFD3A9BE6}"/>
              </a:ext>
            </a:extLst>
          </p:cNvPr>
          <p:cNvCxnSpPr/>
          <p:nvPr>
            <p:custDataLst>
              <p:tags r:id="rId4"/>
            </p:custDataLst>
          </p:nvPr>
        </p:nvCxnSpPr>
        <p:spPr>
          <a:xfrm>
            <a:off x="6027654" y="832587"/>
            <a:ext cx="136690" cy="0"/>
          </a:xfrm>
          <a:prstGeom prst="line">
            <a:avLst/>
          </a:prstGeom>
          <a:ln w="19050" cap="rnd">
            <a:solidFill>
              <a:srgbClr val="779464"/>
            </a:solidFill>
          </a:ln>
        </p:spPr>
        <p:style>
          <a:lnRef idx="1">
            <a:schemeClr val="accent1"/>
          </a:lnRef>
          <a:fillRef idx="0">
            <a:schemeClr val="accent1"/>
          </a:fillRef>
          <a:effectRef idx="0">
            <a:schemeClr val="accent1"/>
          </a:effectRef>
          <a:fontRef idx="minor">
            <a:schemeClr val="tx1"/>
          </a:fontRef>
        </p:style>
      </p:cxnSp>
      <p:pic>
        <p:nvPicPr>
          <p:cNvPr id="15" name="PA_图片 3">
            <a:extLst>
              <a:ext uri="{FF2B5EF4-FFF2-40B4-BE49-F238E27FC236}">
                <a16:creationId xmlns:a16="http://schemas.microsoft.com/office/drawing/2014/main" id="{2B95C370-CF3C-4456-8E46-B4D1DF8199CA}"/>
              </a:ext>
            </a:extLst>
          </p:cNvPr>
          <p:cNvPicPr>
            <a:picLocks noChangeAspect="1"/>
          </p:cNvPicPr>
          <p:nvPr>
            <p:custDataLst>
              <p:tags r:id="rId5"/>
            </p:custDataLst>
          </p:nvPr>
        </p:nvPicPr>
        <p:blipFill rotWithShape="1">
          <a:blip r:embed="rId26" cstate="print">
            <a:extLst>
              <a:ext uri="{28A0092B-C50C-407E-A947-70E740481C1C}">
                <a14:useLocalDpi xmlns:a14="http://schemas.microsoft.com/office/drawing/2010/main" val="0"/>
              </a:ext>
            </a:extLst>
          </a:blip>
          <a:srcRect/>
          <a:stretch/>
        </p:blipFill>
        <p:spPr>
          <a:xfrm flipH="1">
            <a:off x="-1" y="5724144"/>
            <a:ext cx="1645211" cy="1133856"/>
          </a:xfrm>
          <a:prstGeom prst="rect">
            <a:avLst/>
          </a:prstGeom>
        </p:spPr>
      </p:pic>
      <p:pic>
        <p:nvPicPr>
          <p:cNvPr id="16" name="PA_图片 4">
            <a:extLst>
              <a:ext uri="{FF2B5EF4-FFF2-40B4-BE49-F238E27FC236}">
                <a16:creationId xmlns:a16="http://schemas.microsoft.com/office/drawing/2014/main" id="{01D87E6E-6616-42A2-8A26-A8ED5E985514}"/>
              </a:ext>
            </a:extLst>
          </p:cNvPr>
          <p:cNvPicPr>
            <a:picLocks noChangeAspect="1"/>
          </p:cNvPicPr>
          <p:nvPr>
            <p:custDataLst>
              <p:tags r:id="rId6"/>
            </p:custDataLst>
          </p:nvPr>
        </p:nvPicPr>
        <p:blipFill rotWithShape="1">
          <a:blip r:embed="rId27" cstate="print">
            <a:extLst>
              <a:ext uri="{28A0092B-C50C-407E-A947-70E740481C1C}">
                <a14:useLocalDpi xmlns:a14="http://schemas.microsoft.com/office/drawing/2010/main" val="0"/>
              </a:ext>
            </a:extLst>
          </a:blip>
          <a:srcRect/>
          <a:stretch/>
        </p:blipFill>
        <p:spPr>
          <a:xfrm>
            <a:off x="10561320" y="-9144"/>
            <a:ext cx="1630680" cy="1019869"/>
          </a:xfrm>
          <a:prstGeom prst="rect">
            <a:avLst/>
          </a:prstGeom>
        </p:spPr>
      </p:pic>
      <p:sp>
        <p:nvSpPr>
          <p:cNvPr id="31" name="PA_椭圆 72">
            <a:extLst>
              <a:ext uri="{FF2B5EF4-FFF2-40B4-BE49-F238E27FC236}">
                <a16:creationId xmlns:a16="http://schemas.microsoft.com/office/drawing/2014/main" id="{AB61157E-755B-4317-BA86-B2180E9BA6A2}"/>
              </a:ext>
            </a:extLst>
          </p:cNvPr>
          <p:cNvSpPr/>
          <p:nvPr>
            <p:custDataLst>
              <p:tags r:id="rId7"/>
            </p:custDataLst>
          </p:nvPr>
        </p:nvSpPr>
        <p:spPr bwMode="auto">
          <a:xfrm rot="10800000" flipH="1" flipV="1">
            <a:off x="7542721" y="1809824"/>
            <a:ext cx="748451" cy="748451"/>
          </a:xfrm>
          <a:prstGeom prst="ellipse">
            <a:avLst/>
          </a:prstGeom>
          <a:solidFill>
            <a:schemeClr val="accent4"/>
          </a:solidFill>
          <a:ln w="19050">
            <a:solidFill>
              <a:schemeClr val="bg1">
                <a:lumMod val="95000"/>
              </a:schemeClr>
            </a:solidFill>
            <a:round/>
            <a:headEnd/>
            <a:tailEnd/>
          </a:ln>
          <a:effectLst/>
        </p:spPr>
        <p:txBody>
          <a:bodyPr vert="horz" wrap="none" lIns="91440" tIns="45720" rIns="91440" bIns="45720" anchor="ctr" anchorCtr="1" compatLnSpc="1">
            <a:prstTxWarp prst="textNoShape">
              <a:avLst/>
            </a:prstTxWarp>
            <a:normAutofit/>
          </a:bodyPr>
          <a:lstStyle/>
          <a:p>
            <a:pPr algn="ctr"/>
            <a:r>
              <a:rPr lang="en-US">
                <a:solidFill>
                  <a:schemeClr val="bg1"/>
                </a:solidFill>
                <a:cs typeface="+mn-ea"/>
                <a:sym typeface="+mn-lt"/>
              </a:rPr>
              <a:t>04</a:t>
            </a:r>
          </a:p>
        </p:txBody>
      </p:sp>
      <p:sp>
        <p:nvSpPr>
          <p:cNvPr id="32" name="PA_椭圆 76">
            <a:extLst>
              <a:ext uri="{FF2B5EF4-FFF2-40B4-BE49-F238E27FC236}">
                <a16:creationId xmlns:a16="http://schemas.microsoft.com/office/drawing/2014/main" id="{793505AB-44F9-43AC-8F65-A218B6F56EF1}"/>
              </a:ext>
            </a:extLst>
          </p:cNvPr>
          <p:cNvSpPr/>
          <p:nvPr>
            <p:custDataLst>
              <p:tags r:id="rId8"/>
            </p:custDataLst>
          </p:nvPr>
        </p:nvSpPr>
        <p:spPr bwMode="auto">
          <a:xfrm rot="10800000" flipV="1">
            <a:off x="3945178" y="2768900"/>
            <a:ext cx="748451" cy="748451"/>
          </a:xfrm>
          <a:prstGeom prst="ellipse">
            <a:avLst/>
          </a:prstGeom>
          <a:solidFill>
            <a:schemeClr val="accent3"/>
          </a:solidFill>
          <a:ln w="19050">
            <a:solidFill>
              <a:schemeClr val="bg1">
                <a:lumMod val="95000"/>
              </a:schemeClr>
            </a:solidFill>
            <a:round/>
            <a:headEnd/>
            <a:tailEnd/>
          </a:ln>
          <a:effectLst/>
        </p:spPr>
        <p:txBody>
          <a:bodyPr vert="horz" wrap="none" lIns="91440" tIns="45720" rIns="91440" bIns="45720" anchor="ctr" anchorCtr="1" compatLnSpc="1">
            <a:prstTxWarp prst="textNoShape">
              <a:avLst/>
            </a:prstTxWarp>
            <a:normAutofit/>
          </a:bodyPr>
          <a:lstStyle/>
          <a:p>
            <a:pPr algn="ctr"/>
            <a:r>
              <a:rPr lang="en-US">
                <a:solidFill>
                  <a:schemeClr val="bg1"/>
                </a:solidFill>
                <a:cs typeface="+mn-ea"/>
                <a:sym typeface="+mn-lt"/>
              </a:rPr>
              <a:t>03</a:t>
            </a:r>
          </a:p>
        </p:txBody>
      </p:sp>
      <p:sp>
        <p:nvSpPr>
          <p:cNvPr id="33" name="PA_椭圆 78">
            <a:extLst>
              <a:ext uri="{FF2B5EF4-FFF2-40B4-BE49-F238E27FC236}">
                <a16:creationId xmlns:a16="http://schemas.microsoft.com/office/drawing/2014/main" id="{E8C7B9DA-9435-41A6-A594-E68AC8188981}"/>
              </a:ext>
            </a:extLst>
          </p:cNvPr>
          <p:cNvSpPr/>
          <p:nvPr>
            <p:custDataLst>
              <p:tags r:id="rId9"/>
            </p:custDataLst>
          </p:nvPr>
        </p:nvSpPr>
        <p:spPr bwMode="auto">
          <a:xfrm rot="10800000" flipH="1" flipV="1">
            <a:off x="7542721" y="3727982"/>
            <a:ext cx="748451" cy="748451"/>
          </a:xfrm>
          <a:prstGeom prst="ellipse">
            <a:avLst/>
          </a:prstGeom>
          <a:solidFill>
            <a:schemeClr val="accent2"/>
          </a:solidFill>
          <a:ln w="19050">
            <a:solidFill>
              <a:schemeClr val="bg1">
                <a:lumMod val="95000"/>
              </a:schemeClr>
            </a:solidFill>
            <a:round/>
            <a:headEnd/>
            <a:tailEnd/>
          </a:ln>
          <a:effectLst/>
        </p:spPr>
        <p:txBody>
          <a:bodyPr vert="horz" wrap="none" lIns="91440" tIns="45720" rIns="91440" bIns="45720" anchor="ctr" anchorCtr="1" compatLnSpc="1">
            <a:prstTxWarp prst="textNoShape">
              <a:avLst/>
            </a:prstTxWarp>
            <a:normAutofit/>
          </a:bodyPr>
          <a:lstStyle/>
          <a:p>
            <a:pPr algn="ctr"/>
            <a:r>
              <a:rPr lang="en-US">
                <a:solidFill>
                  <a:schemeClr val="bg1"/>
                </a:solidFill>
                <a:cs typeface="+mn-ea"/>
                <a:sym typeface="+mn-lt"/>
              </a:rPr>
              <a:t>02</a:t>
            </a:r>
          </a:p>
        </p:txBody>
      </p:sp>
      <p:grpSp>
        <p:nvGrpSpPr>
          <p:cNvPr id="34" name="PA_组合 5">
            <a:extLst>
              <a:ext uri="{FF2B5EF4-FFF2-40B4-BE49-F238E27FC236}">
                <a16:creationId xmlns:a16="http://schemas.microsoft.com/office/drawing/2014/main" id="{2EB01A24-2F70-4B97-8A0A-DF559A7448F6}"/>
              </a:ext>
            </a:extLst>
          </p:cNvPr>
          <p:cNvGrpSpPr/>
          <p:nvPr>
            <p:custDataLst>
              <p:tags r:id="rId10"/>
            </p:custDataLst>
          </p:nvPr>
        </p:nvGrpSpPr>
        <p:grpSpPr>
          <a:xfrm>
            <a:off x="3791743" y="1628800"/>
            <a:ext cx="4711717" cy="3927916"/>
            <a:chOff x="3713177" y="1523944"/>
            <a:chExt cx="3555152" cy="3927916"/>
          </a:xfrm>
        </p:grpSpPr>
        <p:sp>
          <p:nvSpPr>
            <p:cNvPr id="40" name="Arrow: U-Turn 71">
              <a:extLst>
                <a:ext uri="{FF2B5EF4-FFF2-40B4-BE49-F238E27FC236}">
                  <a16:creationId xmlns:a16="http://schemas.microsoft.com/office/drawing/2014/main" id="{978523D3-FD6D-4B92-95D9-5B72F7B6FDB7}"/>
                </a:ext>
              </a:extLst>
            </p:cNvPr>
            <p:cNvSpPr/>
            <p:nvPr/>
          </p:nvSpPr>
          <p:spPr bwMode="auto">
            <a:xfrm rot="16200000" flipV="1">
              <a:off x="5826854" y="1135189"/>
              <a:ext cx="1052720" cy="1830230"/>
            </a:xfrm>
            <a:prstGeom prst="uturnArrow">
              <a:avLst>
                <a:gd name="adj1" fmla="val 4743"/>
                <a:gd name="adj2" fmla="val 6771"/>
                <a:gd name="adj3" fmla="val 10101"/>
                <a:gd name="adj4" fmla="val 49922"/>
                <a:gd name="adj5" fmla="val 100000"/>
              </a:avLst>
            </a:prstGeom>
            <a:solidFill>
              <a:schemeClr val="accent4"/>
            </a:solidFill>
            <a:ln w="9525">
              <a:noFill/>
              <a:round/>
              <a:headEnd/>
              <a:tailEnd/>
            </a:ln>
          </p:spPr>
          <p:txBody>
            <a:bodyPr anchor="ctr"/>
            <a:lstStyle/>
            <a:p>
              <a:pPr algn="ctr"/>
              <a:endParaRPr>
                <a:cs typeface="+mn-ea"/>
                <a:sym typeface="+mn-lt"/>
              </a:endParaRPr>
            </a:p>
          </p:txBody>
        </p:sp>
        <p:sp>
          <p:nvSpPr>
            <p:cNvPr id="41" name="Arrow: U-Turn 73">
              <a:extLst>
                <a:ext uri="{FF2B5EF4-FFF2-40B4-BE49-F238E27FC236}">
                  <a16:creationId xmlns:a16="http://schemas.microsoft.com/office/drawing/2014/main" id="{EDE6DA80-B7E2-4AA6-BA27-CB56D644BC57}"/>
                </a:ext>
              </a:extLst>
            </p:cNvPr>
            <p:cNvSpPr/>
            <p:nvPr/>
          </p:nvSpPr>
          <p:spPr bwMode="auto">
            <a:xfrm rot="5400000" flipH="1" flipV="1">
              <a:off x="4102959" y="2094264"/>
              <a:ext cx="1052720" cy="1830230"/>
            </a:xfrm>
            <a:prstGeom prst="uturnArrow">
              <a:avLst>
                <a:gd name="adj1" fmla="val 4743"/>
                <a:gd name="adj2" fmla="val 6771"/>
                <a:gd name="adj3" fmla="val 10101"/>
                <a:gd name="adj4" fmla="val 49922"/>
                <a:gd name="adj5" fmla="val 100000"/>
              </a:avLst>
            </a:prstGeom>
            <a:solidFill>
              <a:schemeClr val="accent3"/>
            </a:solidFill>
            <a:ln w="9525">
              <a:noFill/>
              <a:round/>
              <a:headEnd/>
              <a:tailEnd/>
            </a:ln>
          </p:spPr>
          <p:txBody>
            <a:bodyPr anchor="ctr"/>
            <a:lstStyle/>
            <a:p>
              <a:pPr algn="ctr"/>
              <a:endParaRPr>
                <a:cs typeface="+mn-ea"/>
                <a:sym typeface="+mn-lt"/>
              </a:endParaRPr>
            </a:p>
          </p:txBody>
        </p:sp>
        <p:sp>
          <p:nvSpPr>
            <p:cNvPr id="42" name="Arrow: U-Turn 77">
              <a:extLst>
                <a:ext uri="{FF2B5EF4-FFF2-40B4-BE49-F238E27FC236}">
                  <a16:creationId xmlns:a16="http://schemas.microsoft.com/office/drawing/2014/main" id="{1674DD97-8873-4742-88FF-4ACC4EFA0C28}"/>
                </a:ext>
              </a:extLst>
            </p:cNvPr>
            <p:cNvSpPr/>
            <p:nvPr/>
          </p:nvSpPr>
          <p:spPr bwMode="auto">
            <a:xfrm rot="16200000" flipV="1">
              <a:off x="5826854" y="3053347"/>
              <a:ext cx="1052720" cy="1830230"/>
            </a:xfrm>
            <a:prstGeom prst="uturnArrow">
              <a:avLst>
                <a:gd name="adj1" fmla="val 4743"/>
                <a:gd name="adj2" fmla="val 6771"/>
                <a:gd name="adj3" fmla="val 10101"/>
                <a:gd name="adj4" fmla="val 49922"/>
                <a:gd name="adj5" fmla="val 100000"/>
              </a:avLst>
            </a:prstGeom>
            <a:solidFill>
              <a:schemeClr val="accent2"/>
            </a:solidFill>
            <a:ln w="9525">
              <a:noFill/>
              <a:round/>
              <a:headEnd/>
              <a:tailEnd/>
            </a:ln>
          </p:spPr>
          <p:txBody>
            <a:bodyPr anchor="ctr"/>
            <a:lstStyle/>
            <a:p>
              <a:pPr algn="ctr"/>
              <a:endParaRPr>
                <a:cs typeface="+mn-ea"/>
                <a:sym typeface="+mn-lt"/>
              </a:endParaRPr>
            </a:p>
          </p:txBody>
        </p:sp>
        <p:sp>
          <p:nvSpPr>
            <p:cNvPr id="43" name="Arrow: U-Turn 81">
              <a:extLst>
                <a:ext uri="{FF2B5EF4-FFF2-40B4-BE49-F238E27FC236}">
                  <a16:creationId xmlns:a16="http://schemas.microsoft.com/office/drawing/2014/main" id="{7F3988FE-2CD0-4121-9586-775EC91866D5}"/>
                </a:ext>
              </a:extLst>
            </p:cNvPr>
            <p:cNvSpPr/>
            <p:nvPr/>
          </p:nvSpPr>
          <p:spPr bwMode="auto">
            <a:xfrm rot="5400000" flipH="1" flipV="1">
              <a:off x="4101932" y="4010385"/>
              <a:ext cx="1052720" cy="1830230"/>
            </a:xfrm>
            <a:prstGeom prst="uturnArrow">
              <a:avLst>
                <a:gd name="adj1" fmla="val 4743"/>
                <a:gd name="adj2" fmla="val 6771"/>
                <a:gd name="adj3" fmla="val 10101"/>
                <a:gd name="adj4" fmla="val 49922"/>
                <a:gd name="adj5" fmla="val 100000"/>
              </a:avLst>
            </a:prstGeom>
            <a:solidFill>
              <a:schemeClr val="accent1"/>
            </a:solidFill>
            <a:ln w="9525">
              <a:noFill/>
              <a:round/>
              <a:headEnd/>
              <a:tailEnd/>
            </a:ln>
          </p:spPr>
          <p:txBody>
            <a:bodyPr anchor="ctr"/>
            <a:lstStyle/>
            <a:p>
              <a:pPr algn="ctr"/>
              <a:endParaRPr>
                <a:cs typeface="+mn-ea"/>
                <a:sym typeface="+mn-lt"/>
              </a:endParaRPr>
            </a:p>
          </p:txBody>
        </p:sp>
      </p:grpSp>
      <p:sp>
        <p:nvSpPr>
          <p:cNvPr id="35" name="PA_椭圆 82">
            <a:extLst>
              <a:ext uri="{FF2B5EF4-FFF2-40B4-BE49-F238E27FC236}">
                <a16:creationId xmlns:a16="http://schemas.microsoft.com/office/drawing/2014/main" id="{5302E5B0-83D4-4EF0-AE60-1B490819D3E4}"/>
              </a:ext>
            </a:extLst>
          </p:cNvPr>
          <p:cNvSpPr/>
          <p:nvPr>
            <p:custDataLst>
              <p:tags r:id="rId11"/>
            </p:custDataLst>
          </p:nvPr>
        </p:nvSpPr>
        <p:spPr bwMode="auto">
          <a:xfrm rot="10800000" flipV="1">
            <a:off x="3944152" y="4685020"/>
            <a:ext cx="748451" cy="748451"/>
          </a:xfrm>
          <a:prstGeom prst="ellipse">
            <a:avLst/>
          </a:prstGeom>
          <a:solidFill>
            <a:schemeClr val="accent1"/>
          </a:solidFill>
          <a:ln w="19050">
            <a:solidFill>
              <a:schemeClr val="bg1">
                <a:lumMod val="95000"/>
              </a:schemeClr>
            </a:solidFill>
            <a:round/>
            <a:headEnd/>
            <a:tailEnd/>
          </a:ln>
          <a:effectLst/>
        </p:spPr>
        <p:txBody>
          <a:bodyPr vert="horz" wrap="none" lIns="91440" tIns="45720" rIns="91440" bIns="45720" anchor="ctr" anchorCtr="1" compatLnSpc="1">
            <a:prstTxWarp prst="textNoShape">
              <a:avLst/>
            </a:prstTxWarp>
            <a:normAutofit/>
          </a:bodyPr>
          <a:lstStyle/>
          <a:p>
            <a:pPr algn="ctr"/>
            <a:r>
              <a:rPr lang="en-US">
                <a:solidFill>
                  <a:schemeClr val="bg1"/>
                </a:solidFill>
                <a:cs typeface="+mn-ea"/>
                <a:sym typeface="+mn-lt"/>
              </a:rPr>
              <a:t>01</a:t>
            </a:r>
          </a:p>
        </p:txBody>
      </p:sp>
      <p:sp>
        <p:nvSpPr>
          <p:cNvPr id="36" name="PA_椭圆 84">
            <a:extLst>
              <a:ext uri="{FF2B5EF4-FFF2-40B4-BE49-F238E27FC236}">
                <a16:creationId xmlns:a16="http://schemas.microsoft.com/office/drawing/2014/main" id="{13FE4F06-5F29-42AE-BF18-7A430FB8C8B1}"/>
              </a:ext>
            </a:extLst>
          </p:cNvPr>
          <p:cNvSpPr/>
          <p:nvPr>
            <p:custDataLst>
              <p:tags r:id="rId12"/>
            </p:custDataLst>
          </p:nvPr>
        </p:nvSpPr>
        <p:spPr>
          <a:xfrm>
            <a:off x="5289664" y="1362956"/>
            <a:ext cx="687102" cy="687102"/>
          </a:xfrm>
          <a:prstGeom prst="ellipse">
            <a:avLst/>
          </a:prstGeom>
          <a:solidFill>
            <a:schemeClr val="bg1">
              <a:lumMod val="85000"/>
            </a:schemeClr>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7" name="PA_Freeform: Shape 85">
            <a:extLst>
              <a:ext uri="{FF2B5EF4-FFF2-40B4-BE49-F238E27FC236}">
                <a16:creationId xmlns:a16="http://schemas.microsoft.com/office/drawing/2014/main" id="{5AEC57AE-1A44-404D-8FE8-0D698A2A0581}"/>
              </a:ext>
            </a:extLst>
          </p:cNvPr>
          <p:cNvSpPr>
            <a:spLocks/>
          </p:cNvSpPr>
          <p:nvPr>
            <p:custDataLst>
              <p:tags r:id="rId13"/>
            </p:custDataLst>
          </p:nvPr>
        </p:nvSpPr>
        <p:spPr bwMode="auto">
          <a:xfrm>
            <a:off x="5431959" y="1503883"/>
            <a:ext cx="402512" cy="405248"/>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tx1">
              <a:lumMod val="75000"/>
              <a:lumOff val="25000"/>
            </a:schemeClr>
          </a:solidFill>
          <a:ln w="9525">
            <a:noFill/>
            <a:round/>
            <a:headEnd/>
            <a:tailEnd/>
          </a:ln>
        </p:spPr>
        <p:txBody>
          <a:bodyPr anchor="ctr"/>
          <a:lstStyle/>
          <a:p>
            <a:pPr algn="ctr"/>
            <a:endParaRPr>
              <a:cs typeface="+mn-ea"/>
              <a:sym typeface="+mn-lt"/>
            </a:endParaRPr>
          </a:p>
        </p:txBody>
      </p:sp>
      <p:sp>
        <p:nvSpPr>
          <p:cNvPr id="38" name="PA_椭圆 92">
            <a:extLst>
              <a:ext uri="{FF2B5EF4-FFF2-40B4-BE49-F238E27FC236}">
                <a16:creationId xmlns:a16="http://schemas.microsoft.com/office/drawing/2014/main" id="{332FECED-78FA-4EAB-ABB3-345052925982}"/>
              </a:ext>
            </a:extLst>
          </p:cNvPr>
          <p:cNvSpPr/>
          <p:nvPr>
            <p:custDataLst>
              <p:tags r:id="rId14"/>
            </p:custDataLst>
          </p:nvPr>
        </p:nvSpPr>
        <p:spPr>
          <a:xfrm>
            <a:off x="5633215" y="5191098"/>
            <a:ext cx="687102" cy="687102"/>
          </a:xfrm>
          <a:prstGeom prst="ellipse">
            <a:avLst/>
          </a:prstGeom>
          <a:solidFill>
            <a:schemeClr val="bg1">
              <a:lumMod val="85000"/>
            </a:schemeClr>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9" name="PA_Freeform: Shape 93">
            <a:extLst>
              <a:ext uri="{FF2B5EF4-FFF2-40B4-BE49-F238E27FC236}">
                <a16:creationId xmlns:a16="http://schemas.microsoft.com/office/drawing/2014/main" id="{EE7E4ED1-CCC1-4C5C-9942-29C828B93595}"/>
              </a:ext>
            </a:extLst>
          </p:cNvPr>
          <p:cNvSpPr>
            <a:spLocks/>
          </p:cNvSpPr>
          <p:nvPr>
            <p:custDataLst>
              <p:tags r:id="rId15"/>
            </p:custDataLst>
          </p:nvPr>
        </p:nvSpPr>
        <p:spPr bwMode="auto">
          <a:xfrm>
            <a:off x="5790944" y="5384794"/>
            <a:ext cx="371643" cy="299710"/>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chemeClr val="tx1">
              <a:lumMod val="75000"/>
              <a:lumOff val="25000"/>
            </a:schemeClr>
          </a:solidFill>
          <a:ln w="9525">
            <a:noFill/>
            <a:round/>
            <a:headEnd/>
            <a:tailEnd/>
          </a:ln>
        </p:spPr>
        <p:txBody>
          <a:bodyPr anchor="ctr"/>
          <a:lstStyle/>
          <a:p>
            <a:pPr algn="ctr"/>
            <a:endParaRPr>
              <a:cs typeface="+mn-ea"/>
              <a:sym typeface="+mn-lt"/>
            </a:endParaRPr>
          </a:p>
        </p:txBody>
      </p:sp>
      <p:sp>
        <p:nvSpPr>
          <p:cNvPr id="29" name="PA_文本框 35">
            <a:extLst>
              <a:ext uri="{FF2B5EF4-FFF2-40B4-BE49-F238E27FC236}">
                <a16:creationId xmlns:a16="http://schemas.microsoft.com/office/drawing/2014/main" id="{B6FAE150-2331-4744-9E51-0CE9443CA147}"/>
              </a:ext>
            </a:extLst>
          </p:cNvPr>
          <p:cNvSpPr txBox="1">
            <a:spLocks/>
          </p:cNvSpPr>
          <p:nvPr>
            <p:custDataLst>
              <p:tags r:id="rId16"/>
            </p:custDataLst>
          </p:nvPr>
        </p:nvSpPr>
        <p:spPr bwMode="auto">
          <a:xfrm>
            <a:off x="8503462" y="1750980"/>
            <a:ext cx="2879568" cy="309958"/>
          </a:xfrm>
          <a:prstGeom prst="rect">
            <a:avLst/>
          </a:prstGeom>
          <a:noFill/>
          <a:extLst/>
        </p:spPr>
        <p:txBody>
          <a:bodyPr wrap="none" lIns="288000" tIns="0" rIns="360000" bIns="0" anchor="ctr" anchorCtr="0">
            <a:normAutofit/>
          </a:bodyPr>
          <a:lstStyle/>
          <a:p>
            <a:pPr algn="l" latinLnBrk="0"/>
            <a:r>
              <a:rPr lang="zh-CN" altLang="en-US" sz="1400">
                <a:solidFill>
                  <a:schemeClr val="accent4">
                    <a:lumMod val="100000"/>
                  </a:schemeClr>
                </a:solidFill>
                <a:effectLst/>
                <a:cs typeface="+mn-ea"/>
                <a:sym typeface="+mn-lt"/>
              </a:rPr>
              <a:t>标题文本预设</a:t>
            </a:r>
          </a:p>
        </p:txBody>
      </p:sp>
      <p:sp>
        <p:nvSpPr>
          <p:cNvPr id="30" name="PA_文本框 36">
            <a:extLst>
              <a:ext uri="{FF2B5EF4-FFF2-40B4-BE49-F238E27FC236}">
                <a16:creationId xmlns:a16="http://schemas.microsoft.com/office/drawing/2014/main" id="{A9F212BA-2D0A-4756-A3C3-B6299E395526}"/>
              </a:ext>
            </a:extLst>
          </p:cNvPr>
          <p:cNvSpPr txBox="1">
            <a:spLocks/>
          </p:cNvSpPr>
          <p:nvPr>
            <p:custDataLst>
              <p:tags r:id="rId17"/>
            </p:custDataLst>
          </p:nvPr>
        </p:nvSpPr>
        <p:spPr bwMode="auto">
          <a:xfrm>
            <a:off x="8503463" y="2060938"/>
            <a:ext cx="2879568" cy="556179"/>
          </a:xfrm>
          <a:prstGeom prst="rect">
            <a:avLst/>
          </a:prstGeom>
          <a:noFill/>
          <a:extLst/>
        </p:spPr>
        <p:txBody>
          <a:bodyPr wrap="square" lIns="288000" tIns="0" rIns="360000" bIns="0">
            <a:normAutofit/>
          </a:bodyPr>
          <a:lstStyle/>
          <a:p>
            <a:pPr algn="l" latinLnBrk="0">
              <a:lnSpc>
                <a:spcPct val="120000"/>
              </a:lnSpc>
            </a:pPr>
            <a:r>
              <a:rPr lang="zh-CN" altLang="en-US" sz="1000" b="0">
                <a:solidFill>
                  <a:schemeClr val="tx1">
                    <a:lumMod val="85000"/>
                    <a:lumOff val="15000"/>
                  </a:schemeClr>
                </a:solidFill>
                <a:effectLst/>
                <a:cs typeface="+mn-ea"/>
                <a:sym typeface="+mn-lt"/>
              </a:rPr>
              <a:t>此部分内容作为文字排版占位显示 </a:t>
            </a:r>
            <a:br>
              <a:rPr lang="zh-CN" altLang="en-US" sz="1000" b="0">
                <a:solidFill>
                  <a:schemeClr val="tx1">
                    <a:lumMod val="85000"/>
                    <a:lumOff val="15000"/>
                  </a:schemeClr>
                </a:solidFill>
                <a:effectLst/>
                <a:cs typeface="+mn-ea"/>
                <a:sym typeface="+mn-lt"/>
              </a:rPr>
            </a:br>
            <a:r>
              <a:rPr lang="zh-CN" altLang="en-US" sz="1000" b="0">
                <a:solidFill>
                  <a:schemeClr val="tx1">
                    <a:lumMod val="85000"/>
                    <a:lumOff val="15000"/>
                  </a:schemeClr>
                </a:solidFill>
                <a:effectLst/>
                <a:cs typeface="+mn-ea"/>
                <a:sym typeface="+mn-lt"/>
              </a:rPr>
              <a:t>（建议使用主题字体）</a:t>
            </a:r>
          </a:p>
        </p:txBody>
      </p:sp>
      <p:sp>
        <p:nvSpPr>
          <p:cNvPr id="27" name="PA_文本框 38">
            <a:extLst>
              <a:ext uri="{FF2B5EF4-FFF2-40B4-BE49-F238E27FC236}">
                <a16:creationId xmlns:a16="http://schemas.microsoft.com/office/drawing/2014/main" id="{91F6CDE2-877E-4A26-B4C7-8C38A208514F}"/>
              </a:ext>
            </a:extLst>
          </p:cNvPr>
          <p:cNvSpPr txBox="1">
            <a:spLocks/>
          </p:cNvSpPr>
          <p:nvPr>
            <p:custDataLst>
              <p:tags r:id="rId18"/>
            </p:custDataLst>
          </p:nvPr>
        </p:nvSpPr>
        <p:spPr bwMode="auto">
          <a:xfrm>
            <a:off x="878553" y="2710057"/>
            <a:ext cx="2913191" cy="309958"/>
          </a:xfrm>
          <a:prstGeom prst="rect">
            <a:avLst/>
          </a:prstGeom>
          <a:noFill/>
          <a:extLst/>
        </p:spPr>
        <p:txBody>
          <a:bodyPr wrap="none" lIns="360000" tIns="0" rIns="288000" bIns="0" anchor="ctr" anchorCtr="0">
            <a:normAutofit/>
          </a:bodyPr>
          <a:lstStyle/>
          <a:p>
            <a:pPr algn="r" latinLnBrk="0"/>
            <a:r>
              <a:rPr lang="zh-CN" altLang="en-US" sz="1400">
                <a:solidFill>
                  <a:schemeClr val="accent3">
                    <a:lumMod val="100000"/>
                  </a:schemeClr>
                </a:solidFill>
                <a:effectLst/>
                <a:cs typeface="+mn-ea"/>
                <a:sym typeface="+mn-lt"/>
              </a:rPr>
              <a:t>标题文本预设</a:t>
            </a:r>
          </a:p>
        </p:txBody>
      </p:sp>
      <p:sp>
        <p:nvSpPr>
          <p:cNvPr id="28" name="PA_文本框 39">
            <a:extLst>
              <a:ext uri="{FF2B5EF4-FFF2-40B4-BE49-F238E27FC236}">
                <a16:creationId xmlns:a16="http://schemas.microsoft.com/office/drawing/2014/main" id="{35741D6D-E5FA-41A3-86E0-31CA0957111F}"/>
              </a:ext>
            </a:extLst>
          </p:cNvPr>
          <p:cNvSpPr txBox="1">
            <a:spLocks/>
          </p:cNvSpPr>
          <p:nvPr>
            <p:custDataLst>
              <p:tags r:id="rId19"/>
            </p:custDataLst>
          </p:nvPr>
        </p:nvSpPr>
        <p:spPr bwMode="auto">
          <a:xfrm>
            <a:off x="878553" y="3020015"/>
            <a:ext cx="2913191" cy="556179"/>
          </a:xfrm>
          <a:prstGeom prst="rect">
            <a:avLst/>
          </a:prstGeom>
          <a:noFill/>
          <a:extLst/>
        </p:spPr>
        <p:txBody>
          <a:bodyPr wrap="square" lIns="360000" tIns="0" rIns="288000" bIns="0" anchor="t" anchorCtr="0">
            <a:normAutofit/>
          </a:bodyPr>
          <a:lstStyle/>
          <a:p>
            <a:pPr algn="r" latinLnBrk="0">
              <a:lnSpc>
                <a:spcPct val="120000"/>
              </a:lnSpc>
            </a:pPr>
            <a:r>
              <a:rPr lang="zh-CN" altLang="en-US" sz="1000" b="0">
                <a:solidFill>
                  <a:schemeClr val="tx1"/>
                </a:solidFill>
                <a:effectLst/>
                <a:cs typeface="+mn-ea"/>
                <a:sym typeface="+mn-lt"/>
              </a:rPr>
              <a:t>此部分内容作为文字排版占位显示 </a:t>
            </a:r>
            <a:br>
              <a:rPr lang="zh-CN" altLang="en-US" sz="1000" b="0">
                <a:solidFill>
                  <a:schemeClr val="tx1"/>
                </a:solidFill>
                <a:effectLst/>
                <a:cs typeface="+mn-ea"/>
                <a:sym typeface="+mn-lt"/>
              </a:rPr>
            </a:br>
            <a:r>
              <a:rPr lang="zh-CN" altLang="en-US" sz="1000" b="0">
                <a:solidFill>
                  <a:schemeClr val="tx1"/>
                </a:solidFill>
                <a:effectLst/>
                <a:cs typeface="+mn-ea"/>
                <a:sym typeface="+mn-lt"/>
              </a:rPr>
              <a:t>（建议使用主题字体）</a:t>
            </a:r>
          </a:p>
        </p:txBody>
      </p:sp>
      <p:sp>
        <p:nvSpPr>
          <p:cNvPr id="25" name="PA_文本框 41">
            <a:extLst>
              <a:ext uri="{FF2B5EF4-FFF2-40B4-BE49-F238E27FC236}">
                <a16:creationId xmlns:a16="http://schemas.microsoft.com/office/drawing/2014/main" id="{A30713A8-75E7-4B8D-BA18-4A7F0B5DC035}"/>
              </a:ext>
            </a:extLst>
          </p:cNvPr>
          <p:cNvSpPr txBox="1">
            <a:spLocks/>
          </p:cNvSpPr>
          <p:nvPr>
            <p:custDataLst>
              <p:tags r:id="rId20"/>
            </p:custDataLst>
          </p:nvPr>
        </p:nvSpPr>
        <p:spPr bwMode="auto">
          <a:xfrm>
            <a:off x="8503462" y="3669138"/>
            <a:ext cx="2879568" cy="309958"/>
          </a:xfrm>
          <a:prstGeom prst="rect">
            <a:avLst/>
          </a:prstGeom>
          <a:noFill/>
          <a:extLst/>
        </p:spPr>
        <p:txBody>
          <a:bodyPr wrap="none" lIns="288000" tIns="0" rIns="360000" bIns="0" anchor="ctr" anchorCtr="0">
            <a:normAutofit/>
          </a:bodyPr>
          <a:lstStyle/>
          <a:p>
            <a:pPr algn="l" latinLnBrk="0"/>
            <a:r>
              <a:rPr lang="zh-CN" altLang="en-US" sz="1400">
                <a:solidFill>
                  <a:schemeClr val="accent2">
                    <a:lumMod val="100000"/>
                  </a:schemeClr>
                </a:solidFill>
                <a:effectLst/>
                <a:cs typeface="+mn-ea"/>
                <a:sym typeface="+mn-lt"/>
              </a:rPr>
              <a:t>标题文本预设</a:t>
            </a:r>
          </a:p>
        </p:txBody>
      </p:sp>
      <p:sp>
        <p:nvSpPr>
          <p:cNvPr id="26" name="PA_文本框 42">
            <a:extLst>
              <a:ext uri="{FF2B5EF4-FFF2-40B4-BE49-F238E27FC236}">
                <a16:creationId xmlns:a16="http://schemas.microsoft.com/office/drawing/2014/main" id="{0F3E92C8-7E46-4D96-8FED-3AD67EC597FB}"/>
              </a:ext>
            </a:extLst>
          </p:cNvPr>
          <p:cNvSpPr txBox="1">
            <a:spLocks/>
          </p:cNvSpPr>
          <p:nvPr>
            <p:custDataLst>
              <p:tags r:id="rId21"/>
            </p:custDataLst>
          </p:nvPr>
        </p:nvSpPr>
        <p:spPr bwMode="auto">
          <a:xfrm>
            <a:off x="8503463" y="3979096"/>
            <a:ext cx="2879568" cy="556179"/>
          </a:xfrm>
          <a:prstGeom prst="rect">
            <a:avLst/>
          </a:prstGeom>
          <a:noFill/>
          <a:extLst/>
        </p:spPr>
        <p:txBody>
          <a:bodyPr wrap="square" lIns="288000" tIns="0" rIns="360000" bIns="0">
            <a:normAutofit/>
          </a:bodyPr>
          <a:lstStyle/>
          <a:p>
            <a:pPr algn="l" latinLnBrk="0">
              <a:lnSpc>
                <a:spcPct val="120000"/>
              </a:lnSpc>
            </a:pPr>
            <a:r>
              <a:rPr lang="zh-CN" altLang="en-US" sz="1000" b="0">
                <a:solidFill>
                  <a:schemeClr val="tx1">
                    <a:lumMod val="85000"/>
                    <a:lumOff val="15000"/>
                  </a:schemeClr>
                </a:solidFill>
                <a:effectLst/>
                <a:cs typeface="+mn-ea"/>
                <a:sym typeface="+mn-lt"/>
              </a:rPr>
              <a:t>此部分内容作为文字排版占位显示 </a:t>
            </a:r>
            <a:br>
              <a:rPr lang="zh-CN" altLang="en-US" sz="1000" b="0">
                <a:solidFill>
                  <a:schemeClr val="tx1">
                    <a:lumMod val="85000"/>
                    <a:lumOff val="15000"/>
                  </a:schemeClr>
                </a:solidFill>
                <a:effectLst/>
                <a:cs typeface="+mn-ea"/>
                <a:sym typeface="+mn-lt"/>
              </a:rPr>
            </a:br>
            <a:r>
              <a:rPr lang="zh-CN" altLang="en-US" sz="1000" b="0">
                <a:solidFill>
                  <a:schemeClr val="tx1">
                    <a:lumMod val="85000"/>
                    <a:lumOff val="15000"/>
                  </a:schemeClr>
                </a:solidFill>
                <a:effectLst/>
                <a:cs typeface="+mn-ea"/>
                <a:sym typeface="+mn-lt"/>
              </a:rPr>
              <a:t>（建议使用主题字体）</a:t>
            </a:r>
          </a:p>
        </p:txBody>
      </p:sp>
      <p:sp>
        <p:nvSpPr>
          <p:cNvPr id="23" name="PA_文本框 44">
            <a:extLst>
              <a:ext uri="{FF2B5EF4-FFF2-40B4-BE49-F238E27FC236}">
                <a16:creationId xmlns:a16="http://schemas.microsoft.com/office/drawing/2014/main" id="{FFC3F4E3-0917-432F-959F-2204A0645D36}"/>
              </a:ext>
            </a:extLst>
          </p:cNvPr>
          <p:cNvSpPr txBox="1">
            <a:spLocks/>
          </p:cNvSpPr>
          <p:nvPr>
            <p:custDataLst>
              <p:tags r:id="rId22"/>
            </p:custDataLst>
          </p:nvPr>
        </p:nvSpPr>
        <p:spPr bwMode="auto">
          <a:xfrm>
            <a:off x="878553" y="4626177"/>
            <a:ext cx="2913191" cy="309958"/>
          </a:xfrm>
          <a:prstGeom prst="rect">
            <a:avLst/>
          </a:prstGeom>
          <a:noFill/>
          <a:extLst/>
        </p:spPr>
        <p:txBody>
          <a:bodyPr wrap="none" lIns="360000" tIns="0" rIns="288000" bIns="0" anchor="ctr" anchorCtr="0">
            <a:normAutofit/>
          </a:bodyPr>
          <a:lstStyle/>
          <a:p>
            <a:pPr algn="r" latinLnBrk="0"/>
            <a:r>
              <a:rPr lang="zh-CN" altLang="en-US" sz="1400">
                <a:solidFill>
                  <a:schemeClr val="accent1">
                    <a:lumMod val="100000"/>
                  </a:schemeClr>
                </a:solidFill>
                <a:effectLst/>
                <a:cs typeface="+mn-ea"/>
                <a:sym typeface="+mn-lt"/>
              </a:rPr>
              <a:t>标题文本预设</a:t>
            </a:r>
          </a:p>
        </p:txBody>
      </p:sp>
      <p:sp>
        <p:nvSpPr>
          <p:cNvPr id="24" name="PA_文本框 45">
            <a:extLst>
              <a:ext uri="{FF2B5EF4-FFF2-40B4-BE49-F238E27FC236}">
                <a16:creationId xmlns:a16="http://schemas.microsoft.com/office/drawing/2014/main" id="{09BD6B3A-2D96-4030-A746-80B6D65B97B0}"/>
              </a:ext>
            </a:extLst>
          </p:cNvPr>
          <p:cNvSpPr txBox="1">
            <a:spLocks/>
          </p:cNvSpPr>
          <p:nvPr>
            <p:custDataLst>
              <p:tags r:id="rId23"/>
            </p:custDataLst>
          </p:nvPr>
        </p:nvSpPr>
        <p:spPr bwMode="auto">
          <a:xfrm>
            <a:off x="878553" y="4936135"/>
            <a:ext cx="2913191" cy="556179"/>
          </a:xfrm>
          <a:prstGeom prst="rect">
            <a:avLst/>
          </a:prstGeom>
          <a:noFill/>
          <a:extLst/>
        </p:spPr>
        <p:txBody>
          <a:bodyPr wrap="square" lIns="360000" tIns="0" rIns="288000" bIns="0" anchor="t" anchorCtr="0">
            <a:normAutofit/>
          </a:bodyPr>
          <a:lstStyle/>
          <a:p>
            <a:pPr algn="r" latinLnBrk="0">
              <a:lnSpc>
                <a:spcPct val="120000"/>
              </a:lnSpc>
            </a:pPr>
            <a:r>
              <a:rPr lang="zh-CN" altLang="en-US" sz="1000" b="0">
                <a:solidFill>
                  <a:schemeClr val="tx1"/>
                </a:solidFill>
                <a:effectLst/>
                <a:cs typeface="+mn-ea"/>
                <a:sym typeface="+mn-lt"/>
              </a:rPr>
              <a:t>此部分内容作为文字排版占位显示 </a:t>
            </a:r>
            <a:br>
              <a:rPr lang="zh-CN" altLang="en-US" sz="1000" b="0">
                <a:solidFill>
                  <a:schemeClr val="tx1"/>
                </a:solidFill>
                <a:effectLst/>
                <a:cs typeface="+mn-ea"/>
                <a:sym typeface="+mn-lt"/>
              </a:rPr>
            </a:br>
            <a:r>
              <a:rPr lang="zh-CN" altLang="en-US" sz="1000" b="0">
                <a:solidFill>
                  <a:schemeClr val="tx1"/>
                </a:solidFill>
                <a:effectLst/>
                <a:cs typeface="+mn-ea"/>
                <a:sym typeface="+mn-lt"/>
              </a:rPr>
              <a:t>（建议使用主题字体）</a:t>
            </a:r>
          </a:p>
        </p:txBody>
      </p:sp>
    </p:spTree>
    <p:extLst>
      <p:ext uri="{BB962C8B-B14F-4D97-AF65-F5344CB8AC3E}">
        <p14:creationId xmlns:p14="http://schemas.microsoft.com/office/powerpoint/2010/main" val="997785925"/>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00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125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150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175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1000"/>
                                        <p:tgtEl>
                                          <p:spTgt spid="15"/>
                                        </p:tgtEl>
                                      </p:cBhvr>
                                    </p:animEffect>
                                    <p:anim calcmode="lin" valueType="num">
                                      <p:cBhvr>
                                        <p:cTn id="23" dur="1000" fill="hold"/>
                                        <p:tgtEl>
                                          <p:spTgt spid="15"/>
                                        </p:tgtEl>
                                        <p:attrNameLst>
                                          <p:attrName>ppt_x</p:attrName>
                                        </p:attrNameLst>
                                      </p:cBhvr>
                                      <p:tavLst>
                                        <p:tav tm="0">
                                          <p:val>
                                            <p:strVal val="#ppt_x"/>
                                          </p:val>
                                        </p:tav>
                                        <p:tav tm="100000">
                                          <p:val>
                                            <p:strVal val="#ppt_x"/>
                                          </p:val>
                                        </p:tav>
                                      </p:tavLst>
                                    </p:anim>
                                    <p:anim calcmode="lin" valueType="num">
                                      <p:cBhvr>
                                        <p:cTn id="24" dur="1000" fill="hold"/>
                                        <p:tgtEl>
                                          <p:spTgt spid="15"/>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200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1000"/>
                                        <p:tgtEl>
                                          <p:spTgt spid="16"/>
                                        </p:tgtEl>
                                      </p:cBhvr>
                                    </p:animEffect>
                                    <p:anim calcmode="lin" valueType="num">
                                      <p:cBhvr>
                                        <p:cTn id="28" dur="1000" fill="hold"/>
                                        <p:tgtEl>
                                          <p:spTgt spid="16"/>
                                        </p:tgtEl>
                                        <p:attrNameLst>
                                          <p:attrName>ppt_x</p:attrName>
                                        </p:attrNameLst>
                                      </p:cBhvr>
                                      <p:tavLst>
                                        <p:tav tm="0">
                                          <p:val>
                                            <p:strVal val="#ppt_x"/>
                                          </p:val>
                                        </p:tav>
                                        <p:tav tm="100000">
                                          <p:val>
                                            <p:strVal val="#ppt_x"/>
                                          </p:val>
                                        </p:tav>
                                      </p:tavLst>
                                    </p:anim>
                                    <p:anim calcmode="lin" valueType="num">
                                      <p:cBhvr>
                                        <p:cTn id="29" dur="1000" fill="hold"/>
                                        <p:tgtEl>
                                          <p:spTgt spid="16"/>
                                        </p:tgtEl>
                                        <p:attrNameLst>
                                          <p:attrName>ppt_y</p:attrName>
                                        </p:attrNameLst>
                                      </p:cBhvr>
                                      <p:tavLst>
                                        <p:tav tm="0">
                                          <p:val>
                                            <p:strVal val="#ppt_y+.1"/>
                                          </p:val>
                                        </p:tav>
                                        <p:tav tm="100000">
                                          <p:val>
                                            <p:strVal val="#ppt_y"/>
                                          </p:val>
                                        </p:tav>
                                      </p:tavLst>
                                    </p:anim>
                                  </p:childTnLst>
                                </p:cTn>
                              </p:par>
                              <p:par>
                                <p:cTn id="30" presetID="16" presetClass="entr" presetSubtype="37" fill="hold" grpId="0" nodeType="withEffect">
                                  <p:stCondLst>
                                    <p:cond delay="2250"/>
                                  </p:stCondLst>
                                  <p:childTnLst>
                                    <p:set>
                                      <p:cBhvr>
                                        <p:cTn id="31" dur="1" fill="hold">
                                          <p:stCondLst>
                                            <p:cond delay="0"/>
                                          </p:stCondLst>
                                        </p:cTn>
                                        <p:tgtEl>
                                          <p:spTgt spid="31"/>
                                        </p:tgtEl>
                                        <p:attrNameLst>
                                          <p:attrName>style.visibility</p:attrName>
                                        </p:attrNameLst>
                                      </p:cBhvr>
                                      <p:to>
                                        <p:strVal val="visible"/>
                                      </p:to>
                                    </p:set>
                                    <p:animEffect transition="in" filter="barn(outVertical)">
                                      <p:cBhvr>
                                        <p:cTn id="32" dur="500"/>
                                        <p:tgtEl>
                                          <p:spTgt spid="31"/>
                                        </p:tgtEl>
                                      </p:cBhvr>
                                    </p:animEffect>
                                  </p:childTnLst>
                                </p:cTn>
                              </p:par>
                              <p:par>
                                <p:cTn id="33" presetID="16" presetClass="entr" presetSubtype="37" fill="hold" grpId="0" nodeType="withEffect">
                                  <p:stCondLst>
                                    <p:cond delay="2500"/>
                                  </p:stCondLst>
                                  <p:childTnLst>
                                    <p:set>
                                      <p:cBhvr>
                                        <p:cTn id="34" dur="1" fill="hold">
                                          <p:stCondLst>
                                            <p:cond delay="0"/>
                                          </p:stCondLst>
                                        </p:cTn>
                                        <p:tgtEl>
                                          <p:spTgt spid="32"/>
                                        </p:tgtEl>
                                        <p:attrNameLst>
                                          <p:attrName>style.visibility</p:attrName>
                                        </p:attrNameLst>
                                      </p:cBhvr>
                                      <p:to>
                                        <p:strVal val="visible"/>
                                      </p:to>
                                    </p:set>
                                    <p:animEffect transition="in" filter="barn(outVertical)">
                                      <p:cBhvr>
                                        <p:cTn id="35" dur="500"/>
                                        <p:tgtEl>
                                          <p:spTgt spid="32"/>
                                        </p:tgtEl>
                                      </p:cBhvr>
                                    </p:animEffect>
                                  </p:childTnLst>
                                </p:cTn>
                              </p:par>
                              <p:par>
                                <p:cTn id="36" presetID="16" presetClass="entr" presetSubtype="37" fill="hold" grpId="0" nodeType="withEffect">
                                  <p:stCondLst>
                                    <p:cond delay="2750"/>
                                  </p:stCondLst>
                                  <p:childTnLst>
                                    <p:set>
                                      <p:cBhvr>
                                        <p:cTn id="37" dur="1" fill="hold">
                                          <p:stCondLst>
                                            <p:cond delay="0"/>
                                          </p:stCondLst>
                                        </p:cTn>
                                        <p:tgtEl>
                                          <p:spTgt spid="33"/>
                                        </p:tgtEl>
                                        <p:attrNameLst>
                                          <p:attrName>style.visibility</p:attrName>
                                        </p:attrNameLst>
                                      </p:cBhvr>
                                      <p:to>
                                        <p:strVal val="visible"/>
                                      </p:to>
                                    </p:set>
                                    <p:animEffect transition="in" filter="barn(outVertical)">
                                      <p:cBhvr>
                                        <p:cTn id="38" dur="500"/>
                                        <p:tgtEl>
                                          <p:spTgt spid="33"/>
                                        </p:tgtEl>
                                      </p:cBhvr>
                                    </p:animEffect>
                                  </p:childTnLst>
                                </p:cTn>
                              </p:par>
                              <p:par>
                                <p:cTn id="39" presetID="16" presetClass="entr" presetSubtype="37" fill="hold" nodeType="withEffect">
                                  <p:stCondLst>
                                    <p:cond delay="3000"/>
                                  </p:stCondLst>
                                  <p:childTnLst>
                                    <p:set>
                                      <p:cBhvr>
                                        <p:cTn id="40" dur="1" fill="hold">
                                          <p:stCondLst>
                                            <p:cond delay="0"/>
                                          </p:stCondLst>
                                        </p:cTn>
                                        <p:tgtEl>
                                          <p:spTgt spid="34"/>
                                        </p:tgtEl>
                                        <p:attrNameLst>
                                          <p:attrName>style.visibility</p:attrName>
                                        </p:attrNameLst>
                                      </p:cBhvr>
                                      <p:to>
                                        <p:strVal val="visible"/>
                                      </p:to>
                                    </p:set>
                                    <p:animEffect transition="in" filter="barn(outVertical)">
                                      <p:cBhvr>
                                        <p:cTn id="41" dur="500"/>
                                        <p:tgtEl>
                                          <p:spTgt spid="34"/>
                                        </p:tgtEl>
                                      </p:cBhvr>
                                    </p:animEffect>
                                  </p:childTnLst>
                                </p:cTn>
                              </p:par>
                              <p:par>
                                <p:cTn id="42" presetID="16" presetClass="entr" presetSubtype="37" fill="hold" grpId="0" nodeType="withEffect">
                                  <p:stCondLst>
                                    <p:cond delay="3250"/>
                                  </p:stCondLst>
                                  <p:childTnLst>
                                    <p:set>
                                      <p:cBhvr>
                                        <p:cTn id="43" dur="1" fill="hold">
                                          <p:stCondLst>
                                            <p:cond delay="0"/>
                                          </p:stCondLst>
                                        </p:cTn>
                                        <p:tgtEl>
                                          <p:spTgt spid="35"/>
                                        </p:tgtEl>
                                        <p:attrNameLst>
                                          <p:attrName>style.visibility</p:attrName>
                                        </p:attrNameLst>
                                      </p:cBhvr>
                                      <p:to>
                                        <p:strVal val="visible"/>
                                      </p:to>
                                    </p:set>
                                    <p:animEffect transition="in" filter="barn(outVertical)">
                                      <p:cBhvr>
                                        <p:cTn id="44" dur="500"/>
                                        <p:tgtEl>
                                          <p:spTgt spid="35"/>
                                        </p:tgtEl>
                                      </p:cBhvr>
                                    </p:animEffect>
                                  </p:childTnLst>
                                </p:cTn>
                              </p:par>
                              <p:par>
                                <p:cTn id="45" presetID="16" presetClass="entr" presetSubtype="37" fill="hold" grpId="0" nodeType="withEffect">
                                  <p:stCondLst>
                                    <p:cond delay="3500"/>
                                  </p:stCondLst>
                                  <p:childTnLst>
                                    <p:set>
                                      <p:cBhvr>
                                        <p:cTn id="46" dur="1" fill="hold">
                                          <p:stCondLst>
                                            <p:cond delay="0"/>
                                          </p:stCondLst>
                                        </p:cTn>
                                        <p:tgtEl>
                                          <p:spTgt spid="36"/>
                                        </p:tgtEl>
                                        <p:attrNameLst>
                                          <p:attrName>style.visibility</p:attrName>
                                        </p:attrNameLst>
                                      </p:cBhvr>
                                      <p:to>
                                        <p:strVal val="visible"/>
                                      </p:to>
                                    </p:set>
                                    <p:animEffect transition="in" filter="barn(outVertical)">
                                      <p:cBhvr>
                                        <p:cTn id="47" dur="500"/>
                                        <p:tgtEl>
                                          <p:spTgt spid="36"/>
                                        </p:tgtEl>
                                      </p:cBhvr>
                                    </p:animEffect>
                                  </p:childTnLst>
                                </p:cTn>
                              </p:par>
                              <p:par>
                                <p:cTn id="48" presetID="16" presetClass="entr" presetSubtype="37" fill="hold" grpId="0" nodeType="withEffect">
                                  <p:stCondLst>
                                    <p:cond delay="3750"/>
                                  </p:stCondLst>
                                  <p:childTnLst>
                                    <p:set>
                                      <p:cBhvr>
                                        <p:cTn id="49" dur="1" fill="hold">
                                          <p:stCondLst>
                                            <p:cond delay="0"/>
                                          </p:stCondLst>
                                        </p:cTn>
                                        <p:tgtEl>
                                          <p:spTgt spid="37"/>
                                        </p:tgtEl>
                                        <p:attrNameLst>
                                          <p:attrName>style.visibility</p:attrName>
                                        </p:attrNameLst>
                                      </p:cBhvr>
                                      <p:to>
                                        <p:strVal val="visible"/>
                                      </p:to>
                                    </p:set>
                                    <p:animEffect transition="in" filter="barn(outVertical)">
                                      <p:cBhvr>
                                        <p:cTn id="50" dur="500"/>
                                        <p:tgtEl>
                                          <p:spTgt spid="37"/>
                                        </p:tgtEl>
                                      </p:cBhvr>
                                    </p:animEffect>
                                  </p:childTnLst>
                                </p:cTn>
                              </p:par>
                              <p:par>
                                <p:cTn id="51" presetID="16" presetClass="entr" presetSubtype="37" fill="hold" grpId="0" nodeType="withEffect">
                                  <p:stCondLst>
                                    <p:cond delay="4000"/>
                                  </p:stCondLst>
                                  <p:childTnLst>
                                    <p:set>
                                      <p:cBhvr>
                                        <p:cTn id="52" dur="1" fill="hold">
                                          <p:stCondLst>
                                            <p:cond delay="0"/>
                                          </p:stCondLst>
                                        </p:cTn>
                                        <p:tgtEl>
                                          <p:spTgt spid="38"/>
                                        </p:tgtEl>
                                        <p:attrNameLst>
                                          <p:attrName>style.visibility</p:attrName>
                                        </p:attrNameLst>
                                      </p:cBhvr>
                                      <p:to>
                                        <p:strVal val="visible"/>
                                      </p:to>
                                    </p:set>
                                    <p:animEffect transition="in" filter="barn(outVertical)">
                                      <p:cBhvr>
                                        <p:cTn id="53" dur="500"/>
                                        <p:tgtEl>
                                          <p:spTgt spid="38"/>
                                        </p:tgtEl>
                                      </p:cBhvr>
                                    </p:animEffect>
                                  </p:childTnLst>
                                </p:cTn>
                              </p:par>
                              <p:par>
                                <p:cTn id="54" presetID="16" presetClass="entr" presetSubtype="37" fill="hold" grpId="0" nodeType="withEffect">
                                  <p:stCondLst>
                                    <p:cond delay="4250"/>
                                  </p:stCondLst>
                                  <p:childTnLst>
                                    <p:set>
                                      <p:cBhvr>
                                        <p:cTn id="55" dur="1" fill="hold">
                                          <p:stCondLst>
                                            <p:cond delay="0"/>
                                          </p:stCondLst>
                                        </p:cTn>
                                        <p:tgtEl>
                                          <p:spTgt spid="39"/>
                                        </p:tgtEl>
                                        <p:attrNameLst>
                                          <p:attrName>style.visibility</p:attrName>
                                        </p:attrNameLst>
                                      </p:cBhvr>
                                      <p:to>
                                        <p:strVal val="visible"/>
                                      </p:to>
                                    </p:set>
                                    <p:animEffect transition="in" filter="barn(outVertical)">
                                      <p:cBhvr>
                                        <p:cTn id="56" dur="500"/>
                                        <p:tgtEl>
                                          <p:spTgt spid="39"/>
                                        </p:tgtEl>
                                      </p:cBhvr>
                                    </p:animEffect>
                                  </p:childTnLst>
                                </p:cTn>
                              </p:par>
                              <p:par>
                                <p:cTn id="57" presetID="16" presetClass="entr" presetSubtype="37" fill="hold" grpId="0" nodeType="withEffect">
                                  <p:stCondLst>
                                    <p:cond delay="4500"/>
                                  </p:stCondLst>
                                  <p:childTnLst>
                                    <p:set>
                                      <p:cBhvr>
                                        <p:cTn id="58" dur="1" fill="hold">
                                          <p:stCondLst>
                                            <p:cond delay="0"/>
                                          </p:stCondLst>
                                        </p:cTn>
                                        <p:tgtEl>
                                          <p:spTgt spid="29"/>
                                        </p:tgtEl>
                                        <p:attrNameLst>
                                          <p:attrName>style.visibility</p:attrName>
                                        </p:attrNameLst>
                                      </p:cBhvr>
                                      <p:to>
                                        <p:strVal val="visible"/>
                                      </p:to>
                                    </p:set>
                                    <p:animEffect transition="in" filter="barn(outVertical)">
                                      <p:cBhvr>
                                        <p:cTn id="59" dur="500"/>
                                        <p:tgtEl>
                                          <p:spTgt spid="29"/>
                                        </p:tgtEl>
                                      </p:cBhvr>
                                    </p:animEffect>
                                  </p:childTnLst>
                                </p:cTn>
                              </p:par>
                              <p:par>
                                <p:cTn id="60" presetID="16" presetClass="entr" presetSubtype="37" fill="hold" grpId="0" nodeType="withEffect">
                                  <p:stCondLst>
                                    <p:cond delay="4750"/>
                                  </p:stCondLst>
                                  <p:childTnLst>
                                    <p:set>
                                      <p:cBhvr>
                                        <p:cTn id="61" dur="1" fill="hold">
                                          <p:stCondLst>
                                            <p:cond delay="0"/>
                                          </p:stCondLst>
                                        </p:cTn>
                                        <p:tgtEl>
                                          <p:spTgt spid="30"/>
                                        </p:tgtEl>
                                        <p:attrNameLst>
                                          <p:attrName>style.visibility</p:attrName>
                                        </p:attrNameLst>
                                      </p:cBhvr>
                                      <p:to>
                                        <p:strVal val="visible"/>
                                      </p:to>
                                    </p:set>
                                    <p:animEffect transition="in" filter="barn(outVertical)">
                                      <p:cBhvr>
                                        <p:cTn id="62" dur="500"/>
                                        <p:tgtEl>
                                          <p:spTgt spid="30"/>
                                        </p:tgtEl>
                                      </p:cBhvr>
                                    </p:animEffect>
                                  </p:childTnLst>
                                </p:cTn>
                              </p:par>
                              <p:par>
                                <p:cTn id="63" presetID="16" presetClass="entr" presetSubtype="37" fill="hold" grpId="0" nodeType="withEffect">
                                  <p:stCondLst>
                                    <p:cond delay="5000"/>
                                  </p:stCondLst>
                                  <p:childTnLst>
                                    <p:set>
                                      <p:cBhvr>
                                        <p:cTn id="64" dur="1" fill="hold">
                                          <p:stCondLst>
                                            <p:cond delay="0"/>
                                          </p:stCondLst>
                                        </p:cTn>
                                        <p:tgtEl>
                                          <p:spTgt spid="27"/>
                                        </p:tgtEl>
                                        <p:attrNameLst>
                                          <p:attrName>style.visibility</p:attrName>
                                        </p:attrNameLst>
                                      </p:cBhvr>
                                      <p:to>
                                        <p:strVal val="visible"/>
                                      </p:to>
                                    </p:set>
                                    <p:animEffect transition="in" filter="barn(outVertical)">
                                      <p:cBhvr>
                                        <p:cTn id="65" dur="500"/>
                                        <p:tgtEl>
                                          <p:spTgt spid="27"/>
                                        </p:tgtEl>
                                      </p:cBhvr>
                                    </p:animEffect>
                                  </p:childTnLst>
                                </p:cTn>
                              </p:par>
                              <p:par>
                                <p:cTn id="66" presetID="16" presetClass="entr" presetSubtype="37" fill="hold" grpId="0" nodeType="withEffect">
                                  <p:stCondLst>
                                    <p:cond delay="5250"/>
                                  </p:stCondLst>
                                  <p:childTnLst>
                                    <p:set>
                                      <p:cBhvr>
                                        <p:cTn id="67" dur="1" fill="hold">
                                          <p:stCondLst>
                                            <p:cond delay="0"/>
                                          </p:stCondLst>
                                        </p:cTn>
                                        <p:tgtEl>
                                          <p:spTgt spid="28"/>
                                        </p:tgtEl>
                                        <p:attrNameLst>
                                          <p:attrName>style.visibility</p:attrName>
                                        </p:attrNameLst>
                                      </p:cBhvr>
                                      <p:to>
                                        <p:strVal val="visible"/>
                                      </p:to>
                                    </p:set>
                                    <p:animEffect transition="in" filter="barn(outVertical)">
                                      <p:cBhvr>
                                        <p:cTn id="68" dur="500"/>
                                        <p:tgtEl>
                                          <p:spTgt spid="28"/>
                                        </p:tgtEl>
                                      </p:cBhvr>
                                    </p:animEffect>
                                  </p:childTnLst>
                                </p:cTn>
                              </p:par>
                              <p:par>
                                <p:cTn id="69" presetID="16" presetClass="entr" presetSubtype="37" fill="hold" grpId="0" nodeType="withEffect">
                                  <p:stCondLst>
                                    <p:cond delay="5500"/>
                                  </p:stCondLst>
                                  <p:childTnLst>
                                    <p:set>
                                      <p:cBhvr>
                                        <p:cTn id="70" dur="1" fill="hold">
                                          <p:stCondLst>
                                            <p:cond delay="0"/>
                                          </p:stCondLst>
                                        </p:cTn>
                                        <p:tgtEl>
                                          <p:spTgt spid="25"/>
                                        </p:tgtEl>
                                        <p:attrNameLst>
                                          <p:attrName>style.visibility</p:attrName>
                                        </p:attrNameLst>
                                      </p:cBhvr>
                                      <p:to>
                                        <p:strVal val="visible"/>
                                      </p:to>
                                    </p:set>
                                    <p:animEffect transition="in" filter="barn(outVertical)">
                                      <p:cBhvr>
                                        <p:cTn id="71" dur="500"/>
                                        <p:tgtEl>
                                          <p:spTgt spid="25"/>
                                        </p:tgtEl>
                                      </p:cBhvr>
                                    </p:animEffect>
                                  </p:childTnLst>
                                </p:cTn>
                              </p:par>
                              <p:par>
                                <p:cTn id="72" presetID="16" presetClass="entr" presetSubtype="37" fill="hold" grpId="0" nodeType="withEffect">
                                  <p:stCondLst>
                                    <p:cond delay="5750"/>
                                  </p:stCondLst>
                                  <p:childTnLst>
                                    <p:set>
                                      <p:cBhvr>
                                        <p:cTn id="73" dur="1" fill="hold">
                                          <p:stCondLst>
                                            <p:cond delay="0"/>
                                          </p:stCondLst>
                                        </p:cTn>
                                        <p:tgtEl>
                                          <p:spTgt spid="26"/>
                                        </p:tgtEl>
                                        <p:attrNameLst>
                                          <p:attrName>style.visibility</p:attrName>
                                        </p:attrNameLst>
                                      </p:cBhvr>
                                      <p:to>
                                        <p:strVal val="visible"/>
                                      </p:to>
                                    </p:set>
                                    <p:animEffect transition="in" filter="barn(outVertical)">
                                      <p:cBhvr>
                                        <p:cTn id="74" dur="500"/>
                                        <p:tgtEl>
                                          <p:spTgt spid="26"/>
                                        </p:tgtEl>
                                      </p:cBhvr>
                                    </p:animEffect>
                                  </p:childTnLst>
                                </p:cTn>
                              </p:par>
                              <p:par>
                                <p:cTn id="75" presetID="16" presetClass="entr" presetSubtype="37" fill="hold" grpId="0" nodeType="withEffect">
                                  <p:stCondLst>
                                    <p:cond delay="6000"/>
                                  </p:stCondLst>
                                  <p:childTnLst>
                                    <p:set>
                                      <p:cBhvr>
                                        <p:cTn id="76" dur="1" fill="hold">
                                          <p:stCondLst>
                                            <p:cond delay="0"/>
                                          </p:stCondLst>
                                        </p:cTn>
                                        <p:tgtEl>
                                          <p:spTgt spid="23"/>
                                        </p:tgtEl>
                                        <p:attrNameLst>
                                          <p:attrName>style.visibility</p:attrName>
                                        </p:attrNameLst>
                                      </p:cBhvr>
                                      <p:to>
                                        <p:strVal val="visible"/>
                                      </p:to>
                                    </p:set>
                                    <p:animEffect transition="in" filter="barn(outVertical)">
                                      <p:cBhvr>
                                        <p:cTn id="77" dur="500"/>
                                        <p:tgtEl>
                                          <p:spTgt spid="23"/>
                                        </p:tgtEl>
                                      </p:cBhvr>
                                    </p:animEffect>
                                  </p:childTnLst>
                                </p:cTn>
                              </p:par>
                              <p:par>
                                <p:cTn id="78" presetID="16" presetClass="entr" presetSubtype="37" fill="hold" grpId="0" nodeType="withEffect">
                                  <p:stCondLst>
                                    <p:cond delay="6250"/>
                                  </p:stCondLst>
                                  <p:childTnLst>
                                    <p:set>
                                      <p:cBhvr>
                                        <p:cTn id="79" dur="1" fill="hold">
                                          <p:stCondLst>
                                            <p:cond delay="0"/>
                                          </p:stCondLst>
                                        </p:cTn>
                                        <p:tgtEl>
                                          <p:spTgt spid="24"/>
                                        </p:tgtEl>
                                        <p:attrNameLst>
                                          <p:attrName>style.visibility</p:attrName>
                                        </p:attrNameLst>
                                      </p:cBhvr>
                                      <p:to>
                                        <p:strVal val="visible"/>
                                      </p:to>
                                    </p:set>
                                    <p:animEffect transition="in" filter="barn(outVertical)">
                                      <p:cBhvr>
                                        <p:cTn id="8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31" grpId="0" animBg="1"/>
      <p:bldP spid="32" grpId="0" animBg="1"/>
      <p:bldP spid="33" grpId="0" animBg="1"/>
      <p:bldP spid="35" grpId="0" animBg="1"/>
      <p:bldP spid="36" grpId="0" animBg="1"/>
      <p:bldP spid="37" grpId="0" animBg="1"/>
      <p:bldP spid="38" grpId="0" animBg="1"/>
      <p:bldP spid="39" grpId="0" animBg="1"/>
      <p:bldP spid="29" grpId="0"/>
      <p:bldP spid="30" grpId="0"/>
      <p:bldP spid="27" grpId="0"/>
      <p:bldP spid="28" grpId="0"/>
      <p:bldP spid="25" grpId="0"/>
      <p:bldP spid="26" grpId="0"/>
      <p:bldP spid="23" grpId="0"/>
      <p:bldP spid="2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PA_文本框 76">
            <a:extLst>
              <a:ext uri="{FF2B5EF4-FFF2-40B4-BE49-F238E27FC236}">
                <a16:creationId xmlns:a16="http://schemas.microsoft.com/office/drawing/2014/main" id="{797E4F20-FCF1-4B3A-A483-10F3E2499921}"/>
              </a:ext>
            </a:extLst>
          </p:cNvPr>
          <p:cNvSpPr txBox="1"/>
          <p:nvPr>
            <p:custDataLst>
              <p:tags r:id="rId2"/>
            </p:custDataLst>
          </p:nvPr>
        </p:nvSpPr>
        <p:spPr>
          <a:xfrm>
            <a:off x="5234880" y="222356"/>
            <a:ext cx="1722238" cy="400110"/>
          </a:xfrm>
          <a:prstGeom prst="rect">
            <a:avLst/>
          </a:prstGeom>
          <a:noFill/>
        </p:spPr>
        <p:txBody>
          <a:bodyPr wrap="square" rtlCol="0">
            <a:spAutoFit/>
          </a:bodyPr>
          <a:lstStyle/>
          <a:p>
            <a:pPr algn="ctr"/>
            <a:r>
              <a:rPr lang="zh-CN" altLang="en-US" sz="2000" dirty="0">
                <a:solidFill>
                  <a:srgbClr val="779464"/>
                </a:solidFill>
                <a:cs typeface="+mn-ea"/>
                <a:sym typeface="+mn-lt"/>
              </a:rPr>
              <a:t>此处添加标题</a:t>
            </a:r>
          </a:p>
        </p:txBody>
      </p:sp>
      <p:sp>
        <p:nvSpPr>
          <p:cNvPr id="56" name="PA_文本框 6">
            <a:extLst>
              <a:ext uri="{FF2B5EF4-FFF2-40B4-BE49-F238E27FC236}">
                <a16:creationId xmlns:a16="http://schemas.microsoft.com/office/drawing/2014/main" id="{8335608D-DB95-43C0-94D2-84D1EF09ED54}"/>
              </a:ext>
            </a:extLst>
          </p:cNvPr>
          <p:cNvSpPr txBox="1"/>
          <p:nvPr>
            <p:custDataLst>
              <p:tags r:id="rId3"/>
            </p:custDataLst>
          </p:nvPr>
        </p:nvSpPr>
        <p:spPr>
          <a:xfrm>
            <a:off x="4569336" y="523592"/>
            <a:ext cx="3053327" cy="276999"/>
          </a:xfrm>
          <a:prstGeom prst="rect">
            <a:avLst/>
          </a:prstGeom>
          <a:noFill/>
        </p:spPr>
        <p:txBody>
          <a:bodyPr wrap="square" rtlCol="0">
            <a:spAutoFit/>
          </a:bodyPr>
          <a:lstStyle/>
          <a:p>
            <a:pPr algn="ctr">
              <a:spcBef>
                <a:spcPct val="0"/>
              </a:spcBef>
            </a:pPr>
            <a:r>
              <a:rPr lang="en-US" altLang="zh-CN" sz="1200" dirty="0">
                <a:solidFill>
                  <a:schemeClr val="tx1">
                    <a:lumMod val="75000"/>
                    <a:lumOff val="25000"/>
                  </a:schemeClr>
                </a:solidFill>
                <a:cs typeface="+mn-ea"/>
                <a:sym typeface="+mn-lt"/>
              </a:rPr>
              <a:t>Please add the title here</a:t>
            </a:r>
          </a:p>
        </p:txBody>
      </p:sp>
      <p:cxnSp>
        <p:nvCxnSpPr>
          <p:cNvPr id="57" name="PA_直接连接符 7">
            <a:extLst>
              <a:ext uri="{FF2B5EF4-FFF2-40B4-BE49-F238E27FC236}">
                <a16:creationId xmlns:a16="http://schemas.microsoft.com/office/drawing/2014/main" id="{FF8B2580-0C0D-4641-9648-6589BC15FCE0}"/>
              </a:ext>
            </a:extLst>
          </p:cNvPr>
          <p:cNvCxnSpPr/>
          <p:nvPr>
            <p:custDataLst>
              <p:tags r:id="rId4"/>
            </p:custDataLst>
          </p:nvPr>
        </p:nvCxnSpPr>
        <p:spPr>
          <a:xfrm>
            <a:off x="6027654" y="832587"/>
            <a:ext cx="136690" cy="0"/>
          </a:xfrm>
          <a:prstGeom prst="line">
            <a:avLst/>
          </a:prstGeom>
          <a:ln w="19050" cap="rnd">
            <a:solidFill>
              <a:srgbClr val="779464"/>
            </a:solidFill>
          </a:ln>
        </p:spPr>
        <p:style>
          <a:lnRef idx="1">
            <a:schemeClr val="accent1"/>
          </a:lnRef>
          <a:fillRef idx="0">
            <a:schemeClr val="accent1"/>
          </a:fillRef>
          <a:effectRef idx="0">
            <a:schemeClr val="accent1"/>
          </a:effectRef>
          <a:fontRef idx="minor">
            <a:schemeClr val="tx1"/>
          </a:fontRef>
        </p:style>
      </p:cxnSp>
      <p:pic>
        <p:nvPicPr>
          <p:cNvPr id="26" name="PA_图片 3">
            <a:extLst>
              <a:ext uri="{FF2B5EF4-FFF2-40B4-BE49-F238E27FC236}">
                <a16:creationId xmlns:a16="http://schemas.microsoft.com/office/drawing/2014/main" id="{4ECD49BA-EC6A-44C7-BBD8-71F8E3D5D08A}"/>
              </a:ext>
            </a:extLst>
          </p:cNvPr>
          <p:cNvPicPr>
            <a:picLocks noChangeAspect="1"/>
          </p:cNvPicPr>
          <p:nvPr>
            <p:custDataLst>
              <p:tags r:id="rId5"/>
            </p:custDataLst>
          </p:nvPr>
        </p:nvPicPr>
        <p:blipFill rotWithShape="1">
          <a:blip r:embed="rId9" cstate="print">
            <a:extLst>
              <a:ext uri="{28A0092B-C50C-407E-A947-70E740481C1C}">
                <a14:useLocalDpi xmlns:a14="http://schemas.microsoft.com/office/drawing/2010/main" val="0"/>
              </a:ext>
            </a:extLst>
          </a:blip>
          <a:srcRect/>
          <a:stretch/>
        </p:blipFill>
        <p:spPr>
          <a:xfrm flipH="1">
            <a:off x="-1" y="5724144"/>
            <a:ext cx="1645211" cy="1133856"/>
          </a:xfrm>
          <a:prstGeom prst="rect">
            <a:avLst/>
          </a:prstGeom>
        </p:spPr>
      </p:pic>
      <p:pic>
        <p:nvPicPr>
          <p:cNvPr id="27" name="PA_图片 4">
            <a:extLst>
              <a:ext uri="{FF2B5EF4-FFF2-40B4-BE49-F238E27FC236}">
                <a16:creationId xmlns:a16="http://schemas.microsoft.com/office/drawing/2014/main" id="{C03401DD-EE16-472B-AA6B-D1255A4FEF12}"/>
              </a:ext>
            </a:extLst>
          </p:cNvPr>
          <p:cNvPicPr>
            <a:picLocks noChangeAspect="1"/>
          </p:cNvPicPr>
          <p:nvPr>
            <p:custDataLst>
              <p:tags r:id="rId6"/>
            </p:custDataLst>
          </p:nvPr>
        </p:nvPicPr>
        <p:blipFill rotWithShape="1">
          <a:blip r:embed="rId10" cstate="print">
            <a:extLst>
              <a:ext uri="{28A0092B-C50C-407E-A947-70E740481C1C}">
                <a14:useLocalDpi xmlns:a14="http://schemas.microsoft.com/office/drawing/2010/main" val="0"/>
              </a:ext>
            </a:extLst>
          </a:blip>
          <a:srcRect/>
          <a:stretch/>
        </p:blipFill>
        <p:spPr>
          <a:xfrm>
            <a:off x="10561320" y="-9144"/>
            <a:ext cx="1630680" cy="1019869"/>
          </a:xfrm>
          <a:prstGeom prst="rect">
            <a:avLst/>
          </a:prstGeom>
        </p:spPr>
      </p:pic>
      <p:sp>
        <p:nvSpPr>
          <p:cNvPr id="29" name="Circle: Hollow 50">
            <a:extLst>
              <a:ext uri="{FF2B5EF4-FFF2-40B4-BE49-F238E27FC236}">
                <a16:creationId xmlns:a16="http://schemas.microsoft.com/office/drawing/2014/main" id="{D49349E1-0221-402B-9344-6E32D8525001}"/>
              </a:ext>
            </a:extLst>
          </p:cNvPr>
          <p:cNvSpPr/>
          <p:nvPr/>
        </p:nvSpPr>
        <p:spPr>
          <a:xfrm>
            <a:off x="6242871" y="1808820"/>
            <a:ext cx="1932310" cy="1932309"/>
          </a:xfrm>
          <a:prstGeom prst="donut">
            <a:avLst>
              <a:gd name="adj" fmla="val 8728"/>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0" name="Arc 46">
            <a:extLst>
              <a:ext uri="{FF2B5EF4-FFF2-40B4-BE49-F238E27FC236}">
                <a16:creationId xmlns:a16="http://schemas.microsoft.com/office/drawing/2014/main" id="{9F7FF8C4-7849-4652-AD18-662C241E5390}"/>
              </a:ext>
            </a:extLst>
          </p:cNvPr>
          <p:cNvSpPr/>
          <p:nvPr/>
        </p:nvSpPr>
        <p:spPr>
          <a:xfrm flipV="1">
            <a:off x="2350159" y="-1229408"/>
            <a:ext cx="7491677" cy="6075215"/>
          </a:xfrm>
          <a:prstGeom prst="arc">
            <a:avLst>
              <a:gd name="adj1" fmla="val 12677550"/>
              <a:gd name="adj2" fmla="val 19709580"/>
            </a:avLst>
          </a:prstGeom>
          <a:ln w="285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31" name="Circle: Hollow 30">
            <a:extLst>
              <a:ext uri="{FF2B5EF4-FFF2-40B4-BE49-F238E27FC236}">
                <a16:creationId xmlns:a16="http://schemas.microsoft.com/office/drawing/2014/main" id="{898F784B-5EC3-4E08-9374-8A6B497DCB9E}"/>
              </a:ext>
            </a:extLst>
          </p:cNvPr>
          <p:cNvSpPr/>
          <p:nvPr/>
        </p:nvSpPr>
        <p:spPr>
          <a:xfrm>
            <a:off x="4016821" y="1808820"/>
            <a:ext cx="1932310" cy="1932309"/>
          </a:xfrm>
          <a:prstGeom prst="donut">
            <a:avLst>
              <a:gd name="adj" fmla="val 872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2" name="Isosceles Triangle 40">
            <a:extLst>
              <a:ext uri="{FF2B5EF4-FFF2-40B4-BE49-F238E27FC236}">
                <a16:creationId xmlns:a16="http://schemas.microsoft.com/office/drawing/2014/main" id="{9B96DEF3-CD1A-4DBD-A30E-8A308FA7CDB6}"/>
              </a:ext>
            </a:extLst>
          </p:cNvPr>
          <p:cNvSpPr/>
          <p:nvPr/>
        </p:nvSpPr>
        <p:spPr>
          <a:xfrm>
            <a:off x="5426416" y="4477834"/>
            <a:ext cx="1339167" cy="470985"/>
          </a:xfrm>
          <a:prstGeom prst="triangle">
            <a:avLst/>
          </a:prstGeom>
          <a:solidFill>
            <a:schemeClr val="bg1">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3" name="Oval 41">
            <a:extLst>
              <a:ext uri="{FF2B5EF4-FFF2-40B4-BE49-F238E27FC236}">
                <a16:creationId xmlns:a16="http://schemas.microsoft.com/office/drawing/2014/main" id="{BE030B3C-0912-4AA5-A6F6-373F76D393ED}"/>
              </a:ext>
            </a:extLst>
          </p:cNvPr>
          <p:cNvSpPr/>
          <p:nvPr/>
        </p:nvSpPr>
        <p:spPr>
          <a:xfrm>
            <a:off x="3731239" y="4164644"/>
            <a:ext cx="210180" cy="210178"/>
          </a:xfrm>
          <a:prstGeom prst="ellipse">
            <a:avLst/>
          </a:prstGeom>
          <a:solidFill>
            <a:schemeClr val="bg1"/>
          </a:solidFill>
          <a:ln w="762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4" name="Oval 42">
            <a:extLst>
              <a:ext uri="{FF2B5EF4-FFF2-40B4-BE49-F238E27FC236}">
                <a16:creationId xmlns:a16="http://schemas.microsoft.com/office/drawing/2014/main" id="{C3A28E94-9E2F-4B15-A910-D61FAD983A62}"/>
              </a:ext>
            </a:extLst>
          </p:cNvPr>
          <p:cNvSpPr/>
          <p:nvPr/>
        </p:nvSpPr>
        <p:spPr>
          <a:xfrm>
            <a:off x="8258738" y="4164644"/>
            <a:ext cx="210180" cy="210178"/>
          </a:xfrm>
          <a:prstGeom prst="ellipse">
            <a:avLst/>
          </a:prstGeom>
          <a:solidFill>
            <a:schemeClr val="bg1"/>
          </a:solidFill>
          <a:ln w="762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5" name="Rectangle 43">
            <a:extLst>
              <a:ext uri="{FF2B5EF4-FFF2-40B4-BE49-F238E27FC236}">
                <a16:creationId xmlns:a16="http://schemas.microsoft.com/office/drawing/2014/main" id="{7B8C30C1-5DB1-4FF8-9437-5F0543587131}"/>
              </a:ext>
            </a:extLst>
          </p:cNvPr>
          <p:cNvSpPr/>
          <p:nvPr/>
        </p:nvSpPr>
        <p:spPr>
          <a:xfrm>
            <a:off x="4867957" y="4998188"/>
            <a:ext cx="2456087" cy="370528"/>
          </a:xfrm>
          <a:prstGeom prst="rect">
            <a:avLst/>
          </a:prstGeom>
          <a:solidFill>
            <a:schemeClr val="bg1">
              <a:lumMod val="50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buClr>
                <a:srgbClr val="C35954"/>
              </a:buClr>
              <a:buSzPct val="120000"/>
            </a:pPr>
            <a:r>
              <a:rPr lang="zh-CN" altLang="en-US" sz="1400" b="1">
                <a:solidFill>
                  <a:schemeClr val="bg1"/>
                </a:solidFill>
              </a:rPr>
              <a:t>标题文本预设</a:t>
            </a:r>
          </a:p>
        </p:txBody>
      </p:sp>
      <p:sp>
        <p:nvSpPr>
          <p:cNvPr id="36" name="Circle: Hollow 53">
            <a:extLst>
              <a:ext uri="{FF2B5EF4-FFF2-40B4-BE49-F238E27FC236}">
                <a16:creationId xmlns:a16="http://schemas.microsoft.com/office/drawing/2014/main" id="{49D5CFE4-EB19-4F2F-8870-80CE4FDF50C5}"/>
              </a:ext>
            </a:extLst>
          </p:cNvPr>
          <p:cNvSpPr/>
          <p:nvPr/>
        </p:nvSpPr>
        <p:spPr>
          <a:xfrm>
            <a:off x="8468918" y="1808820"/>
            <a:ext cx="1932310" cy="1932309"/>
          </a:xfrm>
          <a:prstGeom prst="donut">
            <a:avLst>
              <a:gd name="adj" fmla="val 8728"/>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7" name="Circle: Hollow 33">
            <a:extLst>
              <a:ext uri="{FF2B5EF4-FFF2-40B4-BE49-F238E27FC236}">
                <a16:creationId xmlns:a16="http://schemas.microsoft.com/office/drawing/2014/main" id="{BA7C50B7-5AAF-490C-8BC7-F1475164B88F}"/>
              </a:ext>
            </a:extLst>
          </p:cNvPr>
          <p:cNvSpPr/>
          <p:nvPr/>
        </p:nvSpPr>
        <p:spPr>
          <a:xfrm>
            <a:off x="1790771" y="1808820"/>
            <a:ext cx="1932310" cy="1932309"/>
          </a:xfrm>
          <a:prstGeom prst="donut">
            <a:avLst>
              <a:gd name="adj" fmla="val 87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8" name="Oval 34">
            <a:extLst>
              <a:ext uri="{FF2B5EF4-FFF2-40B4-BE49-F238E27FC236}">
                <a16:creationId xmlns:a16="http://schemas.microsoft.com/office/drawing/2014/main" id="{9F730BB0-73D1-4309-811D-AA0BEC21B601}"/>
              </a:ext>
            </a:extLst>
          </p:cNvPr>
          <p:cNvSpPr/>
          <p:nvPr/>
        </p:nvSpPr>
        <p:spPr>
          <a:xfrm>
            <a:off x="2033194" y="2051243"/>
            <a:ext cx="1447463" cy="1447463"/>
          </a:xfrm>
          <a:prstGeom prst="ellipse">
            <a:avLst/>
          </a:prstGeom>
          <a:solidFill>
            <a:schemeClr val="bg1"/>
          </a:solidFill>
          <a:ln w="285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chor="b" anchorCtr="1">
            <a:normAutofit/>
          </a:bodyPr>
          <a:lstStyle/>
          <a:p>
            <a:pPr algn="ctr">
              <a:lnSpc>
                <a:spcPct val="120000"/>
              </a:lnSpc>
              <a:defRPr/>
            </a:pPr>
            <a:r>
              <a:rPr lang="zh-CN" altLang="en-US" sz="1100">
                <a:solidFill>
                  <a:schemeClr val="tx1">
                    <a:lumMod val="65000"/>
                    <a:lumOff val="35000"/>
                  </a:schemeClr>
                </a:solidFill>
              </a:rPr>
              <a:t>此部分内容作为文字排版占位显示（建议使用主题字体）</a:t>
            </a:r>
          </a:p>
        </p:txBody>
      </p:sp>
      <p:sp>
        <p:nvSpPr>
          <p:cNvPr id="39" name="TextBox 57">
            <a:extLst>
              <a:ext uri="{FF2B5EF4-FFF2-40B4-BE49-F238E27FC236}">
                <a16:creationId xmlns:a16="http://schemas.microsoft.com/office/drawing/2014/main" id="{BF18D953-C52A-452B-9D1E-DB7FC37DA1FE}"/>
              </a:ext>
            </a:extLst>
          </p:cNvPr>
          <p:cNvSpPr txBox="1">
            <a:spLocks/>
          </p:cNvSpPr>
          <p:nvPr/>
        </p:nvSpPr>
        <p:spPr bwMode="auto">
          <a:xfrm>
            <a:off x="1972886" y="5901436"/>
            <a:ext cx="8246229" cy="242374"/>
          </a:xfrm>
          <a:prstGeom prst="rect">
            <a:avLst/>
          </a:prstGeom>
        </p:spPr>
        <p:txBody>
          <a:bodyPr wrap="square" lIns="0" tIns="0" rIns="0" bIns="0" anchor="t" anchorCtr="0">
            <a:normAutofit/>
            <a:scene3d>
              <a:camera prst="orthographicFront"/>
              <a:lightRig rig="threePt" dir="t"/>
            </a:scene3d>
            <a:sp3d/>
          </a:bodyPr>
          <a:lstStyle/>
          <a:p>
            <a:pPr marL="0" indent="0" algn="ctr">
              <a:lnSpc>
                <a:spcPct val="120000"/>
              </a:lnSpc>
              <a:spcBef>
                <a:spcPct val="0"/>
              </a:spcBef>
              <a:defRPr/>
            </a:pPr>
            <a:r>
              <a:rPr lang="zh-CN" altLang="en-US" sz="1050">
                <a:solidFill>
                  <a:schemeClr val="dk1">
                    <a:lumMod val="100000"/>
                  </a:schemeClr>
                </a:solidFill>
              </a:rPr>
              <a:t>此部分内容作为文字排版占位显示 （建议使用主题字体）如需更改请在（设置形状格式）菜单下（文本选项）中调整</a:t>
            </a:r>
          </a:p>
        </p:txBody>
      </p:sp>
      <p:sp>
        <p:nvSpPr>
          <p:cNvPr id="40" name="Oval 25">
            <a:extLst>
              <a:ext uri="{FF2B5EF4-FFF2-40B4-BE49-F238E27FC236}">
                <a16:creationId xmlns:a16="http://schemas.microsoft.com/office/drawing/2014/main" id="{755CBCF6-1D81-48BF-B4A6-6E1E63CE78CE}"/>
              </a:ext>
            </a:extLst>
          </p:cNvPr>
          <p:cNvSpPr/>
          <p:nvPr/>
        </p:nvSpPr>
        <p:spPr>
          <a:xfrm>
            <a:off x="4247865" y="2051243"/>
            <a:ext cx="1447463" cy="1447463"/>
          </a:xfrm>
          <a:prstGeom prst="ellipse">
            <a:avLst/>
          </a:prstGeom>
          <a:solidFill>
            <a:schemeClr val="bg1"/>
          </a:solidFill>
          <a:ln w="28575">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chor="b" anchorCtr="1">
            <a:normAutofit/>
          </a:bodyPr>
          <a:lstStyle/>
          <a:p>
            <a:pPr algn="ctr">
              <a:lnSpc>
                <a:spcPct val="120000"/>
              </a:lnSpc>
              <a:defRPr/>
            </a:pPr>
            <a:r>
              <a:rPr lang="zh-CN" altLang="en-US" sz="1100">
                <a:solidFill>
                  <a:schemeClr val="tx1">
                    <a:lumMod val="65000"/>
                    <a:lumOff val="35000"/>
                  </a:schemeClr>
                </a:solidFill>
              </a:rPr>
              <a:t>此部分内容作为文字排版占位显示（建议使用主题字体）</a:t>
            </a:r>
          </a:p>
        </p:txBody>
      </p:sp>
      <p:sp>
        <p:nvSpPr>
          <p:cNvPr id="41" name="Oval 26">
            <a:extLst>
              <a:ext uri="{FF2B5EF4-FFF2-40B4-BE49-F238E27FC236}">
                <a16:creationId xmlns:a16="http://schemas.microsoft.com/office/drawing/2014/main" id="{CD0F9904-83BB-4BFE-A01C-78A460756C39}"/>
              </a:ext>
            </a:extLst>
          </p:cNvPr>
          <p:cNvSpPr/>
          <p:nvPr/>
        </p:nvSpPr>
        <p:spPr>
          <a:xfrm>
            <a:off x="6485294" y="2051243"/>
            <a:ext cx="1447463" cy="1447463"/>
          </a:xfrm>
          <a:prstGeom prst="ellipse">
            <a:avLst/>
          </a:prstGeom>
          <a:solidFill>
            <a:schemeClr val="bg1"/>
          </a:solidFill>
          <a:ln w="28575">
            <a:solidFill>
              <a:schemeClr val="accent3"/>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chor="b" anchorCtr="1">
            <a:normAutofit/>
          </a:bodyPr>
          <a:lstStyle/>
          <a:p>
            <a:pPr algn="ctr">
              <a:lnSpc>
                <a:spcPct val="120000"/>
              </a:lnSpc>
              <a:defRPr/>
            </a:pPr>
            <a:r>
              <a:rPr lang="zh-CN" altLang="en-US" sz="1100">
                <a:solidFill>
                  <a:schemeClr val="tx1">
                    <a:lumMod val="65000"/>
                    <a:lumOff val="35000"/>
                  </a:schemeClr>
                </a:solidFill>
              </a:rPr>
              <a:t>此部分内容作为文字排版占位显示（建议使用主题字体）</a:t>
            </a:r>
          </a:p>
        </p:txBody>
      </p:sp>
      <p:sp>
        <p:nvSpPr>
          <p:cNvPr id="42" name="Oval 27">
            <a:extLst>
              <a:ext uri="{FF2B5EF4-FFF2-40B4-BE49-F238E27FC236}">
                <a16:creationId xmlns:a16="http://schemas.microsoft.com/office/drawing/2014/main" id="{8DCE80C1-8CD2-4F79-A421-E91301604C7B}"/>
              </a:ext>
            </a:extLst>
          </p:cNvPr>
          <p:cNvSpPr/>
          <p:nvPr/>
        </p:nvSpPr>
        <p:spPr>
          <a:xfrm>
            <a:off x="8701726" y="2051243"/>
            <a:ext cx="1447463" cy="1447463"/>
          </a:xfrm>
          <a:prstGeom prst="ellipse">
            <a:avLst/>
          </a:prstGeom>
          <a:solidFill>
            <a:schemeClr val="bg1"/>
          </a:solidFill>
          <a:ln w="28575">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chor="b" anchorCtr="1">
            <a:normAutofit/>
          </a:bodyPr>
          <a:lstStyle/>
          <a:p>
            <a:pPr algn="ctr">
              <a:lnSpc>
                <a:spcPct val="120000"/>
              </a:lnSpc>
              <a:defRPr/>
            </a:pPr>
            <a:r>
              <a:rPr lang="zh-CN" altLang="en-US" sz="1100">
                <a:solidFill>
                  <a:schemeClr val="tx1">
                    <a:lumMod val="65000"/>
                    <a:lumOff val="35000"/>
                  </a:schemeClr>
                </a:solidFill>
              </a:rPr>
              <a:t>此部分内容作为文字排版占位显示（建议使用主题字体）</a:t>
            </a:r>
          </a:p>
        </p:txBody>
      </p:sp>
    </p:spTree>
    <p:extLst>
      <p:ext uri="{BB962C8B-B14F-4D97-AF65-F5344CB8AC3E}">
        <p14:creationId xmlns:p14="http://schemas.microsoft.com/office/powerpoint/2010/main" val="4053101665"/>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00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1000"/>
                                        <p:tgtEl>
                                          <p:spTgt spid="55"/>
                                        </p:tgtEl>
                                      </p:cBhvr>
                                    </p:animEffect>
                                    <p:anim calcmode="lin" valueType="num">
                                      <p:cBhvr>
                                        <p:cTn id="8" dur="1000" fill="hold"/>
                                        <p:tgtEl>
                                          <p:spTgt spid="55"/>
                                        </p:tgtEl>
                                        <p:attrNameLst>
                                          <p:attrName>ppt_x</p:attrName>
                                        </p:attrNameLst>
                                      </p:cBhvr>
                                      <p:tavLst>
                                        <p:tav tm="0">
                                          <p:val>
                                            <p:strVal val="#ppt_x"/>
                                          </p:val>
                                        </p:tav>
                                        <p:tav tm="100000">
                                          <p:val>
                                            <p:strVal val="#ppt_x"/>
                                          </p:val>
                                        </p:tav>
                                      </p:tavLst>
                                    </p:anim>
                                    <p:anim calcmode="lin" valueType="num">
                                      <p:cBhvr>
                                        <p:cTn id="9" dur="1000" fill="hold"/>
                                        <p:tgtEl>
                                          <p:spTgt spid="5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1250"/>
                                  </p:stCondLst>
                                  <p:childTnLst>
                                    <p:set>
                                      <p:cBhvr>
                                        <p:cTn id="11" dur="1" fill="hold">
                                          <p:stCondLst>
                                            <p:cond delay="0"/>
                                          </p:stCondLst>
                                        </p:cTn>
                                        <p:tgtEl>
                                          <p:spTgt spid="56"/>
                                        </p:tgtEl>
                                        <p:attrNameLst>
                                          <p:attrName>style.visibility</p:attrName>
                                        </p:attrNameLst>
                                      </p:cBhvr>
                                      <p:to>
                                        <p:strVal val="visible"/>
                                      </p:to>
                                    </p:set>
                                    <p:animEffect transition="in" filter="fade">
                                      <p:cBhvr>
                                        <p:cTn id="12" dur="1000"/>
                                        <p:tgtEl>
                                          <p:spTgt spid="56"/>
                                        </p:tgtEl>
                                      </p:cBhvr>
                                    </p:animEffect>
                                    <p:anim calcmode="lin" valueType="num">
                                      <p:cBhvr>
                                        <p:cTn id="13" dur="1000" fill="hold"/>
                                        <p:tgtEl>
                                          <p:spTgt spid="56"/>
                                        </p:tgtEl>
                                        <p:attrNameLst>
                                          <p:attrName>ppt_x</p:attrName>
                                        </p:attrNameLst>
                                      </p:cBhvr>
                                      <p:tavLst>
                                        <p:tav tm="0">
                                          <p:val>
                                            <p:strVal val="#ppt_x"/>
                                          </p:val>
                                        </p:tav>
                                        <p:tav tm="100000">
                                          <p:val>
                                            <p:strVal val="#ppt_x"/>
                                          </p:val>
                                        </p:tav>
                                      </p:tavLst>
                                    </p:anim>
                                    <p:anim calcmode="lin" valueType="num">
                                      <p:cBhvr>
                                        <p:cTn id="14" dur="1000" fill="hold"/>
                                        <p:tgtEl>
                                          <p:spTgt spid="5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1500"/>
                                  </p:stCondLst>
                                  <p:childTnLst>
                                    <p:set>
                                      <p:cBhvr>
                                        <p:cTn id="16" dur="1" fill="hold">
                                          <p:stCondLst>
                                            <p:cond delay="0"/>
                                          </p:stCondLst>
                                        </p:cTn>
                                        <p:tgtEl>
                                          <p:spTgt spid="57"/>
                                        </p:tgtEl>
                                        <p:attrNameLst>
                                          <p:attrName>style.visibility</p:attrName>
                                        </p:attrNameLst>
                                      </p:cBhvr>
                                      <p:to>
                                        <p:strVal val="visible"/>
                                      </p:to>
                                    </p:set>
                                    <p:animEffect transition="in" filter="fade">
                                      <p:cBhvr>
                                        <p:cTn id="17" dur="1000"/>
                                        <p:tgtEl>
                                          <p:spTgt spid="57"/>
                                        </p:tgtEl>
                                      </p:cBhvr>
                                    </p:animEffect>
                                    <p:anim calcmode="lin" valueType="num">
                                      <p:cBhvr>
                                        <p:cTn id="18" dur="1000" fill="hold"/>
                                        <p:tgtEl>
                                          <p:spTgt spid="57"/>
                                        </p:tgtEl>
                                        <p:attrNameLst>
                                          <p:attrName>ppt_x</p:attrName>
                                        </p:attrNameLst>
                                      </p:cBhvr>
                                      <p:tavLst>
                                        <p:tav tm="0">
                                          <p:val>
                                            <p:strVal val="#ppt_x"/>
                                          </p:val>
                                        </p:tav>
                                        <p:tav tm="100000">
                                          <p:val>
                                            <p:strVal val="#ppt_x"/>
                                          </p:val>
                                        </p:tav>
                                      </p:tavLst>
                                    </p:anim>
                                    <p:anim calcmode="lin" valueType="num">
                                      <p:cBhvr>
                                        <p:cTn id="19" dur="1000" fill="hold"/>
                                        <p:tgtEl>
                                          <p:spTgt spid="57"/>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100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1000"/>
                                        <p:tgtEl>
                                          <p:spTgt spid="26"/>
                                        </p:tgtEl>
                                      </p:cBhvr>
                                    </p:animEffect>
                                    <p:anim calcmode="lin" valueType="num">
                                      <p:cBhvr>
                                        <p:cTn id="23" dur="1000" fill="hold"/>
                                        <p:tgtEl>
                                          <p:spTgt spid="26"/>
                                        </p:tgtEl>
                                        <p:attrNameLst>
                                          <p:attrName>ppt_x</p:attrName>
                                        </p:attrNameLst>
                                      </p:cBhvr>
                                      <p:tavLst>
                                        <p:tav tm="0">
                                          <p:val>
                                            <p:strVal val="#ppt_x"/>
                                          </p:val>
                                        </p:tav>
                                        <p:tav tm="100000">
                                          <p:val>
                                            <p:strVal val="#ppt_x"/>
                                          </p:val>
                                        </p:tav>
                                      </p:tavLst>
                                    </p:anim>
                                    <p:anim calcmode="lin" valueType="num">
                                      <p:cBhvr>
                                        <p:cTn id="24" dur="1000" fill="hold"/>
                                        <p:tgtEl>
                                          <p:spTgt spid="26"/>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125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1000"/>
                                        <p:tgtEl>
                                          <p:spTgt spid="27"/>
                                        </p:tgtEl>
                                      </p:cBhvr>
                                    </p:animEffect>
                                    <p:anim calcmode="lin" valueType="num">
                                      <p:cBhvr>
                                        <p:cTn id="28" dur="1000" fill="hold"/>
                                        <p:tgtEl>
                                          <p:spTgt spid="27"/>
                                        </p:tgtEl>
                                        <p:attrNameLst>
                                          <p:attrName>ppt_x</p:attrName>
                                        </p:attrNameLst>
                                      </p:cBhvr>
                                      <p:tavLst>
                                        <p:tav tm="0">
                                          <p:val>
                                            <p:strVal val="#ppt_x"/>
                                          </p:val>
                                        </p:tav>
                                        <p:tav tm="100000">
                                          <p:val>
                                            <p:strVal val="#ppt_x"/>
                                          </p:val>
                                        </p:tav>
                                      </p:tavLst>
                                    </p:anim>
                                    <p:anim calcmode="lin" valueType="num">
                                      <p:cBhvr>
                                        <p:cTn id="29" dur="1000" fill="hold"/>
                                        <p:tgtEl>
                                          <p:spTgt spid="27"/>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29"/>
                                        </p:tgtEl>
                                        <p:attrNameLst>
                                          <p:attrName>style.visibility</p:attrName>
                                        </p:attrNameLst>
                                      </p:cBhvr>
                                      <p:to>
                                        <p:strVal val="visible"/>
                                      </p:to>
                                    </p:set>
                                    <p:anim calcmode="lin" valueType="num">
                                      <p:cBhvr>
                                        <p:cTn id="33" dur="500" fill="hold"/>
                                        <p:tgtEl>
                                          <p:spTgt spid="29"/>
                                        </p:tgtEl>
                                        <p:attrNameLst>
                                          <p:attrName>ppt_w</p:attrName>
                                        </p:attrNameLst>
                                      </p:cBhvr>
                                      <p:tavLst>
                                        <p:tav tm="0">
                                          <p:val>
                                            <p:fltVal val="0"/>
                                          </p:val>
                                        </p:tav>
                                        <p:tav tm="100000">
                                          <p:val>
                                            <p:strVal val="#ppt_w"/>
                                          </p:val>
                                        </p:tav>
                                      </p:tavLst>
                                    </p:anim>
                                    <p:anim calcmode="lin" valueType="num">
                                      <p:cBhvr>
                                        <p:cTn id="34" dur="500" fill="hold"/>
                                        <p:tgtEl>
                                          <p:spTgt spid="29"/>
                                        </p:tgtEl>
                                        <p:attrNameLst>
                                          <p:attrName>ppt_h</p:attrName>
                                        </p:attrNameLst>
                                      </p:cBhvr>
                                      <p:tavLst>
                                        <p:tav tm="0">
                                          <p:val>
                                            <p:fltVal val="0"/>
                                          </p:val>
                                        </p:tav>
                                        <p:tav tm="100000">
                                          <p:val>
                                            <p:strVal val="#ppt_h"/>
                                          </p:val>
                                        </p:tav>
                                      </p:tavLst>
                                    </p:anim>
                                    <p:animEffect transition="in" filter="fade">
                                      <p:cBhvr>
                                        <p:cTn id="35" dur="500"/>
                                        <p:tgtEl>
                                          <p:spTgt spid="29"/>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30"/>
                                        </p:tgtEl>
                                        <p:attrNameLst>
                                          <p:attrName>style.visibility</p:attrName>
                                        </p:attrNameLst>
                                      </p:cBhvr>
                                      <p:to>
                                        <p:strVal val="visible"/>
                                      </p:to>
                                    </p:set>
                                    <p:anim calcmode="lin" valueType="num">
                                      <p:cBhvr>
                                        <p:cTn id="39" dur="500" fill="hold"/>
                                        <p:tgtEl>
                                          <p:spTgt spid="30"/>
                                        </p:tgtEl>
                                        <p:attrNameLst>
                                          <p:attrName>ppt_w</p:attrName>
                                        </p:attrNameLst>
                                      </p:cBhvr>
                                      <p:tavLst>
                                        <p:tav tm="0">
                                          <p:val>
                                            <p:fltVal val="0"/>
                                          </p:val>
                                        </p:tav>
                                        <p:tav tm="100000">
                                          <p:val>
                                            <p:strVal val="#ppt_w"/>
                                          </p:val>
                                        </p:tav>
                                      </p:tavLst>
                                    </p:anim>
                                    <p:anim calcmode="lin" valueType="num">
                                      <p:cBhvr>
                                        <p:cTn id="40" dur="500" fill="hold"/>
                                        <p:tgtEl>
                                          <p:spTgt spid="30"/>
                                        </p:tgtEl>
                                        <p:attrNameLst>
                                          <p:attrName>ppt_h</p:attrName>
                                        </p:attrNameLst>
                                      </p:cBhvr>
                                      <p:tavLst>
                                        <p:tav tm="0">
                                          <p:val>
                                            <p:fltVal val="0"/>
                                          </p:val>
                                        </p:tav>
                                        <p:tav tm="100000">
                                          <p:val>
                                            <p:strVal val="#ppt_h"/>
                                          </p:val>
                                        </p:tav>
                                      </p:tavLst>
                                    </p:anim>
                                    <p:animEffect transition="in" filter="fade">
                                      <p:cBhvr>
                                        <p:cTn id="41" dur="500"/>
                                        <p:tgtEl>
                                          <p:spTgt spid="30"/>
                                        </p:tgtEl>
                                      </p:cBhvr>
                                    </p:animEffect>
                                  </p:childTnLst>
                                </p:cTn>
                              </p:par>
                            </p:childTnLst>
                          </p:cTn>
                        </p:par>
                        <p:par>
                          <p:cTn id="42" fill="hold">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p:cTn id="45" dur="500" fill="hold"/>
                                        <p:tgtEl>
                                          <p:spTgt spid="31"/>
                                        </p:tgtEl>
                                        <p:attrNameLst>
                                          <p:attrName>ppt_w</p:attrName>
                                        </p:attrNameLst>
                                      </p:cBhvr>
                                      <p:tavLst>
                                        <p:tav tm="0">
                                          <p:val>
                                            <p:fltVal val="0"/>
                                          </p:val>
                                        </p:tav>
                                        <p:tav tm="100000">
                                          <p:val>
                                            <p:strVal val="#ppt_w"/>
                                          </p:val>
                                        </p:tav>
                                      </p:tavLst>
                                    </p:anim>
                                    <p:anim calcmode="lin" valueType="num">
                                      <p:cBhvr>
                                        <p:cTn id="46" dur="500" fill="hold"/>
                                        <p:tgtEl>
                                          <p:spTgt spid="31"/>
                                        </p:tgtEl>
                                        <p:attrNameLst>
                                          <p:attrName>ppt_h</p:attrName>
                                        </p:attrNameLst>
                                      </p:cBhvr>
                                      <p:tavLst>
                                        <p:tav tm="0">
                                          <p:val>
                                            <p:fltVal val="0"/>
                                          </p:val>
                                        </p:tav>
                                        <p:tav tm="100000">
                                          <p:val>
                                            <p:strVal val="#ppt_h"/>
                                          </p:val>
                                        </p:tav>
                                      </p:tavLst>
                                    </p:anim>
                                    <p:animEffect transition="in" filter="fade">
                                      <p:cBhvr>
                                        <p:cTn id="47" dur="500"/>
                                        <p:tgtEl>
                                          <p:spTgt spid="31"/>
                                        </p:tgtEl>
                                      </p:cBhvr>
                                    </p:animEffect>
                                  </p:childTnLst>
                                </p:cTn>
                              </p:par>
                            </p:childTnLst>
                          </p:cTn>
                        </p:par>
                        <p:par>
                          <p:cTn id="48" fill="hold">
                            <p:stCondLst>
                              <p:cond delay="4000"/>
                            </p:stCondLst>
                            <p:childTnLst>
                              <p:par>
                                <p:cTn id="49" presetID="53" presetClass="entr" presetSubtype="16" fill="hold" grpId="0" nodeType="afterEffect">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cBhvr>
                                        <p:cTn id="51" dur="500" fill="hold"/>
                                        <p:tgtEl>
                                          <p:spTgt spid="32"/>
                                        </p:tgtEl>
                                        <p:attrNameLst>
                                          <p:attrName>ppt_w</p:attrName>
                                        </p:attrNameLst>
                                      </p:cBhvr>
                                      <p:tavLst>
                                        <p:tav tm="0">
                                          <p:val>
                                            <p:fltVal val="0"/>
                                          </p:val>
                                        </p:tav>
                                        <p:tav tm="100000">
                                          <p:val>
                                            <p:strVal val="#ppt_w"/>
                                          </p:val>
                                        </p:tav>
                                      </p:tavLst>
                                    </p:anim>
                                    <p:anim calcmode="lin" valueType="num">
                                      <p:cBhvr>
                                        <p:cTn id="52" dur="500" fill="hold"/>
                                        <p:tgtEl>
                                          <p:spTgt spid="32"/>
                                        </p:tgtEl>
                                        <p:attrNameLst>
                                          <p:attrName>ppt_h</p:attrName>
                                        </p:attrNameLst>
                                      </p:cBhvr>
                                      <p:tavLst>
                                        <p:tav tm="0">
                                          <p:val>
                                            <p:fltVal val="0"/>
                                          </p:val>
                                        </p:tav>
                                        <p:tav tm="100000">
                                          <p:val>
                                            <p:strVal val="#ppt_h"/>
                                          </p:val>
                                        </p:tav>
                                      </p:tavLst>
                                    </p:anim>
                                    <p:animEffect transition="in" filter="fade">
                                      <p:cBhvr>
                                        <p:cTn id="53" dur="500"/>
                                        <p:tgtEl>
                                          <p:spTgt spid="32"/>
                                        </p:tgtEl>
                                      </p:cBhvr>
                                    </p:animEffect>
                                  </p:childTnLst>
                                </p:cTn>
                              </p:par>
                            </p:childTnLst>
                          </p:cTn>
                        </p:par>
                        <p:par>
                          <p:cTn id="54" fill="hold">
                            <p:stCondLst>
                              <p:cond delay="4500"/>
                            </p:stCondLst>
                            <p:childTnLst>
                              <p:par>
                                <p:cTn id="55" presetID="53" presetClass="entr" presetSubtype="16" fill="hold" grpId="0" nodeType="afterEffect">
                                  <p:stCondLst>
                                    <p:cond delay="0"/>
                                  </p:stCondLst>
                                  <p:childTnLst>
                                    <p:set>
                                      <p:cBhvr>
                                        <p:cTn id="56" dur="1" fill="hold">
                                          <p:stCondLst>
                                            <p:cond delay="0"/>
                                          </p:stCondLst>
                                        </p:cTn>
                                        <p:tgtEl>
                                          <p:spTgt spid="33"/>
                                        </p:tgtEl>
                                        <p:attrNameLst>
                                          <p:attrName>style.visibility</p:attrName>
                                        </p:attrNameLst>
                                      </p:cBhvr>
                                      <p:to>
                                        <p:strVal val="visible"/>
                                      </p:to>
                                    </p:set>
                                    <p:anim calcmode="lin" valueType="num">
                                      <p:cBhvr>
                                        <p:cTn id="57" dur="500" fill="hold"/>
                                        <p:tgtEl>
                                          <p:spTgt spid="33"/>
                                        </p:tgtEl>
                                        <p:attrNameLst>
                                          <p:attrName>ppt_w</p:attrName>
                                        </p:attrNameLst>
                                      </p:cBhvr>
                                      <p:tavLst>
                                        <p:tav tm="0">
                                          <p:val>
                                            <p:fltVal val="0"/>
                                          </p:val>
                                        </p:tav>
                                        <p:tav tm="100000">
                                          <p:val>
                                            <p:strVal val="#ppt_w"/>
                                          </p:val>
                                        </p:tav>
                                      </p:tavLst>
                                    </p:anim>
                                    <p:anim calcmode="lin" valueType="num">
                                      <p:cBhvr>
                                        <p:cTn id="58" dur="500" fill="hold"/>
                                        <p:tgtEl>
                                          <p:spTgt spid="33"/>
                                        </p:tgtEl>
                                        <p:attrNameLst>
                                          <p:attrName>ppt_h</p:attrName>
                                        </p:attrNameLst>
                                      </p:cBhvr>
                                      <p:tavLst>
                                        <p:tav tm="0">
                                          <p:val>
                                            <p:fltVal val="0"/>
                                          </p:val>
                                        </p:tav>
                                        <p:tav tm="100000">
                                          <p:val>
                                            <p:strVal val="#ppt_h"/>
                                          </p:val>
                                        </p:tav>
                                      </p:tavLst>
                                    </p:anim>
                                    <p:animEffect transition="in" filter="fade">
                                      <p:cBhvr>
                                        <p:cTn id="59" dur="500"/>
                                        <p:tgtEl>
                                          <p:spTgt spid="33"/>
                                        </p:tgtEl>
                                      </p:cBhvr>
                                    </p:animEffect>
                                  </p:childTnLst>
                                </p:cTn>
                              </p:par>
                            </p:childTnLst>
                          </p:cTn>
                        </p:par>
                        <p:par>
                          <p:cTn id="60" fill="hold">
                            <p:stCondLst>
                              <p:cond delay="5000"/>
                            </p:stCondLst>
                            <p:childTnLst>
                              <p:par>
                                <p:cTn id="61" presetID="53" presetClass="entr" presetSubtype="16" fill="hold" grpId="0" nodeType="afterEffect">
                                  <p:stCondLst>
                                    <p:cond delay="0"/>
                                  </p:stCondLst>
                                  <p:childTnLst>
                                    <p:set>
                                      <p:cBhvr>
                                        <p:cTn id="62" dur="1" fill="hold">
                                          <p:stCondLst>
                                            <p:cond delay="0"/>
                                          </p:stCondLst>
                                        </p:cTn>
                                        <p:tgtEl>
                                          <p:spTgt spid="34"/>
                                        </p:tgtEl>
                                        <p:attrNameLst>
                                          <p:attrName>style.visibility</p:attrName>
                                        </p:attrNameLst>
                                      </p:cBhvr>
                                      <p:to>
                                        <p:strVal val="visible"/>
                                      </p:to>
                                    </p:set>
                                    <p:anim calcmode="lin" valueType="num">
                                      <p:cBhvr>
                                        <p:cTn id="63" dur="500" fill="hold"/>
                                        <p:tgtEl>
                                          <p:spTgt spid="34"/>
                                        </p:tgtEl>
                                        <p:attrNameLst>
                                          <p:attrName>ppt_w</p:attrName>
                                        </p:attrNameLst>
                                      </p:cBhvr>
                                      <p:tavLst>
                                        <p:tav tm="0">
                                          <p:val>
                                            <p:fltVal val="0"/>
                                          </p:val>
                                        </p:tav>
                                        <p:tav tm="100000">
                                          <p:val>
                                            <p:strVal val="#ppt_w"/>
                                          </p:val>
                                        </p:tav>
                                      </p:tavLst>
                                    </p:anim>
                                    <p:anim calcmode="lin" valueType="num">
                                      <p:cBhvr>
                                        <p:cTn id="64" dur="500" fill="hold"/>
                                        <p:tgtEl>
                                          <p:spTgt spid="34"/>
                                        </p:tgtEl>
                                        <p:attrNameLst>
                                          <p:attrName>ppt_h</p:attrName>
                                        </p:attrNameLst>
                                      </p:cBhvr>
                                      <p:tavLst>
                                        <p:tav tm="0">
                                          <p:val>
                                            <p:fltVal val="0"/>
                                          </p:val>
                                        </p:tav>
                                        <p:tav tm="100000">
                                          <p:val>
                                            <p:strVal val="#ppt_h"/>
                                          </p:val>
                                        </p:tav>
                                      </p:tavLst>
                                    </p:anim>
                                    <p:animEffect transition="in" filter="fade">
                                      <p:cBhvr>
                                        <p:cTn id="65" dur="500"/>
                                        <p:tgtEl>
                                          <p:spTgt spid="34"/>
                                        </p:tgtEl>
                                      </p:cBhvr>
                                    </p:animEffect>
                                  </p:childTnLst>
                                </p:cTn>
                              </p:par>
                            </p:childTnLst>
                          </p:cTn>
                        </p:par>
                        <p:par>
                          <p:cTn id="66" fill="hold">
                            <p:stCondLst>
                              <p:cond delay="5500"/>
                            </p:stCondLst>
                            <p:childTnLst>
                              <p:par>
                                <p:cTn id="67" presetID="53" presetClass="entr" presetSubtype="16" fill="hold" grpId="0" nodeType="afterEffect">
                                  <p:stCondLst>
                                    <p:cond delay="0"/>
                                  </p:stCondLst>
                                  <p:childTnLst>
                                    <p:set>
                                      <p:cBhvr>
                                        <p:cTn id="68" dur="1" fill="hold">
                                          <p:stCondLst>
                                            <p:cond delay="0"/>
                                          </p:stCondLst>
                                        </p:cTn>
                                        <p:tgtEl>
                                          <p:spTgt spid="35"/>
                                        </p:tgtEl>
                                        <p:attrNameLst>
                                          <p:attrName>style.visibility</p:attrName>
                                        </p:attrNameLst>
                                      </p:cBhvr>
                                      <p:to>
                                        <p:strVal val="visible"/>
                                      </p:to>
                                    </p:set>
                                    <p:anim calcmode="lin" valueType="num">
                                      <p:cBhvr>
                                        <p:cTn id="69" dur="500" fill="hold"/>
                                        <p:tgtEl>
                                          <p:spTgt spid="35"/>
                                        </p:tgtEl>
                                        <p:attrNameLst>
                                          <p:attrName>ppt_w</p:attrName>
                                        </p:attrNameLst>
                                      </p:cBhvr>
                                      <p:tavLst>
                                        <p:tav tm="0">
                                          <p:val>
                                            <p:fltVal val="0"/>
                                          </p:val>
                                        </p:tav>
                                        <p:tav tm="100000">
                                          <p:val>
                                            <p:strVal val="#ppt_w"/>
                                          </p:val>
                                        </p:tav>
                                      </p:tavLst>
                                    </p:anim>
                                    <p:anim calcmode="lin" valueType="num">
                                      <p:cBhvr>
                                        <p:cTn id="70" dur="500" fill="hold"/>
                                        <p:tgtEl>
                                          <p:spTgt spid="35"/>
                                        </p:tgtEl>
                                        <p:attrNameLst>
                                          <p:attrName>ppt_h</p:attrName>
                                        </p:attrNameLst>
                                      </p:cBhvr>
                                      <p:tavLst>
                                        <p:tav tm="0">
                                          <p:val>
                                            <p:fltVal val="0"/>
                                          </p:val>
                                        </p:tav>
                                        <p:tav tm="100000">
                                          <p:val>
                                            <p:strVal val="#ppt_h"/>
                                          </p:val>
                                        </p:tav>
                                      </p:tavLst>
                                    </p:anim>
                                    <p:animEffect transition="in" filter="fade">
                                      <p:cBhvr>
                                        <p:cTn id="71" dur="500"/>
                                        <p:tgtEl>
                                          <p:spTgt spid="35"/>
                                        </p:tgtEl>
                                      </p:cBhvr>
                                    </p:animEffect>
                                  </p:childTnLst>
                                </p:cTn>
                              </p:par>
                            </p:childTnLst>
                          </p:cTn>
                        </p:par>
                        <p:par>
                          <p:cTn id="72" fill="hold">
                            <p:stCondLst>
                              <p:cond delay="6000"/>
                            </p:stCondLst>
                            <p:childTnLst>
                              <p:par>
                                <p:cTn id="73" presetID="53" presetClass="entr" presetSubtype="16" fill="hold" grpId="0" nodeType="afterEffect">
                                  <p:stCondLst>
                                    <p:cond delay="0"/>
                                  </p:stCondLst>
                                  <p:childTnLst>
                                    <p:set>
                                      <p:cBhvr>
                                        <p:cTn id="74" dur="1" fill="hold">
                                          <p:stCondLst>
                                            <p:cond delay="0"/>
                                          </p:stCondLst>
                                        </p:cTn>
                                        <p:tgtEl>
                                          <p:spTgt spid="36"/>
                                        </p:tgtEl>
                                        <p:attrNameLst>
                                          <p:attrName>style.visibility</p:attrName>
                                        </p:attrNameLst>
                                      </p:cBhvr>
                                      <p:to>
                                        <p:strVal val="visible"/>
                                      </p:to>
                                    </p:set>
                                    <p:anim calcmode="lin" valueType="num">
                                      <p:cBhvr>
                                        <p:cTn id="75" dur="500" fill="hold"/>
                                        <p:tgtEl>
                                          <p:spTgt spid="36"/>
                                        </p:tgtEl>
                                        <p:attrNameLst>
                                          <p:attrName>ppt_w</p:attrName>
                                        </p:attrNameLst>
                                      </p:cBhvr>
                                      <p:tavLst>
                                        <p:tav tm="0">
                                          <p:val>
                                            <p:fltVal val="0"/>
                                          </p:val>
                                        </p:tav>
                                        <p:tav tm="100000">
                                          <p:val>
                                            <p:strVal val="#ppt_w"/>
                                          </p:val>
                                        </p:tav>
                                      </p:tavLst>
                                    </p:anim>
                                    <p:anim calcmode="lin" valueType="num">
                                      <p:cBhvr>
                                        <p:cTn id="76" dur="500" fill="hold"/>
                                        <p:tgtEl>
                                          <p:spTgt spid="36"/>
                                        </p:tgtEl>
                                        <p:attrNameLst>
                                          <p:attrName>ppt_h</p:attrName>
                                        </p:attrNameLst>
                                      </p:cBhvr>
                                      <p:tavLst>
                                        <p:tav tm="0">
                                          <p:val>
                                            <p:fltVal val="0"/>
                                          </p:val>
                                        </p:tav>
                                        <p:tav tm="100000">
                                          <p:val>
                                            <p:strVal val="#ppt_h"/>
                                          </p:val>
                                        </p:tav>
                                      </p:tavLst>
                                    </p:anim>
                                    <p:animEffect transition="in" filter="fade">
                                      <p:cBhvr>
                                        <p:cTn id="77" dur="500"/>
                                        <p:tgtEl>
                                          <p:spTgt spid="36"/>
                                        </p:tgtEl>
                                      </p:cBhvr>
                                    </p:animEffect>
                                  </p:childTnLst>
                                </p:cTn>
                              </p:par>
                            </p:childTnLst>
                          </p:cTn>
                        </p:par>
                        <p:par>
                          <p:cTn id="78" fill="hold">
                            <p:stCondLst>
                              <p:cond delay="6500"/>
                            </p:stCondLst>
                            <p:childTnLst>
                              <p:par>
                                <p:cTn id="79" presetID="53" presetClass="entr" presetSubtype="16" fill="hold" grpId="0" nodeType="afterEffect">
                                  <p:stCondLst>
                                    <p:cond delay="0"/>
                                  </p:stCondLst>
                                  <p:childTnLst>
                                    <p:set>
                                      <p:cBhvr>
                                        <p:cTn id="80" dur="1" fill="hold">
                                          <p:stCondLst>
                                            <p:cond delay="0"/>
                                          </p:stCondLst>
                                        </p:cTn>
                                        <p:tgtEl>
                                          <p:spTgt spid="37"/>
                                        </p:tgtEl>
                                        <p:attrNameLst>
                                          <p:attrName>style.visibility</p:attrName>
                                        </p:attrNameLst>
                                      </p:cBhvr>
                                      <p:to>
                                        <p:strVal val="visible"/>
                                      </p:to>
                                    </p:set>
                                    <p:anim calcmode="lin" valueType="num">
                                      <p:cBhvr>
                                        <p:cTn id="81" dur="500" fill="hold"/>
                                        <p:tgtEl>
                                          <p:spTgt spid="37"/>
                                        </p:tgtEl>
                                        <p:attrNameLst>
                                          <p:attrName>ppt_w</p:attrName>
                                        </p:attrNameLst>
                                      </p:cBhvr>
                                      <p:tavLst>
                                        <p:tav tm="0">
                                          <p:val>
                                            <p:fltVal val="0"/>
                                          </p:val>
                                        </p:tav>
                                        <p:tav tm="100000">
                                          <p:val>
                                            <p:strVal val="#ppt_w"/>
                                          </p:val>
                                        </p:tav>
                                      </p:tavLst>
                                    </p:anim>
                                    <p:anim calcmode="lin" valueType="num">
                                      <p:cBhvr>
                                        <p:cTn id="82" dur="500" fill="hold"/>
                                        <p:tgtEl>
                                          <p:spTgt spid="37"/>
                                        </p:tgtEl>
                                        <p:attrNameLst>
                                          <p:attrName>ppt_h</p:attrName>
                                        </p:attrNameLst>
                                      </p:cBhvr>
                                      <p:tavLst>
                                        <p:tav tm="0">
                                          <p:val>
                                            <p:fltVal val="0"/>
                                          </p:val>
                                        </p:tav>
                                        <p:tav tm="100000">
                                          <p:val>
                                            <p:strVal val="#ppt_h"/>
                                          </p:val>
                                        </p:tav>
                                      </p:tavLst>
                                    </p:anim>
                                    <p:animEffect transition="in" filter="fade">
                                      <p:cBhvr>
                                        <p:cTn id="83" dur="500"/>
                                        <p:tgtEl>
                                          <p:spTgt spid="37"/>
                                        </p:tgtEl>
                                      </p:cBhvr>
                                    </p:animEffect>
                                  </p:childTnLst>
                                </p:cTn>
                              </p:par>
                            </p:childTnLst>
                          </p:cTn>
                        </p:par>
                        <p:par>
                          <p:cTn id="84" fill="hold">
                            <p:stCondLst>
                              <p:cond delay="7000"/>
                            </p:stCondLst>
                            <p:childTnLst>
                              <p:par>
                                <p:cTn id="85" presetID="53" presetClass="entr" presetSubtype="16" fill="hold" grpId="0" nodeType="afterEffect">
                                  <p:stCondLst>
                                    <p:cond delay="0"/>
                                  </p:stCondLst>
                                  <p:childTnLst>
                                    <p:set>
                                      <p:cBhvr>
                                        <p:cTn id="86" dur="1" fill="hold">
                                          <p:stCondLst>
                                            <p:cond delay="0"/>
                                          </p:stCondLst>
                                        </p:cTn>
                                        <p:tgtEl>
                                          <p:spTgt spid="38"/>
                                        </p:tgtEl>
                                        <p:attrNameLst>
                                          <p:attrName>style.visibility</p:attrName>
                                        </p:attrNameLst>
                                      </p:cBhvr>
                                      <p:to>
                                        <p:strVal val="visible"/>
                                      </p:to>
                                    </p:set>
                                    <p:anim calcmode="lin" valueType="num">
                                      <p:cBhvr>
                                        <p:cTn id="87" dur="500" fill="hold"/>
                                        <p:tgtEl>
                                          <p:spTgt spid="38"/>
                                        </p:tgtEl>
                                        <p:attrNameLst>
                                          <p:attrName>ppt_w</p:attrName>
                                        </p:attrNameLst>
                                      </p:cBhvr>
                                      <p:tavLst>
                                        <p:tav tm="0">
                                          <p:val>
                                            <p:fltVal val="0"/>
                                          </p:val>
                                        </p:tav>
                                        <p:tav tm="100000">
                                          <p:val>
                                            <p:strVal val="#ppt_w"/>
                                          </p:val>
                                        </p:tav>
                                      </p:tavLst>
                                    </p:anim>
                                    <p:anim calcmode="lin" valueType="num">
                                      <p:cBhvr>
                                        <p:cTn id="88" dur="500" fill="hold"/>
                                        <p:tgtEl>
                                          <p:spTgt spid="38"/>
                                        </p:tgtEl>
                                        <p:attrNameLst>
                                          <p:attrName>ppt_h</p:attrName>
                                        </p:attrNameLst>
                                      </p:cBhvr>
                                      <p:tavLst>
                                        <p:tav tm="0">
                                          <p:val>
                                            <p:fltVal val="0"/>
                                          </p:val>
                                        </p:tav>
                                        <p:tav tm="100000">
                                          <p:val>
                                            <p:strVal val="#ppt_h"/>
                                          </p:val>
                                        </p:tav>
                                      </p:tavLst>
                                    </p:anim>
                                    <p:animEffect transition="in" filter="fade">
                                      <p:cBhvr>
                                        <p:cTn id="89" dur="500"/>
                                        <p:tgtEl>
                                          <p:spTgt spid="38"/>
                                        </p:tgtEl>
                                      </p:cBhvr>
                                    </p:animEffect>
                                  </p:childTnLst>
                                </p:cTn>
                              </p:par>
                            </p:childTnLst>
                          </p:cTn>
                        </p:par>
                        <p:par>
                          <p:cTn id="90" fill="hold">
                            <p:stCondLst>
                              <p:cond delay="7500"/>
                            </p:stCondLst>
                            <p:childTnLst>
                              <p:par>
                                <p:cTn id="91" presetID="53" presetClass="entr" presetSubtype="16" fill="hold" grpId="0" nodeType="afterEffect">
                                  <p:stCondLst>
                                    <p:cond delay="0"/>
                                  </p:stCondLst>
                                  <p:childTnLst>
                                    <p:set>
                                      <p:cBhvr>
                                        <p:cTn id="92" dur="1" fill="hold">
                                          <p:stCondLst>
                                            <p:cond delay="0"/>
                                          </p:stCondLst>
                                        </p:cTn>
                                        <p:tgtEl>
                                          <p:spTgt spid="39"/>
                                        </p:tgtEl>
                                        <p:attrNameLst>
                                          <p:attrName>style.visibility</p:attrName>
                                        </p:attrNameLst>
                                      </p:cBhvr>
                                      <p:to>
                                        <p:strVal val="visible"/>
                                      </p:to>
                                    </p:set>
                                    <p:anim calcmode="lin" valueType="num">
                                      <p:cBhvr>
                                        <p:cTn id="93" dur="500" fill="hold"/>
                                        <p:tgtEl>
                                          <p:spTgt spid="39"/>
                                        </p:tgtEl>
                                        <p:attrNameLst>
                                          <p:attrName>ppt_w</p:attrName>
                                        </p:attrNameLst>
                                      </p:cBhvr>
                                      <p:tavLst>
                                        <p:tav tm="0">
                                          <p:val>
                                            <p:fltVal val="0"/>
                                          </p:val>
                                        </p:tav>
                                        <p:tav tm="100000">
                                          <p:val>
                                            <p:strVal val="#ppt_w"/>
                                          </p:val>
                                        </p:tav>
                                      </p:tavLst>
                                    </p:anim>
                                    <p:anim calcmode="lin" valueType="num">
                                      <p:cBhvr>
                                        <p:cTn id="94" dur="500" fill="hold"/>
                                        <p:tgtEl>
                                          <p:spTgt spid="39"/>
                                        </p:tgtEl>
                                        <p:attrNameLst>
                                          <p:attrName>ppt_h</p:attrName>
                                        </p:attrNameLst>
                                      </p:cBhvr>
                                      <p:tavLst>
                                        <p:tav tm="0">
                                          <p:val>
                                            <p:fltVal val="0"/>
                                          </p:val>
                                        </p:tav>
                                        <p:tav tm="100000">
                                          <p:val>
                                            <p:strVal val="#ppt_h"/>
                                          </p:val>
                                        </p:tav>
                                      </p:tavLst>
                                    </p:anim>
                                    <p:animEffect transition="in" filter="fade">
                                      <p:cBhvr>
                                        <p:cTn id="95" dur="500"/>
                                        <p:tgtEl>
                                          <p:spTgt spid="39"/>
                                        </p:tgtEl>
                                      </p:cBhvr>
                                    </p:animEffect>
                                  </p:childTnLst>
                                </p:cTn>
                              </p:par>
                            </p:childTnLst>
                          </p:cTn>
                        </p:par>
                        <p:par>
                          <p:cTn id="96" fill="hold">
                            <p:stCondLst>
                              <p:cond delay="8000"/>
                            </p:stCondLst>
                            <p:childTnLst>
                              <p:par>
                                <p:cTn id="97" presetID="53" presetClass="entr" presetSubtype="16" fill="hold" grpId="0" nodeType="afterEffect">
                                  <p:stCondLst>
                                    <p:cond delay="0"/>
                                  </p:stCondLst>
                                  <p:childTnLst>
                                    <p:set>
                                      <p:cBhvr>
                                        <p:cTn id="98" dur="1" fill="hold">
                                          <p:stCondLst>
                                            <p:cond delay="0"/>
                                          </p:stCondLst>
                                        </p:cTn>
                                        <p:tgtEl>
                                          <p:spTgt spid="40"/>
                                        </p:tgtEl>
                                        <p:attrNameLst>
                                          <p:attrName>style.visibility</p:attrName>
                                        </p:attrNameLst>
                                      </p:cBhvr>
                                      <p:to>
                                        <p:strVal val="visible"/>
                                      </p:to>
                                    </p:set>
                                    <p:anim calcmode="lin" valueType="num">
                                      <p:cBhvr>
                                        <p:cTn id="99" dur="500" fill="hold"/>
                                        <p:tgtEl>
                                          <p:spTgt spid="40"/>
                                        </p:tgtEl>
                                        <p:attrNameLst>
                                          <p:attrName>ppt_w</p:attrName>
                                        </p:attrNameLst>
                                      </p:cBhvr>
                                      <p:tavLst>
                                        <p:tav tm="0">
                                          <p:val>
                                            <p:fltVal val="0"/>
                                          </p:val>
                                        </p:tav>
                                        <p:tav tm="100000">
                                          <p:val>
                                            <p:strVal val="#ppt_w"/>
                                          </p:val>
                                        </p:tav>
                                      </p:tavLst>
                                    </p:anim>
                                    <p:anim calcmode="lin" valueType="num">
                                      <p:cBhvr>
                                        <p:cTn id="100" dur="500" fill="hold"/>
                                        <p:tgtEl>
                                          <p:spTgt spid="40"/>
                                        </p:tgtEl>
                                        <p:attrNameLst>
                                          <p:attrName>ppt_h</p:attrName>
                                        </p:attrNameLst>
                                      </p:cBhvr>
                                      <p:tavLst>
                                        <p:tav tm="0">
                                          <p:val>
                                            <p:fltVal val="0"/>
                                          </p:val>
                                        </p:tav>
                                        <p:tav tm="100000">
                                          <p:val>
                                            <p:strVal val="#ppt_h"/>
                                          </p:val>
                                        </p:tav>
                                      </p:tavLst>
                                    </p:anim>
                                    <p:animEffect transition="in" filter="fade">
                                      <p:cBhvr>
                                        <p:cTn id="101" dur="500"/>
                                        <p:tgtEl>
                                          <p:spTgt spid="40"/>
                                        </p:tgtEl>
                                      </p:cBhvr>
                                    </p:animEffect>
                                  </p:childTnLst>
                                </p:cTn>
                              </p:par>
                            </p:childTnLst>
                          </p:cTn>
                        </p:par>
                        <p:par>
                          <p:cTn id="102" fill="hold">
                            <p:stCondLst>
                              <p:cond delay="8500"/>
                            </p:stCondLst>
                            <p:childTnLst>
                              <p:par>
                                <p:cTn id="103" presetID="53" presetClass="entr" presetSubtype="16" fill="hold" grpId="0" nodeType="afterEffect">
                                  <p:stCondLst>
                                    <p:cond delay="0"/>
                                  </p:stCondLst>
                                  <p:childTnLst>
                                    <p:set>
                                      <p:cBhvr>
                                        <p:cTn id="104" dur="1" fill="hold">
                                          <p:stCondLst>
                                            <p:cond delay="0"/>
                                          </p:stCondLst>
                                        </p:cTn>
                                        <p:tgtEl>
                                          <p:spTgt spid="41"/>
                                        </p:tgtEl>
                                        <p:attrNameLst>
                                          <p:attrName>style.visibility</p:attrName>
                                        </p:attrNameLst>
                                      </p:cBhvr>
                                      <p:to>
                                        <p:strVal val="visible"/>
                                      </p:to>
                                    </p:set>
                                    <p:anim calcmode="lin" valueType="num">
                                      <p:cBhvr>
                                        <p:cTn id="105" dur="500" fill="hold"/>
                                        <p:tgtEl>
                                          <p:spTgt spid="41"/>
                                        </p:tgtEl>
                                        <p:attrNameLst>
                                          <p:attrName>ppt_w</p:attrName>
                                        </p:attrNameLst>
                                      </p:cBhvr>
                                      <p:tavLst>
                                        <p:tav tm="0">
                                          <p:val>
                                            <p:fltVal val="0"/>
                                          </p:val>
                                        </p:tav>
                                        <p:tav tm="100000">
                                          <p:val>
                                            <p:strVal val="#ppt_w"/>
                                          </p:val>
                                        </p:tav>
                                      </p:tavLst>
                                    </p:anim>
                                    <p:anim calcmode="lin" valueType="num">
                                      <p:cBhvr>
                                        <p:cTn id="106" dur="500" fill="hold"/>
                                        <p:tgtEl>
                                          <p:spTgt spid="41"/>
                                        </p:tgtEl>
                                        <p:attrNameLst>
                                          <p:attrName>ppt_h</p:attrName>
                                        </p:attrNameLst>
                                      </p:cBhvr>
                                      <p:tavLst>
                                        <p:tav tm="0">
                                          <p:val>
                                            <p:fltVal val="0"/>
                                          </p:val>
                                        </p:tav>
                                        <p:tav tm="100000">
                                          <p:val>
                                            <p:strVal val="#ppt_h"/>
                                          </p:val>
                                        </p:tav>
                                      </p:tavLst>
                                    </p:anim>
                                    <p:animEffect transition="in" filter="fade">
                                      <p:cBhvr>
                                        <p:cTn id="107" dur="500"/>
                                        <p:tgtEl>
                                          <p:spTgt spid="41"/>
                                        </p:tgtEl>
                                      </p:cBhvr>
                                    </p:animEffect>
                                  </p:childTnLst>
                                </p:cTn>
                              </p:par>
                            </p:childTnLst>
                          </p:cTn>
                        </p:par>
                        <p:par>
                          <p:cTn id="108" fill="hold">
                            <p:stCondLst>
                              <p:cond delay="9000"/>
                            </p:stCondLst>
                            <p:childTnLst>
                              <p:par>
                                <p:cTn id="109" presetID="53" presetClass="entr" presetSubtype="16" fill="hold" grpId="0" nodeType="afterEffect">
                                  <p:stCondLst>
                                    <p:cond delay="0"/>
                                  </p:stCondLst>
                                  <p:childTnLst>
                                    <p:set>
                                      <p:cBhvr>
                                        <p:cTn id="110" dur="1" fill="hold">
                                          <p:stCondLst>
                                            <p:cond delay="0"/>
                                          </p:stCondLst>
                                        </p:cTn>
                                        <p:tgtEl>
                                          <p:spTgt spid="42"/>
                                        </p:tgtEl>
                                        <p:attrNameLst>
                                          <p:attrName>style.visibility</p:attrName>
                                        </p:attrNameLst>
                                      </p:cBhvr>
                                      <p:to>
                                        <p:strVal val="visible"/>
                                      </p:to>
                                    </p:set>
                                    <p:anim calcmode="lin" valueType="num">
                                      <p:cBhvr>
                                        <p:cTn id="111" dur="500" fill="hold"/>
                                        <p:tgtEl>
                                          <p:spTgt spid="42"/>
                                        </p:tgtEl>
                                        <p:attrNameLst>
                                          <p:attrName>ppt_w</p:attrName>
                                        </p:attrNameLst>
                                      </p:cBhvr>
                                      <p:tavLst>
                                        <p:tav tm="0">
                                          <p:val>
                                            <p:fltVal val="0"/>
                                          </p:val>
                                        </p:tav>
                                        <p:tav tm="100000">
                                          <p:val>
                                            <p:strVal val="#ppt_w"/>
                                          </p:val>
                                        </p:tav>
                                      </p:tavLst>
                                    </p:anim>
                                    <p:anim calcmode="lin" valueType="num">
                                      <p:cBhvr>
                                        <p:cTn id="112" dur="500" fill="hold"/>
                                        <p:tgtEl>
                                          <p:spTgt spid="42"/>
                                        </p:tgtEl>
                                        <p:attrNameLst>
                                          <p:attrName>ppt_h</p:attrName>
                                        </p:attrNameLst>
                                      </p:cBhvr>
                                      <p:tavLst>
                                        <p:tav tm="0">
                                          <p:val>
                                            <p:fltVal val="0"/>
                                          </p:val>
                                        </p:tav>
                                        <p:tav tm="100000">
                                          <p:val>
                                            <p:strVal val="#ppt_h"/>
                                          </p:val>
                                        </p:tav>
                                      </p:tavLst>
                                    </p:anim>
                                    <p:animEffect transition="in" filter="fade">
                                      <p:cBhvr>
                                        <p:cTn id="11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p:bldP spid="40" grpId="0" animBg="1"/>
      <p:bldP spid="41" grpId="0" animBg="1"/>
      <p:bldP spid="4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PA_文本框 76">
            <a:extLst>
              <a:ext uri="{FF2B5EF4-FFF2-40B4-BE49-F238E27FC236}">
                <a16:creationId xmlns:a16="http://schemas.microsoft.com/office/drawing/2014/main" id="{BD05ABEB-BAAE-4263-99A3-D38A95096DBA}"/>
              </a:ext>
            </a:extLst>
          </p:cNvPr>
          <p:cNvSpPr txBox="1"/>
          <p:nvPr>
            <p:custDataLst>
              <p:tags r:id="rId2"/>
            </p:custDataLst>
          </p:nvPr>
        </p:nvSpPr>
        <p:spPr>
          <a:xfrm>
            <a:off x="5234880" y="222356"/>
            <a:ext cx="1722238" cy="400110"/>
          </a:xfrm>
          <a:prstGeom prst="rect">
            <a:avLst/>
          </a:prstGeom>
          <a:noFill/>
        </p:spPr>
        <p:txBody>
          <a:bodyPr wrap="square" rtlCol="0">
            <a:spAutoFit/>
          </a:bodyPr>
          <a:lstStyle/>
          <a:p>
            <a:pPr algn="ctr"/>
            <a:r>
              <a:rPr lang="zh-CN" altLang="en-US" sz="2000" dirty="0">
                <a:solidFill>
                  <a:srgbClr val="779464"/>
                </a:solidFill>
                <a:cs typeface="+mn-ea"/>
                <a:sym typeface="+mn-lt"/>
              </a:rPr>
              <a:t>此处添加标题</a:t>
            </a:r>
          </a:p>
        </p:txBody>
      </p:sp>
      <p:sp>
        <p:nvSpPr>
          <p:cNvPr id="54" name="PA_文本框 6">
            <a:extLst>
              <a:ext uri="{FF2B5EF4-FFF2-40B4-BE49-F238E27FC236}">
                <a16:creationId xmlns:a16="http://schemas.microsoft.com/office/drawing/2014/main" id="{11881F42-6934-4A50-9583-FDE754AE072E}"/>
              </a:ext>
            </a:extLst>
          </p:cNvPr>
          <p:cNvSpPr txBox="1"/>
          <p:nvPr>
            <p:custDataLst>
              <p:tags r:id="rId3"/>
            </p:custDataLst>
          </p:nvPr>
        </p:nvSpPr>
        <p:spPr>
          <a:xfrm>
            <a:off x="4569336" y="523592"/>
            <a:ext cx="3053327" cy="276999"/>
          </a:xfrm>
          <a:prstGeom prst="rect">
            <a:avLst/>
          </a:prstGeom>
          <a:noFill/>
        </p:spPr>
        <p:txBody>
          <a:bodyPr wrap="square" rtlCol="0">
            <a:spAutoFit/>
          </a:bodyPr>
          <a:lstStyle/>
          <a:p>
            <a:pPr algn="ctr">
              <a:spcBef>
                <a:spcPct val="0"/>
              </a:spcBef>
            </a:pPr>
            <a:r>
              <a:rPr lang="en-US" altLang="zh-CN" sz="1200" dirty="0">
                <a:solidFill>
                  <a:schemeClr val="tx1">
                    <a:lumMod val="75000"/>
                    <a:lumOff val="25000"/>
                  </a:schemeClr>
                </a:solidFill>
                <a:cs typeface="+mn-ea"/>
                <a:sym typeface="+mn-lt"/>
              </a:rPr>
              <a:t>Please add the title here</a:t>
            </a:r>
          </a:p>
        </p:txBody>
      </p:sp>
      <p:cxnSp>
        <p:nvCxnSpPr>
          <p:cNvPr id="55" name="PA_直接连接符 7">
            <a:extLst>
              <a:ext uri="{FF2B5EF4-FFF2-40B4-BE49-F238E27FC236}">
                <a16:creationId xmlns:a16="http://schemas.microsoft.com/office/drawing/2014/main" id="{1A99EF79-27D3-4A49-B6C2-649AD0953927}"/>
              </a:ext>
            </a:extLst>
          </p:cNvPr>
          <p:cNvCxnSpPr/>
          <p:nvPr>
            <p:custDataLst>
              <p:tags r:id="rId4"/>
            </p:custDataLst>
          </p:nvPr>
        </p:nvCxnSpPr>
        <p:spPr>
          <a:xfrm>
            <a:off x="6027654" y="832587"/>
            <a:ext cx="136690" cy="0"/>
          </a:xfrm>
          <a:prstGeom prst="line">
            <a:avLst/>
          </a:prstGeom>
          <a:ln w="19050" cap="rnd">
            <a:solidFill>
              <a:srgbClr val="779464"/>
            </a:solidFill>
          </a:ln>
        </p:spPr>
        <p:style>
          <a:lnRef idx="1">
            <a:schemeClr val="accent1"/>
          </a:lnRef>
          <a:fillRef idx="0">
            <a:schemeClr val="accent1"/>
          </a:fillRef>
          <a:effectRef idx="0">
            <a:schemeClr val="accent1"/>
          </a:effectRef>
          <a:fontRef idx="minor">
            <a:schemeClr val="tx1"/>
          </a:fontRef>
        </p:style>
      </p:cxnSp>
      <p:sp>
        <p:nvSpPr>
          <p:cNvPr id="31" name="Freeform: Shape 35">
            <a:extLst>
              <a:ext uri="{FF2B5EF4-FFF2-40B4-BE49-F238E27FC236}">
                <a16:creationId xmlns:a16="http://schemas.microsoft.com/office/drawing/2014/main" id="{0CB67F6A-B554-4DC8-B5A3-2BEB14D90A34}"/>
              </a:ext>
            </a:extLst>
          </p:cNvPr>
          <p:cNvSpPr/>
          <p:nvPr/>
        </p:nvSpPr>
        <p:spPr>
          <a:xfrm rot="7162663">
            <a:off x="6191304" y="3898195"/>
            <a:ext cx="1472945" cy="1472945"/>
          </a:xfrm>
          <a:custGeom>
            <a:avLst/>
            <a:gdLst>
              <a:gd name="connsiteX0" fmla="*/ 719138 w 1438276"/>
              <a:gd name="connsiteY0" fmla="*/ 0 h 1438276"/>
              <a:gd name="connsiteX1" fmla="*/ 1438276 w 1438276"/>
              <a:gd name="connsiteY1" fmla="*/ 719138 h 1438276"/>
              <a:gd name="connsiteX2" fmla="*/ 719138 w 1438276"/>
              <a:gd name="connsiteY2" fmla="*/ 1438276 h 1438276"/>
              <a:gd name="connsiteX3" fmla="*/ 0 w 1438276"/>
              <a:gd name="connsiteY3" fmla="*/ 719138 h 1438276"/>
              <a:gd name="connsiteX4" fmla="*/ 719138 w 1438276"/>
              <a:gd name="connsiteY4" fmla="*/ 0 h 14382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8276" h="1438276">
                <a:moveTo>
                  <a:pt x="719138" y="0"/>
                </a:moveTo>
                <a:cubicBezTo>
                  <a:pt x="1116307" y="0"/>
                  <a:pt x="1438276" y="321969"/>
                  <a:pt x="1438276" y="719138"/>
                </a:cubicBezTo>
                <a:cubicBezTo>
                  <a:pt x="1438276" y="1116307"/>
                  <a:pt x="1116307" y="1438276"/>
                  <a:pt x="719138" y="1438276"/>
                </a:cubicBezTo>
                <a:cubicBezTo>
                  <a:pt x="321969" y="1438276"/>
                  <a:pt x="0" y="1116307"/>
                  <a:pt x="0" y="719138"/>
                </a:cubicBezTo>
                <a:cubicBezTo>
                  <a:pt x="0" y="321969"/>
                  <a:pt x="321969" y="0"/>
                  <a:pt x="71913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2" name="Freeform: Shape 36">
            <a:extLst>
              <a:ext uri="{FF2B5EF4-FFF2-40B4-BE49-F238E27FC236}">
                <a16:creationId xmlns:a16="http://schemas.microsoft.com/office/drawing/2014/main" id="{9C2E5FC5-9554-42C5-B6DC-29091397EBF5}"/>
              </a:ext>
            </a:extLst>
          </p:cNvPr>
          <p:cNvSpPr/>
          <p:nvPr/>
        </p:nvSpPr>
        <p:spPr>
          <a:xfrm rot="17962663">
            <a:off x="5960721" y="4146460"/>
            <a:ext cx="1107027" cy="510800"/>
          </a:xfrm>
          <a:custGeom>
            <a:avLst/>
            <a:gdLst>
              <a:gd name="connsiteX0" fmla="*/ 540485 w 1080971"/>
              <a:gd name="connsiteY0" fmla="*/ 0 h 498777"/>
              <a:gd name="connsiteX1" fmla="*/ 1048992 w 1080971"/>
              <a:gd name="connsiteY1" fmla="*/ 210631 h 498777"/>
              <a:gd name="connsiteX2" fmla="*/ 1080971 w 1080971"/>
              <a:gd name="connsiteY2" fmla="*/ 249389 h 498777"/>
              <a:gd name="connsiteX3" fmla="*/ 1048992 w 1080971"/>
              <a:gd name="connsiteY3" fmla="*/ 288147 h 498777"/>
              <a:gd name="connsiteX4" fmla="*/ 540485 w 1080971"/>
              <a:gd name="connsiteY4" fmla="*/ 498777 h 498777"/>
              <a:gd name="connsiteX5" fmla="*/ 31978 w 1080971"/>
              <a:gd name="connsiteY5" fmla="*/ 288147 h 498777"/>
              <a:gd name="connsiteX6" fmla="*/ 0 w 1080971"/>
              <a:gd name="connsiteY6" fmla="*/ 249389 h 498777"/>
              <a:gd name="connsiteX7" fmla="*/ 31978 w 1080971"/>
              <a:gd name="connsiteY7" fmla="*/ 210631 h 498777"/>
              <a:gd name="connsiteX8" fmla="*/ 540485 w 1080971"/>
              <a:gd name="connsiteY8" fmla="*/ 0 h 498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971" h="498777">
                <a:moveTo>
                  <a:pt x="540485" y="0"/>
                </a:moveTo>
                <a:cubicBezTo>
                  <a:pt x="739070" y="0"/>
                  <a:pt x="918854" y="80492"/>
                  <a:pt x="1048992" y="210631"/>
                </a:cubicBezTo>
                <a:lnTo>
                  <a:pt x="1080971" y="249389"/>
                </a:lnTo>
                <a:lnTo>
                  <a:pt x="1048992" y="288147"/>
                </a:lnTo>
                <a:cubicBezTo>
                  <a:pt x="918854" y="418285"/>
                  <a:pt x="739070" y="498777"/>
                  <a:pt x="540485" y="498777"/>
                </a:cubicBezTo>
                <a:cubicBezTo>
                  <a:pt x="341901" y="498777"/>
                  <a:pt x="162116" y="418285"/>
                  <a:pt x="31978" y="288147"/>
                </a:cubicBezTo>
                <a:lnTo>
                  <a:pt x="0" y="249389"/>
                </a:lnTo>
                <a:lnTo>
                  <a:pt x="31978" y="210631"/>
                </a:lnTo>
                <a:cubicBezTo>
                  <a:pt x="162116" y="80492"/>
                  <a:pt x="341901" y="0"/>
                  <a:pt x="540485" y="0"/>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altLang="zh-CN" b="1">
                <a:solidFill>
                  <a:schemeClr val="bg1"/>
                </a:solidFill>
              </a:rPr>
              <a:t>3</a:t>
            </a:r>
          </a:p>
        </p:txBody>
      </p:sp>
      <p:sp>
        <p:nvSpPr>
          <p:cNvPr id="33" name="Freeform: Shape 32">
            <a:extLst>
              <a:ext uri="{FF2B5EF4-FFF2-40B4-BE49-F238E27FC236}">
                <a16:creationId xmlns:a16="http://schemas.microsoft.com/office/drawing/2014/main" id="{2D23BB08-0458-4341-8E81-F4DDA5AAB901}"/>
              </a:ext>
            </a:extLst>
          </p:cNvPr>
          <p:cNvSpPr/>
          <p:nvPr/>
        </p:nvSpPr>
        <p:spPr>
          <a:xfrm rot="14437337" flipH="1">
            <a:off x="4530281" y="3898193"/>
            <a:ext cx="1472945" cy="1472945"/>
          </a:xfrm>
          <a:custGeom>
            <a:avLst/>
            <a:gdLst>
              <a:gd name="connsiteX0" fmla="*/ 719138 w 1438276"/>
              <a:gd name="connsiteY0" fmla="*/ 0 h 1438276"/>
              <a:gd name="connsiteX1" fmla="*/ 1438276 w 1438276"/>
              <a:gd name="connsiteY1" fmla="*/ 719138 h 1438276"/>
              <a:gd name="connsiteX2" fmla="*/ 719138 w 1438276"/>
              <a:gd name="connsiteY2" fmla="*/ 1438276 h 1438276"/>
              <a:gd name="connsiteX3" fmla="*/ 0 w 1438276"/>
              <a:gd name="connsiteY3" fmla="*/ 719138 h 1438276"/>
              <a:gd name="connsiteX4" fmla="*/ 719138 w 1438276"/>
              <a:gd name="connsiteY4" fmla="*/ 0 h 14382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8276" h="1438276">
                <a:moveTo>
                  <a:pt x="719138" y="0"/>
                </a:moveTo>
                <a:cubicBezTo>
                  <a:pt x="1116307" y="0"/>
                  <a:pt x="1438276" y="321969"/>
                  <a:pt x="1438276" y="719138"/>
                </a:cubicBezTo>
                <a:cubicBezTo>
                  <a:pt x="1438276" y="1116307"/>
                  <a:pt x="1116307" y="1438276"/>
                  <a:pt x="719138" y="1438276"/>
                </a:cubicBezTo>
                <a:cubicBezTo>
                  <a:pt x="321969" y="1438276"/>
                  <a:pt x="0" y="1116307"/>
                  <a:pt x="0" y="719138"/>
                </a:cubicBezTo>
                <a:cubicBezTo>
                  <a:pt x="0" y="321969"/>
                  <a:pt x="321969" y="0"/>
                  <a:pt x="71913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4" name="Freeform: Shape 33">
            <a:extLst>
              <a:ext uri="{FF2B5EF4-FFF2-40B4-BE49-F238E27FC236}">
                <a16:creationId xmlns:a16="http://schemas.microsoft.com/office/drawing/2014/main" id="{0AEB6A2B-8104-4F78-9310-091F7AC653CD}"/>
              </a:ext>
            </a:extLst>
          </p:cNvPr>
          <p:cNvSpPr/>
          <p:nvPr/>
        </p:nvSpPr>
        <p:spPr>
          <a:xfrm rot="3637337" flipH="1">
            <a:off x="5126781" y="4146458"/>
            <a:ext cx="1107027" cy="510800"/>
          </a:xfrm>
          <a:custGeom>
            <a:avLst/>
            <a:gdLst>
              <a:gd name="connsiteX0" fmla="*/ 540485 w 1080971"/>
              <a:gd name="connsiteY0" fmla="*/ 0 h 498777"/>
              <a:gd name="connsiteX1" fmla="*/ 1048992 w 1080971"/>
              <a:gd name="connsiteY1" fmla="*/ 210631 h 498777"/>
              <a:gd name="connsiteX2" fmla="*/ 1080971 w 1080971"/>
              <a:gd name="connsiteY2" fmla="*/ 249389 h 498777"/>
              <a:gd name="connsiteX3" fmla="*/ 1048992 w 1080971"/>
              <a:gd name="connsiteY3" fmla="*/ 288147 h 498777"/>
              <a:gd name="connsiteX4" fmla="*/ 540485 w 1080971"/>
              <a:gd name="connsiteY4" fmla="*/ 498777 h 498777"/>
              <a:gd name="connsiteX5" fmla="*/ 31978 w 1080971"/>
              <a:gd name="connsiteY5" fmla="*/ 288147 h 498777"/>
              <a:gd name="connsiteX6" fmla="*/ 0 w 1080971"/>
              <a:gd name="connsiteY6" fmla="*/ 249389 h 498777"/>
              <a:gd name="connsiteX7" fmla="*/ 31978 w 1080971"/>
              <a:gd name="connsiteY7" fmla="*/ 210631 h 498777"/>
              <a:gd name="connsiteX8" fmla="*/ 540485 w 1080971"/>
              <a:gd name="connsiteY8" fmla="*/ 0 h 498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971" h="498777">
                <a:moveTo>
                  <a:pt x="540485" y="0"/>
                </a:moveTo>
                <a:cubicBezTo>
                  <a:pt x="739070" y="0"/>
                  <a:pt x="918854" y="80492"/>
                  <a:pt x="1048992" y="210631"/>
                </a:cubicBezTo>
                <a:lnTo>
                  <a:pt x="1080971" y="249389"/>
                </a:lnTo>
                <a:lnTo>
                  <a:pt x="1048992" y="288147"/>
                </a:lnTo>
                <a:cubicBezTo>
                  <a:pt x="918854" y="418285"/>
                  <a:pt x="739070" y="498777"/>
                  <a:pt x="540485" y="498777"/>
                </a:cubicBezTo>
                <a:cubicBezTo>
                  <a:pt x="341901" y="498777"/>
                  <a:pt x="162116" y="418285"/>
                  <a:pt x="31978" y="288147"/>
                </a:cubicBezTo>
                <a:lnTo>
                  <a:pt x="0" y="249389"/>
                </a:lnTo>
                <a:lnTo>
                  <a:pt x="31978" y="210631"/>
                </a:lnTo>
                <a:cubicBezTo>
                  <a:pt x="162116" y="80492"/>
                  <a:pt x="341901" y="0"/>
                  <a:pt x="540485" y="0"/>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altLang="zh-CN" b="1">
                <a:solidFill>
                  <a:schemeClr val="bg1"/>
                </a:solidFill>
              </a:rPr>
              <a:t>2</a:t>
            </a:r>
          </a:p>
        </p:txBody>
      </p:sp>
      <p:sp>
        <p:nvSpPr>
          <p:cNvPr id="35" name="Freeform: Shape 44">
            <a:extLst>
              <a:ext uri="{FF2B5EF4-FFF2-40B4-BE49-F238E27FC236}">
                <a16:creationId xmlns:a16="http://schemas.microsoft.com/office/drawing/2014/main" id="{18B7A262-B960-4BA3-BDFE-6E13E13A5D54}"/>
              </a:ext>
            </a:extLst>
          </p:cNvPr>
          <p:cNvSpPr>
            <a:spLocks/>
          </p:cNvSpPr>
          <p:nvPr/>
        </p:nvSpPr>
        <p:spPr bwMode="auto">
          <a:xfrm>
            <a:off x="6688261" y="4333944"/>
            <a:ext cx="826999" cy="688355"/>
          </a:xfrm>
          <a:custGeom>
            <a:avLst/>
            <a:gdLst/>
            <a:ahLst/>
            <a:cxnLst>
              <a:cxn ang="0">
                <a:pos x="77" y="51"/>
              </a:cxn>
              <a:cxn ang="0">
                <a:pos x="75" y="55"/>
              </a:cxn>
              <a:cxn ang="0">
                <a:pos x="59" y="63"/>
              </a:cxn>
              <a:cxn ang="0">
                <a:pos x="57" y="64"/>
              </a:cxn>
              <a:cxn ang="0">
                <a:pos x="55" y="63"/>
              </a:cxn>
              <a:cxn ang="0">
                <a:pos x="39" y="55"/>
              </a:cxn>
              <a:cxn ang="0">
                <a:pos x="39" y="55"/>
              </a:cxn>
              <a:cxn ang="0">
                <a:pos x="38" y="55"/>
              </a:cxn>
              <a:cxn ang="0">
                <a:pos x="22" y="63"/>
              </a:cxn>
              <a:cxn ang="0">
                <a:pos x="20" y="64"/>
              </a:cxn>
              <a:cxn ang="0">
                <a:pos x="18" y="63"/>
              </a:cxn>
              <a:cxn ang="0">
                <a:pos x="2" y="55"/>
              </a:cxn>
              <a:cxn ang="0">
                <a:pos x="0" y="51"/>
              </a:cxn>
              <a:cxn ang="0">
                <a:pos x="0" y="37"/>
              </a:cxn>
              <a:cxn ang="0">
                <a:pos x="3" y="32"/>
              </a:cxn>
              <a:cxn ang="0">
                <a:pos x="18" y="26"/>
              </a:cxn>
              <a:cxn ang="0">
                <a:pos x="18" y="11"/>
              </a:cxn>
              <a:cxn ang="0">
                <a:pos x="21" y="7"/>
              </a:cxn>
              <a:cxn ang="0">
                <a:pos x="37" y="0"/>
              </a:cxn>
              <a:cxn ang="0">
                <a:pos x="39" y="0"/>
              </a:cxn>
              <a:cxn ang="0">
                <a:pos x="40" y="0"/>
              </a:cxn>
              <a:cxn ang="0">
                <a:pos x="56" y="7"/>
              </a:cxn>
              <a:cxn ang="0">
                <a:pos x="59" y="11"/>
              </a:cxn>
              <a:cxn ang="0">
                <a:pos x="59" y="26"/>
              </a:cxn>
              <a:cxn ang="0">
                <a:pos x="75" y="32"/>
              </a:cxn>
              <a:cxn ang="0">
                <a:pos x="77" y="37"/>
              </a:cxn>
              <a:cxn ang="0">
                <a:pos x="77" y="51"/>
              </a:cxn>
              <a:cxn ang="0">
                <a:pos x="35" y="36"/>
              </a:cxn>
              <a:cxn ang="0">
                <a:pos x="20" y="30"/>
              </a:cxn>
              <a:cxn ang="0">
                <a:pos x="6" y="36"/>
              </a:cxn>
              <a:cxn ang="0">
                <a:pos x="20" y="42"/>
              </a:cxn>
              <a:cxn ang="0">
                <a:pos x="35" y="36"/>
              </a:cxn>
              <a:cxn ang="0">
                <a:pos x="36" y="51"/>
              </a:cxn>
              <a:cxn ang="0">
                <a:pos x="36" y="40"/>
              </a:cxn>
              <a:cxn ang="0">
                <a:pos x="23" y="46"/>
              </a:cxn>
              <a:cxn ang="0">
                <a:pos x="23" y="58"/>
              </a:cxn>
              <a:cxn ang="0">
                <a:pos x="36" y="51"/>
              </a:cxn>
              <a:cxn ang="0">
                <a:pos x="54" y="11"/>
              </a:cxn>
              <a:cxn ang="0">
                <a:pos x="39" y="5"/>
              </a:cxn>
              <a:cxn ang="0">
                <a:pos x="23" y="11"/>
              </a:cxn>
              <a:cxn ang="0">
                <a:pos x="39" y="18"/>
              </a:cxn>
              <a:cxn ang="0">
                <a:pos x="54" y="11"/>
              </a:cxn>
              <a:cxn ang="0">
                <a:pos x="55" y="26"/>
              </a:cxn>
              <a:cxn ang="0">
                <a:pos x="55" y="16"/>
              </a:cxn>
              <a:cxn ang="0">
                <a:pos x="41" y="22"/>
              </a:cxn>
              <a:cxn ang="0">
                <a:pos x="41" y="32"/>
              </a:cxn>
              <a:cxn ang="0">
                <a:pos x="55" y="26"/>
              </a:cxn>
              <a:cxn ang="0">
                <a:pos x="71" y="36"/>
              </a:cxn>
              <a:cxn ang="0">
                <a:pos x="57" y="30"/>
              </a:cxn>
              <a:cxn ang="0">
                <a:pos x="42" y="36"/>
              </a:cxn>
              <a:cxn ang="0">
                <a:pos x="57" y="42"/>
              </a:cxn>
              <a:cxn ang="0">
                <a:pos x="71" y="36"/>
              </a:cxn>
              <a:cxn ang="0">
                <a:pos x="73" y="51"/>
              </a:cxn>
              <a:cxn ang="0">
                <a:pos x="73" y="40"/>
              </a:cxn>
              <a:cxn ang="0">
                <a:pos x="59" y="46"/>
              </a:cxn>
              <a:cxn ang="0">
                <a:pos x="59" y="58"/>
              </a:cxn>
              <a:cxn ang="0">
                <a:pos x="73" y="51"/>
              </a:cxn>
            </a:cxnLst>
            <a:rect l="0" t="0" r="r" b="b"/>
            <a:pathLst>
              <a:path w="77" h="64">
                <a:moveTo>
                  <a:pt x="77" y="51"/>
                </a:moveTo>
                <a:cubicBezTo>
                  <a:pt x="77" y="53"/>
                  <a:pt x="76" y="55"/>
                  <a:pt x="75" y="55"/>
                </a:cubicBezTo>
                <a:cubicBezTo>
                  <a:pt x="59" y="63"/>
                  <a:pt x="59" y="63"/>
                  <a:pt x="59" y="63"/>
                </a:cubicBezTo>
                <a:cubicBezTo>
                  <a:pt x="58" y="64"/>
                  <a:pt x="58" y="64"/>
                  <a:pt x="57" y="64"/>
                </a:cubicBezTo>
                <a:cubicBezTo>
                  <a:pt x="56" y="64"/>
                  <a:pt x="55" y="64"/>
                  <a:pt x="55" y="63"/>
                </a:cubicBezTo>
                <a:cubicBezTo>
                  <a:pt x="39" y="55"/>
                  <a:pt x="39" y="55"/>
                  <a:pt x="39" y="55"/>
                </a:cubicBezTo>
                <a:cubicBezTo>
                  <a:pt x="39" y="55"/>
                  <a:pt x="39" y="55"/>
                  <a:pt x="39" y="55"/>
                </a:cubicBezTo>
                <a:cubicBezTo>
                  <a:pt x="39" y="55"/>
                  <a:pt x="38" y="55"/>
                  <a:pt x="38" y="55"/>
                </a:cubicBezTo>
                <a:cubicBezTo>
                  <a:pt x="22" y="63"/>
                  <a:pt x="22" y="63"/>
                  <a:pt x="22" y="63"/>
                </a:cubicBezTo>
                <a:cubicBezTo>
                  <a:pt x="22" y="64"/>
                  <a:pt x="21" y="64"/>
                  <a:pt x="20" y="64"/>
                </a:cubicBezTo>
                <a:cubicBezTo>
                  <a:pt x="20" y="64"/>
                  <a:pt x="19" y="64"/>
                  <a:pt x="18" y="63"/>
                </a:cubicBezTo>
                <a:cubicBezTo>
                  <a:pt x="2" y="55"/>
                  <a:pt x="2" y="55"/>
                  <a:pt x="2" y="55"/>
                </a:cubicBezTo>
                <a:cubicBezTo>
                  <a:pt x="1" y="55"/>
                  <a:pt x="0" y="53"/>
                  <a:pt x="0" y="51"/>
                </a:cubicBezTo>
                <a:cubicBezTo>
                  <a:pt x="0" y="37"/>
                  <a:pt x="0" y="37"/>
                  <a:pt x="0" y="37"/>
                </a:cubicBezTo>
                <a:cubicBezTo>
                  <a:pt x="0" y="35"/>
                  <a:pt x="1" y="33"/>
                  <a:pt x="3" y="32"/>
                </a:cubicBezTo>
                <a:cubicBezTo>
                  <a:pt x="18" y="26"/>
                  <a:pt x="18" y="26"/>
                  <a:pt x="18" y="26"/>
                </a:cubicBezTo>
                <a:cubicBezTo>
                  <a:pt x="18" y="11"/>
                  <a:pt x="18" y="11"/>
                  <a:pt x="18" y="11"/>
                </a:cubicBezTo>
                <a:cubicBezTo>
                  <a:pt x="18" y="10"/>
                  <a:pt x="19" y="8"/>
                  <a:pt x="21" y="7"/>
                </a:cubicBezTo>
                <a:cubicBezTo>
                  <a:pt x="37" y="0"/>
                  <a:pt x="37" y="0"/>
                  <a:pt x="37" y="0"/>
                </a:cubicBezTo>
                <a:cubicBezTo>
                  <a:pt x="37" y="0"/>
                  <a:pt x="38" y="0"/>
                  <a:pt x="39" y="0"/>
                </a:cubicBezTo>
                <a:cubicBezTo>
                  <a:pt x="39" y="0"/>
                  <a:pt x="40" y="0"/>
                  <a:pt x="40" y="0"/>
                </a:cubicBezTo>
                <a:cubicBezTo>
                  <a:pt x="56" y="7"/>
                  <a:pt x="56" y="7"/>
                  <a:pt x="56" y="7"/>
                </a:cubicBezTo>
                <a:cubicBezTo>
                  <a:pt x="58" y="8"/>
                  <a:pt x="59" y="10"/>
                  <a:pt x="59" y="11"/>
                </a:cubicBezTo>
                <a:cubicBezTo>
                  <a:pt x="59" y="26"/>
                  <a:pt x="59" y="26"/>
                  <a:pt x="59" y="26"/>
                </a:cubicBezTo>
                <a:cubicBezTo>
                  <a:pt x="75" y="32"/>
                  <a:pt x="75" y="32"/>
                  <a:pt x="75" y="32"/>
                </a:cubicBezTo>
                <a:cubicBezTo>
                  <a:pt x="76" y="33"/>
                  <a:pt x="77" y="35"/>
                  <a:pt x="77" y="37"/>
                </a:cubicBezTo>
                <a:lnTo>
                  <a:pt x="77" y="51"/>
                </a:lnTo>
                <a:close/>
                <a:moveTo>
                  <a:pt x="35" y="36"/>
                </a:moveTo>
                <a:cubicBezTo>
                  <a:pt x="20" y="30"/>
                  <a:pt x="20" y="30"/>
                  <a:pt x="20" y="30"/>
                </a:cubicBezTo>
                <a:cubicBezTo>
                  <a:pt x="6" y="36"/>
                  <a:pt x="6" y="36"/>
                  <a:pt x="6" y="36"/>
                </a:cubicBezTo>
                <a:cubicBezTo>
                  <a:pt x="20" y="42"/>
                  <a:pt x="20" y="42"/>
                  <a:pt x="20" y="42"/>
                </a:cubicBezTo>
                <a:lnTo>
                  <a:pt x="35" y="36"/>
                </a:lnTo>
                <a:close/>
                <a:moveTo>
                  <a:pt x="36" y="51"/>
                </a:moveTo>
                <a:cubicBezTo>
                  <a:pt x="36" y="40"/>
                  <a:pt x="36" y="40"/>
                  <a:pt x="36" y="40"/>
                </a:cubicBezTo>
                <a:cubicBezTo>
                  <a:pt x="23" y="46"/>
                  <a:pt x="23" y="46"/>
                  <a:pt x="23" y="46"/>
                </a:cubicBezTo>
                <a:cubicBezTo>
                  <a:pt x="23" y="58"/>
                  <a:pt x="23" y="58"/>
                  <a:pt x="23" y="58"/>
                </a:cubicBezTo>
                <a:lnTo>
                  <a:pt x="36" y="51"/>
                </a:lnTo>
                <a:close/>
                <a:moveTo>
                  <a:pt x="54" y="11"/>
                </a:moveTo>
                <a:cubicBezTo>
                  <a:pt x="39" y="5"/>
                  <a:pt x="39" y="5"/>
                  <a:pt x="39" y="5"/>
                </a:cubicBezTo>
                <a:cubicBezTo>
                  <a:pt x="23" y="11"/>
                  <a:pt x="23" y="11"/>
                  <a:pt x="23" y="11"/>
                </a:cubicBezTo>
                <a:cubicBezTo>
                  <a:pt x="39" y="18"/>
                  <a:pt x="39" y="18"/>
                  <a:pt x="39" y="18"/>
                </a:cubicBezTo>
                <a:lnTo>
                  <a:pt x="54" y="11"/>
                </a:lnTo>
                <a:close/>
                <a:moveTo>
                  <a:pt x="55" y="26"/>
                </a:moveTo>
                <a:cubicBezTo>
                  <a:pt x="55" y="16"/>
                  <a:pt x="55" y="16"/>
                  <a:pt x="55" y="16"/>
                </a:cubicBezTo>
                <a:cubicBezTo>
                  <a:pt x="41" y="22"/>
                  <a:pt x="41" y="22"/>
                  <a:pt x="41" y="22"/>
                </a:cubicBezTo>
                <a:cubicBezTo>
                  <a:pt x="41" y="32"/>
                  <a:pt x="41" y="32"/>
                  <a:pt x="41" y="32"/>
                </a:cubicBezTo>
                <a:lnTo>
                  <a:pt x="55" y="26"/>
                </a:lnTo>
                <a:close/>
                <a:moveTo>
                  <a:pt x="71" y="36"/>
                </a:moveTo>
                <a:cubicBezTo>
                  <a:pt x="57" y="30"/>
                  <a:pt x="57" y="30"/>
                  <a:pt x="57" y="30"/>
                </a:cubicBezTo>
                <a:cubicBezTo>
                  <a:pt x="42" y="36"/>
                  <a:pt x="42" y="36"/>
                  <a:pt x="42" y="36"/>
                </a:cubicBezTo>
                <a:cubicBezTo>
                  <a:pt x="57" y="42"/>
                  <a:pt x="57" y="42"/>
                  <a:pt x="57" y="42"/>
                </a:cubicBezTo>
                <a:lnTo>
                  <a:pt x="71" y="36"/>
                </a:lnTo>
                <a:close/>
                <a:moveTo>
                  <a:pt x="73" y="51"/>
                </a:moveTo>
                <a:cubicBezTo>
                  <a:pt x="73" y="40"/>
                  <a:pt x="73" y="40"/>
                  <a:pt x="73" y="40"/>
                </a:cubicBezTo>
                <a:cubicBezTo>
                  <a:pt x="59" y="46"/>
                  <a:pt x="59" y="46"/>
                  <a:pt x="59" y="46"/>
                </a:cubicBezTo>
                <a:cubicBezTo>
                  <a:pt x="59" y="58"/>
                  <a:pt x="59" y="58"/>
                  <a:pt x="59" y="58"/>
                </a:cubicBezTo>
                <a:lnTo>
                  <a:pt x="73" y="51"/>
                </a:lnTo>
                <a:close/>
              </a:path>
            </a:pathLst>
          </a:custGeom>
          <a:solidFill>
            <a:schemeClr val="bg1"/>
          </a:solidFill>
          <a:ln w="9525">
            <a:noFill/>
            <a:round/>
            <a:headEnd/>
            <a:tailEnd/>
          </a:ln>
        </p:spPr>
        <p:txBody>
          <a:bodyPr anchor="ctr"/>
          <a:lstStyle/>
          <a:p>
            <a:pPr algn="ctr"/>
            <a:endParaRPr/>
          </a:p>
        </p:txBody>
      </p:sp>
      <p:sp>
        <p:nvSpPr>
          <p:cNvPr id="36" name="Freeform: Shape 45">
            <a:extLst>
              <a:ext uri="{FF2B5EF4-FFF2-40B4-BE49-F238E27FC236}">
                <a16:creationId xmlns:a16="http://schemas.microsoft.com/office/drawing/2014/main" id="{A3BABC91-8B07-4E72-A2D2-7B705A088077}"/>
              </a:ext>
            </a:extLst>
          </p:cNvPr>
          <p:cNvSpPr>
            <a:spLocks/>
          </p:cNvSpPr>
          <p:nvPr/>
        </p:nvSpPr>
        <p:spPr bwMode="auto">
          <a:xfrm>
            <a:off x="4725911" y="4283706"/>
            <a:ext cx="600931" cy="701919"/>
          </a:xfrm>
          <a:custGeom>
            <a:avLst/>
            <a:gdLst/>
            <a:ahLst/>
            <a:cxnLst>
              <a:cxn ang="0">
                <a:pos x="55" y="9"/>
              </a:cxn>
              <a:cxn ang="0">
                <a:pos x="55" y="14"/>
              </a:cxn>
              <a:cxn ang="0">
                <a:pos x="27" y="23"/>
              </a:cxn>
              <a:cxn ang="0">
                <a:pos x="0" y="14"/>
              </a:cxn>
              <a:cxn ang="0">
                <a:pos x="0" y="9"/>
              </a:cxn>
              <a:cxn ang="0">
                <a:pos x="27" y="0"/>
              </a:cxn>
              <a:cxn ang="0">
                <a:pos x="55" y="9"/>
              </a:cxn>
              <a:cxn ang="0">
                <a:pos x="55" y="21"/>
              </a:cxn>
              <a:cxn ang="0">
                <a:pos x="55" y="27"/>
              </a:cxn>
              <a:cxn ang="0">
                <a:pos x="27" y="37"/>
              </a:cxn>
              <a:cxn ang="0">
                <a:pos x="0" y="27"/>
              </a:cxn>
              <a:cxn ang="0">
                <a:pos x="0" y="21"/>
              </a:cxn>
              <a:cxn ang="0">
                <a:pos x="27" y="27"/>
              </a:cxn>
              <a:cxn ang="0">
                <a:pos x="55" y="21"/>
              </a:cxn>
              <a:cxn ang="0">
                <a:pos x="55" y="35"/>
              </a:cxn>
              <a:cxn ang="0">
                <a:pos x="55" y="41"/>
              </a:cxn>
              <a:cxn ang="0">
                <a:pos x="27" y="50"/>
              </a:cxn>
              <a:cxn ang="0">
                <a:pos x="0" y="41"/>
              </a:cxn>
              <a:cxn ang="0">
                <a:pos x="0" y="35"/>
              </a:cxn>
              <a:cxn ang="0">
                <a:pos x="27" y="41"/>
              </a:cxn>
              <a:cxn ang="0">
                <a:pos x="55" y="35"/>
              </a:cxn>
              <a:cxn ang="0">
                <a:pos x="55" y="49"/>
              </a:cxn>
              <a:cxn ang="0">
                <a:pos x="55" y="55"/>
              </a:cxn>
              <a:cxn ang="0">
                <a:pos x="27" y="64"/>
              </a:cxn>
              <a:cxn ang="0">
                <a:pos x="0" y="55"/>
              </a:cxn>
              <a:cxn ang="0">
                <a:pos x="0" y="49"/>
              </a:cxn>
              <a:cxn ang="0">
                <a:pos x="27" y="55"/>
              </a:cxn>
              <a:cxn ang="0">
                <a:pos x="55" y="49"/>
              </a:cxn>
            </a:cxnLst>
            <a:rect l="0" t="0" r="r" b="b"/>
            <a:pathLst>
              <a:path w="55" h="64">
                <a:moveTo>
                  <a:pt x="55" y="9"/>
                </a:moveTo>
                <a:cubicBezTo>
                  <a:pt x="55" y="14"/>
                  <a:pt x="55" y="14"/>
                  <a:pt x="55" y="14"/>
                </a:cubicBezTo>
                <a:cubicBezTo>
                  <a:pt x="55" y="19"/>
                  <a:pt x="42" y="23"/>
                  <a:pt x="27" y="23"/>
                </a:cubicBezTo>
                <a:cubicBezTo>
                  <a:pt x="12" y="23"/>
                  <a:pt x="0" y="19"/>
                  <a:pt x="0" y="14"/>
                </a:cubicBezTo>
                <a:cubicBezTo>
                  <a:pt x="0" y="9"/>
                  <a:pt x="0" y="9"/>
                  <a:pt x="0" y="9"/>
                </a:cubicBezTo>
                <a:cubicBezTo>
                  <a:pt x="0" y="4"/>
                  <a:pt x="12" y="0"/>
                  <a:pt x="27" y="0"/>
                </a:cubicBezTo>
                <a:cubicBezTo>
                  <a:pt x="42" y="0"/>
                  <a:pt x="55" y="4"/>
                  <a:pt x="55" y="9"/>
                </a:cubicBezTo>
                <a:close/>
                <a:moveTo>
                  <a:pt x="55" y="21"/>
                </a:moveTo>
                <a:cubicBezTo>
                  <a:pt x="55" y="27"/>
                  <a:pt x="55" y="27"/>
                  <a:pt x="55" y="27"/>
                </a:cubicBezTo>
                <a:cubicBezTo>
                  <a:pt x="55" y="32"/>
                  <a:pt x="42" y="37"/>
                  <a:pt x="27" y="37"/>
                </a:cubicBezTo>
                <a:cubicBezTo>
                  <a:pt x="12" y="37"/>
                  <a:pt x="0" y="32"/>
                  <a:pt x="0" y="27"/>
                </a:cubicBezTo>
                <a:cubicBezTo>
                  <a:pt x="0" y="21"/>
                  <a:pt x="0" y="21"/>
                  <a:pt x="0" y="21"/>
                </a:cubicBezTo>
                <a:cubicBezTo>
                  <a:pt x="6" y="25"/>
                  <a:pt x="16" y="27"/>
                  <a:pt x="27" y="27"/>
                </a:cubicBezTo>
                <a:cubicBezTo>
                  <a:pt x="38" y="27"/>
                  <a:pt x="49" y="25"/>
                  <a:pt x="55" y="21"/>
                </a:cubicBezTo>
                <a:close/>
                <a:moveTo>
                  <a:pt x="55" y="35"/>
                </a:moveTo>
                <a:cubicBezTo>
                  <a:pt x="55" y="41"/>
                  <a:pt x="55" y="41"/>
                  <a:pt x="55" y="41"/>
                </a:cubicBezTo>
                <a:cubicBezTo>
                  <a:pt x="55" y="46"/>
                  <a:pt x="42" y="50"/>
                  <a:pt x="27" y="50"/>
                </a:cubicBezTo>
                <a:cubicBezTo>
                  <a:pt x="12" y="50"/>
                  <a:pt x="0" y="46"/>
                  <a:pt x="0" y="41"/>
                </a:cubicBezTo>
                <a:cubicBezTo>
                  <a:pt x="0" y="35"/>
                  <a:pt x="0" y="35"/>
                  <a:pt x="0" y="35"/>
                </a:cubicBezTo>
                <a:cubicBezTo>
                  <a:pt x="6" y="39"/>
                  <a:pt x="16" y="41"/>
                  <a:pt x="27" y="41"/>
                </a:cubicBezTo>
                <a:cubicBezTo>
                  <a:pt x="38" y="41"/>
                  <a:pt x="49" y="39"/>
                  <a:pt x="55" y="35"/>
                </a:cubicBezTo>
                <a:close/>
                <a:moveTo>
                  <a:pt x="55" y="49"/>
                </a:moveTo>
                <a:cubicBezTo>
                  <a:pt x="55" y="55"/>
                  <a:pt x="55" y="55"/>
                  <a:pt x="55" y="55"/>
                </a:cubicBezTo>
                <a:cubicBezTo>
                  <a:pt x="55" y="60"/>
                  <a:pt x="42" y="64"/>
                  <a:pt x="27" y="64"/>
                </a:cubicBezTo>
                <a:cubicBezTo>
                  <a:pt x="12" y="64"/>
                  <a:pt x="0" y="60"/>
                  <a:pt x="0" y="55"/>
                </a:cubicBezTo>
                <a:cubicBezTo>
                  <a:pt x="0" y="49"/>
                  <a:pt x="0" y="49"/>
                  <a:pt x="0" y="49"/>
                </a:cubicBezTo>
                <a:cubicBezTo>
                  <a:pt x="6" y="53"/>
                  <a:pt x="16" y="55"/>
                  <a:pt x="27" y="55"/>
                </a:cubicBezTo>
                <a:cubicBezTo>
                  <a:pt x="38" y="55"/>
                  <a:pt x="49" y="53"/>
                  <a:pt x="55" y="49"/>
                </a:cubicBezTo>
                <a:close/>
              </a:path>
            </a:pathLst>
          </a:custGeom>
          <a:solidFill>
            <a:schemeClr val="bg1"/>
          </a:solidFill>
          <a:ln w="9525">
            <a:noFill/>
            <a:round/>
            <a:headEnd/>
            <a:tailEnd/>
          </a:ln>
        </p:spPr>
        <p:txBody>
          <a:bodyPr anchor="ctr"/>
          <a:lstStyle/>
          <a:p>
            <a:pPr algn="ctr"/>
            <a:endParaRPr/>
          </a:p>
        </p:txBody>
      </p:sp>
      <p:grpSp>
        <p:nvGrpSpPr>
          <p:cNvPr id="37" name="Group 3">
            <a:extLst>
              <a:ext uri="{FF2B5EF4-FFF2-40B4-BE49-F238E27FC236}">
                <a16:creationId xmlns:a16="http://schemas.microsoft.com/office/drawing/2014/main" id="{CADD82FC-52D5-4F50-9836-C169252E6865}"/>
              </a:ext>
            </a:extLst>
          </p:cNvPr>
          <p:cNvGrpSpPr/>
          <p:nvPr/>
        </p:nvGrpSpPr>
        <p:grpSpPr>
          <a:xfrm>
            <a:off x="5364312" y="2480526"/>
            <a:ext cx="1472945" cy="1472945"/>
            <a:chOff x="5364312" y="2480526"/>
            <a:chExt cx="1472945" cy="1472945"/>
          </a:xfrm>
        </p:grpSpPr>
        <p:sp>
          <p:nvSpPr>
            <p:cNvPr id="47" name="Freeform: Shape 16">
              <a:extLst>
                <a:ext uri="{FF2B5EF4-FFF2-40B4-BE49-F238E27FC236}">
                  <a16:creationId xmlns:a16="http://schemas.microsoft.com/office/drawing/2014/main" id="{7F1D42E5-E04E-4AFA-9B1C-29EA3CC46A0D}"/>
                </a:ext>
              </a:extLst>
            </p:cNvPr>
            <p:cNvSpPr/>
            <p:nvPr/>
          </p:nvSpPr>
          <p:spPr>
            <a:xfrm>
              <a:off x="5364312" y="2480526"/>
              <a:ext cx="1472945" cy="1472945"/>
            </a:xfrm>
            <a:custGeom>
              <a:avLst/>
              <a:gdLst>
                <a:gd name="connsiteX0" fmla="*/ 719138 w 1438276"/>
                <a:gd name="connsiteY0" fmla="*/ 0 h 1438276"/>
                <a:gd name="connsiteX1" fmla="*/ 1438276 w 1438276"/>
                <a:gd name="connsiteY1" fmla="*/ 719138 h 1438276"/>
                <a:gd name="connsiteX2" fmla="*/ 719138 w 1438276"/>
                <a:gd name="connsiteY2" fmla="*/ 1438276 h 1438276"/>
                <a:gd name="connsiteX3" fmla="*/ 0 w 1438276"/>
                <a:gd name="connsiteY3" fmla="*/ 719138 h 1438276"/>
                <a:gd name="connsiteX4" fmla="*/ 719138 w 1438276"/>
                <a:gd name="connsiteY4" fmla="*/ 0 h 14382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8276" h="1438276">
                  <a:moveTo>
                    <a:pt x="719138" y="0"/>
                  </a:moveTo>
                  <a:cubicBezTo>
                    <a:pt x="1116307" y="0"/>
                    <a:pt x="1438276" y="321969"/>
                    <a:pt x="1438276" y="719138"/>
                  </a:cubicBezTo>
                  <a:cubicBezTo>
                    <a:pt x="1438276" y="1116307"/>
                    <a:pt x="1116307" y="1438276"/>
                    <a:pt x="719138" y="1438276"/>
                  </a:cubicBezTo>
                  <a:cubicBezTo>
                    <a:pt x="321969" y="1438276"/>
                    <a:pt x="0" y="1116307"/>
                    <a:pt x="0" y="719138"/>
                  </a:cubicBezTo>
                  <a:cubicBezTo>
                    <a:pt x="0" y="321969"/>
                    <a:pt x="321969" y="0"/>
                    <a:pt x="719138"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8" name="Freeform: Shape 13">
              <a:extLst>
                <a:ext uri="{FF2B5EF4-FFF2-40B4-BE49-F238E27FC236}">
                  <a16:creationId xmlns:a16="http://schemas.microsoft.com/office/drawing/2014/main" id="{46A3CB03-8022-47EB-BF66-DC301D3423C3}"/>
                </a:ext>
              </a:extLst>
            </p:cNvPr>
            <p:cNvSpPr/>
            <p:nvPr/>
          </p:nvSpPr>
          <p:spPr>
            <a:xfrm rot="10800000" flipV="1">
              <a:off x="5547271" y="3436168"/>
              <a:ext cx="1107028" cy="510800"/>
            </a:xfrm>
            <a:custGeom>
              <a:avLst/>
              <a:gdLst>
                <a:gd name="connsiteX0" fmla="*/ 540485 w 1080971"/>
                <a:gd name="connsiteY0" fmla="*/ 0 h 498777"/>
                <a:gd name="connsiteX1" fmla="*/ 1048992 w 1080971"/>
                <a:gd name="connsiteY1" fmla="*/ 210631 h 498777"/>
                <a:gd name="connsiteX2" fmla="*/ 1080971 w 1080971"/>
                <a:gd name="connsiteY2" fmla="*/ 249389 h 498777"/>
                <a:gd name="connsiteX3" fmla="*/ 1048992 w 1080971"/>
                <a:gd name="connsiteY3" fmla="*/ 288147 h 498777"/>
                <a:gd name="connsiteX4" fmla="*/ 540485 w 1080971"/>
                <a:gd name="connsiteY4" fmla="*/ 498777 h 498777"/>
                <a:gd name="connsiteX5" fmla="*/ 31978 w 1080971"/>
                <a:gd name="connsiteY5" fmla="*/ 288147 h 498777"/>
                <a:gd name="connsiteX6" fmla="*/ 0 w 1080971"/>
                <a:gd name="connsiteY6" fmla="*/ 249389 h 498777"/>
                <a:gd name="connsiteX7" fmla="*/ 31978 w 1080971"/>
                <a:gd name="connsiteY7" fmla="*/ 210631 h 498777"/>
                <a:gd name="connsiteX8" fmla="*/ 540485 w 1080971"/>
                <a:gd name="connsiteY8" fmla="*/ 0 h 498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971" h="498777">
                  <a:moveTo>
                    <a:pt x="540485" y="0"/>
                  </a:moveTo>
                  <a:cubicBezTo>
                    <a:pt x="739070" y="0"/>
                    <a:pt x="918854" y="80492"/>
                    <a:pt x="1048992" y="210631"/>
                  </a:cubicBezTo>
                  <a:lnTo>
                    <a:pt x="1080971" y="249389"/>
                  </a:lnTo>
                  <a:lnTo>
                    <a:pt x="1048992" y="288147"/>
                  </a:lnTo>
                  <a:cubicBezTo>
                    <a:pt x="918854" y="418285"/>
                    <a:pt x="739070" y="498777"/>
                    <a:pt x="540485" y="498777"/>
                  </a:cubicBezTo>
                  <a:cubicBezTo>
                    <a:pt x="341901" y="498777"/>
                    <a:pt x="162116" y="418285"/>
                    <a:pt x="31978" y="288147"/>
                  </a:cubicBezTo>
                  <a:lnTo>
                    <a:pt x="0" y="249389"/>
                  </a:lnTo>
                  <a:lnTo>
                    <a:pt x="31978" y="210631"/>
                  </a:lnTo>
                  <a:cubicBezTo>
                    <a:pt x="162116" y="80492"/>
                    <a:pt x="341901" y="0"/>
                    <a:pt x="540485" y="0"/>
                  </a:cubicBez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altLang="zh-CN" b="1">
                  <a:solidFill>
                    <a:schemeClr val="bg1"/>
                  </a:solidFill>
                </a:rPr>
                <a:t>1</a:t>
              </a:r>
            </a:p>
          </p:txBody>
        </p:sp>
        <p:sp>
          <p:nvSpPr>
            <p:cNvPr id="49" name="Freeform: Shape 46">
              <a:extLst>
                <a:ext uri="{FF2B5EF4-FFF2-40B4-BE49-F238E27FC236}">
                  <a16:creationId xmlns:a16="http://schemas.microsoft.com/office/drawing/2014/main" id="{5506F078-0C5B-4440-921B-003F25A88769}"/>
                </a:ext>
              </a:extLst>
            </p:cNvPr>
            <p:cNvSpPr>
              <a:spLocks/>
            </p:cNvSpPr>
            <p:nvPr/>
          </p:nvSpPr>
          <p:spPr bwMode="auto">
            <a:xfrm>
              <a:off x="5744502" y="2704235"/>
              <a:ext cx="757227" cy="672459"/>
            </a:xfrm>
            <a:custGeom>
              <a:avLst/>
              <a:gdLst/>
              <a:ahLst/>
              <a:cxnLst>
                <a:cxn ang="0">
                  <a:pos x="7" y="9"/>
                </a:cxn>
                <a:cxn ang="0">
                  <a:pos x="7" y="54"/>
                </a:cxn>
                <a:cxn ang="0">
                  <a:pos x="6" y="55"/>
                </a:cxn>
                <a:cxn ang="0">
                  <a:pos x="3" y="55"/>
                </a:cxn>
                <a:cxn ang="0">
                  <a:pos x="2" y="54"/>
                </a:cxn>
                <a:cxn ang="0">
                  <a:pos x="2" y="9"/>
                </a:cxn>
                <a:cxn ang="0">
                  <a:pos x="0" y="5"/>
                </a:cxn>
                <a:cxn ang="0">
                  <a:pos x="5" y="0"/>
                </a:cxn>
                <a:cxn ang="0">
                  <a:pos x="9" y="5"/>
                </a:cxn>
                <a:cxn ang="0">
                  <a:pos x="7" y="9"/>
                </a:cxn>
                <a:cxn ang="0">
                  <a:pos x="62" y="34"/>
                </a:cxn>
                <a:cxn ang="0">
                  <a:pos x="60" y="36"/>
                </a:cxn>
                <a:cxn ang="0">
                  <a:pos x="60" y="37"/>
                </a:cxn>
                <a:cxn ang="0">
                  <a:pos x="47" y="41"/>
                </a:cxn>
                <a:cxn ang="0">
                  <a:pos x="41" y="39"/>
                </a:cxn>
                <a:cxn ang="0">
                  <a:pos x="40" y="39"/>
                </a:cxn>
                <a:cxn ang="0">
                  <a:pos x="29" y="36"/>
                </a:cxn>
                <a:cxn ang="0">
                  <a:pos x="13" y="41"/>
                </a:cxn>
                <a:cxn ang="0">
                  <a:pos x="11" y="41"/>
                </a:cxn>
                <a:cxn ang="0">
                  <a:pos x="10" y="41"/>
                </a:cxn>
                <a:cxn ang="0">
                  <a:pos x="9" y="39"/>
                </a:cxn>
                <a:cxn ang="0">
                  <a:pos x="9" y="12"/>
                </a:cxn>
                <a:cxn ang="0">
                  <a:pos x="10" y="11"/>
                </a:cxn>
                <a:cxn ang="0">
                  <a:pos x="28" y="5"/>
                </a:cxn>
                <a:cxn ang="0">
                  <a:pos x="43" y="9"/>
                </a:cxn>
                <a:cxn ang="0">
                  <a:pos x="46" y="10"/>
                </a:cxn>
                <a:cxn ang="0">
                  <a:pos x="57" y="6"/>
                </a:cxn>
                <a:cxn ang="0">
                  <a:pos x="58" y="5"/>
                </a:cxn>
                <a:cxn ang="0">
                  <a:pos x="61" y="5"/>
                </a:cxn>
                <a:cxn ang="0">
                  <a:pos x="62" y="7"/>
                </a:cxn>
                <a:cxn ang="0">
                  <a:pos x="62" y="34"/>
                </a:cxn>
                <a:cxn ang="0">
                  <a:pos x="27" y="9"/>
                </a:cxn>
                <a:cxn ang="0">
                  <a:pos x="14" y="14"/>
                </a:cxn>
                <a:cxn ang="0">
                  <a:pos x="14" y="21"/>
                </a:cxn>
                <a:cxn ang="0">
                  <a:pos x="27" y="16"/>
                </a:cxn>
                <a:cxn ang="0">
                  <a:pos x="27" y="9"/>
                </a:cxn>
                <a:cxn ang="0">
                  <a:pos x="27" y="24"/>
                </a:cxn>
                <a:cxn ang="0">
                  <a:pos x="14" y="29"/>
                </a:cxn>
                <a:cxn ang="0">
                  <a:pos x="14" y="35"/>
                </a:cxn>
                <a:cxn ang="0">
                  <a:pos x="27" y="31"/>
                </a:cxn>
                <a:cxn ang="0">
                  <a:pos x="27" y="24"/>
                </a:cxn>
                <a:cxn ang="0">
                  <a:pos x="57" y="26"/>
                </a:cxn>
                <a:cxn ang="0">
                  <a:pos x="43" y="29"/>
                </a:cxn>
                <a:cxn ang="0">
                  <a:pos x="43" y="21"/>
                </a:cxn>
                <a:cxn ang="0">
                  <a:pos x="42" y="20"/>
                </a:cxn>
                <a:cxn ang="0">
                  <a:pos x="29" y="16"/>
                </a:cxn>
                <a:cxn ang="0">
                  <a:pos x="27" y="16"/>
                </a:cxn>
                <a:cxn ang="0">
                  <a:pos x="27" y="24"/>
                </a:cxn>
                <a:cxn ang="0">
                  <a:pos x="28" y="24"/>
                </a:cxn>
                <a:cxn ang="0">
                  <a:pos x="42" y="28"/>
                </a:cxn>
                <a:cxn ang="0">
                  <a:pos x="43" y="29"/>
                </a:cxn>
                <a:cxn ang="0">
                  <a:pos x="43" y="36"/>
                </a:cxn>
                <a:cxn ang="0">
                  <a:pos x="47" y="36"/>
                </a:cxn>
                <a:cxn ang="0">
                  <a:pos x="57" y="33"/>
                </a:cxn>
                <a:cxn ang="0">
                  <a:pos x="57" y="26"/>
                </a:cxn>
                <a:cxn ang="0">
                  <a:pos x="57" y="11"/>
                </a:cxn>
                <a:cxn ang="0">
                  <a:pos x="46" y="14"/>
                </a:cxn>
                <a:cxn ang="0">
                  <a:pos x="43" y="14"/>
                </a:cxn>
                <a:cxn ang="0">
                  <a:pos x="43" y="21"/>
                </a:cxn>
                <a:cxn ang="0">
                  <a:pos x="57" y="18"/>
                </a:cxn>
                <a:cxn ang="0">
                  <a:pos x="57" y="11"/>
                </a:cxn>
              </a:cxnLst>
              <a:rect l="0" t="0" r="r" b="b"/>
              <a:pathLst>
                <a:path w="62" h="55">
                  <a:moveTo>
                    <a:pt x="7" y="9"/>
                  </a:moveTo>
                  <a:cubicBezTo>
                    <a:pt x="7" y="54"/>
                    <a:pt x="7" y="54"/>
                    <a:pt x="7" y="54"/>
                  </a:cubicBezTo>
                  <a:cubicBezTo>
                    <a:pt x="7" y="54"/>
                    <a:pt x="6" y="55"/>
                    <a:pt x="6" y="55"/>
                  </a:cubicBezTo>
                  <a:cubicBezTo>
                    <a:pt x="3" y="55"/>
                    <a:pt x="3" y="55"/>
                    <a:pt x="3" y="55"/>
                  </a:cubicBezTo>
                  <a:cubicBezTo>
                    <a:pt x="3" y="55"/>
                    <a:pt x="2" y="54"/>
                    <a:pt x="2" y="54"/>
                  </a:cubicBezTo>
                  <a:cubicBezTo>
                    <a:pt x="2" y="9"/>
                    <a:pt x="2" y="9"/>
                    <a:pt x="2" y="9"/>
                  </a:cubicBezTo>
                  <a:cubicBezTo>
                    <a:pt x="1" y="8"/>
                    <a:pt x="0" y="6"/>
                    <a:pt x="0" y="5"/>
                  </a:cubicBezTo>
                  <a:cubicBezTo>
                    <a:pt x="0" y="2"/>
                    <a:pt x="2" y="0"/>
                    <a:pt x="5" y="0"/>
                  </a:cubicBezTo>
                  <a:cubicBezTo>
                    <a:pt x="7" y="0"/>
                    <a:pt x="9" y="2"/>
                    <a:pt x="9" y="5"/>
                  </a:cubicBezTo>
                  <a:cubicBezTo>
                    <a:pt x="9" y="6"/>
                    <a:pt x="8" y="8"/>
                    <a:pt x="7" y="9"/>
                  </a:cubicBezTo>
                  <a:close/>
                  <a:moveTo>
                    <a:pt x="62" y="34"/>
                  </a:moveTo>
                  <a:cubicBezTo>
                    <a:pt x="62" y="35"/>
                    <a:pt x="61" y="36"/>
                    <a:pt x="60" y="36"/>
                  </a:cubicBezTo>
                  <a:cubicBezTo>
                    <a:pt x="60" y="36"/>
                    <a:pt x="60" y="36"/>
                    <a:pt x="60" y="37"/>
                  </a:cubicBezTo>
                  <a:cubicBezTo>
                    <a:pt x="58" y="38"/>
                    <a:pt x="52" y="41"/>
                    <a:pt x="47" y="41"/>
                  </a:cubicBezTo>
                  <a:cubicBezTo>
                    <a:pt x="45" y="41"/>
                    <a:pt x="43" y="40"/>
                    <a:pt x="41" y="39"/>
                  </a:cubicBezTo>
                  <a:cubicBezTo>
                    <a:pt x="40" y="39"/>
                    <a:pt x="40" y="39"/>
                    <a:pt x="40" y="39"/>
                  </a:cubicBezTo>
                  <a:cubicBezTo>
                    <a:pt x="36" y="37"/>
                    <a:pt x="34" y="36"/>
                    <a:pt x="29" y="36"/>
                  </a:cubicBezTo>
                  <a:cubicBezTo>
                    <a:pt x="24" y="36"/>
                    <a:pt x="17" y="38"/>
                    <a:pt x="13" y="41"/>
                  </a:cubicBezTo>
                  <a:cubicBezTo>
                    <a:pt x="12" y="41"/>
                    <a:pt x="12" y="41"/>
                    <a:pt x="11" y="41"/>
                  </a:cubicBezTo>
                  <a:cubicBezTo>
                    <a:pt x="11" y="41"/>
                    <a:pt x="11" y="41"/>
                    <a:pt x="10" y="41"/>
                  </a:cubicBezTo>
                  <a:cubicBezTo>
                    <a:pt x="10" y="41"/>
                    <a:pt x="9" y="40"/>
                    <a:pt x="9" y="39"/>
                  </a:cubicBezTo>
                  <a:cubicBezTo>
                    <a:pt x="9" y="12"/>
                    <a:pt x="9" y="12"/>
                    <a:pt x="9" y="12"/>
                  </a:cubicBezTo>
                  <a:cubicBezTo>
                    <a:pt x="9" y="12"/>
                    <a:pt x="10" y="11"/>
                    <a:pt x="10" y="11"/>
                  </a:cubicBezTo>
                  <a:cubicBezTo>
                    <a:pt x="13" y="9"/>
                    <a:pt x="21" y="5"/>
                    <a:pt x="28" y="5"/>
                  </a:cubicBezTo>
                  <a:cubicBezTo>
                    <a:pt x="34" y="5"/>
                    <a:pt x="39" y="7"/>
                    <a:pt x="43" y="9"/>
                  </a:cubicBezTo>
                  <a:cubicBezTo>
                    <a:pt x="44" y="9"/>
                    <a:pt x="45" y="10"/>
                    <a:pt x="46" y="10"/>
                  </a:cubicBezTo>
                  <a:cubicBezTo>
                    <a:pt x="50" y="10"/>
                    <a:pt x="55" y="7"/>
                    <a:pt x="57" y="6"/>
                  </a:cubicBezTo>
                  <a:cubicBezTo>
                    <a:pt x="58" y="5"/>
                    <a:pt x="58" y="5"/>
                    <a:pt x="58" y="5"/>
                  </a:cubicBezTo>
                  <a:cubicBezTo>
                    <a:pt x="59" y="5"/>
                    <a:pt x="60" y="5"/>
                    <a:pt x="61" y="5"/>
                  </a:cubicBezTo>
                  <a:cubicBezTo>
                    <a:pt x="61" y="5"/>
                    <a:pt x="62" y="6"/>
                    <a:pt x="62" y="7"/>
                  </a:cubicBezTo>
                  <a:lnTo>
                    <a:pt x="62" y="34"/>
                  </a:lnTo>
                  <a:close/>
                  <a:moveTo>
                    <a:pt x="27" y="9"/>
                  </a:moveTo>
                  <a:cubicBezTo>
                    <a:pt x="23" y="10"/>
                    <a:pt x="18" y="12"/>
                    <a:pt x="14" y="14"/>
                  </a:cubicBezTo>
                  <a:cubicBezTo>
                    <a:pt x="14" y="21"/>
                    <a:pt x="14" y="21"/>
                    <a:pt x="14" y="21"/>
                  </a:cubicBezTo>
                  <a:cubicBezTo>
                    <a:pt x="18" y="18"/>
                    <a:pt x="23" y="17"/>
                    <a:pt x="27" y="16"/>
                  </a:cubicBezTo>
                  <a:lnTo>
                    <a:pt x="27" y="9"/>
                  </a:lnTo>
                  <a:close/>
                  <a:moveTo>
                    <a:pt x="27" y="24"/>
                  </a:moveTo>
                  <a:cubicBezTo>
                    <a:pt x="23" y="25"/>
                    <a:pt x="18" y="27"/>
                    <a:pt x="14" y="29"/>
                  </a:cubicBezTo>
                  <a:cubicBezTo>
                    <a:pt x="14" y="35"/>
                    <a:pt x="14" y="35"/>
                    <a:pt x="14" y="35"/>
                  </a:cubicBezTo>
                  <a:cubicBezTo>
                    <a:pt x="18" y="33"/>
                    <a:pt x="23" y="32"/>
                    <a:pt x="27" y="31"/>
                  </a:cubicBezTo>
                  <a:lnTo>
                    <a:pt x="27" y="24"/>
                  </a:lnTo>
                  <a:close/>
                  <a:moveTo>
                    <a:pt x="57" y="26"/>
                  </a:moveTo>
                  <a:cubicBezTo>
                    <a:pt x="54" y="28"/>
                    <a:pt x="48" y="30"/>
                    <a:pt x="43" y="29"/>
                  </a:cubicBezTo>
                  <a:cubicBezTo>
                    <a:pt x="43" y="21"/>
                    <a:pt x="43" y="21"/>
                    <a:pt x="43" y="21"/>
                  </a:cubicBezTo>
                  <a:cubicBezTo>
                    <a:pt x="43" y="21"/>
                    <a:pt x="43" y="21"/>
                    <a:pt x="42" y="20"/>
                  </a:cubicBezTo>
                  <a:cubicBezTo>
                    <a:pt x="38" y="18"/>
                    <a:pt x="35" y="16"/>
                    <a:pt x="29" y="16"/>
                  </a:cubicBezTo>
                  <a:cubicBezTo>
                    <a:pt x="29" y="16"/>
                    <a:pt x="28" y="16"/>
                    <a:pt x="27" y="16"/>
                  </a:cubicBezTo>
                  <a:cubicBezTo>
                    <a:pt x="27" y="24"/>
                    <a:pt x="27" y="24"/>
                    <a:pt x="27" y="24"/>
                  </a:cubicBezTo>
                  <a:cubicBezTo>
                    <a:pt x="28" y="24"/>
                    <a:pt x="28" y="24"/>
                    <a:pt x="28" y="24"/>
                  </a:cubicBezTo>
                  <a:cubicBezTo>
                    <a:pt x="34" y="24"/>
                    <a:pt x="38" y="26"/>
                    <a:pt x="42" y="28"/>
                  </a:cubicBezTo>
                  <a:cubicBezTo>
                    <a:pt x="43" y="29"/>
                    <a:pt x="43" y="29"/>
                    <a:pt x="43" y="29"/>
                  </a:cubicBezTo>
                  <a:cubicBezTo>
                    <a:pt x="43" y="36"/>
                    <a:pt x="43" y="36"/>
                    <a:pt x="43" y="36"/>
                  </a:cubicBezTo>
                  <a:cubicBezTo>
                    <a:pt x="44" y="36"/>
                    <a:pt x="45" y="36"/>
                    <a:pt x="47" y="36"/>
                  </a:cubicBezTo>
                  <a:cubicBezTo>
                    <a:pt x="51" y="36"/>
                    <a:pt x="55" y="34"/>
                    <a:pt x="57" y="33"/>
                  </a:cubicBezTo>
                  <a:lnTo>
                    <a:pt x="57" y="26"/>
                  </a:lnTo>
                  <a:close/>
                  <a:moveTo>
                    <a:pt x="57" y="11"/>
                  </a:moveTo>
                  <a:cubicBezTo>
                    <a:pt x="54" y="12"/>
                    <a:pt x="50" y="14"/>
                    <a:pt x="46" y="14"/>
                  </a:cubicBezTo>
                  <a:cubicBezTo>
                    <a:pt x="45" y="14"/>
                    <a:pt x="44" y="14"/>
                    <a:pt x="43" y="14"/>
                  </a:cubicBezTo>
                  <a:cubicBezTo>
                    <a:pt x="43" y="21"/>
                    <a:pt x="43" y="21"/>
                    <a:pt x="43" y="21"/>
                  </a:cubicBezTo>
                  <a:cubicBezTo>
                    <a:pt x="48" y="22"/>
                    <a:pt x="54" y="19"/>
                    <a:pt x="57" y="18"/>
                  </a:cubicBezTo>
                  <a:lnTo>
                    <a:pt x="57" y="11"/>
                  </a:lnTo>
                  <a:close/>
                </a:path>
              </a:pathLst>
            </a:custGeom>
            <a:solidFill>
              <a:schemeClr val="bg1"/>
            </a:solidFill>
            <a:ln w="9525">
              <a:noFill/>
              <a:round/>
              <a:headEnd/>
              <a:tailEnd/>
            </a:ln>
          </p:spPr>
          <p:txBody>
            <a:bodyPr anchor="ctr"/>
            <a:lstStyle/>
            <a:p>
              <a:pPr algn="ctr"/>
              <a:endParaRPr/>
            </a:p>
          </p:txBody>
        </p:sp>
      </p:grpSp>
      <p:grpSp>
        <p:nvGrpSpPr>
          <p:cNvPr id="38" name="Group 29">
            <a:extLst>
              <a:ext uri="{FF2B5EF4-FFF2-40B4-BE49-F238E27FC236}">
                <a16:creationId xmlns:a16="http://schemas.microsoft.com/office/drawing/2014/main" id="{1A5310B3-268E-4702-8FF9-6DAE0EC95B93}"/>
              </a:ext>
            </a:extLst>
          </p:cNvPr>
          <p:cNvGrpSpPr/>
          <p:nvPr/>
        </p:nvGrpSpPr>
        <p:grpSpPr>
          <a:xfrm>
            <a:off x="7664248" y="4232750"/>
            <a:ext cx="2497612" cy="866137"/>
            <a:chOff x="7645890" y="3344328"/>
            <a:chExt cx="2122517" cy="866137"/>
          </a:xfrm>
        </p:grpSpPr>
        <p:sp>
          <p:nvSpPr>
            <p:cNvPr id="45" name="TextBox 30">
              <a:extLst>
                <a:ext uri="{FF2B5EF4-FFF2-40B4-BE49-F238E27FC236}">
                  <a16:creationId xmlns:a16="http://schemas.microsoft.com/office/drawing/2014/main" id="{1A0701CE-D608-444F-9560-D94FD3D59C6D}"/>
                </a:ext>
              </a:extLst>
            </p:cNvPr>
            <p:cNvSpPr txBox="1">
              <a:spLocks/>
            </p:cNvSpPr>
            <p:nvPr/>
          </p:nvSpPr>
          <p:spPr bwMode="auto">
            <a:xfrm>
              <a:off x="7645890" y="3344328"/>
              <a:ext cx="1301593" cy="309958"/>
            </a:xfrm>
            <a:prstGeom prst="rect">
              <a:avLst/>
            </a:prstGeom>
            <a:noFill/>
            <a:extLst/>
          </p:spPr>
          <p:txBody>
            <a:bodyPr wrap="none" lIns="360000" tIns="46800" rIns="90000" bIns="46800">
              <a:normAutofit/>
            </a:bodyPr>
            <a:lstStyle/>
            <a:p>
              <a:pPr algn="l" latinLnBrk="0"/>
              <a:r>
                <a:rPr lang="zh-CN" altLang="en-US" sz="1400">
                  <a:solidFill>
                    <a:schemeClr val="accent2"/>
                  </a:solidFill>
                  <a:effectLst/>
                </a:rPr>
                <a:t>标题文本预设</a:t>
              </a:r>
            </a:p>
          </p:txBody>
        </p:sp>
        <p:sp>
          <p:nvSpPr>
            <p:cNvPr id="46" name="TextBox 37">
              <a:extLst>
                <a:ext uri="{FF2B5EF4-FFF2-40B4-BE49-F238E27FC236}">
                  <a16:creationId xmlns:a16="http://schemas.microsoft.com/office/drawing/2014/main" id="{07CFC2F9-5C2D-4959-A3CC-3536067B806F}"/>
                </a:ext>
              </a:extLst>
            </p:cNvPr>
            <p:cNvSpPr txBox="1">
              <a:spLocks/>
            </p:cNvSpPr>
            <p:nvPr/>
          </p:nvSpPr>
          <p:spPr bwMode="auto">
            <a:xfrm>
              <a:off x="7645890" y="3654286"/>
              <a:ext cx="2122517" cy="556179"/>
            </a:xfrm>
            <a:prstGeom prst="rect">
              <a:avLst/>
            </a:prstGeom>
            <a:noFill/>
            <a:extLst/>
          </p:spPr>
          <p:txBody>
            <a:bodyPr wrap="square" lIns="360000" tIns="46800" rIns="90000" bIns="46800">
              <a:normAutofit/>
            </a:bodyPr>
            <a:lstStyle/>
            <a:p>
              <a:pPr algn="l" latinLnBrk="0">
                <a:lnSpc>
                  <a:spcPct val="120000"/>
                </a:lnSpc>
              </a:pPr>
              <a:r>
                <a:rPr lang="zh-CN" altLang="en-US" sz="1000" b="0">
                  <a:solidFill>
                    <a:schemeClr val="tx1">
                      <a:lumMod val="85000"/>
                      <a:lumOff val="15000"/>
                    </a:schemeClr>
                  </a:solidFill>
                  <a:effectLst/>
                </a:rPr>
                <a:t>此部分内容作为文字排版占位显示 （建议使用主题字体）</a:t>
              </a:r>
            </a:p>
          </p:txBody>
        </p:sp>
      </p:grpSp>
      <p:grpSp>
        <p:nvGrpSpPr>
          <p:cNvPr id="39" name="Group 41">
            <a:extLst>
              <a:ext uri="{FF2B5EF4-FFF2-40B4-BE49-F238E27FC236}">
                <a16:creationId xmlns:a16="http://schemas.microsoft.com/office/drawing/2014/main" id="{D6CB068F-7A8F-441E-8581-C91B3557B66D}"/>
              </a:ext>
            </a:extLst>
          </p:cNvPr>
          <p:cNvGrpSpPr/>
          <p:nvPr/>
        </p:nvGrpSpPr>
        <p:grpSpPr>
          <a:xfrm>
            <a:off x="5061823" y="1460756"/>
            <a:ext cx="2122583" cy="1019770"/>
            <a:chOff x="5089540" y="1514352"/>
            <a:chExt cx="2122583" cy="1019770"/>
          </a:xfrm>
        </p:grpSpPr>
        <p:sp>
          <p:nvSpPr>
            <p:cNvPr id="43" name="TextBox 42">
              <a:extLst>
                <a:ext uri="{FF2B5EF4-FFF2-40B4-BE49-F238E27FC236}">
                  <a16:creationId xmlns:a16="http://schemas.microsoft.com/office/drawing/2014/main" id="{C7990B4F-5CB0-4868-9090-4A76BA33B8F4}"/>
                </a:ext>
              </a:extLst>
            </p:cNvPr>
            <p:cNvSpPr txBox="1">
              <a:spLocks/>
            </p:cNvSpPr>
            <p:nvPr/>
          </p:nvSpPr>
          <p:spPr bwMode="auto">
            <a:xfrm>
              <a:off x="5521343" y="1514352"/>
              <a:ext cx="1258976" cy="309958"/>
            </a:xfrm>
            <a:prstGeom prst="rect">
              <a:avLst/>
            </a:prstGeom>
            <a:noFill/>
            <a:extLst/>
          </p:spPr>
          <p:txBody>
            <a:bodyPr wrap="none" lIns="90000" tIns="46800" rIns="90000" bIns="46800">
              <a:normAutofit/>
            </a:bodyPr>
            <a:lstStyle/>
            <a:p>
              <a:pPr latinLnBrk="0"/>
              <a:r>
                <a:rPr lang="zh-CN" altLang="en-US" sz="1400">
                  <a:solidFill>
                    <a:schemeClr val="accent1"/>
                  </a:solidFill>
                  <a:effectLst/>
                </a:rPr>
                <a:t>标题文本预设</a:t>
              </a:r>
            </a:p>
          </p:txBody>
        </p:sp>
        <p:sp>
          <p:nvSpPr>
            <p:cNvPr id="44" name="TextBox 43">
              <a:extLst>
                <a:ext uri="{FF2B5EF4-FFF2-40B4-BE49-F238E27FC236}">
                  <a16:creationId xmlns:a16="http://schemas.microsoft.com/office/drawing/2014/main" id="{FE0E0005-95AD-4C2E-AD44-9E4D1AC8566B}"/>
                </a:ext>
              </a:extLst>
            </p:cNvPr>
            <p:cNvSpPr txBox="1">
              <a:spLocks/>
            </p:cNvSpPr>
            <p:nvPr/>
          </p:nvSpPr>
          <p:spPr bwMode="auto">
            <a:xfrm>
              <a:off x="5089540" y="1824309"/>
              <a:ext cx="2122583" cy="709813"/>
            </a:xfrm>
            <a:prstGeom prst="rect">
              <a:avLst/>
            </a:prstGeom>
            <a:noFill/>
            <a:extLst/>
          </p:spPr>
          <p:txBody>
            <a:bodyPr wrap="square" lIns="90000" tIns="46800" rIns="90000" bIns="46800">
              <a:normAutofit/>
            </a:bodyPr>
            <a:lstStyle/>
            <a:p>
              <a:pPr latinLnBrk="0">
                <a:lnSpc>
                  <a:spcPct val="120000"/>
                </a:lnSpc>
              </a:pPr>
              <a:r>
                <a:rPr lang="zh-CN" altLang="en-US" sz="1000" b="0">
                  <a:solidFill>
                    <a:schemeClr val="tx1">
                      <a:lumMod val="85000"/>
                      <a:lumOff val="15000"/>
                    </a:schemeClr>
                  </a:solidFill>
                  <a:effectLst/>
                </a:rPr>
                <a:t>此部分内容作为文字排版占位显示 （建议使用主题字体）</a:t>
              </a:r>
            </a:p>
          </p:txBody>
        </p:sp>
      </p:grpSp>
      <p:grpSp>
        <p:nvGrpSpPr>
          <p:cNvPr id="40" name="Group 2">
            <a:extLst>
              <a:ext uri="{FF2B5EF4-FFF2-40B4-BE49-F238E27FC236}">
                <a16:creationId xmlns:a16="http://schemas.microsoft.com/office/drawing/2014/main" id="{FC929C83-719A-4956-AED7-574016428081}"/>
              </a:ext>
            </a:extLst>
          </p:cNvPr>
          <p:cNvGrpSpPr/>
          <p:nvPr/>
        </p:nvGrpSpPr>
        <p:grpSpPr>
          <a:xfrm>
            <a:off x="2140363" y="4232750"/>
            <a:ext cx="2389919" cy="866137"/>
            <a:chOff x="2378292" y="4060687"/>
            <a:chExt cx="2389919" cy="866137"/>
          </a:xfrm>
        </p:grpSpPr>
        <p:sp>
          <p:nvSpPr>
            <p:cNvPr id="41" name="TextBox 47">
              <a:extLst>
                <a:ext uri="{FF2B5EF4-FFF2-40B4-BE49-F238E27FC236}">
                  <a16:creationId xmlns:a16="http://schemas.microsoft.com/office/drawing/2014/main" id="{5722D116-F0EC-4E96-B88E-3110F4B578D8}"/>
                </a:ext>
              </a:extLst>
            </p:cNvPr>
            <p:cNvSpPr txBox="1">
              <a:spLocks/>
            </p:cNvSpPr>
            <p:nvPr/>
          </p:nvSpPr>
          <p:spPr bwMode="auto">
            <a:xfrm>
              <a:off x="3236598" y="4060687"/>
              <a:ext cx="1531613" cy="309958"/>
            </a:xfrm>
            <a:prstGeom prst="rect">
              <a:avLst/>
            </a:prstGeom>
            <a:noFill/>
            <a:extLst/>
          </p:spPr>
          <p:txBody>
            <a:bodyPr wrap="none" lIns="90000" tIns="46800" rIns="360000" bIns="46800">
              <a:normAutofit/>
            </a:bodyPr>
            <a:lstStyle/>
            <a:p>
              <a:pPr algn="r" latinLnBrk="0"/>
              <a:r>
                <a:rPr lang="zh-CN" altLang="en-US" sz="1400">
                  <a:solidFill>
                    <a:schemeClr val="accent3">
                      <a:lumMod val="100000"/>
                    </a:schemeClr>
                  </a:solidFill>
                  <a:effectLst/>
                </a:rPr>
                <a:t>标题文本预设</a:t>
              </a:r>
            </a:p>
          </p:txBody>
        </p:sp>
        <p:sp>
          <p:nvSpPr>
            <p:cNvPr id="42" name="TextBox 48">
              <a:extLst>
                <a:ext uri="{FF2B5EF4-FFF2-40B4-BE49-F238E27FC236}">
                  <a16:creationId xmlns:a16="http://schemas.microsoft.com/office/drawing/2014/main" id="{59291D42-CE9C-409F-9EFB-BD8C7CA4B818}"/>
                </a:ext>
              </a:extLst>
            </p:cNvPr>
            <p:cNvSpPr txBox="1">
              <a:spLocks/>
            </p:cNvSpPr>
            <p:nvPr/>
          </p:nvSpPr>
          <p:spPr bwMode="auto">
            <a:xfrm>
              <a:off x="2378292" y="4370645"/>
              <a:ext cx="2389918" cy="556179"/>
            </a:xfrm>
            <a:prstGeom prst="rect">
              <a:avLst/>
            </a:prstGeom>
            <a:noFill/>
            <a:extLst/>
          </p:spPr>
          <p:txBody>
            <a:bodyPr wrap="square" lIns="90000" tIns="46800" rIns="360000" bIns="46800">
              <a:normAutofit/>
            </a:bodyPr>
            <a:lstStyle/>
            <a:p>
              <a:pPr algn="r" latinLnBrk="0">
                <a:lnSpc>
                  <a:spcPct val="120000"/>
                </a:lnSpc>
              </a:pPr>
              <a:r>
                <a:rPr lang="zh-CN" altLang="en-US" sz="1000" b="0">
                  <a:solidFill>
                    <a:schemeClr val="tx1">
                      <a:lumMod val="85000"/>
                      <a:lumOff val="15000"/>
                    </a:schemeClr>
                  </a:solidFill>
                  <a:effectLst/>
                </a:rPr>
                <a:t>此部分内容作为文字排版占位显示 （建议使用主题字体）</a:t>
              </a:r>
            </a:p>
          </p:txBody>
        </p:sp>
      </p:grpSp>
      <p:pic>
        <p:nvPicPr>
          <p:cNvPr id="50" name="PA_图片 3">
            <a:extLst>
              <a:ext uri="{FF2B5EF4-FFF2-40B4-BE49-F238E27FC236}">
                <a16:creationId xmlns:a16="http://schemas.microsoft.com/office/drawing/2014/main" id="{BE349A17-DF1C-43F3-BB83-602D3DEC77F4}"/>
              </a:ext>
            </a:extLst>
          </p:cNvPr>
          <p:cNvPicPr>
            <a:picLocks noChangeAspect="1"/>
          </p:cNvPicPr>
          <p:nvPr>
            <p:custDataLst>
              <p:tags r:id="rId5"/>
            </p:custDataLst>
          </p:nvPr>
        </p:nvPicPr>
        <p:blipFill rotWithShape="1">
          <a:blip r:embed="rId9" cstate="print">
            <a:extLst>
              <a:ext uri="{28A0092B-C50C-407E-A947-70E740481C1C}">
                <a14:useLocalDpi xmlns:a14="http://schemas.microsoft.com/office/drawing/2010/main" val="0"/>
              </a:ext>
            </a:extLst>
          </a:blip>
          <a:srcRect/>
          <a:stretch/>
        </p:blipFill>
        <p:spPr>
          <a:xfrm flipH="1">
            <a:off x="-1" y="5724144"/>
            <a:ext cx="1645211" cy="1133856"/>
          </a:xfrm>
          <a:prstGeom prst="rect">
            <a:avLst/>
          </a:prstGeom>
        </p:spPr>
      </p:pic>
      <p:pic>
        <p:nvPicPr>
          <p:cNvPr id="51" name="PA_图片 4">
            <a:extLst>
              <a:ext uri="{FF2B5EF4-FFF2-40B4-BE49-F238E27FC236}">
                <a16:creationId xmlns:a16="http://schemas.microsoft.com/office/drawing/2014/main" id="{DA339884-BE4A-4A82-8DC4-040E6F859148}"/>
              </a:ext>
            </a:extLst>
          </p:cNvPr>
          <p:cNvPicPr>
            <a:picLocks noChangeAspect="1"/>
          </p:cNvPicPr>
          <p:nvPr>
            <p:custDataLst>
              <p:tags r:id="rId6"/>
            </p:custDataLst>
          </p:nvPr>
        </p:nvPicPr>
        <p:blipFill rotWithShape="1">
          <a:blip r:embed="rId10" cstate="print">
            <a:extLst>
              <a:ext uri="{28A0092B-C50C-407E-A947-70E740481C1C}">
                <a14:useLocalDpi xmlns:a14="http://schemas.microsoft.com/office/drawing/2010/main" val="0"/>
              </a:ext>
            </a:extLst>
          </a:blip>
          <a:srcRect/>
          <a:stretch/>
        </p:blipFill>
        <p:spPr>
          <a:xfrm>
            <a:off x="10561320" y="-9144"/>
            <a:ext cx="1630680" cy="1019869"/>
          </a:xfrm>
          <a:prstGeom prst="rect">
            <a:avLst/>
          </a:prstGeom>
        </p:spPr>
      </p:pic>
    </p:spTree>
    <p:extLst>
      <p:ext uri="{BB962C8B-B14F-4D97-AF65-F5344CB8AC3E}">
        <p14:creationId xmlns:p14="http://schemas.microsoft.com/office/powerpoint/2010/main" val="3902314431"/>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00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1000"/>
                                        <p:tgtEl>
                                          <p:spTgt spid="53"/>
                                        </p:tgtEl>
                                      </p:cBhvr>
                                    </p:animEffect>
                                    <p:anim calcmode="lin" valueType="num">
                                      <p:cBhvr>
                                        <p:cTn id="8" dur="1000" fill="hold"/>
                                        <p:tgtEl>
                                          <p:spTgt spid="53"/>
                                        </p:tgtEl>
                                        <p:attrNameLst>
                                          <p:attrName>ppt_x</p:attrName>
                                        </p:attrNameLst>
                                      </p:cBhvr>
                                      <p:tavLst>
                                        <p:tav tm="0">
                                          <p:val>
                                            <p:strVal val="#ppt_x"/>
                                          </p:val>
                                        </p:tav>
                                        <p:tav tm="100000">
                                          <p:val>
                                            <p:strVal val="#ppt_x"/>
                                          </p:val>
                                        </p:tav>
                                      </p:tavLst>
                                    </p:anim>
                                    <p:anim calcmode="lin" valueType="num">
                                      <p:cBhvr>
                                        <p:cTn id="9" dur="1000" fill="hold"/>
                                        <p:tgtEl>
                                          <p:spTgt spid="5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1250"/>
                                  </p:stCondLst>
                                  <p:childTnLst>
                                    <p:set>
                                      <p:cBhvr>
                                        <p:cTn id="11" dur="1" fill="hold">
                                          <p:stCondLst>
                                            <p:cond delay="0"/>
                                          </p:stCondLst>
                                        </p:cTn>
                                        <p:tgtEl>
                                          <p:spTgt spid="54"/>
                                        </p:tgtEl>
                                        <p:attrNameLst>
                                          <p:attrName>style.visibility</p:attrName>
                                        </p:attrNameLst>
                                      </p:cBhvr>
                                      <p:to>
                                        <p:strVal val="visible"/>
                                      </p:to>
                                    </p:set>
                                    <p:animEffect transition="in" filter="fade">
                                      <p:cBhvr>
                                        <p:cTn id="12" dur="1000"/>
                                        <p:tgtEl>
                                          <p:spTgt spid="54"/>
                                        </p:tgtEl>
                                      </p:cBhvr>
                                    </p:animEffect>
                                    <p:anim calcmode="lin" valueType="num">
                                      <p:cBhvr>
                                        <p:cTn id="13" dur="1000" fill="hold"/>
                                        <p:tgtEl>
                                          <p:spTgt spid="54"/>
                                        </p:tgtEl>
                                        <p:attrNameLst>
                                          <p:attrName>ppt_x</p:attrName>
                                        </p:attrNameLst>
                                      </p:cBhvr>
                                      <p:tavLst>
                                        <p:tav tm="0">
                                          <p:val>
                                            <p:strVal val="#ppt_x"/>
                                          </p:val>
                                        </p:tav>
                                        <p:tav tm="100000">
                                          <p:val>
                                            <p:strVal val="#ppt_x"/>
                                          </p:val>
                                        </p:tav>
                                      </p:tavLst>
                                    </p:anim>
                                    <p:anim calcmode="lin" valueType="num">
                                      <p:cBhvr>
                                        <p:cTn id="14" dur="1000" fill="hold"/>
                                        <p:tgtEl>
                                          <p:spTgt spid="5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1500"/>
                                  </p:stCondLst>
                                  <p:childTnLst>
                                    <p:set>
                                      <p:cBhvr>
                                        <p:cTn id="16" dur="1" fill="hold">
                                          <p:stCondLst>
                                            <p:cond delay="0"/>
                                          </p:stCondLst>
                                        </p:cTn>
                                        <p:tgtEl>
                                          <p:spTgt spid="55"/>
                                        </p:tgtEl>
                                        <p:attrNameLst>
                                          <p:attrName>style.visibility</p:attrName>
                                        </p:attrNameLst>
                                      </p:cBhvr>
                                      <p:to>
                                        <p:strVal val="visible"/>
                                      </p:to>
                                    </p:set>
                                    <p:animEffect transition="in" filter="fade">
                                      <p:cBhvr>
                                        <p:cTn id="17" dur="1000"/>
                                        <p:tgtEl>
                                          <p:spTgt spid="55"/>
                                        </p:tgtEl>
                                      </p:cBhvr>
                                    </p:animEffect>
                                    <p:anim calcmode="lin" valueType="num">
                                      <p:cBhvr>
                                        <p:cTn id="18" dur="1000" fill="hold"/>
                                        <p:tgtEl>
                                          <p:spTgt spid="55"/>
                                        </p:tgtEl>
                                        <p:attrNameLst>
                                          <p:attrName>ppt_x</p:attrName>
                                        </p:attrNameLst>
                                      </p:cBhvr>
                                      <p:tavLst>
                                        <p:tav tm="0">
                                          <p:val>
                                            <p:strVal val="#ppt_x"/>
                                          </p:val>
                                        </p:tav>
                                        <p:tav tm="100000">
                                          <p:val>
                                            <p:strVal val="#ppt_x"/>
                                          </p:val>
                                        </p:tav>
                                      </p:tavLst>
                                    </p:anim>
                                    <p:anim calcmode="lin" valueType="num">
                                      <p:cBhvr>
                                        <p:cTn id="19" dur="1000" fill="hold"/>
                                        <p:tgtEl>
                                          <p:spTgt spid="55"/>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53" presetClass="entr" presetSubtype="16" fill="hold" grpId="0" nodeType="afterEffect">
                                  <p:stCondLst>
                                    <p:cond delay="0"/>
                                  </p:stCondLst>
                                  <p:childTnLst>
                                    <p:set>
                                      <p:cBhvr>
                                        <p:cTn id="22" dur="1" fill="hold">
                                          <p:stCondLst>
                                            <p:cond delay="0"/>
                                          </p:stCondLst>
                                        </p:cTn>
                                        <p:tgtEl>
                                          <p:spTgt spid="31"/>
                                        </p:tgtEl>
                                        <p:attrNameLst>
                                          <p:attrName>style.visibility</p:attrName>
                                        </p:attrNameLst>
                                      </p:cBhvr>
                                      <p:to>
                                        <p:strVal val="visible"/>
                                      </p:to>
                                    </p:set>
                                    <p:anim calcmode="lin" valueType="num">
                                      <p:cBhvr>
                                        <p:cTn id="23" dur="500" fill="hold"/>
                                        <p:tgtEl>
                                          <p:spTgt spid="31"/>
                                        </p:tgtEl>
                                        <p:attrNameLst>
                                          <p:attrName>ppt_w</p:attrName>
                                        </p:attrNameLst>
                                      </p:cBhvr>
                                      <p:tavLst>
                                        <p:tav tm="0">
                                          <p:val>
                                            <p:fltVal val="0"/>
                                          </p:val>
                                        </p:tav>
                                        <p:tav tm="100000">
                                          <p:val>
                                            <p:strVal val="#ppt_w"/>
                                          </p:val>
                                        </p:tav>
                                      </p:tavLst>
                                    </p:anim>
                                    <p:anim calcmode="lin" valueType="num">
                                      <p:cBhvr>
                                        <p:cTn id="24" dur="500" fill="hold"/>
                                        <p:tgtEl>
                                          <p:spTgt spid="31"/>
                                        </p:tgtEl>
                                        <p:attrNameLst>
                                          <p:attrName>ppt_h</p:attrName>
                                        </p:attrNameLst>
                                      </p:cBhvr>
                                      <p:tavLst>
                                        <p:tav tm="0">
                                          <p:val>
                                            <p:fltVal val="0"/>
                                          </p:val>
                                        </p:tav>
                                        <p:tav tm="100000">
                                          <p:val>
                                            <p:strVal val="#ppt_h"/>
                                          </p:val>
                                        </p:tav>
                                      </p:tavLst>
                                    </p:anim>
                                    <p:animEffect transition="in" filter="fade">
                                      <p:cBhvr>
                                        <p:cTn id="25" dur="500"/>
                                        <p:tgtEl>
                                          <p:spTgt spid="31"/>
                                        </p:tgtEl>
                                      </p:cBhvr>
                                    </p:animEffect>
                                  </p:childTnLst>
                                </p:cTn>
                              </p:par>
                            </p:childTnLst>
                          </p:cTn>
                        </p:par>
                        <p:par>
                          <p:cTn id="26" fill="hold">
                            <p:stCondLst>
                              <p:cond delay="3000"/>
                            </p:stCondLst>
                            <p:childTnLst>
                              <p:par>
                                <p:cTn id="27" presetID="53" presetClass="entr" presetSubtype="16" fill="hold" grpId="0" nodeType="afterEffect">
                                  <p:stCondLst>
                                    <p:cond delay="0"/>
                                  </p:stCondLst>
                                  <p:childTnLst>
                                    <p:set>
                                      <p:cBhvr>
                                        <p:cTn id="28" dur="1" fill="hold">
                                          <p:stCondLst>
                                            <p:cond delay="0"/>
                                          </p:stCondLst>
                                        </p:cTn>
                                        <p:tgtEl>
                                          <p:spTgt spid="32"/>
                                        </p:tgtEl>
                                        <p:attrNameLst>
                                          <p:attrName>style.visibility</p:attrName>
                                        </p:attrNameLst>
                                      </p:cBhvr>
                                      <p:to>
                                        <p:strVal val="visible"/>
                                      </p:to>
                                    </p:set>
                                    <p:anim calcmode="lin" valueType="num">
                                      <p:cBhvr>
                                        <p:cTn id="29" dur="500" fill="hold"/>
                                        <p:tgtEl>
                                          <p:spTgt spid="32"/>
                                        </p:tgtEl>
                                        <p:attrNameLst>
                                          <p:attrName>ppt_w</p:attrName>
                                        </p:attrNameLst>
                                      </p:cBhvr>
                                      <p:tavLst>
                                        <p:tav tm="0">
                                          <p:val>
                                            <p:fltVal val="0"/>
                                          </p:val>
                                        </p:tav>
                                        <p:tav tm="100000">
                                          <p:val>
                                            <p:strVal val="#ppt_w"/>
                                          </p:val>
                                        </p:tav>
                                      </p:tavLst>
                                    </p:anim>
                                    <p:anim calcmode="lin" valueType="num">
                                      <p:cBhvr>
                                        <p:cTn id="30" dur="500" fill="hold"/>
                                        <p:tgtEl>
                                          <p:spTgt spid="32"/>
                                        </p:tgtEl>
                                        <p:attrNameLst>
                                          <p:attrName>ppt_h</p:attrName>
                                        </p:attrNameLst>
                                      </p:cBhvr>
                                      <p:tavLst>
                                        <p:tav tm="0">
                                          <p:val>
                                            <p:fltVal val="0"/>
                                          </p:val>
                                        </p:tav>
                                        <p:tav tm="100000">
                                          <p:val>
                                            <p:strVal val="#ppt_h"/>
                                          </p:val>
                                        </p:tav>
                                      </p:tavLst>
                                    </p:anim>
                                    <p:animEffect transition="in" filter="fade">
                                      <p:cBhvr>
                                        <p:cTn id="31" dur="500"/>
                                        <p:tgtEl>
                                          <p:spTgt spid="32"/>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 calcmode="lin" valueType="num">
                                      <p:cBhvr>
                                        <p:cTn id="35" dur="500" fill="hold"/>
                                        <p:tgtEl>
                                          <p:spTgt spid="33"/>
                                        </p:tgtEl>
                                        <p:attrNameLst>
                                          <p:attrName>ppt_w</p:attrName>
                                        </p:attrNameLst>
                                      </p:cBhvr>
                                      <p:tavLst>
                                        <p:tav tm="0">
                                          <p:val>
                                            <p:fltVal val="0"/>
                                          </p:val>
                                        </p:tav>
                                        <p:tav tm="100000">
                                          <p:val>
                                            <p:strVal val="#ppt_w"/>
                                          </p:val>
                                        </p:tav>
                                      </p:tavLst>
                                    </p:anim>
                                    <p:anim calcmode="lin" valueType="num">
                                      <p:cBhvr>
                                        <p:cTn id="36" dur="500" fill="hold"/>
                                        <p:tgtEl>
                                          <p:spTgt spid="33"/>
                                        </p:tgtEl>
                                        <p:attrNameLst>
                                          <p:attrName>ppt_h</p:attrName>
                                        </p:attrNameLst>
                                      </p:cBhvr>
                                      <p:tavLst>
                                        <p:tav tm="0">
                                          <p:val>
                                            <p:fltVal val="0"/>
                                          </p:val>
                                        </p:tav>
                                        <p:tav tm="100000">
                                          <p:val>
                                            <p:strVal val="#ppt_h"/>
                                          </p:val>
                                        </p:tav>
                                      </p:tavLst>
                                    </p:anim>
                                    <p:animEffect transition="in" filter="fade">
                                      <p:cBhvr>
                                        <p:cTn id="37" dur="500"/>
                                        <p:tgtEl>
                                          <p:spTgt spid="33"/>
                                        </p:tgtEl>
                                      </p:cBhvr>
                                    </p:animEffect>
                                  </p:childTnLst>
                                </p:cTn>
                              </p:par>
                            </p:childTnLst>
                          </p:cTn>
                        </p:par>
                        <p:par>
                          <p:cTn id="38" fill="hold">
                            <p:stCondLst>
                              <p:cond delay="4000"/>
                            </p:stCondLst>
                            <p:childTnLst>
                              <p:par>
                                <p:cTn id="39" presetID="53" presetClass="entr" presetSubtype="16" fill="hold" grpId="0" nodeType="afterEffect">
                                  <p:stCondLst>
                                    <p:cond delay="0"/>
                                  </p:stCondLst>
                                  <p:childTnLst>
                                    <p:set>
                                      <p:cBhvr>
                                        <p:cTn id="40" dur="1" fill="hold">
                                          <p:stCondLst>
                                            <p:cond delay="0"/>
                                          </p:stCondLst>
                                        </p:cTn>
                                        <p:tgtEl>
                                          <p:spTgt spid="34"/>
                                        </p:tgtEl>
                                        <p:attrNameLst>
                                          <p:attrName>style.visibility</p:attrName>
                                        </p:attrNameLst>
                                      </p:cBhvr>
                                      <p:to>
                                        <p:strVal val="visible"/>
                                      </p:to>
                                    </p:set>
                                    <p:anim calcmode="lin" valueType="num">
                                      <p:cBhvr>
                                        <p:cTn id="41" dur="500" fill="hold"/>
                                        <p:tgtEl>
                                          <p:spTgt spid="34"/>
                                        </p:tgtEl>
                                        <p:attrNameLst>
                                          <p:attrName>ppt_w</p:attrName>
                                        </p:attrNameLst>
                                      </p:cBhvr>
                                      <p:tavLst>
                                        <p:tav tm="0">
                                          <p:val>
                                            <p:fltVal val="0"/>
                                          </p:val>
                                        </p:tav>
                                        <p:tav tm="100000">
                                          <p:val>
                                            <p:strVal val="#ppt_w"/>
                                          </p:val>
                                        </p:tav>
                                      </p:tavLst>
                                    </p:anim>
                                    <p:anim calcmode="lin" valueType="num">
                                      <p:cBhvr>
                                        <p:cTn id="42" dur="500" fill="hold"/>
                                        <p:tgtEl>
                                          <p:spTgt spid="34"/>
                                        </p:tgtEl>
                                        <p:attrNameLst>
                                          <p:attrName>ppt_h</p:attrName>
                                        </p:attrNameLst>
                                      </p:cBhvr>
                                      <p:tavLst>
                                        <p:tav tm="0">
                                          <p:val>
                                            <p:fltVal val="0"/>
                                          </p:val>
                                        </p:tav>
                                        <p:tav tm="100000">
                                          <p:val>
                                            <p:strVal val="#ppt_h"/>
                                          </p:val>
                                        </p:tav>
                                      </p:tavLst>
                                    </p:anim>
                                    <p:animEffect transition="in" filter="fade">
                                      <p:cBhvr>
                                        <p:cTn id="43" dur="500"/>
                                        <p:tgtEl>
                                          <p:spTgt spid="34"/>
                                        </p:tgtEl>
                                      </p:cBhvr>
                                    </p:animEffect>
                                  </p:childTnLst>
                                </p:cTn>
                              </p:par>
                            </p:childTnLst>
                          </p:cTn>
                        </p:par>
                        <p:par>
                          <p:cTn id="44" fill="hold">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 calcmode="lin" valueType="num">
                                      <p:cBhvr>
                                        <p:cTn id="47" dur="500" fill="hold"/>
                                        <p:tgtEl>
                                          <p:spTgt spid="35"/>
                                        </p:tgtEl>
                                        <p:attrNameLst>
                                          <p:attrName>ppt_w</p:attrName>
                                        </p:attrNameLst>
                                      </p:cBhvr>
                                      <p:tavLst>
                                        <p:tav tm="0">
                                          <p:val>
                                            <p:fltVal val="0"/>
                                          </p:val>
                                        </p:tav>
                                        <p:tav tm="100000">
                                          <p:val>
                                            <p:strVal val="#ppt_w"/>
                                          </p:val>
                                        </p:tav>
                                      </p:tavLst>
                                    </p:anim>
                                    <p:anim calcmode="lin" valueType="num">
                                      <p:cBhvr>
                                        <p:cTn id="48" dur="500" fill="hold"/>
                                        <p:tgtEl>
                                          <p:spTgt spid="35"/>
                                        </p:tgtEl>
                                        <p:attrNameLst>
                                          <p:attrName>ppt_h</p:attrName>
                                        </p:attrNameLst>
                                      </p:cBhvr>
                                      <p:tavLst>
                                        <p:tav tm="0">
                                          <p:val>
                                            <p:fltVal val="0"/>
                                          </p:val>
                                        </p:tav>
                                        <p:tav tm="100000">
                                          <p:val>
                                            <p:strVal val="#ppt_h"/>
                                          </p:val>
                                        </p:tav>
                                      </p:tavLst>
                                    </p:anim>
                                    <p:animEffect transition="in" filter="fade">
                                      <p:cBhvr>
                                        <p:cTn id="49" dur="500"/>
                                        <p:tgtEl>
                                          <p:spTgt spid="35"/>
                                        </p:tgtEl>
                                      </p:cBhvr>
                                    </p:animEffect>
                                  </p:childTnLst>
                                </p:cTn>
                              </p:par>
                            </p:childTnLst>
                          </p:cTn>
                        </p:par>
                        <p:par>
                          <p:cTn id="50" fill="hold">
                            <p:stCondLst>
                              <p:cond delay="5000"/>
                            </p:stCondLst>
                            <p:childTnLst>
                              <p:par>
                                <p:cTn id="51" presetID="53" presetClass="entr" presetSubtype="16" fill="hold" grpId="0" nodeType="afterEffect">
                                  <p:stCondLst>
                                    <p:cond delay="0"/>
                                  </p:stCondLst>
                                  <p:childTnLst>
                                    <p:set>
                                      <p:cBhvr>
                                        <p:cTn id="52" dur="1" fill="hold">
                                          <p:stCondLst>
                                            <p:cond delay="0"/>
                                          </p:stCondLst>
                                        </p:cTn>
                                        <p:tgtEl>
                                          <p:spTgt spid="36"/>
                                        </p:tgtEl>
                                        <p:attrNameLst>
                                          <p:attrName>style.visibility</p:attrName>
                                        </p:attrNameLst>
                                      </p:cBhvr>
                                      <p:to>
                                        <p:strVal val="visible"/>
                                      </p:to>
                                    </p:set>
                                    <p:anim calcmode="lin" valueType="num">
                                      <p:cBhvr>
                                        <p:cTn id="53" dur="500" fill="hold"/>
                                        <p:tgtEl>
                                          <p:spTgt spid="36"/>
                                        </p:tgtEl>
                                        <p:attrNameLst>
                                          <p:attrName>ppt_w</p:attrName>
                                        </p:attrNameLst>
                                      </p:cBhvr>
                                      <p:tavLst>
                                        <p:tav tm="0">
                                          <p:val>
                                            <p:fltVal val="0"/>
                                          </p:val>
                                        </p:tav>
                                        <p:tav tm="100000">
                                          <p:val>
                                            <p:strVal val="#ppt_w"/>
                                          </p:val>
                                        </p:tav>
                                      </p:tavLst>
                                    </p:anim>
                                    <p:anim calcmode="lin" valueType="num">
                                      <p:cBhvr>
                                        <p:cTn id="54" dur="500" fill="hold"/>
                                        <p:tgtEl>
                                          <p:spTgt spid="36"/>
                                        </p:tgtEl>
                                        <p:attrNameLst>
                                          <p:attrName>ppt_h</p:attrName>
                                        </p:attrNameLst>
                                      </p:cBhvr>
                                      <p:tavLst>
                                        <p:tav tm="0">
                                          <p:val>
                                            <p:fltVal val="0"/>
                                          </p:val>
                                        </p:tav>
                                        <p:tav tm="100000">
                                          <p:val>
                                            <p:strVal val="#ppt_h"/>
                                          </p:val>
                                        </p:tav>
                                      </p:tavLst>
                                    </p:anim>
                                    <p:animEffect transition="in" filter="fade">
                                      <p:cBhvr>
                                        <p:cTn id="55" dur="500"/>
                                        <p:tgtEl>
                                          <p:spTgt spid="36"/>
                                        </p:tgtEl>
                                      </p:cBhvr>
                                    </p:animEffect>
                                  </p:childTnLst>
                                </p:cTn>
                              </p:par>
                            </p:childTnLst>
                          </p:cTn>
                        </p:par>
                        <p:par>
                          <p:cTn id="56" fill="hold">
                            <p:stCondLst>
                              <p:cond delay="5500"/>
                            </p:stCondLst>
                            <p:childTnLst>
                              <p:par>
                                <p:cTn id="57" presetID="53" presetClass="entr" presetSubtype="16" fill="hold" nodeType="afterEffect">
                                  <p:stCondLst>
                                    <p:cond delay="0"/>
                                  </p:stCondLst>
                                  <p:childTnLst>
                                    <p:set>
                                      <p:cBhvr>
                                        <p:cTn id="58" dur="1" fill="hold">
                                          <p:stCondLst>
                                            <p:cond delay="0"/>
                                          </p:stCondLst>
                                        </p:cTn>
                                        <p:tgtEl>
                                          <p:spTgt spid="37"/>
                                        </p:tgtEl>
                                        <p:attrNameLst>
                                          <p:attrName>style.visibility</p:attrName>
                                        </p:attrNameLst>
                                      </p:cBhvr>
                                      <p:to>
                                        <p:strVal val="visible"/>
                                      </p:to>
                                    </p:set>
                                    <p:anim calcmode="lin" valueType="num">
                                      <p:cBhvr>
                                        <p:cTn id="59" dur="500" fill="hold"/>
                                        <p:tgtEl>
                                          <p:spTgt spid="37"/>
                                        </p:tgtEl>
                                        <p:attrNameLst>
                                          <p:attrName>ppt_w</p:attrName>
                                        </p:attrNameLst>
                                      </p:cBhvr>
                                      <p:tavLst>
                                        <p:tav tm="0">
                                          <p:val>
                                            <p:fltVal val="0"/>
                                          </p:val>
                                        </p:tav>
                                        <p:tav tm="100000">
                                          <p:val>
                                            <p:strVal val="#ppt_w"/>
                                          </p:val>
                                        </p:tav>
                                      </p:tavLst>
                                    </p:anim>
                                    <p:anim calcmode="lin" valueType="num">
                                      <p:cBhvr>
                                        <p:cTn id="60" dur="500" fill="hold"/>
                                        <p:tgtEl>
                                          <p:spTgt spid="37"/>
                                        </p:tgtEl>
                                        <p:attrNameLst>
                                          <p:attrName>ppt_h</p:attrName>
                                        </p:attrNameLst>
                                      </p:cBhvr>
                                      <p:tavLst>
                                        <p:tav tm="0">
                                          <p:val>
                                            <p:fltVal val="0"/>
                                          </p:val>
                                        </p:tav>
                                        <p:tav tm="100000">
                                          <p:val>
                                            <p:strVal val="#ppt_h"/>
                                          </p:val>
                                        </p:tav>
                                      </p:tavLst>
                                    </p:anim>
                                    <p:animEffect transition="in" filter="fade">
                                      <p:cBhvr>
                                        <p:cTn id="61" dur="500"/>
                                        <p:tgtEl>
                                          <p:spTgt spid="37"/>
                                        </p:tgtEl>
                                      </p:cBhvr>
                                    </p:animEffect>
                                  </p:childTnLst>
                                </p:cTn>
                              </p:par>
                            </p:childTnLst>
                          </p:cTn>
                        </p:par>
                        <p:par>
                          <p:cTn id="62" fill="hold">
                            <p:stCondLst>
                              <p:cond delay="6000"/>
                            </p:stCondLst>
                            <p:childTnLst>
                              <p:par>
                                <p:cTn id="63" presetID="53" presetClass="entr" presetSubtype="16" fill="hold" nodeType="afterEffect">
                                  <p:stCondLst>
                                    <p:cond delay="0"/>
                                  </p:stCondLst>
                                  <p:childTnLst>
                                    <p:set>
                                      <p:cBhvr>
                                        <p:cTn id="64" dur="1" fill="hold">
                                          <p:stCondLst>
                                            <p:cond delay="0"/>
                                          </p:stCondLst>
                                        </p:cTn>
                                        <p:tgtEl>
                                          <p:spTgt spid="38"/>
                                        </p:tgtEl>
                                        <p:attrNameLst>
                                          <p:attrName>style.visibility</p:attrName>
                                        </p:attrNameLst>
                                      </p:cBhvr>
                                      <p:to>
                                        <p:strVal val="visible"/>
                                      </p:to>
                                    </p:set>
                                    <p:anim calcmode="lin" valueType="num">
                                      <p:cBhvr>
                                        <p:cTn id="65" dur="500" fill="hold"/>
                                        <p:tgtEl>
                                          <p:spTgt spid="38"/>
                                        </p:tgtEl>
                                        <p:attrNameLst>
                                          <p:attrName>ppt_w</p:attrName>
                                        </p:attrNameLst>
                                      </p:cBhvr>
                                      <p:tavLst>
                                        <p:tav tm="0">
                                          <p:val>
                                            <p:fltVal val="0"/>
                                          </p:val>
                                        </p:tav>
                                        <p:tav tm="100000">
                                          <p:val>
                                            <p:strVal val="#ppt_w"/>
                                          </p:val>
                                        </p:tav>
                                      </p:tavLst>
                                    </p:anim>
                                    <p:anim calcmode="lin" valueType="num">
                                      <p:cBhvr>
                                        <p:cTn id="66" dur="500" fill="hold"/>
                                        <p:tgtEl>
                                          <p:spTgt spid="38"/>
                                        </p:tgtEl>
                                        <p:attrNameLst>
                                          <p:attrName>ppt_h</p:attrName>
                                        </p:attrNameLst>
                                      </p:cBhvr>
                                      <p:tavLst>
                                        <p:tav tm="0">
                                          <p:val>
                                            <p:fltVal val="0"/>
                                          </p:val>
                                        </p:tav>
                                        <p:tav tm="100000">
                                          <p:val>
                                            <p:strVal val="#ppt_h"/>
                                          </p:val>
                                        </p:tav>
                                      </p:tavLst>
                                    </p:anim>
                                    <p:animEffect transition="in" filter="fade">
                                      <p:cBhvr>
                                        <p:cTn id="67" dur="500"/>
                                        <p:tgtEl>
                                          <p:spTgt spid="38"/>
                                        </p:tgtEl>
                                      </p:cBhvr>
                                    </p:animEffect>
                                  </p:childTnLst>
                                </p:cTn>
                              </p:par>
                            </p:childTnLst>
                          </p:cTn>
                        </p:par>
                        <p:par>
                          <p:cTn id="68" fill="hold">
                            <p:stCondLst>
                              <p:cond delay="6500"/>
                            </p:stCondLst>
                            <p:childTnLst>
                              <p:par>
                                <p:cTn id="69" presetID="53" presetClass="entr" presetSubtype="16" fill="hold" nodeType="afterEffect">
                                  <p:stCondLst>
                                    <p:cond delay="0"/>
                                  </p:stCondLst>
                                  <p:childTnLst>
                                    <p:set>
                                      <p:cBhvr>
                                        <p:cTn id="70" dur="1" fill="hold">
                                          <p:stCondLst>
                                            <p:cond delay="0"/>
                                          </p:stCondLst>
                                        </p:cTn>
                                        <p:tgtEl>
                                          <p:spTgt spid="39"/>
                                        </p:tgtEl>
                                        <p:attrNameLst>
                                          <p:attrName>style.visibility</p:attrName>
                                        </p:attrNameLst>
                                      </p:cBhvr>
                                      <p:to>
                                        <p:strVal val="visible"/>
                                      </p:to>
                                    </p:set>
                                    <p:anim calcmode="lin" valueType="num">
                                      <p:cBhvr>
                                        <p:cTn id="71" dur="500" fill="hold"/>
                                        <p:tgtEl>
                                          <p:spTgt spid="39"/>
                                        </p:tgtEl>
                                        <p:attrNameLst>
                                          <p:attrName>ppt_w</p:attrName>
                                        </p:attrNameLst>
                                      </p:cBhvr>
                                      <p:tavLst>
                                        <p:tav tm="0">
                                          <p:val>
                                            <p:fltVal val="0"/>
                                          </p:val>
                                        </p:tav>
                                        <p:tav tm="100000">
                                          <p:val>
                                            <p:strVal val="#ppt_w"/>
                                          </p:val>
                                        </p:tav>
                                      </p:tavLst>
                                    </p:anim>
                                    <p:anim calcmode="lin" valueType="num">
                                      <p:cBhvr>
                                        <p:cTn id="72" dur="500" fill="hold"/>
                                        <p:tgtEl>
                                          <p:spTgt spid="39"/>
                                        </p:tgtEl>
                                        <p:attrNameLst>
                                          <p:attrName>ppt_h</p:attrName>
                                        </p:attrNameLst>
                                      </p:cBhvr>
                                      <p:tavLst>
                                        <p:tav tm="0">
                                          <p:val>
                                            <p:fltVal val="0"/>
                                          </p:val>
                                        </p:tav>
                                        <p:tav tm="100000">
                                          <p:val>
                                            <p:strVal val="#ppt_h"/>
                                          </p:val>
                                        </p:tav>
                                      </p:tavLst>
                                    </p:anim>
                                    <p:animEffect transition="in" filter="fade">
                                      <p:cBhvr>
                                        <p:cTn id="73" dur="500"/>
                                        <p:tgtEl>
                                          <p:spTgt spid="39"/>
                                        </p:tgtEl>
                                      </p:cBhvr>
                                    </p:animEffect>
                                  </p:childTnLst>
                                </p:cTn>
                              </p:par>
                            </p:childTnLst>
                          </p:cTn>
                        </p:par>
                        <p:par>
                          <p:cTn id="74" fill="hold">
                            <p:stCondLst>
                              <p:cond delay="7000"/>
                            </p:stCondLst>
                            <p:childTnLst>
                              <p:par>
                                <p:cTn id="75" presetID="53" presetClass="entr" presetSubtype="16" fill="hold" nodeType="afterEffect">
                                  <p:stCondLst>
                                    <p:cond delay="0"/>
                                  </p:stCondLst>
                                  <p:childTnLst>
                                    <p:set>
                                      <p:cBhvr>
                                        <p:cTn id="76" dur="1" fill="hold">
                                          <p:stCondLst>
                                            <p:cond delay="0"/>
                                          </p:stCondLst>
                                        </p:cTn>
                                        <p:tgtEl>
                                          <p:spTgt spid="40"/>
                                        </p:tgtEl>
                                        <p:attrNameLst>
                                          <p:attrName>style.visibility</p:attrName>
                                        </p:attrNameLst>
                                      </p:cBhvr>
                                      <p:to>
                                        <p:strVal val="visible"/>
                                      </p:to>
                                    </p:set>
                                    <p:anim calcmode="lin" valueType="num">
                                      <p:cBhvr>
                                        <p:cTn id="77" dur="500" fill="hold"/>
                                        <p:tgtEl>
                                          <p:spTgt spid="40"/>
                                        </p:tgtEl>
                                        <p:attrNameLst>
                                          <p:attrName>ppt_w</p:attrName>
                                        </p:attrNameLst>
                                      </p:cBhvr>
                                      <p:tavLst>
                                        <p:tav tm="0">
                                          <p:val>
                                            <p:fltVal val="0"/>
                                          </p:val>
                                        </p:tav>
                                        <p:tav tm="100000">
                                          <p:val>
                                            <p:strVal val="#ppt_w"/>
                                          </p:val>
                                        </p:tav>
                                      </p:tavLst>
                                    </p:anim>
                                    <p:anim calcmode="lin" valueType="num">
                                      <p:cBhvr>
                                        <p:cTn id="78" dur="500" fill="hold"/>
                                        <p:tgtEl>
                                          <p:spTgt spid="40"/>
                                        </p:tgtEl>
                                        <p:attrNameLst>
                                          <p:attrName>ppt_h</p:attrName>
                                        </p:attrNameLst>
                                      </p:cBhvr>
                                      <p:tavLst>
                                        <p:tav tm="0">
                                          <p:val>
                                            <p:fltVal val="0"/>
                                          </p:val>
                                        </p:tav>
                                        <p:tav tm="100000">
                                          <p:val>
                                            <p:strVal val="#ppt_h"/>
                                          </p:val>
                                        </p:tav>
                                      </p:tavLst>
                                    </p:anim>
                                    <p:animEffect transition="in" filter="fade">
                                      <p:cBhvr>
                                        <p:cTn id="79" dur="500"/>
                                        <p:tgtEl>
                                          <p:spTgt spid="40"/>
                                        </p:tgtEl>
                                      </p:cBhvr>
                                    </p:animEffect>
                                  </p:childTnLst>
                                </p:cTn>
                              </p:par>
                              <p:par>
                                <p:cTn id="80" presetID="42" presetClass="entr" presetSubtype="0" fill="hold" nodeType="withEffect">
                                  <p:stCondLst>
                                    <p:cond delay="1000"/>
                                  </p:stCondLst>
                                  <p:childTnLst>
                                    <p:set>
                                      <p:cBhvr>
                                        <p:cTn id="81" dur="1" fill="hold">
                                          <p:stCondLst>
                                            <p:cond delay="0"/>
                                          </p:stCondLst>
                                        </p:cTn>
                                        <p:tgtEl>
                                          <p:spTgt spid="50"/>
                                        </p:tgtEl>
                                        <p:attrNameLst>
                                          <p:attrName>style.visibility</p:attrName>
                                        </p:attrNameLst>
                                      </p:cBhvr>
                                      <p:to>
                                        <p:strVal val="visible"/>
                                      </p:to>
                                    </p:set>
                                    <p:animEffect transition="in" filter="fade">
                                      <p:cBhvr>
                                        <p:cTn id="82" dur="1000"/>
                                        <p:tgtEl>
                                          <p:spTgt spid="50"/>
                                        </p:tgtEl>
                                      </p:cBhvr>
                                    </p:animEffect>
                                    <p:anim calcmode="lin" valueType="num">
                                      <p:cBhvr>
                                        <p:cTn id="83" dur="1000" fill="hold"/>
                                        <p:tgtEl>
                                          <p:spTgt spid="50"/>
                                        </p:tgtEl>
                                        <p:attrNameLst>
                                          <p:attrName>ppt_x</p:attrName>
                                        </p:attrNameLst>
                                      </p:cBhvr>
                                      <p:tavLst>
                                        <p:tav tm="0">
                                          <p:val>
                                            <p:strVal val="#ppt_x"/>
                                          </p:val>
                                        </p:tav>
                                        <p:tav tm="100000">
                                          <p:val>
                                            <p:strVal val="#ppt_x"/>
                                          </p:val>
                                        </p:tav>
                                      </p:tavLst>
                                    </p:anim>
                                    <p:anim calcmode="lin" valueType="num">
                                      <p:cBhvr>
                                        <p:cTn id="84" dur="1000" fill="hold"/>
                                        <p:tgtEl>
                                          <p:spTgt spid="50"/>
                                        </p:tgtEl>
                                        <p:attrNameLst>
                                          <p:attrName>ppt_y</p:attrName>
                                        </p:attrNameLst>
                                      </p:cBhvr>
                                      <p:tavLst>
                                        <p:tav tm="0">
                                          <p:val>
                                            <p:strVal val="#ppt_y+.1"/>
                                          </p:val>
                                        </p:tav>
                                        <p:tav tm="100000">
                                          <p:val>
                                            <p:strVal val="#ppt_y"/>
                                          </p:val>
                                        </p:tav>
                                      </p:tavLst>
                                    </p:anim>
                                  </p:childTnLst>
                                </p:cTn>
                              </p:par>
                              <p:par>
                                <p:cTn id="85" presetID="42" presetClass="entr" presetSubtype="0" fill="hold" nodeType="withEffect">
                                  <p:stCondLst>
                                    <p:cond delay="1250"/>
                                  </p:stCondLst>
                                  <p:childTnLst>
                                    <p:set>
                                      <p:cBhvr>
                                        <p:cTn id="86" dur="1" fill="hold">
                                          <p:stCondLst>
                                            <p:cond delay="0"/>
                                          </p:stCondLst>
                                        </p:cTn>
                                        <p:tgtEl>
                                          <p:spTgt spid="51"/>
                                        </p:tgtEl>
                                        <p:attrNameLst>
                                          <p:attrName>style.visibility</p:attrName>
                                        </p:attrNameLst>
                                      </p:cBhvr>
                                      <p:to>
                                        <p:strVal val="visible"/>
                                      </p:to>
                                    </p:set>
                                    <p:animEffect transition="in" filter="fade">
                                      <p:cBhvr>
                                        <p:cTn id="87" dur="1000"/>
                                        <p:tgtEl>
                                          <p:spTgt spid="51"/>
                                        </p:tgtEl>
                                      </p:cBhvr>
                                    </p:animEffect>
                                    <p:anim calcmode="lin" valueType="num">
                                      <p:cBhvr>
                                        <p:cTn id="88" dur="1000" fill="hold"/>
                                        <p:tgtEl>
                                          <p:spTgt spid="51"/>
                                        </p:tgtEl>
                                        <p:attrNameLst>
                                          <p:attrName>ppt_x</p:attrName>
                                        </p:attrNameLst>
                                      </p:cBhvr>
                                      <p:tavLst>
                                        <p:tav tm="0">
                                          <p:val>
                                            <p:strVal val="#ppt_x"/>
                                          </p:val>
                                        </p:tav>
                                        <p:tav tm="100000">
                                          <p:val>
                                            <p:strVal val="#ppt_x"/>
                                          </p:val>
                                        </p:tav>
                                      </p:tavLst>
                                    </p:anim>
                                    <p:anim calcmode="lin" valueType="num">
                                      <p:cBhvr>
                                        <p:cTn id="89"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p:bldP spid="31" grpId="0" animBg="1"/>
      <p:bldP spid="32" grpId="0" animBg="1"/>
      <p:bldP spid="33" grpId="0" animBg="1"/>
      <p:bldP spid="34" grpId="0" animBg="1"/>
      <p:bldP spid="35" grpId="0" animBg="1"/>
      <p:bldP spid="3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PA_文本框 76">
            <a:extLst>
              <a:ext uri="{FF2B5EF4-FFF2-40B4-BE49-F238E27FC236}">
                <a16:creationId xmlns:a16="http://schemas.microsoft.com/office/drawing/2014/main" id="{DDC061FF-5597-42AF-B61A-2A63B74D8A0A}"/>
              </a:ext>
            </a:extLst>
          </p:cNvPr>
          <p:cNvSpPr txBox="1"/>
          <p:nvPr>
            <p:custDataLst>
              <p:tags r:id="rId2"/>
            </p:custDataLst>
          </p:nvPr>
        </p:nvSpPr>
        <p:spPr>
          <a:xfrm>
            <a:off x="5234880" y="222356"/>
            <a:ext cx="1722238" cy="400110"/>
          </a:xfrm>
          <a:prstGeom prst="rect">
            <a:avLst/>
          </a:prstGeom>
          <a:noFill/>
        </p:spPr>
        <p:txBody>
          <a:bodyPr wrap="square" rtlCol="0">
            <a:spAutoFit/>
          </a:bodyPr>
          <a:lstStyle/>
          <a:p>
            <a:pPr algn="ctr"/>
            <a:r>
              <a:rPr lang="zh-CN" altLang="en-US" sz="2000" dirty="0">
                <a:solidFill>
                  <a:srgbClr val="779464"/>
                </a:solidFill>
                <a:cs typeface="+mn-ea"/>
                <a:sym typeface="+mn-lt"/>
              </a:rPr>
              <a:t>此处添加标题</a:t>
            </a:r>
          </a:p>
        </p:txBody>
      </p:sp>
      <p:cxnSp>
        <p:nvCxnSpPr>
          <p:cNvPr id="35" name="PA_直接连接符 7">
            <a:extLst>
              <a:ext uri="{FF2B5EF4-FFF2-40B4-BE49-F238E27FC236}">
                <a16:creationId xmlns:a16="http://schemas.microsoft.com/office/drawing/2014/main" id="{C129701E-EEE4-4A61-BA7B-C1680857CA22}"/>
              </a:ext>
            </a:extLst>
          </p:cNvPr>
          <p:cNvCxnSpPr/>
          <p:nvPr>
            <p:custDataLst>
              <p:tags r:id="rId3"/>
            </p:custDataLst>
          </p:nvPr>
        </p:nvCxnSpPr>
        <p:spPr>
          <a:xfrm>
            <a:off x="6027654" y="832587"/>
            <a:ext cx="136690" cy="0"/>
          </a:xfrm>
          <a:prstGeom prst="line">
            <a:avLst/>
          </a:prstGeom>
          <a:ln w="19050" cap="rnd">
            <a:solidFill>
              <a:srgbClr val="779464"/>
            </a:solidFill>
          </a:ln>
        </p:spPr>
        <p:style>
          <a:lnRef idx="1">
            <a:schemeClr val="accent1"/>
          </a:lnRef>
          <a:fillRef idx="0">
            <a:schemeClr val="accent1"/>
          </a:fillRef>
          <a:effectRef idx="0">
            <a:schemeClr val="accent1"/>
          </a:effectRef>
          <a:fontRef idx="minor">
            <a:schemeClr val="tx1"/>
          </a:fontRef>
        </p:style>
      </p:cxnSp>
      <p:sp>
        <p:nvSpPr>
          <p:cNvPr id="36" name="PA_文本框 6">
            <a:extLst>
              <a:ext uri="{FF2B5EF4-FFF2-40B4-BE49-F238E27FC236}">
                <a16:creationId xmlns:a16="http://schemas.microsoft.com/office/drawing/2014/main" id="{3BB12EDF-C8E8-4A13-B130-D25A53EC4F1F}"/>
              </a:ext>
            </a:extLst>
          </p:cNvPr>
          <p:cNvSpPr txBox="1"/>
          <p:nvPr>
            <p:custDataLst>
              <p:tags r:id="rId4"/>
            </p:custDataLst>
          </p:nvPr>
        </p:nvSpPr>
        <p:spPr>
          <a:xfrm>
            <a:off x="4569336" y="523592"/>
            <a:ext cx="3053327" cy="276999"/>
          </a:xfrm>
          <a:prstGeom prst="rect">
            <a:avLst/>
          </a:prstGeom>
          <a:noFill/>
        </p:spPr>
        <p:txBody>
          <a:bodyPr wrap="square" rtlCol="0">
            <a:spAutoFit/>
          </a:bodyPr>
          <a:lstStyle/>
          <a:p>
            <a:pPr algn="ctr">
              <a:spcBef>
                <a:spcPct val="0"/>
              </a:spcBef>
            </a:pPr>
            <a:r>
              <a:rPr lang="en-US" altLang="zh-CN" sz="1200" dirty="0">
                <a:solidFill>
                  <a:schemeClr val="tx1">
                    <a:lumMod val="75000"/>
                    <a:lumOff val="25000"/>
                  </a:schemeClr>
                </a:solidFill>
                <a:cs typeface="+mn-ea"/>
                <a:sym typeface="+mn-lt"/>
              </a:rPr>
              <a:t>Please add the title here</a:t>
            </a:r>
          </a:p>
        </p:txBody>
      </p:sp>
      <p:pic>
        <p:nvPicPr>
          <p:cNvPr id="33" name="PA_图片 3">
            <a:extLst>
              <a:ext uri="{FF2B5EF4-FFF2-40B4-BE49-F238E27FC236}">
                <a16:creationId xmlns:a16="http://schemas.microsoft.com/office/drawing/2014/main" id="{E35EC1AC-ED75-4A2A-8AA1-836FF32A2DE2}"/>
              </a:ext>
            </a:extLst>
          </p:cNvPr>
          <p:cNvPicPr>
            <a:picLocks noChangeAspect="1"/>
          </p:cNvPicPr>
          <p:nvPr>
            <p:custDataLst>
              <p:tags r:id="rId5"/>
            </p:custDataLst>
          </p:nvPr>
        </p:nvPicPr>
        <p:blipFill rotWithShape="1">
          <a:blip r:embed="rId9" cstate="print">
            <a:extLst>
              <a:ext uri="{28A0092B-C50C-407E-A947-70E740481C1C}">
                <a14:useLocalDpi xmlns:a14="http://schemas.microsoft.com/office/drawing/2010/main" val="0"/>
              </a:ext>
            </a:extLst>
          </a:blip>
          <a:srcRect/>
          <a:stretch/>
        </p:blipFill>
        <p:spPr>
          <a:xfrm flipH="1">
            <a:off x="-1" y="5724144"/>
            <a:ext cx="1645211" cy="1133856"/>
          </a:xfrm>
          <a:prstGeom prst="rect">
            <a:avLst/>
          </a:prstGeom>
        </p:spPr>
      </p:pic>
      <p:pic>
        <p:nvPicPr>
          <p:cNvPr id="37" name="PA_图片 4">
            <a:extLst>
              <a:ext uri="{FF2B5EF4-FFF2-40B4-BE49-F238E27FC236}">
                <a16:creationId xmlns:a16="http://schemas.microsoft.com/office/drawing/2014/main" id="{CCC2AEA1-A468-4D16-8E0B-26287FDA8D3F}"/>
              </a:ext>
            </a:extLst>
          </p:cNvPr>
          <p:cNvPicPr>
            <a:picLocks noChangeAspect="1"/>
          </p:cNvPicPr>
          <p:nvPr>
            <p:custDataLst>
              <p:tags r:id="rId6"/>
            </p:custDataLst>
          </p:nvPr>
        </p:nvPicPr>
        <p:blipFill rotWithShape="1">
          <a:blip r:embed="rId10" cstate="print">
            <a:extLst>
              <a:ext uri="{28A0092B-C50C-407E-A947-70E740481C1C}">
                <a14:useLocalDpi xmlns:a14="http://schemas.microsoft.com/office/drawing/2010/main" val="0"/>
              </a:ext>
            </a:extLst>
          </a:blip>
          <a:srcRect/>
          <a:stretch/>
        </p:blipFill>
        <p:spPr>
          <a:xfrm>
            <a:off x="10561320" y="-9144"/>
            <a:ext cx="1630680" cy="1019869"/>
          </a:xfrm>
          <a:prstGeom prst="rect">
            <a:avLst/>
          </a:prstGeom>
        </p:spPr>
      </p:pic>
      <p:grpSp>
        <p:nvGrpSpPr>
          <p:cNvPr id="39" name="组合 38">
            <a:extLst>
              <a:ext uri="{FF2B5EF4-FFF2-40B4-BE49-F238E27FC236}">
                <a16:creationId xmlns:a16="http://schemas.microsoft.com/office/drawing/2014/main" id="{AEF09B9A-F34C-43AE-9AC5-585EADC8512A}"/>
              </a:ext>
            </a:extLst>
          </p:cNvPr>
          <p:cNvGrpSpPr/>
          <p:nvPr/>
        </p:nvGrpSpPr>
        <p:grpSpPr>
          <a:xfrm>
            <a:off x="1280845" y="2724681"/>
            <a:ext cx="3311288" cy="1428154"/>
            <a:chOff x="566057" y="1219200"/>
            <a:chExt cx="3483430" cy="1647825"/>
          </a:xfrm>
        </p:grpSpPr>
        <p:sp>
          <p:nvSpPr>
            <p:cNvPr id="69" name="矩形: 单圆角 68">
              <a:extLst>
                <a:ext uri="{FF2B5EF4-FFF2-40B4-BE49-F238E27FC236}">
                  <a16:creationId xmlns:a16="http://schemas.microsoft.com/office/drawing/2014/main" id="{71FC11B6-DCDD-4742-A085-C07B829242C2}"/>
                </a:ext>
              </a:extLst>
            </p:cNvPr>
            <p:cNvSpPr/>
            <p:nvPr/>
          </p:nvSpPr>
          <p:spPr>
            <a:xfrm>
              <a:off x="566057" y="1219200"/>
              <a:ext cx="3483430" cy="1204686"/>
            </a:xfrm>
            <a:prstGeom prst="round1Rect">
              <a:avLst>
                <a:gd name="adj" fmla="val 28788"/>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0" name="直角三角形 69">
              <a:extLst>
                <a:ext uri="{FF2B5EF4-FFF2-40B4-BE49-F238E27FC236}">
                  <a16:creationId xmlns:a16="http://schemas.microsoft.com/office/drawing/2014/main" id="{EB313EF6-E148-4601-8185-87FE84C60D01}"/>
                </a:ext>
              </a:extLst>
            </p:cNvPr>
            <p:cNvSpPr/>
            <p:nvPr/>
          </p:nvSpPr>
          <p:spPr>
            <a:xfrm flipH="1" flipV="1">
              <a:off x="566057" y="2423886"/>
              <a:ext cx="876300" cy="443139"/>
            </a:xfrm>
            <a:prstGeom prst="rtTriangle">
              <a:avLst/>
            </a:prstGeom>
            <a:solidFill>
              <a:schemeClr val="accent1">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40" name="组合 39">
            <a:extLst>
              <a:ext uri="{FF2B5EF4-FFF2-40B4-BE49-F238E27FC236}">
                <a16:creationId xmlns:a16="http://schemas.microsoft.com/office/drawing/2014/main" id="{EB0A7A2F-ACB1-432C-9C36-DAF3001E7A12}"/>
              </a:ext>
            </a:extLst>
          </p:cNvPr>
          <p:cNvGrpSpPr/>
          <p:nvPr/>
        </p:nvGrpSpPr>
        <p:grpSpPr>
          <a:xfrm>
            <a:off x="4671459" y="2724681"/>
            <a:ext cx="1660818" cy="1428154"/>
            <a:chOff x="4348842" y="1219200"/>
            <a:chExt cx="1747158" cy="1647825"/>
          </a:xfrm>
        </p:grpSpPr>
        <p:sp>
          <p:nvSpPr>
            <p:cNvPr id="67" name="矩形: 单圆角 66">
              <a:extLst>
                <a:ext uri="{FF2B5EF4-FFF2-40B4-BE49-F238E27FC236}">
                  <a16:creationId xmlns:a16="http://schemas.microsoft.com/office/drawing/2014/main" id="{F7EF7812-213D-4AD0-BAFF-83F95554E670}"/>
                </a:ext>
              </a:extLst>
            </p:cNvPr>
            <p:cNvSpPr/>
            <p:nvPr/>
          </p:nvSpPr>
          <p:spPr>
            <a:xfrm>
              <a:off x="4354285" y="1219200"/>
              <a:ext cx="1741715" cy="1204686"/>
            </a:xfrm>
            <a:prstGeom prst="round1Rect">
              <a:avLst>
                <a:gd name="adj" fmla="val 28788"/>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8" name="直角三角形 67">
              <a:extLst>
                <a:ext uri="{FF2B5EF4-FFF2-40B4-BE49-F238E27FC236}">
                  <a16:creationId xmlns:a16="http://schemas.microsoft.com/office/drawing/2014/main" id="{975F11A5-727E-4FC7-BE3A-501CBC9F8CC5}"/>
                </a:ext>
              </a:extLst>
            </p:cNvPr>
            <p:cNvSpPr/>
            <p:nvPr/>
          </p:nvSpPr>
          <p:spPr>
            <a:xfrm flipH="1" flipV="1">
              <a:off x="4348842" y="2423886"/>
              <a:ext cx="876300" cy="443139"/>
            </a:xfrm>
            <a:prstGeom prst="rtTriangle">
              <a:avLst/>
            </a:prstGeom>
            <a:solidFill>
              <a:schemeClr val="accent2">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41" name="组合 40">
            <a:extLst>
              <a:ext uri="{FF2B5EF4-FFF2-40B4-BE49-F238E27FC236}">
                <a16:creationId xmlns:a16="http://schemas.microsoft.com/office/drawing/2014/main" id="{3B206181-49CD-471C-AC17-F5D39DD11717}"/>
              </a:ext>
            </a:extLst>
          </p:cNvPr>
          <p:cNvGrpSpPr/>
          <p:nvPr/>
        </p:nvGrpSpPr>
        <p:grpSpPr>
          <a:xfrm>
            <a:off x="6411604" y="2724681"/>
            <a:ext cx="1204224" cy="1428154"/>
            <a:chOff x="6400798" y="1219200"/>
            <a:chExt cx="1266827" cy="1647825"/>
          </a:xfrm>
        </p:grpSpPr>
        <p:sp>
          <p:nvSpPr>
            <p:cNvPr id="65" name="矩形: 单圆角 64">
              <a:extLst>
                <a:ext uri="{FF2B5EF4-FFF2-40B4-BE49-F238E27FC236}">
                  <a16:creationId xmlns:a16="http://schemas.microsoft.com/office/drawing/2014/main" id="{48B40EA2-9952-4B82-9387-5033E47E2C27}"/>
                </a:ext>
              </a:extLst>
            </p:cNvPr>
            <p:cNvSpPr/>
            <p:nvPr/>
          </p:nvSpPr>
          <p:spPr>
            <a:xfrm>
              <a:off x="6400798" y="1219200"/>
              <a:ext cx="1266827" cy="1204686"/>
            </a:xfrm>
            <a:prstGeom prst="round1Rect">
              <a:avLst>
                <a:gd name="adj" fmla="val 28788"/>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6" name="直角三角形 65">
              <a:extLst>
                <a:ext uri="{FF2B5EF4-FFF2-40B4-BE49-F238E27FC236}">
                  <a16:creationId xmlns:a16="http://schemas.microsoft.com/office/drawing/2014/main" id="{AF2A5022-ECBF-456C-A0F0-FE9F2496C71C}"/>
                </a:ext>
              </a:extLst>
            </p:cNvPr>
            <p:cNvSpPr/>
            <p:nvPr/>
          </p:nvSpPr>
          <p:spPr>
            <a:xfrm flipH="1" flipV="1">
              <a:off x="6400798" y="2423886"/>
              <a:ext cx="876300" cy="443139"/>
            </a:xfrm>
            <a:prstGeom prst="rtTriangle">
              <a:avLst/>
            </a:prstGeom>
            <a:solidFill>
              <a:schemeClr val="accent4">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42" name="组合 41">
            <a:extLst>
              <a:ext uri="{FF2B5EF4-FFF2-40B4-BE49-F238E27FC236}">
                <a16:creationId xmlns:a16="http://schemas.microsoft.com/office/drawing/2014/main" id="{AE0E2A6A-88DD-40AD-9AAF-9E9ACA5E7BCE}"/>
              </a:ext>
            </a:extLst>
          </p:cNvPr>
          <p:cNvGrpSpPr/>
          <p:nvPr/>
        </p:nvGrpSpPr>
        <p:grpSpPr>
          <a:xfrm>
            <a:off x="7695154" y="2724681"/>
            <a:ext cx="3216001" cy="1428154"/>
            <a:chOff x="7966981" y="1219200"/>
            <a:chExt cx="3383190" cy="1647825"/>
          </a:xfrm>
        </p:grpSpPr>
        <p:sp>
          <p:nvSpPr>
            <p:cNvPr id="63" name="矩形: 单圆角 62">
              <a:extLst>
                <a:ext uri="{FF2B5EF4-FFF2-40B4-BE49-F238E27FC236}">
                  <a16:creationId xmlns:a16="http://schemas.microsoft.com/office/drawing/2014/main" id="{B4BBB375-C05F-4FEC-9C6F-010C594474A1}"/>
                </a:ext>
              </a:extLst>
            </p:cNvPr>
            <p:cNvSpPr/>
            <p:nvPr/>
          </p:nvSpPr>
          <p:spPr>
            <a:xfrm>
              <a:off x="7972423" y="1219200"/>
              <a:ext cx="3377748" cy="1204686"/>
            </a:xfrm>
            <a:prstGeom prst="round1Rect">
              <a:avLst>
                <a:gd name="adj" fmla="val 28788"/>
              </a:avLst>
            </a:prstGeom>
            <a:solidFill>
              <a:schemeClr val="accent6"/>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4" name="直角三角形 63">
              <a:extLst>
                <a:ext uri="{FF2B5EF4-FFF2-40B4-BE49-F238E27FC236}">
                  <a16:creationId xmlns:a16="http://schemas.microsoft.com/office/drawing/2014/main" id="{3B79457F-C4FA-4AAC-90EB-F539B2C2AFF1}"/>
                </a:ext>
              </a:extLst>
            </p:cNvPr>
            <p:cNvSpPr/>
            <p:nvPr/>
          </p:nvSpPr>
          <p:spPr>
            <a:xfrm flipH="1" flipV="1">
              <a:off x="7966981" y="2423886"/>
              <a:ext cx="876300" cy="443139"/>
            </a:xfrm>
            <a:prstGeom prst="rtTriangle">
              <a:avLst/>
            </a:prstGeom>
            <a:solidFill>
              <a:schemeClr val="accent6">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43" name="任意多边形: 形状 42">
            <a:extLst>
              <a:ext uri="{FF2B5EF4-FFF2-40B4-BE49-F238E27FC236}">
                <a16:creationId xmlns:a16="http://schemas.microsoft.com/office/drawing/2014/main" id="{29B08330-DAE2-4792-ACFA-4BBED3A23AAE}"/>
              </a:ext>
            </a:extLst>
          </p:cNvPr>
          <p:cNvSpPr>
            <a:spLocks/>
          </p:cNvSpPr>
          <p:nvPr/>
        </p:nvSpPr>
        <p:spPr bwMode="auto">
          <a:xfrm>
            <a:off x="4891517" y="2988695"/>
            <a:ext cx="347370" cy="500968"/>
          </a:xfrm>
          <a:custGeom>
            <a:avLst/>
            <a:gdLst>
              <a:gd name="connsiteX0" fmla="*/ 79296 w 233363"/>
              <a:gd name="connsiteY0" fmla="*/ 303213 h 336550"/>
              <a:gd name="connsiteX1" fmla="*/ 69850 w 233363"/>
              <a:gd name="connsiteY1" fmla="*/ 311945 h 336550"/>
              <a:gd name="connsiteX2" fmla="*/ 79296 w 233363"/>
              <a:gd name="connsiteY2" fmla="*/ 320676 h 336550"/>
              <a:gd name="connsiteX3" fmla="*/ 114379 w 233363"/>
              <a:gd name="connsiteY3" fmla="*/ 320676 h 336550"/>
              <a:gd name="connsiteX4" fmla="*/ 123825 w 233363"/>
              <a:gd name="connsiteY4" fmla="*/ 311945 h 336550"/>
              <a:gd name="connsiteX5" fmla="*/ 114379 w 233363"/>
              <a:gd name="connsiteY5" fmla="*/ 303213 h 336550"/>
              <a:gd name="connsiteX6" fmla="*/ 79296 w 233363"/>
              <a:gd name="connsiteY6" fmla="*/ 303213 h 336550"/>
              <a:gd name="connsiteX7" fmla="*/ 189026 w 233363"/>
              <a:gd name="connsiteY7" fmla="*/ 179388 h 336550"/>
              <a:gd name="connsiteX8" fmla="*/ 179047 w 233363"/>
              <a:gd name="connsiteY8" fmla="*/ 184562 h 336550"/>
              <a:gd name="connsiteX9" fmla="*/ 182789 w 233363"/>
              <a:gd name="connsiteY9" fmla="*/ 194910 h 336550"/>
              <a:gd name="connsiteX10" fmla="*/ 182789 w 233363"/>
              <a:gd name="connsiteY10" fmla="*/ 197497 h 336550"/>
              <a:gd name="connsiteX11" fmla="*/ 182789 w 233363"/>
              <a:gd name="connsiteY11" fmla="*/ 207846 h 336550"/>
              <a:gd name="connsiteX12" fmla="*/ 189026 w 233363"/>
              <a:gd name="connsiteY12" fmla="*/ 211726 h 336550"/>
              <a:gd name="connsiteX13" fmla="*/ 191521 w 233363"/>
              <a:gd name="connsiteY13" fmla="*/ 207846 h 336550"/>
              <a:gd name="connsiteX14" fmla="*/ 191521 w 233363"/>
              <a:gd name="connsiteY14" fmla="*/ 197497 h 336550"/>
              <a:gd name="connsiteX15" fmla="*/ 192768 w 233363"/>
              <a:gd name="connsiteY15" fmla="*/ 194910 h 336550"/>
              <a:gd name="connsiteX16" fmla="*/ 195263 w 233363"/>
              <a:gd name="connsiteY16" fmla="*/ 188443 h 336550"/>
              <a:gd name="connsiteX17" fmla="*/ 189026 w 233363"/>
              <a:gd name="connsiteY17" fmla="*/ 179388 h 336550"/>
              <a:gd name="connsiteX18" fmla="*/ 186659 w 233363"/>
              <a:gd name="connsiteY18" fmla="*/ 125413 h 336550"/>
              <a:gd name="connsiteX19" fmla="*/ 166687 w 233363"/>
              <a:gd name="connsiteY19" fmla="*/ 145257 h 336550"/>
              <a:gd name="connsiteX20" fmla="*/ 166687 w 233363"/>
              <a:gd name="connsiteY20" fmla="*/ 157163 h 336550"/>
              <a:gd name="connsiteX21" fmla="*/ 207962 w 233363"/>
              <a:gd name="connsiteY21" fmla="*/ 157163 h 336550"/>
              <a:gd name="connsiteX22" fmla="*/ 207962 w 233363"/>
              <a:gd name="connsiteY22" fmla="*/ 145257 h 336550"/>
              <a:gd name="connsiteX23" fmla="*/ 186659 w 233363"/>
              <a:gd name="connsiteY23" fmla="*/ 125413 h 336550"/>
              <a:gd name="connsiteX24" fmla="*/ 186532 w 233363"/>
              <a:gd name="connsiteY24" fmla="*/ 109538 h 336550"/>
              <a:gd name="connsiteX25" fmla="*/ 223997 w 233363"/>
              <a:gd name="connsiteY25" fmla="*/ 144781 h 336550"/>
              <a:gd name="connsiteX26" fmla="*/ 223997 w 233363"/>
              <a:gd name="connsiteY26" fmla="*/ 156528 h 336550"/>
              <a:gd name="connsiteX27" fmla="*/ 233363 w 233363"/>
              <a:gd name="connsiteY27" fmla="*/ 166970 h 336550"/>
              <a:gd name="connsiteX28" fmla="*/ 233363 w 233363"/>
              <a:gd name="connsiteY28" fmla="*/ 217876 h 336550"/>
              <a:gd name="connsiteX29" fmla="*/ 223997 w 233363"/>
              <a:gd name="connsiteY29" fmla="*/ 227013 h 336550"/>
              <a:gd name="connsiteX30" fmla="*/ 150404 w 233363"/>
              <a:gd name="connsiteY30" fmla="*/ 227013 h 336550"/>
              <a:gd name="connsiteX31" fmla="*/ 139700 w 233363"/>
              <a:gd name="connsiteY31" fmla="*/ 217876 h 336550"/>
              <a:gd name="connsiteX32" fmla="*/ 139700 w 233363"/>
              <a:gd name="connsiteY32" fmla="*/ 166970 h 336550"/>
              <a:gd name="connsiteX33" fmla="*/ 150404 w 233363"/>
              <a:gd name="connsiteY33" fmla="*/ 156528 h 336550"/>
              <a:gd name="connsiteX34" fmla="*/ 150404 w 233363"/>
              <a:gd name="connsiteY34" fmla="*/ 144781 h 336550"/>
              <a:gd name="connsiteX35" fmla="*/ 186532 w 233363"/>
              <a:gd name="connsiteY35" fmla="*/ 109538 h 336550"/>
              <a:gd name="connsiteX36" fmla="*/ 35671 w 233363"/>
              <a:gd name="connsiteY36" fmla="*/ 0 h 336550"/>
              <a:gd name="connsiteX37" fmla="*/ 159858 w 233363"/>
              <a:gd name="connsiteY37" fmla="*/ 0 h 336550"/>
              <a:gd name="connsiteX38" fmla="*/ 196850 w 233363"/>
              <a:gd name="connsiteY38" fmla="*/ 36810 h 336550"/>
              <a:gd name="connsiteX39" fmla="*/ 196850 w 233363"/>
              <a:gd name="connsiteY39" fmla="*/ 90711 h 336550"/>
              <a:gd name="connsiteX40" fmla="*/ 186281 w 233363"/>
              <a:gd name="connsiteY40" fmla="*/ 90711 h 336550"/>
              <a:gd name="connsiteX41" fmla="*/ 177033 w 233363"/>
              <a:gd name="connsiteY41" fmla="*/ 90711 h 336550"/>
              <a:gd name="connsiteX42" fmla="*/ 177033 w 233363"/>
              <a:gd name="connsiteY42" fmla="*/ 60474 h 336550"/>
              <a:gd name="connsiteX43" fmla="*/ 177033 w 233363"/>
              <a:gd name="connsiteY43" fmla="*/ 59159 h 336550"/>
              <a:gd name="connsiteX44" fmla="*/ 167785 w 233363"/>
              <a:gd name="connsiteY44" fmla="*/ 48642 h 336550"/>
              <a:gd name="connsiteX45" fmla="*/ 29065 w 233363"/>
              <a:gd name="connsiteY45" fmla="*/ 48642 h 336550"/>
              <a:gd name="connsiteX46" fmla="*/ 19817 w 233363"/>
              <a:gd name="connsiteY46" fmla="*/ 59159 h 336550"/>
              <a:gd name="connsiteX47" fmla="*/ 19817 w 233363"/>
              <a:gd name="connsiteY47" fmla="*/ 278706 h 336550"/>
              <a:gd name="connsiteX48" fmla="*/ 29065 w 233363"/>
              <a:gd name="connsiteY48" fmla="*/ 287908 h 336550"/>
              <a:gd name="connsiteX49" fmla="*/ 167785 w 233363"/>
              <a:gd name="connsiteY49" fmla="*/ 287908 h 336550"/>
              <a:gd name="connsiteX50" fmla="*/ 177033 w 233363"/>
              <a:gd name="connsiteY50" fmla="*/ 278706 h 336550"/>
              <a:gd name="connsiteX51" fmla="*/ 177033 w 233363"/>
              <a:gd name="connsiteY51" fmla="*/ 245839 h 336550"/>
              <a:gd name="connsiteX52" fmla="*/ 196850 w 233363"/>
              <a:gd name="connsiteY52" fmla="*/ 245839 h 336550"/>
              <a:gd name="connsiteX53" fmla="*/ 196850 w 233363"/>
              <a:gd name="connsiteY53" fmla="*/ 299740 h 336550"/>
              <a:gd name="connsiteX54" fmla="*/ 159858 w 233363"/>
              <a:gd name="connsiteY54" fmla="*/ 336550 h 336550"/>
              <a:gd name="connsiteX55" fmla="*/ 35671 w 233363"/>
              <a:gd name="connsiteY55" fmla="*/ 336550 h 336550"/>
              <a:gd name="connsiteX56" fmla="*/ 0 w 233363"/>
              <a:gd name="connsiteY56" fmla="*/ 299740 h 336550"/>
              <a:gd name="connsiteX57" fmla="*/ 0 w 233363"/>
              <a:gd name="connsiteY57" fmla="*/ 36810 h 336550"/>
              <a:gd name="connsiteX58" fmla="*/ 35671 w 233363"/>
              <a:gd name="connsiteY58"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233363" h="336550">
                <a:moveTo>
                  <a:pt x="79296" y="303213"/>
                </a:moveTo>
                <a:cubicBezTo>
                  <a:pt x="73898" y="303213"/>
                  <a:pt x="69850" y="306955"/>
                  <a:pt x="69850" y="311945"/>
                </a:cubicBezTo>
                <a:cubicBezTo>
                  <a:pt x="69850" y="316934"/>
                  <a:pt x="73898" y="320676"/>
                  <a:pt x="79296" y="320676"/>
                </a:cubicBezTo>
                <a:cubicBezTo>
                  <a:pt x="79296" y="320676"/>
                  <a:pt x="79296" y="320676"/>
                  <a:pt x="114379" y="320676"/>
                </a:cubicBezTo>
                <a:cubicBezTo>
                  <a:pt x="119777" y="320676"/>
                  <a:pt x="123825" y="316934"/>
                  <a:pt x="123825" y="311945"/>
                </a:cubicBezTo>
                <a:cubicBezTo>
                  <a:pt x="123825" y="306955"/>
                  <a:pt x="119777" y="303213"/>
                  <a:pt x="114379" y="303213"/>
                </a:cubicBezTo>
                <a:cubicBezTo>
                  <a:pt x="114379" y="303213"/>
                  <a:pt x="114379" y="303213"/>
                  <a:pt x="79296" y="303213"/>
                </a:cubicBezTo>
                <a:close/>
                <a:moveTo>
                  <a:pt x="189026" y="179388"/>
                </a:moveTo>
                <a:cubicBezTo>
                  <a:pt x="185284" y="179388"/>
                  <a:pt x="181542" y="180682"/>
                  <a:pt x="179047" y="184562"/>
                </a:cubicBezTo>
                <a:cubicBezTo>
                  <a:pt x="177800" y="188443"/>
                  <a:pt x="179047" y="192323"/>
                  <a:pt x="182789" y="194910"/>
                </a:cubicBezTo>
                <a:cubicBezTo>
                  <a:pt x="182789" y="196204"/>
                  <a:pt x="182789" y="196204"/>
                  <a:pt x="182789" y="197497"/>
                </a:cubicBezTo>
                <a:cubicBezTo>
                  <a:pt x="182789" y="197497"/>
                  <a:pt x="182789" y="197497"/>
                  <a:pt x="182789" y="207846"/>
                </a:cubicBezTo>
                <a:cubicBezTo>
                  <a:pt x="182789" y="211726"/>
                  <a:pt x="186532" y="214313"/>
                  <a:pt x="189026" y="211726"/>
                </a:cubicBezTo>
                <a:cubicBezTo>
                  <a:pt x="190274" y="211726"/>
                  <a:pt x="191521" y="210433"/>
                  <a:pt x="191521" y="207846"/>
                </a:cubicBezTo>
                <a:cubicBezTo>
                  <a:pt x="191521" y="207846"/>
                  <a:pt x="191521" y="207846"/>
                  <a:pt x="191521" y="197497"/>
                </a:cubicBezTo>
                <a:cubicBezTo>
                  <a:pt x="191521" y="196204"/>
                  <a:pt x="191521" y="196204"/>
                  <a:pt x="192768" y="194910"/>
                </a:cubicBezTo>
                <a:cubicBezTo>
                  <a:pt x="194016" y="193617"/>
                  <a:pt x="195263" y="191030"/>
                  <a:pt x="195263" y="188443"/>
                </a:cubicBezTo>
                <a:cubicBezTo>
                  <a:pt x="195263" y="183269"/>
                  <a:pt x="192768" y="180682"/>
                  <a:pt x="189026" y="179388"/>
                </a:cubicBezTo>
                <a:close/>
                <a:moveTo>
                  <a:pt x="186659" y="125413"/>
                </a:moveTo>
                <a:cubicBezTo>
                  <a:pt x="176007" y="125413"/>
                  <a:pt x="166687" y="133351"/>
                  <a:pt x="166687" y="145257"/>
                </a:cubicBezTo>
                <a:cubicBezTo>
                  <a:pt x="166687" y="145257"/>
                  <a:pt x="166687" y="145257"/>
                  <a:pt x="166687" y="157163"/>
                </a:cubicBezTo>
                <a:cubicBezTo>
                  <a:pt x="166687" y="157163"/>
                  <a:pt x="166687" y="157163"/>
                  <a:pt x="207962" y="157163"/>
                </a:cubicBezTo>
                <a:lnTo>
                  <a:pt x="207962" y="145257"/>
                </a:lnTo>
                <a:cubicBezTo>
                  <a:pt x="207962" y="133351"/>
                  <a:pt x="198642" y="125413"/>
                  <a:pt x="186659" y="125413"/>
                </a:cubicBezTo>
                <a:close/>
                <a:moveTo>
                  <a:pt x="186532" y="109538"/>
                </a:moveTo>
                <a:cubicBezTo>
                  <a:pt x="206602" y="109538"/>
                  <a:pt x="223997" y="125201"/>
                  <a:pt x="223997" y="144781"/>
                </a:cubicBezTo>
                <a:cubicBezTo>
                  <a:pt x="223997" y="144781"/>
                  <a:pt x="223997" y="144781"/>
                  <a:pt x="223997" y="156528"/>
                </a:cubicBezTo>
                <a:cubicBezTo>
                  <a:pt x="229349" y="156528"/>
                  <a:pt x="233363" y="161749"/>
                  <a:pt x="233363" y="166970"/>
                </a:cubicBezTo>
                <a:cubicBezTo>
                  <a:pt x="233363" y="166970"/>
                  <a:pt x="233363" y="166970"/>
                  <a:pt x="233363" y="217876"/>
                </a:cubicBezTo>
                <a:cubicBezTo>
                  <a:pt x="233363" y="223097"/>
                  <a:pt x="229349" y="227013"/>
                  <a:pt x="223997" y="227013"/>
                </a:cubicBezTo>
                <a:cubicBezTo>
                  <a:pt x="223997" y="227013"/>
                  <a:pt x="223997" y="227013"/>
                  <a:pt x="150404" y="227013"/>
                </a:cubicBezTo>
                <a:cubicBezTo>
                  <a:pt x="145052" y="227013"/>
                  <a:pt x="139700" y="223097"/>
                  <a:pt x="139700" y="217876"/>
                </a:cubicBezTo>
                <a:cubicBezTo>
                  <a:pt x="139700" y="217876"/>
                  <a:pt x="139700" y="217876"/>
                  <a:pt x="139700" y="166970"/>
                </a:cubicBezTo>
                <a:cubicBezTo>
                  <a:pt x="139700" y="161749"/>
                  <a:pt x="145052" y="156528"/>
                  <a:pt x="150404" y="156528"/>
                </a:cubicBezTo>
                <a:cubicBezTo>
                  <a:pt x="150404" y="156528"/>
                  <a:pt x="150404" y="156528"/>
                  <a:pt x="150404" y="144781"/>
                </a:cubicBezTo>
                <a:cubicBezTo>
                  <a:pt x="150404" y="125201"/>
                  <a:pt x="166461" y="109538"/>
                  <a:pt x="186532" y="109538"/>
                </a:cubicBezTo>
                <a:close/>
                <a:moveTo>
                  <a:pt x="35671" y="0"/>
                </a:moveTo>
                <a:cubicBezTo>
                  <a:pt x="35671" y="0"/>
                  <a:pt x="35671" y="0"/>
                  <a:pt x="159858" y="0"/>
                </a:cubicBezTo>
                <a:cubicBezTo>
                  <a:pt x="180996" y="0"/>
                  <a:pt x="196850" y="15776"/>
                  <a:pt x="196850" y="36810"/>
                </a:cubicBezTo>
                <a:cubicBezTo>
                  <a:pt x="196850" y="36810"/>
                  <a:pt x="196850" y="36810"/>
                  <a:pt x="196850" y="90711"/>
                </a:cubicBezTo>
                <a:cubicBezTo>
                  <a:pt x="194208" y="90711"/>
                  <a:pt x="190244" y="90711"/>
                  <a:pt x="186281" y="90711"/>
                </a:cubicBezTo>
                <a:cubicBezTo>
                  <a:pt x="183639" y="90711"/>
                  <a:pt x="180996" y="90711"/>
                  <a:pt x="177033" y="90711"/>
                </a:cubicBezTo>
                <a:cubicBezTo>
                  <a:pt x="177033" y="90711"/>
                  <a:pt x="177033" y="90711"/>
                  <a:pt x="177033" y="60474"/>
                </a:cubicBezTo>
                <a:cubicBezTo>
                  <a:pt x="177033" y="60474"/>
                  <a:pt x="177033" y="60474"/>
                  <a:pt x="177033" y="59159"/>
                </a:cubicBezTo>
                <a:cubicBezTo>
                  <a:pt x="177033" y="53900"/>
                  <a:pt x="173070" y="48642"/>
                  <a:pt x="167785" y="48642"/>
                </a:cubicBezTo>
                <a:cubicBezTo>
                  <a:pt x="167785" y="48642"/>
                  <a:pt x="167785" y="48642"/>
                  <a:pt x="29065" y="48642"/>
                </a:cubicBezTo>
                <a:cubicBezTo>
                  <a:pt x="23780" y="48642"/>
                  <a:pt x="19817" y="53900"/>
                  <a:pt x="19817" y="59159"/>
                </a:cubicBezTo>
                <a:cubicBezTo>
                  <a:pt x="19817" y="59159"/>
                  <a:pt x="19817" y="59159"/>
                  <a:pt x="19817" y="278706"/>
                </a:cubicBezTo>
                <a:cubicBezTo>
                  <a:pt x="19817" y="282650"/>
                  <a:pt x="23780" y="287908"/>
                  <a:pt x="29065" y="287908"/>
                </a:cubicBezTo>
                <a:cubicBezTo>
                  <a:pt x="29065" y="287908"/>
                  <a:pt x="29065" y="287908"/>
                  <a:pt x="167785" y="287908"/>
                </a:cubicBezTo>
                <a:cubicBezTo>
                  <a:pt x="173070" y="287908"/>
                  <a:pt x="177033" y="282650"/>
                  <a:pt x="177033" y="278706"/>
                </a:cubicBezTo>
                <a:cubicBezTo>
                  <a:pt x="177033" y="278706"/>
                  <a:pt x="177033" y="278706"/>
                  <a:pt x="177033" y="245839"/>
                </a:cubicBezTo>
                <a:cubicBezTo>
                  <a:pt x="177033" y="245839"/>
                  <a:pt x="177033" y="245839"/>
                  <a:pt x="196850" y="245839"/>
                </a:cubicBezTo>
                <a:cubicBezTo>
                  <a:pt x="196850" y="245839"/>
                  <a:pt x="196850" y="245839"/>
                  <a:pt x="196850" y="299740"/>
                </a:cubicBezTo>
                <a:cubicBezTo>
                  <a:pt x="196850" y="320774"/>
                  <a:pt x="180996" y="336550"/>
                  <a:pt x="159858" y="336550"/>
                </a:cubicBezTo>
                <a:cubicBezTo>
                  <a:pt x="159858" y="336550"/>
                  <a:pt x="159858" y="336550"/>
                  <a:pt x="35671" y="336550"/>
                </a:cubicBezTo>
                <a:cubicBezTo>
                  <a:pt x="15854" y="336550"/>
                  <a:pt x="0" y="320774"/>
                  <a:pt x="0" y="299740"/>
                </a:cubicBezTo>
                <a:cubicBezTo>
                  <a:pt x="0" y="299740"/>
                  <a:pt x="0" y="299740"/>
                  <a:pt x="0" y="36810"/>
                </a:cubicBezTo>
                <a:cubicBezTo>
                  <a:pt x="0" y="15776"/>
                  <a:pt x="15854" y="0"/>
                  <a:pt x="35671" y="0"/>
                </a:cubicBezTo>
                <a:close/>
              </a:path>
            </a:pathLst>
          </a:custGeom>
          <a:solidFill>
            <a:schemeClr val="bg1"/>
          </a:solidFill>
          <a:ln>
            <a:noFill/>
          </a:ln>
          <a:extLst/>
        </p:spPr>
        <p:txBody>
          <a:bodyPr anchor="ctr"/>
          <a:lstStyle/>
          <a:p>
            <a:pPr algn="ctr"/>
            <a:endParaRPr/>
          </a:p>
        </p:txBody>
      </p:sp>
      <p:sp>
        <p:nvSpPr>
          <p:cNvPr id="44" name="任意多边形: 形状 43">
            <a:extLst>
              <a:ext uri="{FF2B5EF4-FFF2-40B4-BE49-F238E27FC236}">
                <a16:creationId xmlns:a16="http://schemas.microsoft.com/office/drawing/2014/main" id="{6B50C57A-D842-4F64-9C74-9609A7D89D9B}"/>
              </a:ext>
            </a:extLst>
          </p:cNvPr>
          <p:cNvSpPr>
            <a:spLocks/>
          </p:cNvSpPr>
          <p:nvPr/>
        </p:nvSpPr>
        <p:spPr bwMode="auto">
          <a:xfrm>
            <a:off x="7936301" y="2986294"/>
            <a:ext cx="350700" cy="505771"/>
          </a:xfrm>
          <a:custGeom>
            <a:avLst/>
            <a:gdLst>
              <a:gd name="connsiteX0" fmla="*/ 79296 w 233363"/>
              <a:gd name="connsiteY0" fmla="*/ 303213 h 336550"/>
              <a:gd name="connsiteX1" fmla="*/ 69850 w 233363"/>
              <a:gd name="connsiteY1" fmla="*/ 311945 h 336550"/>
              <a:gd name="connsiteX2" fmla="*/ 79296 w 233363"/>
              <a:gd name="connsiteY2" fmla="*/ 320676 h 336550"/>
              <a:gd name="connsiteX3" fmla="*/ 114379 w 233363"/>
              <a:gd name="connsiteY3" fmla="*/ 320676 h 336550"/>
              <a:gd name="connsiteX4" fmla="*/ 123825 w 233363"/>
              <a:gd name="connsiteY4" fmla="*/ 311945 h 336550"/>
              <a:gd name="connsiteX5" fmla="*/ 114379 w 233363"/>
              <a:gd name="connsiteY5" fmla="*/ 303213 h 336550"/>
              <a:gd name="connsiteX6" fmla="*/ 79296 w 233363"/>
              <a:gd name="connsiteY6" fmla="*/ 303213 h 336550"/>
              <a:gd name="connsiteX7" fmla="*/ 189026 w 233363"/>
              <a:gd name="connsiteY7" fmla="*/ 179388 h 336550"/>
              <a:gd name="connsiteX8" fmla="*/ 179047 w 233363"/>
              <a:gd name="connsiteY8" fmla="*/ 184562 h 336550"/>
              <a:gd name="connsiteX9" fmla="*/ 182789 w 233363"/>
              <a:gd name="connsiteY9" fmla="*/ 194910 h 336550"/>
              <a:gd name="connsiteX10" fmla="*/ 182789 w 233363"/>
              <a:gd name="connsiteY10" fmla="*/ 197497 h 336550"/>
              <a:gd name="connsiteX11" fmla="*/ 182789 w 233363"/>
              <a:gd name="connsiteY11" fmla="*/ 207846 h 336550"/>
              <a:gd name="connsiteX12" fmla="*/ 189026 w 233363"/>
              <a:gd name="connsiteY12" fmla="*/ 211726 h 336550"/>
              <a:gd name="connsiteX13" fmla="*/ 191521 w 233363"/>
              <a:gd name="connsiteY13" fmla="*/ 207846 h 336550"/>
              <a:gd name="connsiteX14" fmla="*/ 191521 w 233363"/>
              <a:gd name="connsiteY14" fmla="*/ 197497 h 336550"/>
              <a:gd name="connsiteX15" fmla="*/ 192768 w 233363"/>
              <a:gd name="connsiteY15" fmla="*/ 194910 h 336550"/>
              <a:gd name="connsiteX16" fmla="*/ 195263 w 233363"/>
              <a:gd name="connsiteY16" fmla="*/ 188443 h 336550"/>
              <a:gd name="connsiteX17" fmla="*/ 189026 w 233363"/>
              <a:gd name="connsiteY17" fmla="*/ 179388 h 336550"/>
              <a:gd name="connsiteX18" fmla="*/ 186659 w 233363"/>
              <a:gd name="connsiteY18" fmla="*/ 125413 h 336550"/>
              <a:gd name="connsiteX19" fmla="*/ 166687 w 233363"/>
              <a:gd name="connsiteY19" fmla="*/ 145257 h 336550"/>
              <a:gd name="connsiteX20" fmla="*/ 166687 w 233363"/>
              <a:gd name="connsiteY20" fmla="*/ 157163 h 336550"/>
              <a:gd name="connsiteX21" fmla="*/ 207962 w 233363"/>
              <a:gd name="connsiteY21" fmla="*/ 157163 h 336550"/>
              <a:gd name="connsiteX22" fmla="*/ 207962 w 233363"/>
              <a:gd name="connsiteY22" fmla="*/ 145257 h 336550"/>
              <a:gd name="connsiteX23" fmla="*/ 186659 w 233363"/>
              <a:gd name="connsiteY23" fmla="*/ 125413 h 336550"/>
              <a:gd name="connsiteX24" fmla="*/ 186532 w 233363"/>
              <a:gd name="connsiteY24" fmla="*/ 109538 h 336550"/>
              <a:gd name="connsiteX25" fmla="*/ 223997 w 233363"/>
              <a:gd name="connsiteY25" fmla="*/ 144781 h 336550"/>
              <a:gd name="connsiteX26" fmla="*/ 223997 w 233363"/>
              <a:gd name="connsiteY26" fmla="*/ 156528 h 336550"/>
              <a:gd name="connsiteX27" fmla="*/ 233363 w 233363"/>
              <a:gd name="connsiteY27" fmla="*/ 166970 h 336550"/>
              <a:gd name="connsiteX28" fmla="*/ 233363 w 233363"/>
              <a:gd name="connsiteY28" fmla="*/ 217876 h 336550"/>
              <a:gd name="connsiteX29" fmla="*/ 223997 w 233363"/>
              <a:gd name="connsiteY29" fmla="*/ 227013 h 336550"/>
              <a:gd name="connsiteX30" fmla="*/ 150404 w 233363"/>
              <a:gd name="connsiteY30" fmla="*/ 227013 h 336550"/>
              <a:gd name="connsiteX31" fmla="*/ 139700 w 233363"/>
              <a:gd name="connsiteY31" fmla="*/ 217876 h 336550"/>
              <a:gd name="connsiteX32" fmla="*/ 139700 w 233363"/>
              <a:gd name="connsiteY32" fmla="*/ 166970 h 336550"/>
              <a:gd name="connsiteX33" fmla="*/ 150404 w 233363"/>
              <a:gd name="connsiteY33" fmla="*/ 156528 h 336550"/>
              <a:gd name="connsiteX34" fmla="*/ 150404 w 233363"/>
              <a:gd name="connsiteY34" fmla="*/ 144781 h 336550"/>
              <a:gd name="connsiteX35" fmla="*/ 186532 w 233363"/>
              <a:gd name="connsiteY35" fmla="*/ 109538 h 336550"/>
              <a:gd name="connsiteX36" fmla="*/ 35671 w 233363"/>
              <a:gd name="connsiteY36" fmla="*/ 0 h 336550"/>
              <a:gd name="connsiteX37" fmla="*/ 159858 w 233363"/>
              <a:gd name="connsiteY37" fmla="*/ 0 h 336550"/>
              <a:gd name="connsiteX38" fmla="*/ 196850 w 233363"/>
              <a:gd name="connsiteY38" fmla="*/ 36810 h 336550"/>
              <a:gd name="connsiteX39" fmla="*/ 196850 w 233363"/>
              <a:gd name="connsiteY39" fmla="*/ 90711 h 336550"/>
              <a:gd name="connsiteX40" fmla="*/ 186281 w 233363"/>
              <a:gd name="connsiteY40" fmla="*/ 90711 h 336550"/>
              <a:gd name="connsiteX41" fmla="*/ 177033 w 233363"/>
              <a:gd name="connsiteY41" fmla="*/ 90711 h 336550"/>
              <a:gd name="connsiteX42" fmla="*/ 177033 w 233363"/>
              <a:gd name="connsiteY42" fmla="*/ 60474 h 336550"/>
              <a:gd name="connsiteX43" fmla="*/ 177033 w 233363"/>
              <a:gd name="connsiteY43" fmla="*/ 59159 h 336550"/>
              <a:gd name="connsiteX44" fmla="*/ 167785 w 233363"/>
              <a:gd name="connsiteY44" fmla="*/ 48642 h 336550"/>
              <a:gd name="connsiteX45" fmla="*/ 29065 w 233363"/>
              <a:gd name="connsiteY45" fmla="*/ 48642 h 336550"/>
              <a:gd name="connsiteX46" fmla="*/ 19817 w 233363"/>
              <a:gd name="connsiteY46" fmla="*/ 59159 h 336550"/>
              <a:gd name="connsiteX47" fmla="*/ 19817 w 233363"/>
              <a:gd name="connsiteY47" fmla="*/ 278706 h 336550"/>
              <a:gd name="connsiteX48" fmla="*/ 29065 w 233363"/>
              <a:gd name="connsiteY48" fmla="*/ 287908 h 336550"/>
              <a:gd name="connsiteX49" fmla="*/ 167785 w 233363"/>
              <a:gd name="connsiteY49" fmla="*/ 287908 h 336550"/>
              <a:gd name="connsiteX50" fmla="*/ 177033 w 233363"/>
              <a:gd name="connsiteY50" fmla="*/ 278706 h 336550"/>
              <a:gd name="connsiteX51" fmla="*/ 177033 w 233363"/>
              <a:gd name="connsiteY51" fmla="*/ 245839 h 336550"/>
              <a:gd name="connsiteX52" fmla="*/ 196850 w 233363"/>
              <a:gd name="connsiteY52" fmla="*/ 245839 h 336550"/>
              <a:gd name="connsiteX53" fmla="*/ 196850 w 233363"/>
              <a:gd name="connsiteY53" fmla="*/ 299740 h 336550"/>
              <a:gd name="connsiteX54" fmla="*/ 159858 w 233363"/>
              <a:gd name="connsiteY54" fmla="*/ 336550 h 336550"/>
              <a:gd name="connsiteX55" fmla="*/ 35671 w 233363"/>
              <a:gd name="connsiteY55" fmla="*/ 336550 h 336550"/>
              <a:gd name="connsiteX56" fmla="*/ 0 w 233363"/>
              <a:gd name="connsiteY56" fmla="*/ 299740 h 336550"/>
              <a:gd name="connsiteX57" fmla="*/ 0 w 233363"/>
              <a:gd name="connsiteY57" fmla="*/ 36810 h 336550"/>
              <a:gd name="connsiteX58" fmla="*/ 35671 w 233363"/>
              <a:gd name="connsiteY58"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233363" h="336550">
                <a:moveTo>
                  <a:pt x="79296" y="303213"/>
                </a:moveTo>
                <a:cubicBezTo>
                  <a:pt x="73898" y="303213"/>
                  <a:pt x="69850" y="306955"/>
                  <a:pt x="69850" y="311945"/>
                </a:cubicBezTo>
                <a:cubicBezTo>
                  <a:pt x="69850" y="316934"/>
                  <a:pt x="73898" y="320676"/>
                  <a:pt x="79296" y="320676"/>
                </a:cubicBezTo>
                <a:cubicBezTo>
                  <a:pt x="79296" y="320676"/>
                  <a:pt x="79296" y="320676"/>
                  <a:pt x="114379" y="320676"/>
                </a:cubicBezTo>
                <a:cubicBezTo>
                  <a:pt x="119777" y="320676"/>
                  <a:pt x="123825" y="316934"/>
                  <a:pt x="123825" y="311945"/>
                </a:cubicBezTo>
                <a:cubicBezTo>
                  <a:pt x="123825" y="306955"/>
                  <a:pt x="119777" y="303213"/>
                  <a:pt x="114379" y="303213"/>
                </a:cubicBezTo>
                <a:cubicBezTo>
                  <a:pt x="114379" y="303213"/>
                  <a:pt x="114379" y="303213"/>
                  <a:pt x="79296" y="303213"/>
                </a:cubicBezTo>
                <a:close/>
                <a:moveTo>
                  <a:pt x="189026" y="179388"/>
                </a:moveTo>
                <a:cubicBezTo>
                  <a:pt x="185284" y="179388"/>
                  <a:pt x="181542" y="180682"/>
                  <a:pt x="179047" y="184562"/>
                </a:cubicBezTo>
                <a:cubicBezTo>
                  <a:pt x="177800" y="188443"/>
                  <a:pt x="179047" y="192323"/>
                  <a:pt x="182789" y="194910"/>
                </a:cubicBezTo>
                <a:cubicBezTo>
                  <a:pt x="182789" y="196204"/>
                  <a:pt x="182789" y="196204"/>
                  <a:pt x="182789" y="197497"/>
                </a:cubicBezTo>
                <a:cubicBezTo>
                  <a:pt x="182789" y="197497"/>
                  <a:pt x="182789" y="197497"/>
                  <a:pt x="182789" y="207846"/>
                </a:cubicBezTo>
                <a:cubicBezTo>
                  <a:pt x="182789" y="211726"/>
                  <a:pt x="186532" y="214313"/>
                  <a:pt x="189026" y="211726"/>
                </a:cubicBezTo>
                <a:cubicBezTo>
                  <a:pt x="190274" y="211726"/>
                  <a:pt x="191521" y="210433"/>
                  <a:pt x="191521" y="207846"/>
                </a:cubicBezTo>
                <a:cubicBezTo>
                  <a:pt x="191521" y="207846"/>
                  <a:pt x="191521" y="207846"/>
                  <a:pt x="191521" y="197497"/>
                </a:cubicBezTo>
                <a:cubicBezTo>
                  <a:pt x="191521" y="196204"/>
                  <a:pt x="191521" y="196204"/>
                  <a:pt x="192768" y="194910"/>
                </a:cubicBezTo>
                <a:cubicBezTo>
                  <a:pt x="194016" y="193617"/>
                  <a:pt x="195263" y="191030"/>
                  <a:pt x="195263" y="188443"/>
                </a:cubicBezTo>
                <a:cubicBezTo>
                  <a:pt x="195263" y="183269"/>
                  <a:pt x="192768" y="180682"/>
                  <a:pt x="189026" y="179388"/>
                </a:cubicBezTo>
                <a:close/>
                <a:moveTo>
                  <a:pt x="186659" y="125413"/>
                </a:moveTo>
                <a:cubicBezTo>
                  <a:pt x="176007" y="125413"/>
                  <a:pt x="166687" y="133351"/>
                  <a:pt x="166687" y="145257"/>
                </a:cubicBezTo>
                <a:cubicBezTo>
                  <a:pt x="166687" y="145257"/>
                  <a:pt x="166687" y="145257"/>
                  <a:pt x="166687" y="157163"/>
                </a:cubicBezTo>
                <a:cubicBezTo>
                  <a:pt x="166687" y="157163"/>
                  <a:pt x="166687" y="157163"/>
                  <a:pt x="207962" y="157163"/>
                </a:cubicBezTo>
                <a:lnTo>
                  <a:pt x="207962" y="145257"/>
                </a:lnTo>
                <a:cubicBezTo>
                  <a:pt x="207962" y="133351"/>
                  <a:pt x="198642" y="125413"/>
                  <a:pt x="186659" y="125413"/>
                </a:cubicBezTo>
                <a:close/>
                <a:moveTo>
                  <a:pt x="186532" y="109538"/>
                </a:moveTo>
                <a:cubicBezTo>
                  <a:pt x="206602" y="109538"/>
                  <a:pt x="223997" y="125201"/>
                  <a:pt x="223997" y="144781"/>
                </a:cubicBezTo>
                <a:cubicBezTo>
                  <a:pt x="223997" y="144781"/>
                  <a:pt x="223997" y="144781"/>
                  <a:pt x="223997" y="156528"/>
                </a:cubicBezTo>
                <a:cubicBezTo>
                  <a:pt x="229349" y="156528"/>
                  <a:pt x="233363" y="161749"/>
                  <a:pt x="233363" y="166970"/>
                </a:cubicBezTo>
                <a:cubicBezTo>
                  <a:pt x="233363" y="166970"/>
                  <a:pt x="233363" y="166970"/>
                  <a:pt x="233363" y="217876"/>
                </a:cubicBezTo>
                <a:cubicBezTo>
                  <a:pt x="233363" y="223097"/>
                  <a:pt x="229349" y="227013"/>
                  <a:pt x="223997" y="227013"/>
                </a:cubicBezTo>
                <a:cubicBezTo>
                  <a:pt x="223997" y="227013"/>
                  <a:pt x="223997" y="227013"/>
                  <a:pt x="150404" y="227013"/>
                </a:cubicBezTo>
                <a:cubicBezTo>
                  <a:pt x="145052" y="227013"/>
                  <a:pt x="139700" y="223097"/>
                  <a:pt x="139700" y="217876"/>
                </a:cubicBezTo>
                <a:cubicBezTo>
                  <a:pt x="139700" y="217876"/>
                  <a:pt x="139700" y="217876"/>
                  <a:pt x="139700" y="166970"/>
                </a:cubicBezTo>
                <a:cubicBezTo>
                  <a:pt x="139700" y="161749"/>
                  <a:pt x="145052" y="156528"/>
                  <a:pt x="150404" y="156528"/>
                </a:cubicBezTo>
                <a:cubicBezTo>
                  <a:pt x="150404" y="156528"/>
                  <a:pt x="150404" y="156528"/>
                  <a:pt x="150404" y="144781"/>
                </a:cubicBezTo>
                <a:cubicBezTo>
                  <a:pt x="150404" y="125201"/>
                  <a:pt x="166461" y="109538"/>
                  <a:pt x="186532" y="109538"/>
                </a:cubicBezTo>
                <a:close/>
                <a:moveTo>
                  <a:pt x="35671" y="0"/>
                </a:moveTo>
                <a:cubicBezTo>
                  <a:pt x="35671" y="0"/>
                  <a:pt x="35671" y="0"/>
                  <a:pt x="159858" y="0"/>
                </a:cubicBezTo>
                <a:cubicBezTo>
                  <a:pt x="180996" y="0"/>
                  <a:pt x="196850" y="15776"/>
                  <a:pt x="196850" y="36810"/>
                </a:cubicBezTo>
                <a:cubicBezTo>
                  <a:pt x="196850" y="36810"/>
                  <a:pt x="196850" y="36810"/>
                  <a:pt x="196850" y="90711"/>
                </a:cubicBezTo>
                <a:cubicBezTo>
                  <a:pt x="194208" y="90711"/>
                  <a:pt x="190244" y="90711"/>
                  <a:pt x="186281" y="90711"/>
                </a:cubicBezTo>
                <a:cubicBezTo>
                  <a:pt x="183639" y="90711"/>
                  <a:pt x="180996" y="90711"/>
                  <a:pt x="177033" y="90711"/>
                </a:cubicBezTo>
                <a:cubicBezTo>
                  <a:pt x="177033" y="90711"/>
                  <a:pt x="177033" y="90711"/>
                  <a:pt x="177033" y="60474"/>
                </a:cubicBezTo>
                <a:cubicBezTo>
                  <a:pt x="177033" y="60474"/>
                  <a:pt x="177033" y="60474"/>
                  <a:pt x="177033" y="59159"/>
                </a:cubicBezTo>
                <a:cubicBezTo>
                  <a:pt x="177033" y="53900"/>
                  <a:pt x="173070" y="48642"/>
                  <a:pt x="167785" y="48642"/>
                </a:cubicBezTo>
                <a:cubicBezTo>
                  <a:pt x="167785" y="48642"/>
                  <a:pt x="167785" y="48642"/>
                  <a:pt x="29065" y="48642"/>
                </a:cubicBezTo>
                <a:cubicBezTo>
                  <a:pt x="23780" y="48642"/>
                  <a:pt x="19817" y="53900"/>
                  <a:pt x="19817" y="59159"/>
                </a:cubicBezTo>
                <a:cubicBezTo>
                  <a:pt x="19817" y="59159"/>
                  <a:pt x="19817" y="59159"/>
                  <a:pt x="19817" y="278706"/>
                </a:cubicBezTo>
                <a:cubicBezTo>
                  <a:pt x="19817" y="282650"/>
                  <a:pt x="23780" y="287908"/>
                  <a:pt x="29065" y="287908"/>
                </a:cubicBezTo>
                <a:cubicBezTo>
                  <a:pt x="29065" y="287908"/>
                  <a:pt x="29065" y="287908"/>
                  <a:pt x="167785" y="287908"/>
                </a:cubicBezTo>
                <a:cubicBezTo>
                  <a:pt x="173070" y="287908"/>
                  <a:pt x="177033" y="282650"/>
                  <a:pt x="177033" y="278706"/>
                </a:cubicBezTo>
                <a:cubicBezTo>
                  <a:pt x="177033" y="278706"/>
                  <a:pt x="177033" y="278706"/>
                  <a:pt x="177033" y="245839"/>
                </a:cubicBezTo>
                <a:cubicBezTo>
                  <a:pt x="177033" y="245839"/>
                  <a:pt x="177033" y="245839"/>
                  <a:pt x="196850" y="245839"/>
                </a:cubicBezTo>
                <a:cubicBezTo>
                  <a:pt x="196850" y="245839"/>
                  <a:pt x="196850" y="245839"/>
                  <a:pt x="196850" y="299740"/>
                </a:cubicBezTo>
                <a:cubicBezTo>
                  <a:pt x="196850" y="320774"/>
                  <a:pt x="180996" y="336550"/>
                  <a:pt x="159858" y="336550"/>
                </a:cubicBezTo>
                <a:cubicBezTo>
                  <a:pt x="159858" y="336550"/>
                  <a:pt x="159858" y="336550"/>
                  <a:pt x="35671" y="336550"/>
                </a:cubicBezTo>
                <a:cubicBezTo>
                  <a:pt x="15854" y="336550"/>
                  <a:pt x="0" y="320774"/>
                  <a:pt x="0" y="299740"/>
                </a:cubicBezTo>
                <a:cubicBezTo>
                  <a:pt x="0" y="299740"/>
                  <a:pt x="0" y="299740"/>
                  <a:pt x="0" y="36810"/>
                </a:cubicBezTo>
                <a:cubicBezTo>
                  <a:pt x="0" y="15776"/>
                  <a:pt x="15854" y="0"/>
                  <a:pt x="35671" y="0"/>
                </a:cubicBezTo>
                <a:close/>
              </a:path>
            </a:pathLst>
          </a:custGeom>
          <a:solidFill>
            <a:schemeClr val="bg1"/>
          </a:solidFill>
          <a:ln>
            <a:noFill/>
          </a:ln>
          <a:extLst/>
        </p:spPr>
        <p:txBody>
          <a:bodyPr anchor="ctr"/>
          <a:lstStyle/>
          <a:p>
            <a:pPr algn="ctr"/>
            <a:endParaRPr/>
          </a:p>
        </p:txBody>
      </p:sp>
      <p:sp>
        <p:nvSpPr>
          <p:cNvPr id="45" name="任意多边形: 形状 44">
            <a:extLst>
              <a:ext uri="{FF2B5EF4-FFF2-40B4-BE49-F238E27FC236}">
                <a16:creationId xmlns:a16="http://schemas.microsoft.com/office/drawing/2014/main" id="{4367910C-9BD4-4CDB-AF07-CC4FF4F3FFA0}"/>
              </a:ext>
            </a:extLst>
          </p:cNvPr>
          <p:cNvSpPr>
            <a:spLocks/>
          </p:cNvSpPr>
          <p:nvPr/>
        </p:nvSpPr>
        <p:spPr bwMode="auto">
          <a:xfrm>
            <a:off x="1510400" y="2969576"/>
            <a:ext cx="373883" cy="539205"/>
          </a:xfrm>
          <a:custGeom>
            <a:avLst/>
            <a:gdLst>
              <a:gd name="connsiteX0" fmla="*/ 79296 w 233363"/>
              <a:gd name="connsiteY0" fmla="*/ 303213 h 336550"/>
              <a:gd name="connsiteX1" fmla="*/ 69850 w 233363"/>
              <a:gd name="connsiteY1" fmla="*/ 311945 h 336550"/>
              <a:gd name="connsiteX2" fmla="*/ 79296 w 233363"/>
              <a:gd name="connsiteY2" fmla="*/ 320676 h 336550"/>
              <a:gd name="connsiteX3" fmla="*/ 114379 w 233363"/>
              <a:gd name="connsiteY3" fmla="*/ 320676 h 336550"/>
              <a:gd name="connsiteX4" fmla="*/ 123825 w 233363"/>
              <a:gd name="connsiteY4" fmla="*/ 311945 h 336550"/>
              <a:gd name="connsiteX5" fmla="*/ 114379 w 233363"/>
              <a:gd name="connsiteY5" fmla="*/ 303213 h 336550"/>
              <a:gd name="connsiteX6" fmla="*/ 79296 w 233363"/>
              <a:gd name="connsiteY6" fmla="*/ 303213 h 336550"/>
              <a:gd name="connsiteX7" fmla="*/ 189026 w 233363"/>
              <a:gd name="connsiteY7" fmla="*/ 179388 h 336550"/>
              <a:gd name="connsiteX8" fmla="*/ 179047 w 233363"/>
              <a:gd name="connsiteY8" fmla="*/ 184562 h 336550"/>
              <a:gd name="connsiteX9" fmla="*/ 182789 w 233363"/>
              <a:gd name="connsiteY9" fmla="*/ 194910 h 336550"/>
              <a:gd name="connsiteX10" fmla="*/ 182789 w 233363"/>
              <a:gd name="connsiteY10" fmla="*/ 197497 h 336550"/>
              <a:gd name="connsiteX11" fmla="*/ 182789 w 233363"/>
              <a:gd name="connsiteY11" fmla="*/ 207846 h 336550"/>
              <a:gd name="connsiteX12" fmla="*/ 189026 w 233363"/>
              <a:gd name="connsiteY12" fmla="*/ 211726 h 336550"/>
              <a:gd name="connsiteX13" fmla="*/ 191521 w 233363"/>
              <a:gd name="connsiteY13" fmla="*/ 207846 h 336550"/>
              <a:gd name="connsiteX14" fmla="*/ 191521 w 233363"/>
              <a:gd name="connsiteY14" fmla="*/ 197497 h 336550"/>
              <a:gd name="connsiteX15" fmla="*/ 192768 w 233363"/>
              <a:gd name="connsiteY15" fmla="*/ 194910 h 336550"/>
              <a:gd name="connsiteX16" fmla="*/ 195263 w 233363"/>
              <a:gd name="connsiteY16" fmla="*/ 188443 h 336550"/>
              <a:gd name="connsiteX17" fmla="*/ 189026 w 233363"/>
              <a:gd name="connsiteY17" fmla="*/ 179388 h 336550"/>
              <a:gd name="connsiteX18" fmla="*/ 186659 w 233363"/>
              <a:gd name="connsiteY18" fmla="*/ 125413 h 336550"/>
              <a:gd name="connsiteX19" fmla="*/ 166687 w 233363"/>
              <a:gd name="connsiteY19" fmla="*/ 145257 h 336550"/>
              <a:gd name="connsiteX20" fmla="*/ 166687 w 233363"/>
              <a:gd name="connsiteY20" fmla="*/ 157163 h 336550"/>
              <a:gd name="connsiteX21" fmla="*/ 207962 w 233363"/>
              <a:gd name="connsiteY21" fmla="*/ 157163 h 336550"/>
              <a:gd name="connsiteX22" fmla="*/ 207962 w 233363"/>
              <a:gd name="connsiteY22" fmla="*/ 145257 h 336550"/>
              <a:gd name="connsiteX23" fmla="*/ 186659 w 233363"/>
              <a:gd name="connsiteY23" fmla="*/ 125413 h 336550"/>
              <a:gd name="connsiteX24" fmla="*/ 186532 w 233363"/>
              <a:gd name="connsiteY24" fmla="*/ 109538 h 336550"/>
              <a:gd name="connsiteX25" fmla="*/ 223997 w 233363"/>
              <a:gd name="connsiteY25" fmla="*/ 144781 h 336550"/>
              <a:gd name="connsiteX26" fmla="*/ 223997 w 233363"/>
              <a:gd name="connsiteY26" fmla="*/ 156528 h 336550"/>
              <a:gd name="connsiteX27" fmla="*/ 233363 w 233363"/>
              <a:gd name="connsiteY27" fmla="*/ 166970 h 336550"/>
              <a:gd name="connsiteX28" fmla="*/ 233363 w 233363"/>
              <a:gd name="connsiteY28" fmla="*/ 217876 h 336550"/>
              <a:gd name="connsiteX29" fmla="*/ 223997 w 233363"/>
              <a:gd name="connsiteY29" fmla="*/ 227013 h 336550"/>
              <a:gd name="connsiteX30" fmla="*/ 150404 w 233363"/>
              <a:gd name="connsiteY30" fmla="*/ 227013 h 336550"/>
              <a:gd name="connsiteX31" fmla="*/ 139700 w 233363"/>
              <a:gd name="connsiteY31" fmla="*/ 217876 h 336550"/>
              <a:gd name="connsiteX32" fmla="*/ 139700 w 233363"/>
              <a:gd name="connsiteY32" fmla="*/ 166970 h 336550"/>
              <a:gd name="connsiteX33" fmla="*/ 150404 w 233363"/>
              <a:gd name="connsiteY33" fmla="*/ 156528 h 336550"/>
              <a:gd name="connsiteX34" fmla="*/ 150404 w 233363"/>
              <a:gd name="connsiteY34" fmla="*/ 144781 h 336550"/>
              <a:gd name="connsiteX35" fmla="*/ 186532 w 233363"/>
              <a:gd name="connsiteY35" fmla="*/ 109538 h 336550"/>
              <a:gd name="connsiteX36" fmla="*/ 35671 w 233363"/>
              <a:gd name="connsiteY36" fmla="*/ 0 h 336550"/>
              <a:gd name="connsiteX37" fmla="*/ 159858 w 233363"/>
              <a:gd name="connsiteY37" fmla="*/ 0 h 336550"/>
              <a:gd name="connsiteX38" fmla="*/ 196850 w 233363"/>
              <a:gd name="connsiteY38" fmla="*/ 36810 h 336550"/>
              <a:gd name="connsiteX39" fmla="*/ 196850 w 233363"/>
              <a:gd name="connsiteY39" fmla="*/ 90711 h 336550"/>
              <a:gd name="connsiteX40" fmla="*/ 186281 w 233363"/>
              <a:gd name="connsiteY40" fmla="*/ 90711 h 336550"/>
              <a:gd name="connsiteX41" fmla="*/ 177033 w 233363"/>
              <a:gd name="connsiteY41" fmla="*/ 90711 h 336550"/>
              <a:gd name="connsiteX42" fmla="*/ 177033 w 233363"/>
              <a:gd name="connsiteY42" fmla="*/ 60474 h 336550"/>
              <a:gd name="connsiteX43" fmla="*/ 177033 w 233363"/>
              <a:gd name="connsiteY43" fmla="*/ 59159 h 336550"/>
              <a:gd name="connsiteX44" fmla="*/ 167785 w 233363"/>
              <a:gd name="connsiteY44" fmla="*/ 48642 h 336550"/>
              <a:gd name="connsiteX45" fmla="*/ 29065 w 233363"/>
              <a:gd name="connsiteY45" fmla="*/ 48642 h 336550"/>
              <a:gd name="connsiteX46" fmla="*/ 19817 w 233363"/>
              <a:gd name="connsiteY46" fmla="*/ 59159 h 336550"/>
              <a:gd name="connsiteX47" fmla="*/ 19817 w 233363"/>
              <a:gd name="connsiteY47" fmla="*/ 278706 h 336550"/>
              <a:gd name="connsiteX48" fmla="*/ 29065 w 233363"/>
              <a:gd name="connsiteY48" fmla="*/ 287908 h 336550"/>
              <a:gd name="connsiteX49" fmla="*/ 167785 w 233363"/>
              <a:gd name="connsiteY49" fmla="*/ 287908 h 336550"/>
              <a:gd name="connsiteX50" fmla="*/ 177033 w 233363"/>
              <a:gd name="connsiteY50" fmla="*/ 278706 h 336550"/>
              <a:gd name="connsiteX51" fmla="*/ 177033 w 233363"/>
              <a:gd name="connsiteY51" fmla="*/ 245839 h 336550"/>
              <a:gd name="connsiteX52" fmla="*/ 196850 w 233363"/>
              <a:gd name="connsiteY52" fmla="*/ 245839 h 336550"/>
              <a:gd name="connsiteX53" fmla="*/ 196850 w 233363"/>
              <a:gd name="connsiteY53" fmla="*/ 299740 h 336550"/>
              <a:gd name="connsiteX54" fmla="*/ 159858 w 233363"/>
              <a:gd name="connsiteY54" fmla="*/ 336550 h 336550"/>
              <a:gd name="connsiteX55" fmla="*/ 35671 w 233363"/>
              <a:gd name="connsiteY55" fmla="*/ 336550 h 336550"/>
              <a:gd name="connsiteX56" fmla="*/ 0 w 233363"/>
              <a:gd name="connsiteY56" fmla="*/ 299740 h 336550"/>
              <a:gd name="connsiteX57" fmla="*/ 0 w 233363"/>
              <a:gd name="connsiteY57" fmla="*/ 36810 h 336550"/>
              <a:gd name="connsiteX58" fmla="*/ 35671 w 233363"/>
              <a:gd name="connsiteY58"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233363" h="336550">
                <a:moveTo>
                  <a:pt x="79296" y="303213"/>
                </a:moveTo>
                <a:cubicBezTo>
                  <a:pt x="73898" y="303213"/>
                  <a:pt x="69850" y="306955"/>
                  <a:pt x="69850" y="311945"/>
                </a:cubicBezTo>
                <a:cubicBezTo>
                  <a:pt x="69850" y="316934"/>
                  <a:pt x="73898" y="320676"/>
                  <a:pt x="79296" y="320676"/>
                </a:cubicBezTo>
                <a:cubicBezTo>
                  <a:pt x="79296" y="320676"/>
                  <a:pt x="79296" y="320676"/>
                  <a:pt x="114379" y="320676"/>
                </a:cubicBezTo>
                <a:cubicBezTo>
                  <a:pt x="119777" y="320676"/>
                  <a:pt x="123825" y="316934"/>
                  <a:pt x="123825" y="311945"/>
                </a:cubicBezTo>
                <a:cubicBezTo>
                  <a:pt x="123825" y="306955"/>
                  <a:pt x="119777" y="303213"/>
                  <a:pt x="114379" y="303213"/>
                </a:cubicBezTo>
                <a:cubicBezTo>
                  <a:pt x="114379" y="303213"/>
                  <a:pt x="114379" y="303213"/>
                  <a:pt x="79296" y="303213"/>
                </a:cubicBezTo>
                <a:close/>
                <a:moveTo>
                  <a:pt x="189026" y="179388"/>
                </a:moveTo>
                <a:cubicBezTo>
                  <a:pt x="185284" y="179388"/>
                  <a:pt x="181542" y="180682"/>
                  <a:pt x="179047" y="184562"/>
                </a:cubicBezTo>
                <a:cubicBezTo>
                  <a:pt x="177800" y="188443"/>
                  <a:pt x="179047" y="192323"/>
                  <a:pt x="182789" y="194910"/>
                </a:cubicBezTo>
                <a:cubicBezTo>
                  <a:pt x="182789" y="196204"/>
                  <a:pt x="182789" y="196204"/>
                  <a:pt x="182789" y="197497"/>
                </a:cubicBezTo>
                <a:cubicBezTo>
                  <a:pt x="182789" y="197497"/>
                  <a:pt x="182789" y="197497"/>
                  <a:pt x="182789" y="207846"/>
                </a:cubicBezTo>
                <a:cubicBezTo>
                  <a:pt x="182789" y="211726"/>
                  <a:pt x="186532" y="214313"/>
                  <a:pt x="189026" y="211726"/>
                </a:cubicBezTo>
                <a:cubicBezTo>
                  <a:pt x="190274" y="211726"/>
                  <a:pt x="191521" y="210433"/>
                  <a:pt x="191521" y="207846"/>
                </a:cubicBezTo>
                <a:cubicBezTo>
                  <a:pt x="191521" y="207846"/>
                  <a:pt x="191521" y="207846"/>
                  <a:pt x="191521" y="197497"/>
                </a:cubicBezTo>
                <a:cubicBezTo>
                  <a:pt x="191521" y="196204"/>
                  <a:pt x="191521" y="196204"/>
                  <a:pt x="192768" y="194910"/>
                </a:cubicBezTo>
                <a:cubicBezTo>
                  <a:pt x="194016" y="193617"/>
                  <a:pt x="195263" y="191030"/>
                  <a:pt x="195263" y="188443"/>
                </a:cubicBezTo>
                <a:cubicBezTo>
                  <a:pt x="195263" y="183269"/>
                  <a:pt x="192768" y="180682"/>
                  <a:pt x="189026" y="179388"/>
                </a:cubicBezTo>
                <a:close/>
                <a:moveTo>
                  <a:pt x="186659" y="125413"/>
                </a:moveTo>
                <a:cubicBezTo>
                  <a:pt x="176007" y="125413"/>
                  <a:pt x="166687" y="133351"/>
                  <a:pt x="166687" y="145257"/>
                </a:cubicBezTo>
                <a:cubicBezTo>
                  <a:pt x="166687" y="145257"/>
                  <a:pt x="166687" y="145257"/>
                  <a:pt x="166687" y="157163"/>
                </a:cubicBezTo>
                <a:cubicBezTo>
                  <a:pt x="166687" y="157163"/>
                  <a:pt x="166687" y="157163"/>
                  <a:pt x="207962" y="157163"/>
                </a:cubicBezTo>
                <a:lnTo>
                  <a:pt x="207962" y="145257"/>
                </a:lnTo>
                <a:cubicBezTo>
                  <a:pt x="207962" y="133351"/>
                  <a:pt x="198642" y="125413"/>
                  <a:pt x="186659" y="125413"/>
                </a:cubicBezTo>
                <a:close/>
                <a:moveTo>
                  <a:pt x="186532" y="109538"/>
                </a:moveTo>
                <a:cubicBezTo>
                  <a:pt x="206602" y="109538"/>
                  <a:pt x="223997" y="125201"/>
                  <a:pt x="223997" y="144781"/>
                </a:cubicBezTo>
                <a:cubicBezTo>
                  <a:pt x="223997" y="144781"/>
                  <a:pt x="223997" y="144781"/>
                  <a:pt x="223997" y="156528"/>
                </a:cubicBezTo>
                <a:cubicBezTo>
                  <a:pt x="229349" y="156528"/>
                  <a:pt x="233363" y="161749"/>
                  <a:pt x="233363" y="166970"/>
                </a:cubicBezTo>
                <a:cubicBezTo>
                  <a:pt x="233363" y="166970"/>
                  <a:pt x="233363" y="166970"/>
                  <a:pt x="233363" y="217876"/>
                </a:cubicBezTo>
                <a:cubicBezTo>
                  <a:pt x="233363" y="223097"/>
                  <a:pt x="229349" y="227013"/>
                  <a:pt x="223997" y="227013"/>
                </a:cubicBezTo>
                <a:cubicBezTo>
                  <a:pt x="223997" y="227013"/>
                  <a:pt x="223997" y="227013"/>
                  <a:pt x="150404" y="227013"/>
                </a:cubicBezTo>
                <a:cubicBezTo>
                  <a:pt x="145052" y="227013"/>
                  <a:pt x="139700" y="223097"/>
                  <a:pt x="139700" y="217876"/>
                </a:cubicBezTo>
                <a:cubicBezTo>
                  <a:pt x="139700" y="217876"/>
                  <a:pt x="139700" y="217876"/>
                  <a:pt x="139700" y="166970"/>
                </a:cubicBezTo>
                <a:cubicBezTo>
                  <a:pt x="139700" y="161749"/>
                  <a:pt x="145052" y="156528"/>
                  <a:pt x="150404" y="156528"/>
                </a:cubicBezTo>
                <a:cubicBezTo>
                  <a:pt x="150404" y="156528"/>
                  <a:pt x="150404" y="156528"/>
                  <a:pt x="150404" y="144781"/>
                </a:cubicBezTo>
                <a:cubicBezTo>
                  <a:pt x="150404" y="125201"/>
                  <a:pt x="166461" y="109538"/>
                  <a:pt x="186532" y="109538"/>
                </a:cubicBezTo>
                <a:close/>
                <a:moveTo>
                  <a:pt x="35671" y="0"/>
                </a:moveTo>
                <a:cubicBezTo>
                  <a:pt x="35671" y="0"/>
                  <a:pt x="35671" y="0"/>
                  <a:pt x="159858" y="0"/>
                </a:cubicBezTo>
                <a:cubicBezTo>
                  <a:pt x="180996" y="0"/>
                  <a:pt x="196850" y="15776"/>
                  <a:pt x="196850" y="36810"/>
                </a:cubicBezTo>
                <a:cubicBezTo>
                  <a:pt x="196850" y="36810"/>
                  <a:pt x="196850" y="36810"/>
                  <a:pt x="196850" y="90711"/>
                </a:cubicBezTo>
                <a:cubicBezTo>
                  <a:pt x="194208" y="90711"/>
                  <a:pt x="190244" y="90711"/>
                  <a:pt x="186281" y="90711"/>
                </a:cubicBezTo>
                <a:cubicBezTo>
                  <a:pt x="183639" y="90711"/>
                  <a:pt x="180996" y="90711"/>
                  <a:pt x="177033" y="90711"/>
                </a:cubicBezTo>
                <a:cubicBezTo>
                  <a:pt x="177033" y="90711"/>
                  <a:pt x="177033" y="90711"/>
                  <a:pt x="177033" y="60474"/>
                </a:cubicBezTo>
                <a:cubicBezTo>
                  <a:pt x="177033" y="60474"/>
                  <a:pt x="177033" y="60474"/>
                  <a:pt x="177033" y="59159"/>
                </a:cubicBezTo>
                <a:cubicBezTo>
                  <a:pt x="177033" y="53900"/>
                  <a:pt x="173070" y="48642"/>
                  <a:pt x="167785" y="48642"/>
                </a:cubicBezTo>
                <a:cubicBezTo>
                  <a:pt x="167785" y="48642"/>
                  <a:pt x="167785" y="48642"/>
                  <a:pt x="29065" y="48642"/>
                </a:cubicBezTo>
                <a:cubicBezTo>
                  <a:pt x="23780" y="48642"/>
                  <a:pt x="19817" y="53900"/>
                  <a:pt x="19817" y="59159"/>
                </a:cubicBezTo>
                <a:cubicBezTo>
                  <a:pt x="19817" y="59159"/>
                  <a:pt x="19817" y="59159"/>
                  <a:pt x="19817" y="278706"/>
                </a:cubicBezTo>
                <a:cubicBezTo>
                  <a:pt x="19817" y="282650"/>
                  <a:pt x="23780" y="287908"/>
                  <a:pt x="29065" y="287908"/>
                </a:cubicBezTo>
                <a:cubicBezTo>
                  <a:pt x="29065" y="287908"/>
                  <a:pt x="29065" y="287908"/>
                  <a:pt x="167785" y="287908"/>
                </a:cubicBezTo>
                <a:cubicBezTo>
                  <a:pt x="173070" y="287908"/>
                  <a:pt x="177033" y="282650"/>
                  <a:pt x="177033" y="278706"/>
                </a:cubicBezTo>
                <a:cubicBezTo>
                  <a:pt x="177033" y="278706"/>
                  <a:pt x="177033" y="278706"/>
                  <a:pt x="177033" y="245839"/>
                </a:cubicBezTo>
                <a:cubicBezTo>
                  <a:pt x="177033" y="245839"/>
                  <a:pt x="177033" y="245839"/>
                  <a:pt x="196850" y="245839"/>
                </a:cubicBezTo>
                <a:cubicBezTo>
                  <a:pt x="196850" y="245839"/>
                  <a:pt x="196850" y="245839"/>
                  <a:pt x="196850" y="299740"/>
                </a:cubicBezTo>
                <a:cubicBezTo>
                  <a:pt x="196850" y="320774"/>
                  <a:pt x="180996" y="336550"/>
                  <a:pt x="159858" y="336550"/>
                </a:cubicBezTo>
                <a:cubicBezTo>
                  <a:pt x="159858" y="336550"/>
                  <a:pt x="159858" y="336550"/>
                  <a:pt x="35671" y="336550"/>
                </a:cubicBezTo>
                <a:cubicBezTo>
                  <a:pt x="15854" y="336550"/>
                  <a:pt x="0" y="320774"/>
                  <a:pt x="0" y="299740"/>
                </a:cubicBezTo>
                <a:cubicBezTo>
                  <a:pt x="0" y="299740"/>
                  <a:pt x="0" y="299740"/>
                  <a:pt x="0" y="36810"/>
                </a:cubicBezTo>
                <a:cubicBezTo>
                  <a:pt x="0" y="15776"/>
                  <a:pt x="15854" y="0"/>
                  <a:pt x="35671" y="0"/>
                </a:cubicBezTo>
                <a:close/>
              </a:path>
            </a:pathLst>
          </a:custGeom>
          <a:solidFill>
            <a:schemeClr val="bg1"/>
          </a:solidFill>
          <a:ln>
            <a:noFill/>
          </a:ln>
          <a:extLst/>
        </p:spPr>
        <p:txBody>
          <a:bodyPr anchor="ctr"/>
          <a:lstStyle/>
          <a:p>
            <a:pPr algn="ctr"/>
            <a:endParaRPr/>
          </a:p>
        </p:txBody>
      </p:sp>
      <p:sp>
        <p:nvSpPr>
          <p:cNvPr id="46" name="任意多边形: 形状 45">
            <a:extLst>
              <a:ext uri="{FF2B5EF4-FFF2-40B4-BE49-F238E27FC236}">
                <a16:creationId xmlns:a16="http://schemas.microsoft.com/office/drawing/2014/main" id="{4C14A1EF-1FA3-4F5C-8DD3-417EF8C2F63D}"/>
              </a:ext>
            </a:extLst>
          </p:cNvPr>
          <p:cNvSpPr>
            <a:spLocks/>
          </p:cNvSpPr>
          <p:nvPr/>
        </p:nvSpPr>
        <p:spPr bwMode="auto">
          <a:xfrm>
            <a:off x="6516246" y="2978935"/>
            <a:ext cx="353815" cy="510263"/>
          </a:xfrm>
          <a:custGeom>
            <a:avLst/>
            <a:gdLst>
              <a:gd name="connsiteX0" fmla="*/ 79296 w 233363"/>
              <a:gd name="connsiteY0" fmla="*/ 303213 h 336550"/>
              <a:gd name="connsiteX1" fmla="*/ 69850 w 233363"/>
              <a:gd name="connsiteY1" fmla="*/ 311945 h 336550"/>
              <a:gd name="connsiteX2" fmla="*/ 79296 w 233363"/>
              <a:gd name="connsiteY2" fmla="*/ 320676 h 336550"/>
              <a:gd name="connsiteX3" fmla="*/ 114379 w 233363"/>
              <a:gd name="connsiteY3" fmla="*/ 320676 h 336550"/>
              <a:gd name="connsiteX4" fmla="*/ 123825 w 233363"/>
              <a:gd name="connsiteY4" fmla="*/ 311945 h 336550"/>
              <a:gd name="connsiteX5" fmla="*/ 114379 w 233363"/>
              <a:gd name="connsiteY5" fmla="*/ 303213 h 336550"/>
              <a:gd name="connsiteX6" fmla="*/ 79296 w 233363"/>
              <a:gd name="connsiteY6" fmla="*/ 303213 h 336550"/>
              <a:gd name="connsiteX7" fmla="*/ 189026 w 233363"/>
              <a:gd name="connsiteY7" fmla="*/ 179388 h 336550"/>
              <a:gd name="connsiteX8" fmla="*/ 179047 w 233363"/>
              <a:gd name="connsiteY8" fmla="*/ 184562 h 336550"/>
              <a:gd name="connsiteX9" fmla="*/ 182789 w 233363"/>
              <a:gd name="connsiteY9" fmla="*/ 194910 h 336550"/>
              <a:gd name="connsiteX10" fmla="*/ 182789 w 233363"/>
              <a:gd name="connsiteY10" fmla="*/ 197497 h 336550"/>
              <a:gd name="connsiteX11" fmla="*/ 182789 w 233363"/>
              <a:gd name="connsiteY11" fmla="*/ 207846 h 336550"/>
              <a:gd name="connsiteX12" fmla="*/ 189026 w 233363"/>
              <a:gd name="connsiteY12" fmla="*/ 211726 h 336550"/>
              <a:gd name="connsiteX13" fmla="*/ 191521 w 233363"/>
              <a:gd name="connsiteY13" fmla="*/ 207846 h 336550"/>
              <a:gd name="connsiteX14" fmla="*/ 191521 w 233363"/>
              <a:gd name="connsiteY14" fmla="*/ 197497 h 336550"/>
              <a:gd name="connsiteX15" fmla="*/ 192768 w 233363"/>
              <a:gd name="connsiteY15" fmla="*/ 194910 h 336550"/>
              <a:gd name="connsiteX16" fmla="*/ 195263 w 233363"/>
              <a:gd name="connsiteY16" fmla="*/ 188443 h 336550"/>
              <a:gd name="connsiteX17" fmla="*/ 189026 w 233363"/>
              <a:gd name="connsiteY17" fmla="*/ 179388 h 336550"/>
              <a:gd name="connsiteX18" fmla="*/ 186659 w 233363"/>
              <a:gd name="connsiteY18" fmla="*/ 125413 h 336550"/>
              <a:gd name="connsiteX19" fmla="*/ 166687 w 233363"/>
              <a:gd name="connsiteY19" fmla="*/ 145257 h 336550"/>
              <a:gd name="connsiteX20" fmla="*/ 166687 w 233363"/>
              <a:gd name="connsiteY20" fmla="*/ 157163 h 336550"/>
              <a:gd name="connsiteX21" fmla="*/ 207962 w 233363"/>
              <a:gd name="connsiteY21" fmla="*/ 157163 h 336550"/>
              <a:gd name="connsiteX22" fmla="*/ 207962 w 233363"/>
              <a:gd name="connsiteY22" fmla="*/ 145257 h 336550"/>
              <a:gd name="connsiteX23" fmla="*/ 186659 w 233363"/>
              <a:gd name="connsiteY23" fmla="*/ 125413 h 336550"/>
              <a:gd name="connsiteX24" fmla="*/ 186532 w 233363"/>
              <a:gd name="connsiteY24" fmla="*/ 109538 h 336550"/>
              <a:gd name="connsiteX25" fmla="*/ 223997 w 233363"/>
              <a:gd name="connsiteY25" fmla="*/ 144781 h 336550"/>
              <a:gd name="connsiteX26" fmla="*/ 223997 w 233363"/>
              <a:gd name="connsiteY26" fmla="*/ 156528 h 336550"/>
              <a:gd name="connsiteX27" fmla="*/ 233363 w 233363"/>
              <a:gd name="connsiteY27" fmla="*/ 166970 h 336550"/>
              <a:gd name="connsiteX28" fmla="*/ 233363 w 233363"/>
              <a:gd name="connsiteY28" fmla="*/ 217876 h 336550"/>
              <a:gd name="connsiteX29" fmla="*/ 223997 w 233363"/>
              <a:gd name="connsiteY29" fmla="*/ 227013 h 336550"/>
              <a:gd name="connsiteX30" fmla="*/ 150404 w 233363"/>
              <a:gd name="connsiteY30" fmla="*/ 227013 h 336550"/>
              <a:gd name="connsiteX31" fmla="*/ 139700 w 233363"/>
              <a:gd name="connsiteY31" fmla="*/ 217876 h 336550"/>
              <a:gd name="connsiteX32" fmla="*/ 139700 w 233363"/>
              <a:gd name="connsiteY32" fmla="*/ 166970 h 336550"/>
              <a:gd name="connsiteX33" fmla="*/ 150404 w 233363"/>
              <a:gd name="connsiteY33" fmla="*/ 156528 h 336550"/>
              <a:gd name="connsiteX34" fmla="*/ 150404 w 233363"/>
              <a:gd name="connsiteY34" fmla="*/ 144781 h 336550"/>
              <a:gd name="connsiteX35" fmla="*/ 186532 w 233363"/>
              <a:gd name="connsiteY35" fmla="*/ 109538 h 336550"/>
              <a:gd name="connsiteX36" fmla="*/ 35671 w 233363"/>
              <a:gd name="connsiteY36" fmla="*/ 0 h 336550"/>
              <a:gd name="connsiteX37" fmla="*/ 159858 w 233363"/>
              <a:gd name="connsiteY37" fmla="*/ 0 h 336550"/>
              <a:gd name="connsiteX38" fmla="*/ 196850 w 233363"/>
              <a:gd name="connsiteY38" fmla="*/ 36810 h 336550"/>
              <a:gd name="connsiteX39" fmla="*/ 196850 w 233363"/>
              <a:gd name="connsiteY39" fmla="*/ 90711 h 336550"/>
              <a:gd name="connsiteX40" fmla="*/ 186281 w 233363"/>
              <a:gd name="connsiteY40" fmla="*/ 90711 h 336550"/>
              <a:gd name="connsiteX41" fmla="*/ 177033 w 233363"/>
              <a:gd name="connsiteY41" fmla="*/ 90711 h 336550"/>
              <a:gd name="connsiteX42" fmla="*/ 177033 w 233363"/>
              <a:gd name="connsiteY42" fmla="*/ 60474 h 336550"/>
              <a:gd name="connsiteX43" fmla="*/ 177033 w 233363"/>
              <a:gd name="connsiteY43" fmla="*/ 59159 h 336550"/>
              <a:gd name="connsiteX44" fmla="*/ 167785 w 233363"/>
              <a:gd name="connsiteY44" fmla="*/ 48642 h 336550"/>
              <a:gd name="connsiteX45" fmla="*/ 29065 w 233363"/>
              <a:gd name="connsiteY45" fmla="*/ 48642 h 336550"/>
              <a:gd name="connsiteX46" fmla="*/ 19817 w 233363"/>
              <a:gd name="connsiteY46" fmla="*/ 59159 h 336550"/>
              <a:gd name="connsiteX47" fmla="*/ 19817 w 233363"/>
              <a:gd name="connsiteY47" fmla="*/ 278706 h 336550"/>
              <a:gd name="connsiteX48" fmla="*/ 29065 w 233363"/>
              <a:gd name="connsiteY48" fmla="*/ 287908 h 336550"/>
              <a:gd name="connsiteX49" fmla="*/ 167785 w 233363"/>
              <a:gd name="connsiteY49" fmla="*/ 287908 h 336550"/>
              <a:gd name="connsiteX50" fmla="*/ 177033 w 233363"/>
              <a:gd name="connsiteY50" fmla="*/ 278706 h 336550"/>
              <a:gd name="connsiteX51" fmla="*/ 177033 w 233363"/>
              <a:gd name="connsiteY51" fmla="*/ 245839 h 336550"/>
              <a:gd name="connsiteX52" fmla="*/ 196850 w 233363"/>
              <a:gd name="connsiteY52" fmla="*/ 245839 h 336550"/>
              <a:gd name="connsiteX53" fmla="*/ 196850 w 233363"/>
              <a:gd name="connsiteY53" fmla="*/ 299740 h 336550"/>
              <a:gd name="connsiteX54" fmla="*/ 159858 w 233363"/>
              <a:gd name="connsiteY54" fmla="*/ 336550 h 336550"/>
              <a:gd name="connsiteX55" fmla="*/ 35671 w 233363"/>
              <a:gd name="connsiteY55" fmla="*/ 336550 h 336550"/>
              <a:gd name="connsiteX56" fmla="*/ 0 w 233363"/>
              <a:gd name="connsiteY56" fmla="*/ 299740 h 336550"/>
              <a:gd name="connsiteX57" fmla="*/ 0 w 233363"/>
              <a:gd name="connsiteY57" fmla="*/ 36810 h 336550"/>
              <a:gd name="connsiteX58" fmla="*/ 35671 w 233363"/>
              <a:gd name="connsiteY58"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233363" h="336550">
                <a:moveTo>
                  <a:pt x="79296" y="303213"/>
                </a:moveTo>
                <a:cubicBezTo>
                  <a:pt x="73898" y="303213"/>
                  <a:pt x="69850" y="306955"/>
                  <a:pt x="69850" y="311945"/>
                </a:cubicBezTo>
                <a:cubicBezTo>
                  <a:pt x="69850" y="316934"/>
                  <a:pt x="73898" y="320676"/>
                  <a:pt x="79296" y="320676"/>
                </a:cubicBezTo>
                <a:cubicBezTo>
                  <a:pt x="79296" y="320676"/>
                  <a:pt x="79296" y="320676"/>
                  <a:pt x="114379" y="320676"/>
                </a:cubicBezTo>
                <a:cubicBezTo>
                  <a:pt x="119777" y="320676"/>
                  <a:pt x="123825" y="316934"/>
                  <a:pt x="123825" y="311945"/>
                </a:cubicBezTo>
                <a:cubicBezTo>
                  <a:pt x="123825" y="306955"/>
                  <a:pt x="119777" y="303213"/>
                  <a:pt x="114379" y="303213"/>
                </a:cubicBezTo>
                <a:cubicBezTo>
                  <a:pt x="114379" y="303213"/>
                  <a:pt x="114379" y="303213"/>
                  <a:pt x="79296" y="303213"/>
                </a:cubicBezTo>
                <a:close/>
                <a:moveTo>
                  <a:pt x="189026" y="179388"/>
                </a:moveTo>
                <a:cubicBezTo>
                  <a:pt x="185284" y="179388"/>
                  <a:pt x="181542" y="180682"/>
                  <a:pt x="179047" y="184562"/>
                </a:cubicBezTo>
                <a:cubicBezTo>
                  <a:pt x="177800" y="188443"/>
                  <a:pt x="179047" y="192323"/>
                  <a:pt x="182789" y="194910"/>
                </a:cubicBezTo>
                <a:cubicBezTo>
                  <a:pt x="182789" y="196204"/>
                  <a:pt x="182789" y="196204"/>
                  <a:pt x="182789" y="197497"/>
                </a:cubicBezTo>
                <a:cubicBezTo>
                  <a:pt x="182789" y="197497"/>
                  <a:pt x="182789" y="197497"/>
                  <a:pt x="182789" y="207846"/>
                </a:cubicBezTo>
                <a:cubicBezTo>
                  <a:pt x="182789" y="211726"/>
                  <a:pt x="186532" y="214313"/>
                  <a:pt x="189026" y="211726"/>
                </a:cubicBezTo>
                <a:cubicBezTo>
                  <a:pt x="190274" y="211726"/>
                  <a:pt x="191521" y="210433"/>
                  <a:pt x="191521" y="207846"/>
                </a:cubicBezTo>
                <a:cubicBezTo>
                  <a:pt x="191521" y="207846"/>
                  <a:pt x="191521" y="207846"/>
                  <a:pt x="191521" y="197497"/>
                </a:cubicBezTo>
                <a:cubicBezTo>
                  <a:pt x="191521" y="196204"/>
                  <a:pt x="191521" y="196204"/>
                  <a:pt x="192768" y="194910"/>
                </a:cubicBezTo>
                <a:cubicBezTo>
                  <a:pt x="194016" y="193617"/>
                  <a:pt x="195263" y="191030"/>
                  <a:pt x="195263" y="188443"/>
                </a:cubicBezTo>
                <a:cubicBezTo>
                  <a:pt x="195263" y="183269"/>
                  <a:pt x="192768" y="180682"/>
                  <a:pt x="189026" y="179388"/>
                </a:cubicBezTo>
                <a:close/>
                <a:moveTo>
                  <a:pt x="186659" y="125413"/>
                </a:moveTo>
                <a:cubicBezTo>
                  <a:pt x="176007" y="125413"/>
                  <a:pt x="166687" y="133351"/>
                  <a:pt x="166687" y="145257"/>
                </a:cubicBezTo>
                <a:cubicBezTo>
                  <a:pt x="166687" y="145257"/>
                  <a:pt x="166687" y="145257"/>
                  <a:pt x="166687" y="157163"/>
                </a:cubicBezTo>
                <a:cubicBezTo>
                  <a:pt x="166687" y="157163"/>
                  <a:pt x="166687" y="157163"/>
                  <a:pt x="207962" y="157163"/>
                </a:cubicBezTo>
                <a:lnTo>
                  <a:pt x="207962" y="145257"/>
                </a:lnTo>
                <a:cubicBezTo>
                  <a:pt x="207962" y="133351"/>
                  <a:pt x="198642" y="125413"/>
                  <a:pt x="186659" y="125413"/>
                </a:cubicBezTo>
                <a:close/>
                <a:moveTo>
                  <a:pt x="186532" y="109538"/>
                </a:moveTo>
                <a:cubicBezTo>
                  <a:pt x="206602" y="109538"/>
                  <a:pt x="223997" y="125201"/>
                  <a:pt x="223997" y="144781"/>
                </a:cubicBezTo>
                <a:cubicBezTo>
                  <a:pt x="223997" y="144781"/>
                  <a:pt x="223997" y="144781"/>
                  <a:pt x="223997" y="156528"/>
                </a:cubicBezTo>
                <a:cubicBezTo>
                  <a:pt x="229349" y="156528"/>
                  <a:pt x="233363" y="161749"/>
                  <a:pt x="233363" y="166970"/>
                </a:cubicBezTo>
                <a:cubicBezTo>
                  <a:pt x="233363" y="166970"/>
                  <a:pt x="233363" y="166970"/>
                  <a:pt x="233363" y="217876"/>
                </a:cubicBezTo>
                <a:cubicBezTo>
                  <a:pt x="233363" y="223097"/>
                  <a:pt x="229349" y="227013"/>
                  <a:pt x="223997" y="227013"/>
                </a:cubicBezTo>
                <a:cubicBezTo>
                  <a:pt x="223997" y="227013"/>
                  <a:pt x="223997" y="227013"/>
                  <a:pt x="150404" y="227013"/>
                </a:cubicBezTo>
                <a:cubicBezTo>
                  <a:pt x="145052" y="227013"/>
                  <a:pt x="139700" y="223097"/>
                  <a:pt x="139700" y="217876"/>
                </a:cubicBezTo>
                <a:cubicBezTo>
                  <a:pt x="139700" y="217876"/>
                  <a:pt x="139700" y="217876"/>
                  <a:pt x="139700" y="166970"/>
                </a:cubicBezTo>
                <a:cubicBezTo>
                  <a:pt x="139700" y="161749"/>
                  <a:pt x="145052" y="156528"/>
                  <a:pt x="150404" y="156528"/>
                </a:cubicBezTo>
                <a:cubicBezTo>
                  <a:pt x="150404" y="156528"/>
                  <a:pt x="150404" y="156528"/>
                  <a:pt x="150404" y="144781"/>
                </a:cubicBezTo>
                <a:cubicBezTo>
                  <a:pt x="150404" y="125201"/>
                  <a:pt x="166461" y="109538"/>
                  <a:pt x="186532" y="109538"/>
                </a:cubicBezTo>
                <a:close/>
                <a:moveTo>
                  <a:pt x="35671" y="0"/>
                </a:moveTo>
                <a:cubicBezTo>
                  <a:pt x="35671" y="0"/>
                  <a:pt x="35671" y="0"/>
                  <a:pt x="159858" y="0"/>
                </a:cubicBezTo>
                <a:cubicBezTo>
                  <a:pt x="180996" y="0"/>
                  <a:pt x="196850" y="15776"/>
                  <a:pt x="196850" y="36810"/>
                </a:cubicBezTo>
                <a:cubicBezTo>
                  <a:pt x="196850" y="36810"/>
                  <a:pt x="196850" y="36810"/>
                  <a:pt x="196850" y="90711"/>
                </a:cubicBezTo>
                <a:cubicBezTo>
                  <a:pt x="194208" y="90711"/>
                  <a:pt x="190244" y="90711"/>
                  <a:pt x="186281" y="90711"/>
                </a:cubicBezTo>
                <a:cubicBezTo>
                  <a:pt x="183639" y="90711"/>
                  <a:pt x="180996" y="90711"/>
                  <a:pt x="177033" y="90711"/>
                </a:cubicBezTo>
                <a:cubicBezTo>
                  <a:pt x="177033" y="90711"/>
                  <a:pt x="177033" y="90711"/>
                  <a:pt x="177033" y="60474"/>
                </a:cubicBezTo>
                <a:cubicBezTo>
                  <a:pt x="177033" y="60474"/>
                  <a:pt x="177033" y="60474"/>
                  <a:pt x="177033" y="59159"/>
                </a:cubicBezTo>
                <a:cubicBezTo>
                  <a:pt x="177033" y="53900"/>
                  <a:pt x="173070" y="48642"/>
                  <a:pt x="167785" y="48642"/>
                </a:cubicBezTo>
                <a:cubicBezTo>
                  <a:pt x="167785" y="48642"/>
                  <a:pt x="167785" y="48642"/>
                  <a:pt x="29065" y="48642"/>
                </a:cubicBezTo>
                <a:cubicBezTo>
                  <a:pt x="23780" y="48642"/>
                  <a:pt x="19817" y="53900"/>
                  <a:pt x="19817" y="59159"/>
                </a:cubicBezTo>
                <a:cubicBezTo>
                  <a:pt x="19817" y="59159"/>
                  <a:pt x="19817" y="59159"/>
                  <a:pt x="19817" y="278706"/>
                </a:cubicBezTo>
                <a:cubicBezTo>
                  <a:pt x="19817" y="282650"/>
                  <a:pt x="23780" y="287908"/>
                  <a:pt x="29065" y="287908"/>
                </a:cubicBezTo>
                <a:cubicBezTo>
                  <a:pt x="29065" y="287908"/>
                  <a:pt x="29065" y="287908"/>
                  <a:pt x="167785" y="287908"/>
                </a:cubicBezTo>
                <a:cubicBezTo>
                  <a:pt x="173070" y="287908"/>
                  <a:pt x="177033" y="282650"/>
                  <a:pt x="177033" y="278706"/>
                </a:cubicBezTo>
                <a:cubicBezTo>
                  <a:pt x="177033" y="278706"/>
                  <a:pt x="177033" y="278706"/>
                  <a:pt x="177033" y="245839"/>
                </a:cubicBezTo>
                <a:cubicBezTo>
                  <a:pt x="177033" y="245839"/>
                  <a:pt x="177033" y="245839"/>
                  <a:pt x="196850" y="245839"/>
                </a:cubicBezTo>
                <a:cubicBezTo>
                  <a:pt x="196850" y="245839"/>
                  <a:pt x="196850" y="245839"/>
                  <a:pt x="196850" y="299740"/>
                </a:cubicBezTo>
                <a:cubicBezTo>
                  <a:pt x="196850" y="320774"/>
                  <a:pt x="180996" y="336550"/>
                  <a:pt x="159858" y="336550"/>
                </a:cubicBezTo>
                <a:cubicBezTo>
                  <a:pt x="159858" y="336550"/>
                  <a:pt x="159858" y="336550"/>
                  <a:pt x="35671" y="336550"/>
                </a:cubicBezTo>
                <a:cubicBezTo>
                  <a:pt x="15854" y="336550"/>
                  <a:pt x="0" y="320774"/>
                  <a:pt x="0" y="299740"/>
                </a:cubicBezTo>
                <a:cubicBezTo>
                  <a:pt x="0" y="299740"/>
                  <a:pt x="0" y="299740"/>
                  <a:pt x="0" y="36810"/>
                </a:cubicBezTo>
                <a:cubicBezTo>
                  <a:pt x="0" y="15776"/>
                  <a:pt x="15854" y="0"/>
                  <a:pt x="35671" y="0"/>
                </a:cubicBezTo>
                <a:close/>
              </a:path>
            </a:pathLst>
          </a:custGeom>
          <a:solidFill>
            <a:schemeClr val="bg1"/>
          </a:solidFill>
          <a:ln>
            <a:noFill/>
          </a:ln>
          <a:extLst/>
        </p:spPr>
        <p:txBody>
          <a:bodyPr anchor="ctr"/>
          <a:lstStyle/>
          <a:p>
            <a:pPr algn="ctr"/>
            <a:endParaRPr/>
          </a:p>
        </p:txBody>
      </p:sp>
      <p:grpSp>
        <p:nvGrpSpPr>
          <p:cNvPr id="47" name="组合 46">
            <a:extLst>
              <a:ext uri="{FF2B5EF4-FFF2-40B4-BE49-F238E27FC236}">
                <a16:creationId xmlns:a16="http://schemas.microsoft.com/office/drawing/2014/main" id="{16584B60-94F1-4295-81AF-CD1D8210045A}"/>
              </a:ext>
            </a:extLst>
          </p:cNvPr>
          <p:cNvGrpSpPr/>
          <p:nvPr/>
        </p:nvGrpSpPr>
        <p:grpSpPr>
          <a:xfrm>
            <a:off x="1280845" y="4609515"/>
            <a:ext cx="3102591" cy="724360"/>
            <a:chOff x="8461577" y="3139323"/>
            <a:chExt cx="4087891" cy="835777"/>
          </a:xfrm>
        </p:grpSpPr>
        <p:sp>
          <p:nvSpPr>
            <p:cNvPr id="61" name="文本框 73">
              <a:extLst>
                <a:ext uri="{FF2B5EF4-FFF2-40B4-BE49-F238E27FC236}">
                  <a16:creationId xmlns:a16="http://schemas.microsoft.com/office/drawing/2014/main" id="{F0F928AF-DECE-40FC-A4E2-34FDE48BCC94}"/>
                </a:ext>
              </a:extLst>
            </p:cNvPr>
            <p:cNvSpPr txBox="1"/>
            <p:nvPr/>
          </p:nvSpPr>
          <p:spPr>
            <a:xfrm>
              <a:off x="8461577" y="3385544"/>
              <a:ext cx="4087891" cy="589556"/>
            </a:xfrm>
            <a:prstGeom prst="rect">
              <a:avLst/>
            </a:prstGeom>
            <a:noFill/>
          </p:spPr>
          <p:txBody>
            <a:bodyPr wrap="square" lIns="72000" tIns="0" rIns="72000" bIns="0" anchor="ctr" anchorCtr="0">
              <a:normAutofit/>
            </a:bodyPr>
            <a:lstStyle/>
            <a:p>
              <a:pPr defTabSz="914378">
                <a:lnSpc>
                  <a:spcPct val="120000"/>
                </a:lnSpc>
                <a:defRPr/>
              </a:pPr>
              <a:r>
                <a:rPr lang="zh-CN" altLang="en-US" sz="1000"/>
                <a:t>此部分内容作为文字排版占位显示</a:t>
              </a:r>
              <a:br>
                <a:rPr lang="zh-CN" altLang="en-US" sz="1000"/>
              </a:br>
              <a:r>
                <a:rPr lang="zh-CN" altLang="en-US" sz="1000"/>
                <a:t>（建议使用主题字体）</a:t>
              </a:r>
            </a:p>
          </p:txBody>
        </p:sp>
        <p:sp>
          <p:nvSpPr>
            <p:cNvPr id="62" name="矩形 61">
              <a:extLst>
                <a:ext uri="{FF2B5EF4-FFF2-40B4-BE49-F238E27FC236}">
                  <a16:creationId xmlns:a16="http://schemas.microsoft.com/office/drawing/2014/main" id="{B3106794-DF79-4E5A-9C6B-D836C3D91023}"/>
                </a:ext>
              </a:extLst>
            </p:cNvPr>
            <p:cNvSpPr/>
            <p:nvPr/>
          </p:nvSpPr>
          <p:spPr>
            <a:xfrm>
              <a:off x="8461577" y="3139323"/>
              <a:ext cx="2457329" cy="246221"/>
            </a:xfrm>
            <a:prstGeom prst="rect">
              <a:avLst/>
            </a:prstGeom>
          </p:spPr>
          <p:txBody>
            <a:bodyPr wrap="none" lIns="72000" tIns="0" rIns="72000" bIns="0">
              <a:normAutofit fontScale="92500" lnSpcReduction="10000"/>
            </a:bodyPr>
            <a:lstStyle/>
            <a:p>
              <a:pPr lvl="0" defTabSz="914378">
                <a:defRPr/>
              </a:pPr>
              <a:r>
                <a:rPr lang="zh-CN" altLang="en-US" sz="1600" b="1">
                  <a:solidFill>
                    <a:schemeClr val="accent1"/>
                  </a:solidFill>
                </a:rPr>
                <a:t>标题文本预设</a:t>
              </a:r>
            </a:p>
          </p:txBody>
        </p:sp>
      </p:grpSp>
      <p:grpSp>
        <p:nvGrpSpPr>
          <p:cNvPr id="48" name="组合 47">
            <a:extLst>
              <a:ext uri="{FF2B5EF4-FFF2-40B4-BE49-F238E27FC236}">
                <a16:creationId xmlns:a16="http://schemas.microsoft.com/office/drawing/2014/main" id="{F0B206F6-95F4-437B-9CC9-FC6C03A571A5}"/>
              </a:ext>
            </a:extLst>
          </p:cNvPr>
          <p:cNvGrpSpPr/>
          <p:nvPr/>
        </p:nvGrpSpPr>
        <p:grpSpPr>
          <a:xfrm>
            <a:off x="4671459" y="1673807"/>
            <a:ext cx="3102593" cy="724360"/>
            <a:chOff x="8461576" y="3139323"/>
            <a:chExt cx="4087892" cy="835777"/>
          </a:xfrm>
        </p:grpSpPr>
        <p:sp>
          <p:nvSpPr>
            <p:cNvPr id="59" name="文本框 69">
              <a:extLst>
                <a:ext uri="{FF2B5EF4-FFF2-40B4-BE49-F238E27FC236}">
                  <a16:creationId xmlns:a16="http://schemas.microsoft.com/office/drawing/2014/main" id="{12BE90F2-2305-4B28-8AF6-344D48FCE7D5}"/>
                </a:ext>
              </a:extLst>
            </p:cNvPr>
            <p:cNvSpPr txBox="1"/>
            <p:nvPr/>
          </p:nvSpPr>
          <p:spPr>
            <a:xfrm>
              <a:off x="8461577" y="3385544"/>
              <a:ext cx="4087891" cy="589556"/>
            </a:xfrm>
            <a:prstGeom prst="rect">
              <a:avLst/>
            </a:prstGeom>
            <a:noFill/>
          </p:spPr>
          <p:txBody>
            <a:bodyPr wrap="square" lIns="72000" tIns="0" rIns="72000" bIns="0" anchor="ctr" anchorCtr="0">
              <a:normAutofit/>
            </a:bodyPr>
            <a:lstStyle/>
            <a:p>
              <a:pPr defTabSz="914378">
                <a:lnSpc>
                  <a:spcPct val="120000"/>
                </a:lnSpc>
                <a:defRPr/>
              </a:pPr>
              <a:r>
                <a:rPr lang="zh-CN" altLang="en-US" sz="1000"/>
                <a:t>此部分内容作为文字排版占位显示</a:t>
              </a:r>
              <a:br>
                <a:rPr lang="zh-CN" altLang="en-US" sz="1000"/>
              </a:br>
              <a:r>
                <a:rPr lang="zh-CN" altLang="en-US" sz="1000"/>
                <a:t>（建议使用主题字体）</a:t>
              </a:r>
            </a:p>
          </p:txBody>
        </p:sp>
        <p:sp>
          <p:nvSpPr>
            <p:cNvPr id="60" name="矩形 59">
              <a:extLst>
                <a:ext uri="{FF2B5EF4-FFF2-40B4-BE49-F238E27FC236}">
                  <a16:creationId xmlns:a16="http://schemas.microsoft.com/office/drawing/2014/main" id="{CBB5C08B-56E9-441A-A80A-6E26F2E6F353}"/>
                </a:ext>
              </a:extLst>
            </p:cNvPr>
            <p:cNvSpPr/>
            <p:nvPr/>
          </p:nvSpPr>
          <p:spPr>
            <a:xfrm>
              <a:off x="8461576" y="3139323"/>
              <a:ext cx="2457330" cy="246221"/>
            </a:xfrm>
            <a:prstGeom prst="rect">
              <a:avLst/>
            </a:prstGeom>
          </p:spPr>
          <p:txBody>
            <a:bodyPr wrap="none" lIns="72000" tIns="0" rIns="72000" bIns="0">
              <a:normAutofit fontScale="92500" lnSpcReduction="10000"/>
            </a:bodyPr>
            <a:lstStyle/>
            <a:p>
              <a:pPr lvl="0" defTabSz="914378">
                <a:defRPr/>
              </a:pPr>
              <a:r>
                <a:rPr lang="zh-CN" altLang="en-US" sz="1600" b="1">
                  <a:solidFill>
                    <a:schemeClr val="accent2"/>
                  </a:solidFill>
                </a:rPr>
                <a:t>标题文本预设</a:t>
              </a:r>
            </a:p>
          </p:txBody>
        </p:sp>
      </p:grpSp>
      <p:grpSp>
        <p:nvGrpSpPr>
          <p:cNvPr id="49" name="组合 48">
            <a:extLst>
              <a:ext uri="{FF2B5EF4-FFF2-40B4-BE49-F238E27FC236}">
                <a16:creationId xmlns:a16="http://schemas.microsoft.com/office/drawing/2014/main" id="{AC5580C3-A50D-4173-8C81-C2DBCDA6468B}"/>
              </a:ext>
            </a:extLst>
          </p:cNvPr>
          <p:cNvGrpSpPr/>
          <p:nvPr/>
        </p:nvGrpSpPr>
        <p:grpSpPr>
          <a:xfrm>
            <a:off x="6416717" y="4609515"/>
            <a:ext cx="3102591" cy="724360"/>
            <a:chOff x="8433871" y="3139323"/>
            <a:chExt cx="4087891" cy="835777"/>
          </a:xfrm>
        </p:grpSpPr>
        <p:sp>
          <p:nvSpPr>
            <p:cNvPr id="57" name="文本框 65">
              <a:extLst>
                <a:ext uri="{FF2B5EF4-FFF2-40B4-BE49-F238E27FC236}">
                  <a16:creationId xmlns:a16="http://schemas.microsoft.com/office/drawing/2014/main" id="{D1EA4C12-46E1-46E0-92C7-9845200BECDF}"/>
                </a:ext>
              </a:extLst>
            </p:cNvPr>
            <p:cNvSpPr txBox="1"/>
            <p:nvPr/>
          </p:nvSpPr>
          <p:spPr>
            <a:xfrm>
              <a:off x="8433871" y="3385544"/>
              <a:ext cx="4087891" cy="589556"/>
            </a:xfrm>
            <a:prstGeom prst="rect">
              <a:avLst/>
            </a:prstGeom>
            <a:noFill/>
          </p:spPr>
          <p:txBody>
            <a:bodyPr wrap="square" lIns="72000" tIns="0" rIns="72000" bIns="0" anchor="ctr" anchorCtr="0">
              <a:normAutofit/>
            </a:bodyPr>
            <a:lstStyle/>
            <a:p>
              <a:pPr defTabSz="914378">
                <a:lnSpc>
                  <a:spcPct val="120000"/>
                </a:lnSpc>
                <a:defRPr/>
              </a:pPr>
              <a:r>
                <a:rPr lang="zh-CN" altLang="en-US" sz="1000"/>
                <a:t>此部分内容作为文字排版占位显示</a:t>
              </a:r>
              <a:br>
                <a:rPr lang="zh-CN" altLang="en-US" sz="1000"/>
              </a:br>
              <a:r>
                <a:rPr lang="zh-CN" altLang="en-US" sz="1000"/>
                <a:t>（建议使用主题字体）</a:t>
              </a:r>
            </a:p>
          </p:txBody>
        </p:sp>
        <p:sp>
          <p:nvSpPr>
            <p:cNvPr id="58" name="矩形 57">
              <a:extLst>
                <a:ext uri="{FF2B5EF4-FFF2-40B4-BE49-F238E27FC236}">
                  <a16:creationId xmlns:a16="http://schemas.microsoft.com/office/drawing/2014/main" id="{12C6EF6E-D46C-4969-B44D-3F5110EBB671}"/>
                </a:ext>
              </a:extLst>
            </p:cNvPr>
            <p:cNvSpPr/>
            <p:nvPr/>
          </p:nvSpPr>
          <p:spPr>
            <a:xfrm>
              <a:off x="8433872" y="3139323"/>
              <a:ext cx="2457329" cy="246221"/>
            </a:xfrm>
            <a:prstGeom prst="rect">
              <a:avLst/>
            </a:prstGeom>
          </p:spPr>
          <p:txBody>
            <a:bodyPr wrap="none" lIns="72000" tIns="0" rIns="72000" bIns="0">
              <a:normAutofit fontScale="92500" lnSpcReduction="10000"/>
            </a:bodyPr>
            <a:lstStyle/>
            <a:p>
              <a:pPr lvl="0" defTabSz="914378">
                <a:defRPr/>
              </a:pPr>
              <a:r>
                <a:rPr lang="zh-CN" altLang="en-US" sz="1600" b="1">
                  <a:solidFill>
                    <a:schemeClr val="accent4"/>
                  </a:solidFill>
                </a:rPr>
                <a:t>标题文本预设</a:t>
              </a:r>
            </a:p>
          </p:txBody>
        </p:sp>
      </p:grpSp>
      <p:grpSp>
        <p:nvGrpSpPr>
          <p:cNvPr id="50" name="组合 49">
            <a:extLst>
              <a:ext uri="{FF2B5EF4-FFF2-40B4-BE49-F238E27FC236}">
                <a16:creationId xmlns:a16="http://schemas.microsoft.com/office/drawing/2014/main" id="{DC47475E-CC06-48C4-8B5F-9ADB97384CFD}"/>
              </a:ext>
            </a:extLst>
          </p:cNvPr>
          <p:cNvGrpSpPr/>
          <p:nvPr/>
        </p:nvGrpSpPr>
        <p:grpSpPr>
          <a:xfrm>
            <a:off x="7695154" y="1670540"/>
            <a:ext cx="3102591" cy="724360"/>
            <a:chOff x="8461576" y="3139323"/>
            <a:chExt cx="4087891" cy="835777"/>
          </a:xfrm>
        </p:grpSpPr>
        <p:sp>
          <p:nvSpPr>
            <p:cNvPr id="55" name="文本框 61">
              <a:extLst>
                <a:ext uri="{FF2B5EF4-FFF2-40B4-BE49-F238E27FC236}">
                  <a16:creationId xmlns:a16="http://schemas.microsoft.com/office/drawing/2014/main" id="{C060CF30-2971-4227-9388-17F19F602C92}"/>
                </a:ext>
              </a:extLst>
            </p:cNvPr>
            <p:cNvSpPr txBox="1"/>
            <p:nvPr/>
          </p:nvSpPr>
          <p:spPr>
            <a:xfrm>
              <a:off x="8461576" y="3385544"/>
              <a:ext cx="4087891" cy="589556"/>
            </a:xfrm>
            <a:prstGeom prst="rect">
              <a:avLst/>
            </a:prstGeom>
            <a:noFill/>
          </p:spPr>
          <p:txBody>
            <a:bodyPr wrap="square" lIns="72000" tIns="0" rIns="72000" bIns="0" anchor="ctr" anchorCtr="0">
              <a:normAutofit/>
            </a:bodyPr>
            <a:lstStyle/>
            <a:p>
              <a:pPr defTabSz="914378">
                <a:lnSpc>
                  <a:spcPct val="120000"/>
                </a:lnSpc>
                <a:defRPr/>
              </a:pPr>
              <a:r>
                <a:rPr lang="zh-CN" altLang="en-US" sz="1000"/>
                <a:t>此部分内容作为文字排版占位显示</a:t>
              </a:r>
              <a:br>
                <a:rPr lang="zh-CN" altLang="en-US" sz="1000"/>
              </a:br>
              <a:r>
                <a:rPr lang="zh-CN" altLang="en-US" sz="1000"/>
                <a:t>（建议使用主题字体）</a:t>
              </a:r>
            </a:p>
          </p:txBody>
        </p:sp>
        <p:sp>
          <p:nvSpPr>
            <p:cNvPr id="56" name="矩形 55">
              <a:extLst>
                <a:ext uri="{FF2B5EF4-FFF2-40B4-BE49-F238E27FC236}">
                  <a16:creationId xmlns:a16="http://schemas.microsoft.com/office/drawing/2014/main" id="{5608FE8A-AE31-4545-8958-24CD0440FF76}"/>
                </a:ext>
              </a:extLst>
            </p:cNvPr>
            <p:cNvSpPr/>
            <p:nvPr/>
          </p:nvSpPr>
          <p:spPr>
            <a:xfrm>
              <a:off x="8461577" y="3139323"/>
              <a:ext cx="2457329" cy="246221"/>
            </a:xfrm>
            <a:prstGeom prst="rect">
              <a:avLst/>
            </a:prstGeom>
          </p:spPr>
          <p:txBody>
            <a:bodyPr wrap="none" lIns="72000" tIns="0" rIns="72000" bIns="0">
              <a:normAutofit fontScale="92500" lnSpcReduction="10000"/>
            </a:bodyPr>
            <a:lstStyle/>
            <a:p>
              <a:pPr lvl="0" defTabSz="914378">
                <a:defRPr/>
              </a:pPr>
              <a:r>
                <a:rPr lang="zh-CN" altLang="en-US" sz="1600" b="1">
                  <a:solidFill>
                    <a:schemeClr val="accent6"/>
                  </a:solidFill>
                </a:rPr>
                <a:t>标题文本预设</a:t>
              </a:r>
            </a:p>
          </p:txBody>
        </p:sp>
      </p:grpSp>
      <p:sp>
        <p:nvSpPr>
          <p:cNvPr id="51" name="矩形 50">
            <a:extLst>
              <a:ext uri="{FF2B5EF4-FFF2-40B4-BE49-F238E27FC236}">
                <a16:creationId xmlns:a16="http://schemas.microsoft.com/office/drawing/2014/main" id="{2B7BFFAA-554F-4629-8E3D-981B4BA1FCC4}"/>
              </a:ext>
            </a:extLst>
          </p:cNvPr>
          <p:cNvSpPr/>
          <p:nvPr/>
        </p:nvSpPr>
        <p:spPr>
          <a:xfrm>
            <a:off x="3751045" y="3019991"/>
            <a:ext cx="904415" cy="523220"/>
          </a:xfrm>
          <a:prstGeom prst="rect">
            <a:avLst/>
          </a:prstGeom>
        </p:spPr>
        <p:txBody>
          <a:bodyPr wrap="none">
            <a:normAutofit/>
          </a:bodyPr>
          <a:lstStyle/>
          <a:p>
            <a:pPr lvl="0" defTabSz="914378">
              <a:defRPr/>
            </a:pPr>
            <a:r>
              <a:rPr lang="en-US" altLang="zh-CN" sz="2800" b="1">
                <a:solidFill>
                  <a:schemeClr val="bg1"/>
                </a:solidFill>
              </a:rPr>
              <a:t>40%</a:t>
            </a:r>
          </a:p>
        </p:txBody>
      </p:sp>
      <p:sp>
        <p:nvSpPr>
          <p:cNvPr id="52" name="矩形 51">
            <a:extLst>
              <a:ext uri="{FF2B5EF4-FFF2-40B4-BE49-F238E27FC236}">
                <a16:creationId xmlns:a16="http://schemas.microsoft.com/office/drawing/2014/main" id="{AB115F6D-6F70-4C1B-A485-5850E97C479A}"/>
              </a:ext>
            </a:extLst>
          </p:cNvPr>
          <p:cNvSpPr/>
          <p:nvPr/>
        </p:nvSpPr>
        <p:spPr>
          <a:xfrm>
            <a:off x="5505348" y="3019991"/>
            <a:ext cx="904415" cy="523220"/>
          </a:xfrm>
          <a:prstGeom prst="rect">
            <a:avLst/>
          </a:prstGeom>
        </p:spPr>
        <p:txBody>
          <a:bodyPr wrap="none">
            <a:normAutofit/>
          </a:bodyPr>
          <a:lstStyle/>
          <a:p>
            <a:pPr lvl="0" defTabSz="914378">
              <a:defRPr/>
            </a:pPr>
            <a:r>
              <a:rPr lang="en-US" altLang="zh-CN" sz="2800" b="1" dirty="0">
                <a:solidFill>
                  <a:schemeClr val="bg1"/>
                </a:solidFill>
              </a:rPr>
              <a:t>20%</a:t>
            </a:r>
          </a:p>
        </p:txBody>
      </p:sp>
      <p:sp>
        <p:nvSpPr>
          <p:cNvPr id="53" name="矩形 52">
            <a:extLst>
              <a:ext uri="{FF2B5EF4-FFF2-40B4-BE49-F238E27FC236}">
                <a16:creationId xmlns:a16="http://schemas.microsoft.com/office/drawing/2014/main" id="{E33B9774-5A73-4E5F-89C8-9DF710D5BFF2}"/>
              </a:ext>
            </a:extLst>
          </p:cNvPr>
          <p:cNvSpPr/>
          <p:nvPr/>
        </p:nvSpPr>
        <p:spPr>
          <a:xfrm>
            <a:off x="6834894" y="3019991"/>
            <a:ext cx="904415" cy="523220"/>
          </a:xfrm>
          <a:prstGeom prst="rect">
            <a:avLst/>
          </a:prstGeom>
        </p:spPr>
        <p:txBody>
          <a:bodyPr wrap="none">
            <a:normAutofit/>
          </a:bodyPr>
          <a:lstStyle/>
          <a:p>
            <a:pPr lvl="0" defTabSz="914378">
              <a:defRPr/>
            </a:pPr>
            <a:r>
              <a:rPr lang="en-US" altLang="zh-CN" sz="2800" b="1">
                <a:solidFill>
                  <a:schemeClr val="bg1"/>
                </a:solidFill>
              </a:rPr>
              <a:t>15%</a:t>
            </a:r>
          </a:p>
        </p:txBody>
      </p:sp>
      <p:sp>
        <p:nvSpPr>
          <p:cNvPr id="54" name="矩形 53">
            <a:extLst>
              <a:ext uri="{FF2B5EF4-FFF2-40B4-BE49-F238E27FC236}">
                <a16:creationId xmlns:a16="http://schemas.microsoft.com/office/drawing/2014/main" id="{27BF5136-6F91-4C0D-A839-D2C13FF47365}"/>
              </a:ext>
            </a:extLst>
          </p:cNvPr>
          <p:cNvSpPr/>
          <p:nvPr/>
        </p:nvSpPr>
        <p:spPr>
          <a:xfrm>
            <a:off x="10030098" y="3019991"/>
            <a:ext cx="904415" cy="523220"/>
          </a:xfrm>
          <a:prstGeom prst="rect">
            <a:avLst/>
          </a:prstGeom>
        </p:spPr>
        <p:txBody>
          <a:bodyPr wrap="none">
            <a:normAutofit/>
          </a:bodyPr>
          <a:lstStyle/>
          <a:p>
            <a:pPr lvl="0" defTabSz="914378">
              <a:defRPr/>
            </a:pPr>
            <a:r>
              <a:rPr lang="en-US" altLang="zh-CN" sz="2800" b="1">
                <a:solidFill>
                  <a:schemeClr val="bg1"/>
                </a:solidFill>
              </a:rPr>
              <a:t>40%</a:t>
            </a:r>
          </a:p>
        </p:txBody>
      </p:sp>
    </p:spTree>
    <p:extLst>
      <p:ext uri="{BB962C8B-B14F-4D97-AF65-F5344CB8AC3E}">
        <p14:creationId xmlns:p14="http://schemas.microsoft.com/office/powerpoint/2010/main" val="3267266929"/>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00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anim calcmode="lin" valueType="num">
                                      <p:cBhvr>
                                        <p:cTn id="8" dur="1000" fill="hold"/>
                                        <p:tgtEl>
                                          <p:spTgt spid="34"/>
                                        </p:tgtEl>
                                        <p:attrNameLst>
                                          <p:attrName>ppt_x</p:attrName>
                                        </p:attrNameLst>
                                      </p:cBhvr>
                                      <p:tavLst>
                                        <p:tav tm="0">
                                          <p:val>
                                            <p:strVal val="#ppt_x"/>
                                          </p:val>
                                        </p:tav>
                                        <p:tav tm="100000">
                                          <p:val>
                                            <p:strVal val="#ppt_x"/>
                                          </p:val>
                                        </p:tav>
                                      </p:tavLst>
                                    </p:anim>
                                    <p:anim calcmode="lin" valueType="num">
                                      <p:cBhvr>
                                        <p:cTn id="9" dur="1000" fill="hold"/>
                                        <p:tgtEl>
                                          <p:spTgt spid="3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1500"/>
                                  </p:stCondLst>
                                  <p:childTnLst>
                                    <p:set>
                                      <p:cBhvr>
                                        <p:cTn id="11" dur="1" fill="hold">
                                          <p:stCondLst>
                                            <p:cond delay="0"/>
                                          </p:stCondLst>
                                        </p:cTn>
                                        <p:tgtEl>
                                          <p:spTgt spid="35"/>
                                        </p:tgtEl>
                                        <p:attrNameLst>
                                          <p:attrName>style.visibility</p:attrName>
                                        </p:attrNameLst>
                                      </p:cBhvr>
                                      <p:to>
                                        <p:strVal val="visible"/>
                                      </p:to>
                                    </p:set>
                                    <p:animEffect transition="in" filter="fade">
                                      <p:cBhvr>
                                        <p:cTn id="12" dur="1000"/>
                                        <p:tgtEl>
                                          <p:spTgt spid="35"/>
                                        </p:tgtEl>
                                      </p:cBhvr>
                                    </p:animEffect>
                                    <p:anim calcmode="lin" valueType="num">
                                      <p:cBhvr>
                                        <p:cTn id="13" dur="1000" fill="hold"/>
                                        <p:tgtEl>
                                          <p:spTgt spid="35"/>
                                        </p:tgtEl>
                                        <p:attrNameLst>
                                          <p:attrName>ppt_x</p:attrName>
                                        </p:attrNameLst>
                                      </p:cBhvr>
                                      <p:tavLst>
                                        <p:tav tm="0">
                                          <p:val>
                                            <p:strVal val="#ppt_x"/>
                                          </p:val>
                                        </p:tav>
                                        <p:tav tm="100000">
                                          <p:val>
                                            <p:strVal val="#ppt_x"/>
                                          </p:val>
                                        </p:tav>
                                      </p:tavLst>
                                    </p:anim>
                                    <p:anim calcmode="lin" valueType="num">
                                      <p:cBhvr>
                                        <p:cTn id="14" dur="1000" fill="hold"/>
                                        <p:tgtEl>
                                          <p:spTgt spid="3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125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1000"/>
                                        <p:tgtEl>
                                          <p:spTgt spid="36"/>
                                        </p:tgtEl>
                                      </p:cBhvr>
                                    </p:animEffect>
                                    <p:anim calcmode="lin" valueType="num">
                                      <p:cBhvr>
                                        <p:cTn id="18" dur="1000" fill="hold"/>
                                        <p:tgtEl>
                                          <p:spTgt spid="36"/>
                                        </p:tgtEl>
                                        <p:attrNameLst>
                                          <p:attrName>ppt_x</p:attrName>
                                        </p:attrNameLst>
                                      </p:cBhvr>
                                      <p:tavLst>
                                        <p:tav tm="0">
                                          <p:val>
                                            <p:strVal val="#ppt_x"/>
                                          </p:val>
                                        </p:tav>
                                        <p:tav tm="100000">
                                          <p:val>
                                            <p:strVal val="#ppt_x"/>
                                          </p:val>
                                        </p:tav>
                                      </p:tavLst>
                                    </p:anim>
                                    <p:anim calcmode="lin" valueType="num">
                                      <p:cBhvr>
                                        <p:cTn id="19" dur="1000" fill="hold"/>
                                        <p:tgtEl>
                                          <p:spTgt spid="36"/>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1000"/>
                                  </p:stCondLst>
                                  <p:childTnLst>
                                    <p:set>
                                      <p:cBhvr>
                                        <p:cTn id="21" dur="1" fill="hold">
                                          <p:stCondLst>
                                            <p:cond delay="0"/>
                                          </p:stCondLst>
                                        </p:cTn>
                                        <p:tgtEl>
                                          <p:spTgt spid="33"/>
                                        </p:tgtEl>
                                        <p:attrNameLst>
                                          <p:attrName>style.visibility</p:attrName>
                                        </p:attrNameLst>
                                      </p:cBhvr>
                                      <p:to>
                                        <p:strVal val="visible"/>
                                      </p:to>
                                    </p:set>
                                    <p:animEffect transition="in" filter="fade">
                                      <p:cBhvr>
                                        <p:cTn id="22" dur="1000"/>
                                        <p:tgtEl>
                                          <p:spTgt spid="33"/>
                                        </p:tgtEl>
                                      </p:cBhvr>
                                    </p:animEffect>
                                    <p:anim calcmode="lin" valueType="num">
                                      <p:cBhvr>
                                        <p:cTn id="23" dur="1000" fill="hold"/>
                                        <p:tgtEl>
                                          <p:spTgt spid="33"/>
                                        </p:tgtEl>
                                        <p:attrNameLst>
                                          <p:attrName>ppt_x</p:attrName>
                                        </p:attrNameLst>
                                      </p:cBhvr>
                                      <p:tavLst>
                                        <p:tav tm="0">
                                          <p:val>
                                            <p:strVal val="#ppt_x"/>
                                          </p:val>
                                        </p:tav>
                                        <p:tav tm="100000">
                                          <p:val>
                                            <p:strVal val="#ppt_x"/>
                                          </p:val>
                                        </p:tav>
                                      </p:tavLst>
                                    </p:anim>
                                    <p:anim calcmode="lin" valueType="num">
                                      <p:cBhvr>
                                        <p:cTn id="24" dur="1000" fill="hold"/>
                                        <p:tgtEl>
                                          <p:spTgt spid="33"/>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1250"/>
                                  </p:stCondLst>
                                  <p:childTnLst>
                                    <p:set>
                                      <p:cBhvr>
                                        <p:cTn id="26" dur="1" fill="hold">
                                          <p:stCondLst>
                                            <p:cond delay="0"/>
                                          </p:stCondLst>
                                        </p:cTn>
                                        <p:tgtEl>
                                          <p:spTgt spid="37"/>
                                        </p:tgtEl>
                                        <p:attrNameLst>
                                          <p:attrName>style.visibility</p:attrName>
                                        </p:attrNameLst>
                                      </p:cBhvr>
                                      <p:to>
                                        <p:strVal val="visible"/>
                                      </p:to>
                                    </p:set>
                                    <p:animEffect transition="in" filter="fade">
                                      <p:cBhvr>
                                        <p:cTn id="27" dur="1000"/>
                                        <p:tgtEl>
                                          <p:spTgt spid="37"/>
                                        </p:tgtEl>
                                      </p:cBhvr>
                                    </p:animEffect>
                                    <p:anim calcmode="lin" valueType="num">
                                      <p:cBhvr>
                                        <p:cTn id="28" dur="1000" fill="hold"/>
                                        <p:tgtEl>
                                          <p:spTgt spid="37"/>
                                        </p:tgtEl>
                                        <p:attrNameLst>
                                          <p:attrName>ppt_x</p:attrName>
                                        </p:attrNameLst>
                                      </p:cBhvr>
                                      <p:tavLst>
                                        <p:tav tm="0">
                                          <p:val>
                                            <p:strVal val="#ppt_x"/>
                                          </p:val>
                                        </p:tav>
                                        <p:tav tm="100000">
                                          <p:val>
                                            <p:strVal val="#ppt_x"/>
                                          </p:val>
                                        </p:tav>
                                      </p:tavLst>
                                    </p:anim>
                                    <p:anim calcmode="lin" valueType="num">
                                      <p:cBhvr>
                                        <p:cTn id="29" dur="1000" fill="hold"/>
                                        <p:tgtEl>
                                          <p:spTgt spid="37"/>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53" presetClass="entr" presetSubtype="16" fill="hold" nodeType="afterEffect">
                                  <p:stCondLst>
                                    <p:cond delay="0"/>
                                  </p:stCondLst>
                                  <p:childTnLst>
                                    <p:set>
                                      <p:cBhvr>
                                        <p:cTn id="32" dur="1" fill="hold">
                                          <p:stCondLst>
                                            <p:cond delay="0"/>
                                          </p:stCondLst>
                                        </p:cTn>
                                        <p:tgtEl>
                                          <p:spTgt spid="39"/>
                                        </p:tgtEl>
                                        <p:attrNameLst>
                                          <p:attrName>style.visibility</p:attrName>
                                        </p:attrNameLst>
                                      </p:cBhvr>
                                      <p:to>
                                        <p:strVal val="visible"/>
                                      </p:to>
                                    </p:set>
                                    <p:anim calcmode="lin" valueType="num">
                                      <p:cBhvr>
                                        <p:cTn id="33" dur="500" fill="hold"/>
                                        <p:tgtEl>
                                          <p:spTgt spid="39"/>
                                        </p:tgtEl>
                                        <p:attrNameLst>
                                          <p:attrName>ppt_w</p:attrName>
                                        </p:attrNameLst>
                                      </p:cBhvr>
                                      <p:tavLst>
                                        <p:tav tm="0">
                                          <p:val>
                                            <p:fltVal val="0"/>
                                          </p:val>
                                        </p:tav>
                                        <p:tav tm="100000">
                                          <p:val>
                                            <p:strVal val="#ppt_w"/>
                                          </p:val>
                                        </p:tav>
                                      </p:tavLst>
                                    </p:anim>
                                    <p:anim calcmode="lin" valueType="num">
                                      <p:cBhvr>
                                        <p:cTn id="34" dur="500" fill="hold"/>
                                        <p:tgtEl>
                                          <p:spTgt spid="39"/>
                                        </p:tgtEl>
                                        <p:attrNameLst>
                                          <p:attrName>ppt_h</p:attrName>
                                        </p:attrNameLst>
                                      </p:cBhvr>
                                      <p:tavLst>
                                        <p:tav tm="0">
                                          <p:val>
                                            <p:fltVal val="0"/>
                                          </p:val>
                                        </p:tav>
                                        <p:tav tm="100000">
                                          <p:val>
                                            <p:strVal val="#ppt_h"/>
                                          </p:val>
                                        </p:tav>
                                      </p:tavLst>
                                    </p:anim>
                                    <p:animEffect transition="in" filter="fade">
                                      <p:cBhvr>
                                        <p:cTn id="35" dur="500"/>
                                        <p:tgtEl>
                                          <p:spTgt spid="39"/>
                                        </p:tgtEl>
                                      </p:cBhvr>
                                    </p:animEffect>
                                  </p:childTnLst>
                                </p:cTn>
                              </p:par>
                            </p:childTnLst>
                          </p:cTn>
                        </p:par>
                        <p:par>
                          <p:cTn id="36" fill="hold">
                            <p:stCondLst>
                              <p:cond delay="3000"/>
                            </p:stCondLst>
                            <p:childTnLst>
                              <p:par>
                                <p:cTn id="37" presetID="53" presetClass="entr" presetSubtype="16" fill="hold" nodeType="afterEffect">
                                  <p:stCondLst>
                                    <p:cond delay="0"/>
                                  </p:stCondLst>
                                  <p:childTnLst>
                                    <p:set>
                                      <p:cBhvr>
                                        <p:cTn id="38" dur="1" fill="hold">
                                          <p:stCondLst>
                                            <p:cond delay="0"/>
                                          </p:stCondLst>
                                        </p:cTn>
                                        <p:tgtEl>
                                          <p:spTgt spid="40"/>
                                        </p:tgtEl>
                                        <p:attrNameLst>
                                          <p:attrName>style.visibility</p:attrName>
                                        </p:attrNameLst>
                                      </p:cBhvr>
                                      <p:to>
                                        <p:strVal val="visible"/>
                                      </p:to>
                                    </p:set>
                                    <p:anim calcmode="lin" valueType="num">
                                      <p:cBhvr>
                                        <p:cTn id="39" dur="500" fill="hold"/>
                                        <p:tgtEl>
                                          <p:spTgt spid="40"/>
                                        </p:tgtEl>
                                        <p:attrNameLst>
                                          <p:attrName>ppt_w</p:attrName>
                                        </p:attrNameLst>
                                      </p:cBhvr>
                                      <p:tavLst>
                                        <p:tav tm="0">
                                          <p:val>
                                            <p:fltVal val="0"/>
                                          </p:val>
                                        </p:tav>
                                        <p:tav tm="100000">
                                          <p:val>
                                            <p:strVal val="#ppt_w"/>
                                          </p:val>
                                        </p:tav>
                                      </p:tavLst>
                                    </p:anim>
                                    <p:anim calcmode="lin" valueType="num">
                                      <p:cBhvr>
                                        <p:cTn id="40" dur="500" fill="hold"/>
                                        <p:tgtEl>
                                          <p:spTgt spid="40"/>
                                        </p:tgtEl>
                                        <p:attrNameLst>
                                          <p:attrName>ppt_h</p:attrName>
                                        </p:attrNameLst>
                                      </p:cBhvr>
                                      <p:tavLst>
                                        <p:tav tm="0">
                                          <p:val>
                                            <p:fltVal val="0"/>
                                          </p:val>
                                        </p:tav>
                                        <p:tav tm="100000">
                                          <p:val>
                                            <p:strVal val="#ppt_h"/>
                                          </p:val>
                                        </p:tav>
                                      </p:tavLst>
                                    </p:anim>
                                    <p:animEffect transition="in" filter="fade">
                                      <p:cBhvr>
                                        <p:cTn id="41" dur="500"/>
                                        <p:tgtEl>
                                          <p:spTgt spid="40"/>
                                        </p:tgtEl>
                                      </p:cBhvr>
                                    </p:animEffect>
                                  </p:childTnLst>
                                </p:cTn>
                              </p:par>
                            </p:childTnLst>
                          </p:cTn>
                        </p:par>
                        <p:par>
                          <p:cTn id="42" fill="hold">
                            <p:stCondLst>
                              <p:cond delay="3500"/>
                            </p:stCondLst>
                            <p:childTnLst>
                              <p:par>
                                <p:cTn id="43" presetID="53" presetClass="entr" presetSubtype="16" fill="hold" nodeType="afterEffect">
                                  <p:stCondLst>
                                    <p:cond delay="0"/>
                                  </p:stCondLst>
                                  <p:childTnLst>
                                    <p:set>
                                      <p:cBhvr>
                                        <p:cTn id="44" dur="1" fill="hold">
                                          <p:stCondLst>
                                            <p:cond delay="0"/>
                                          </p:stCondLst>
                                        </p:cTn>
                                        <p:tgtEl>
                                          <p:spTgt spid="41"/>
                                        </p:tgtEl>
                                        <p:attrNameLst>
                                          <p:attrName>style.visibility</p:attrName>
                                        </p:attrNameLst>
                                      </p:cBhvr>
                                      <p:to>
                                        <p:strVal val="visible"/>
                                      </p:to>
                                    </p:set>
                                    <p:anim calcmode="lin" valueType="num">
                                      <p:cBhvr>
                                        <p:cTn id="45" dur="500" fill="hold"/>
                                        <p:tgtEl>
                                          <p:spTgt spid="41"/>
                                        </p:tgtEl>
                                        <p:attrNameLst>
                                          <p:attrName>ppt_w</p:attrName>
                                        </p:attrNameLst>
                                      </p:cBhvr>
                                      <p:tavLst>
                                        <p:tav tm="0">
                                          <p:val>
                                            <p:fltVal val="0"/>
                                          </p:val>
                                        </p:tav>
                                        <p:tav tm="100000">
                                          <p:val>
                                            <p:strVal val="#ppt_w"/>
                                          </p:val>
                                        </p:tav>
                                      </p:tavLst>
                                    </p:anim>
                                    <p:anim calcmode="lin" valueType="num">
                                      <p:cBhvr>
                                        <p:cTn id="46" dur="500" fill="hold"/>
                                        <p:tgtEl>
                                          <p:spTgt spid="41"/>
                                        </p:tgtEl>
                                        <p:attrNameLst>
                                          <p:attrName>ppt_h</p:attrName>
                                        </p:attrNameLst>
                                      </p:cBhvr>
                                      <p:tavLst>
                                        <p:tav tm="0">
                                          <p:val>
                                            <p:fltVal val="0"/>
                                          </p:val>
                                        </p:tav>
                                        <p:tav tm="100000">
                                          <p:val>
                                            <p:strVal val="#ppt_h"/>
                                          </p:val>
                                        </p:tav>
                                      </p:tavLst>
                                    </p:anim>
                                    <p:animEffect transition="in" filter="fade">
                                      <p:cBhvr>
                                        <p:cTn id="47" dur="500"/>
                                        <p:tgtEl>
                                          <p:spTgt spid="41"/>
                                        </p:tgtEl>
                                      </p:cBhvr>
                                    </p:animEffect>
                                  </p:childTnLst>
                                </p:cTn>
                              </p:par>
                            </p:childTnLst>
                          </p:cTn>
                        </p:par>
                        <p:par>
                          <p:cTn id="48" fill="hold">
                            <p:stCondLst>
                              <p:cond delay="4000"/>
                            </p:stCondLst>
                            <p:childTnLst>
                              <p:par>
                                <p:cTn id="49" presetID="53" presetClass="entr" presetSubtype="16" fill="hold" nodeType="afterEffect">
                                  <p:stCondLst>
                                    <p:cond delay="0"/>
                                  </p:stCondLst>
                                  <p:childTnLst>
                                    <p:set>
                                      <p:cBhvr>
                                        <p:cTn id="50" dur="1" fill="hold">
                                          <p:stCondLst>
                                            <p:cond delay="0"/>
                                          </p:stCondLst>
                                        </p:cTn>
                                        <p:tgtEl>
                                          <p:spTgt spid="42"/>
                                        </p:tgtEl>
                                        <p:attrNameLst>
                                          <p:attrName>style.visibility</p:attrName>
                                        </p:attrNameLst>
                                      </p:cBhvr>
                                      <p:to>
                                        <p:strVal val="visible"/>
                                      </p:to>
                                    </p:set>
                                    <p:anim calcmode="lin" valueType="num">
                                      <p:cBhvr>
                                        <p:cTn id="51" dur="500" fill="hold"/>
                                        <p:tgtEl>
                                          <p:spTgt spid="42"/>
                                        </p:tgtEl>
                                        <p:attrNameLst>
                                          <p:attrName>ppt_w</p:attrName>
                                        </p:attrNameLst>
                                      </p:cBhvr>
                                      <p:tavLst>
                                        <p:tav tm="0">
                                          <p:val>
                                            <p:fltVal val="0"/>
                                          </p:val>
                                        </p:tav>
                                        <p:tav tm="100000">
                                          <p:val>
                                            <p:strVal val="#ppt_w"/>
                                          </p:val>
                                        </p:tav>
                                      </p:tavLst>
                                    </p:anim>
                                    <p:anim calcmode="lin" valueType="num">
                                      <p:cBhvr>
                                        <p:cTn id="52" dur="500" fill="hold"/>
                                        <p:tgtEl>
                                          <p:spTgt spid="42"/>
                                        </p:tgtEl>
                                        <p:attrNameLst>
                                          <p:attrName>ppt_h</p:attrName>
                                        </p:attrNameLst>
                                      </p:cBhvr>
                                      <p:tavLst>
                                        <p:tav tm="0">
                                          <p:val>
                                            <p:fltVal val="0"/>
                                          </p:val>
                                        </p:tav>
                                        <p:tav tm="100000">
                                          <p:val>
                                            <p:strVal val="#ppt_h"/>
                                          </p:val>
                                        </p:tav>
                                      </p:tavLst>
                                    </p:anim>
                                    <p:animEffect transition="in" filter="fade">
                                      <p:cBhvr>
                                        <p:cTn id="53" dur="500"/>
                                        <p:tgtEl>
                                          <p:spTgt spid="42"/>
                                        </p:tgtEl>
                                      </p:cBhvr>
                                    </p:animEffect>
                                  </p:childTnLst>
                                </p:cTn>
                              </p:par>
                            </p:childTnLst>
                          </p:cTn>
                        </p:par>
                        <p:par>
                          <p:cTn id="54" fill="hold">
                            <p:stCondLst>
                              <p:cond delay="4500"/>
                            </p:stCondLst>
                            <p:childTnLst>
                              <p:par>
                                <p:cTn id="55" presetID="53" presetClass="entr" presetSubtype="16" fill="hold" grpId="0" nodeType="afterEffect">
                                  <p:stCondLst>
                                    <p:cond delay="0"/>
                                  </p:stCondLst>
                                  <p:childTnLst>
                                    <p:set>
                                      <p:cBhvr>
                                        <p:cTn id="56" dur="1" fill="hold">
                                          <p:stCondLst>
                                            <p:cond delay="0"/>
                                          </p:stCondLst>
                                        </p:cTn>
                                        <p:tgtEl>
                                          <p:spTgt spid="43"/>
                                        </p:tgtEl>
                                        <p:attrNameLst>
                                          <p:attrName>style.visibility</p:attrName>
                                        </p:attrNameLst>
                                      </p:cBhvr>
                                      <p:to>
                                        <p:strVal val="visible"/>
                                      </p:to>
                                    </p:set>
                                    <p:anim calcmode="lin" valueType="num">
                                      <p:cBhvr>
                                        <p:cTn id="57" dur="500" fill="hold"/>
                                        <p:tgtEl>
                                          <p:spTgt spid="43"/>
                                        </p:tgtEl>
                                        <p:attrNameLst>
                                          <p:attrName>ppt_w</p:attrName>
                                        </p:attrNameLst>
                                      </p:cBhvr>
                                      <p:tavLst>
                                        <p:tav tm="0">
                                          <p:val>
                                            <p:fltVal val="0"/>
                                          </p:val>
                                        </p:tav>
                                        <p:tav tm="100000">
                                          <p:val>
                                            <p:strVal val="#ppt_w"/>
                                          </p:val>
                                        </p:tav>
                                      </p:tavLst>
                                    </p:anim>
                                    <p:anim calcmode="lin" valueType="num">
                                      <p:cBhvr>
                                        <p:cTn id="58" dur="500" fill="hold"/>
                                        <p:tgtEl>
                                          <p:spTgt spid="43"/>
                                        </p:tgtEl>
                                        <p:attrNameLst>
                                          <p:attrName>ppt_h</p:attrName>
                                        </p:attrNameLst>
                                      </p:cBhvr>
                                      <p:tavLst>
                                        <p:tav tm="0">
                                          <p:val>
                                            <p:fltVal val="0"/>
                                          </p:val>
                                        </p:tav>
                                        <p:tav tm="100000">
                                          <p:val>
                                            <p:strVal val="#ppt_h"/>
                                          </p:val>
                                        </p:tav>
                                      </p:tavLst>
                                    </p:anim>
                                    <p:animEffect transition="in" filter="fade">
                                      <p:cBhvr>
                                        <p:cTn id="59" dur="500"/>
                                        <p:tgtEl>
                                          <p:spTgt spid="43"/>
                                        </p:tgtEl>
                                      </p:cBhvr>
                                    </p:animEffect>
                                  </p:childTnLst>
                                </p:cTn>
                              </p:par>
                            </p:childTnLst>
                          </p:cTn>
                        </p:par>
                        <p:par>
                          <p:cTn id="60" fill="hold">
                            <p:stCondLst>
                              <p:cond delay="5000"/>
                            </p:stCondLst>
                            <p:childTnLst>
                              <p:par>
                                <p:cTn id="61" presetID="53" presetClass="entr" presetSubtype="16" fill="hold" grpId="0" nodeType="afterEffect">
                                  <p:stCondLst>
                                    <p:cond delay="0"/>
                                  </p:stCondLst>
                                  <p:childTnLst>
                                    <p:set>
                                      <p:cBhvr>
                                        <p:cTn id="62" dur="1" fill="hold">
                                          <p:stCondLst>
                                            <p:cond delay="0"/>
                                          </p:stCondLst>
                                        </p:cTn>
                                        <p:tgtEl>
                                          <p:spTgt spid="44"/>
                                        </p:tgtEl>
                                        <p:attrNameLst>
                                          <p:attrName>style.visibility</p:attrName>
                                        </p:attrNameLst>
                                      </p:cBhvr>
                                      <p:to>
                                        <p:strVal val="visible"/>
                                      </p:to>
                                    </p:set>
                                    <p:anim calcmode="lin" valueType="num">
                                      <p:cBhvr>
                                        <p:cTn id="63" dur="500" fill="hold"/>
                                        <p:tgtEl>
                                          <p:spTgt spid="44"/>
                                        </p:tgtEl>
                                        <p:attrNameLst>
                                          <p:attrName>ppt_w</p:attrName>
                                        </p:attrNameLst>
                                      </p:cBhvr>
                                      <p:tavLst>
                                        <p:tav tm="0">
                                          <p:val>
                                            <p:fltVal val="0"/>
                                          </p:val>
                                        </p:tav>
                                        <p:tav tm="100000">
                                          <p:val>
                                            <p:strVal val="#ppt_w"/>
                                          </p:val>
                                        </p:tav>
                                      </p:tavLst>
                                    </p:anim>
                                    <p:anim calcmode="lin" valueType="num">
                                      <p:cBhvr>
                                        <p:cTn id="64" dur="500" fill="hold"/>
                                        <p:tgtEl>
                                          <p:spTgt spid="44"/>
                                        </p:tgtEl>
                                        <p:attrNameLst>
                                          <p:attrName>ppt_h</p:attrName>
                                        </p:attrNameLst>
                                      </p:cBhvr>
                                      <p:tavLst>
                                        <p:tav tm="0">
                                          <p:val>
                                            <p:fltVal val="0"/>
                                          </p:val>
                                        </p:tav>
                                        <p:tav tm="100000">
                                          <p:val>
                                            <p:strVal val="#ppt_h"/>
                                          </p:val>
                                        </p:tav>
                                      </p:tavLst>
                                    </p:anim>
                                    <p:animEffect transition="in" filter="fade">
                                      <p:cBhvr>
                                        <p:cTn id="65" dur="500"/>
                                        <p:tgtEl>
                                          <p:spTgt spid="44"/>
                                        </p:tgtEl>
                                      </p:cBhvr>
                                    </p:animEffect>
                                  </p:childTnLst>
                                </p:cTn>
                              </p:par>
                            </p:childTnLst>
                          </p:cTn>
                        </p:par>
                        <p:par>
                          <p:cTn id="66" fill="hold">
                            <p:stCondLst>
                              <p:cond delay="5500"/>
                            </p:stCondLst>
                            <p:childTnLst>
                              <p:par>
                                <p:cTn id="67" presetID="53" presetClass="entr" presetSubtype="16" fill="hold" grpId="0" nodeType="afterEffect">
                                  <p:stCondLst>
                                    <p:cond delay="0"/>
                                  </p:stCondLst>
                                  <p:childTnLst>
                                    <p:set>
                                      <p:cBhvr>
                                        <p:cTn id="68" dur="1" fill="hold">
                                          <p:stCondLst>
                                            <p:cond delay="0"/>
                                          </p:stCondLst>
                                        </p:cTn>
                                        <p:tgtEl>
                                          <p:spTgt spid="45"/>
                                        </p:tgtEl>
                                        <p:attrNameLst>
                                          <p:attrName>style.visibility</p:attrName>
                                        </p:attrNameLst>
                                      </p:cBhvr>
                                      <p:to>
                                        <p:strVal val="visible"/>
                                      </p:to>
                                    </p:set>
                                    <p:anim calcmode="lin" valueType="num">
                                      <p:cBhvr>
                                        <p:cTn id="69" dur="500" fill="hold"/>
                                        <p:tgtEl>
                                          <p:spTgt spid="45"/>
                                        </p:tgtEl>
                                        <p:attrNameLst>
                                          <p:attrName>ppt_w</p:attrName>
                                        </p:attrNameLst>
                                      </p:cBhvr>
                                      <p:tavLst>
                                        <p:tav tm="0">
                                          <p:val>
                                            <p:fltVal val="0"/>
                                          </p:val>
                                        </p:tav>
                                        <p:tav tm="100000">
                                          <p:val>
                                            <p:strVal val="#ppt_w"/>
                                          </p:val>
                                        </p:tav>
                                      </p:tavLst>
                                    </p:anim>
                                    <p:anim calcmode="lin" valueType="num">
                                      <p:cBhvr>
                                        <p:cTn id="70" dur="500" fill="hold"/>
                                        <p:tgtEl>
                                          <p:spTgt spid="45"/>
                                        </p:tgtEl>
                                        <p:attrNameLst>
                                          <p:attrName>ppt_h</p:attrName>
                                        </p:attrNameLst>
                                      </p:cBhvr>
                                      <p:tavLst>
                                        <p:tav tm="0">
                                          <p:val>
                                            <p:fltVal val="0"/>
                                          </p:val>
                                        </p:tav>
                                        <p:tav tm="100000">
                                          <p:val>
                                            <p:strVal val="#ppt_h"/>
                                          </p:val>
                                        </p:tav>
                                      </p:tavLst>
                                    </p:anim>
                                    <p:animEffect transition="in" filter="fade">
                                      <p:cBhvr>
                                        <p:cTn id="71" dur="500"/>
                                        <p:tgtEl>
                                          <p:spTgt spid="45"/>
                                        </p:tgtEl>
                                      </p:cBhvr>
                                    </p:animEffect>
                                  </p:childTnLst>
                                </p:cTn>
                              </p:par>
                            </p:childTnLst>
                          </p:cTn>
                        </p:par>
                        <p:par>
                          <p:cTn id="72" fill="hold">
                            <p:stCondLst>
                              <p:cond delay="6000"/>
                            </p:stCondLst>
                            <p:childTnLst>
                              <p:par>
                                <p:cTn id="73" presetID="53" presetClass="entr" presetSubtype="16" fill="hold" grpId="0" nodeType="afterEffect">
                                  <p:stCondLst>
                                    <p:cond delay="0"/>
                                  </p:stCondLst>
                                  <p:childTnLst>
                                    <p:set>
                                      <p:cBhvr>
                                        <p:cTn id="74" dur="1" fill="hold">
                                          <p:stCondLst>
                                            <p:cond delay="0"/>
                                          </p:stCondLst>
                                        </p:cTn>
                                        <p:tgtEl>
                                          <p:spTgt spid="46"/>
                                        </p:tgtEl>
                                        <p:attrNameLst>
                                          <p:attrName>style.visibility</p:attrName>
                                        </p:attrNameLst>
                                      </p:cBhvr>
                                      <p:to>
                                        <p:strVal val="visible"/>
                                      </p:to>
                                    </p:set>
                                    <p:anim calcmode="lin" valueType="num">
                                      <p:cBhvr>
                                        <p:cTn id="75" dur="500" fill="hold"/>
                                        <p:tgtEl>
                                          <p:spTgt spid="46"/>
                                        </p:tgtEl>
                                        <p:attrNameLst>
                                          <p:attrName>ppt_w</p:attrName>
                                        </p:attrNameLst>
                                      </p:cBhvr>
                                      <p:tavLst>
                                        <p:tav tm="0">
                                          <p:val>
                                            <p:fltVal val="0"/>
                                          </p:val>
                                        </p:tav>
                                        <p:tav tm="100000">
                                          <p:val>
                                            <p:strVal val="#ppt_w"/>
                                          </p:val>
                                        </p:tav>
                                      </p:tavLst>
                                    </p:anim>
                                    <p:anim calcmode="lin" valueType="num">
                                      <p:cBhvr>
                                        <p:cTn id="76" dur="500" fill="hold"/>
                                        <p:tgtEl>
                                          <p:spTgt spid="46"/>
                                        </p:tgtEl>
                                        <p:attrNameLst>
                                          <p:attrName>ppt_h</p:attrName>
                                        </p:attrNameLst>
                                      </p:cBhvr>
                                      <p:tavLst>
                                        <p:tav tm="0">
                                          <p:val>
                                            <p:fltVal val="0"/>
                                          </p:val>
                                        </p:tav>
                                        <p:tav tm="100000">
                                          <p:val>
                                            <p:strVal val="#ppt_h"/>
                                          </p:val>
                                        </p:tav>
                                      </p:tavLst>
                                    </p:anim>
                                    <p:animEffect transition="in" filter="fade">
                                      <p:cBhvr>
                                        <p:cTn id="77" dur="500"/>
                                        <p:tgtEl>
                                          <p:spTgt spid="46"/>
                                        </p:tgtEl>
                                      </p:cBhvr>
                                    </p:animEffect>
                                  </p:childTnLst>
                                </p:cTn>
                              </p:par>
                            </p:childTnLst>
                          </p:cTn>
                        </p:par>
                        <p:par>
                          <p:cTn id="78" fill="hold">
                            <p:stCondLst>
                              <p:cond delay="6500"/>
                            </p:stCondLst>
                            <p:childTnLst>
                              <p:par>
                                <p:cTn id="79" presetID="53" presetClass="entr" presetSubtype="16" fill="hold" nodeType="afterEffect">
                                  <p:stCondLst>
                                    <p:cond delay="0"/>
                                  </p:stCondLst>
                                  <p:childTnLst>
                                    <p:set>
                                      <p:cBhvr>
                                        <p:cTn id="80" dur="1" fill="hold">
                                          <p:stCondLst>
                                            <p:cond delay="0"/>
                                          </p:stCondLst>
                                        </p:cTn>
                                        <p:tgtEl>
                                          <p:spTgt spid="47"/>
                                        </p:tgtEl>
                                        <p:attrNameLst>
                                          <p:attrName>style.visibility</p:attrName>
                                        </p:attrNameLst>
                                      </p:cBhvr>
                                      <p:to>
                                        <p:strVal val="visible"/>
                                      </p:to>
                                    </p:set>
                                    <p:anim calcmode="lin" valueType="num">
                                      <p:cBhvr>
                                        <p:cTn id="81" dur="500" fill="hold"/>
                                        <p:tgtEl>
                                          <p:spTgt spid="47"/>
                                        </p:tgtEl>
                                        <p:attrNameLst>
                                          <p:attrName>ppt_w</p:attrName>
                                        </p:attrNameLst>
                                      </p:cBhvr>
                                      <p:tavLst>
                                        <p:tav tm="0">
                                          <p:val>
                                            <p:fltVal val="0"/>
                                          </p:val>
                                        </p:tav>
                                        <p:tav tm="100000">
                                          <p:val>
                                            <p:strVal val="#ppt_w"/>
                                          </p:val>
                                        </p:tav>
                                      </p:tavLst>
                                    </p:anim>
                                    <p:anim calcmode="lin" valueType="num">
                                      <p:cBhvr>
                                        <p:cTn id="82" dur="500" fill="hold"/>
                                        <p:tgtEl>
                                          <p:spTgt spid="47"/>
                                        </p:tgtEl>
                                        <p:attrNameLst>
                                          <p:attrName>ppt_h</p:attrName>
                                        </p:attrNameLst>
                                      </p:cBhvr>
                                      <p:tavLst>
                                        <p:tav tm="0">
                                          <p:val>
                                            <p:fltVal val="0"/>
                                          </p:val>
                                        </p:tav>
                                        <p:tav tm="100000">
                                          <p:val>
                                            <p:strVal val="#ppt_h"/>
                                          </p:val>
                                        </p:tav>
                                      </p:tavLst>
                                    </p:anim>
                                    <p:animEffect transition="in" filter="fade">
                                      <p:cBhvr>
                                        <p:cTn id="83" dur="500"/>
                                        <p:tgtEl>
                                          <p:spTgt spid="47"/>
                                        </p:tgtEl>
                                      </p:cBhvr>
                                    </p:animEffect>
                                  </p:childTnLst>
                                </p:cTn>
                              </p:par>
                            </p:childTnLst>
                          </p:cTn>
                        </p:par>
                        <p:par>
                          <p:cTn id="84" fill="hold">
                            <p:stCondLst>
                              <p:cond delay="7000"/>
                            </p:stCondLst>
                            <p:childTnLst>
                              <p:par>
                                <p:cTn id="85" presetID="53" presetClass="entr" presetSubtype="16" fill="hold" nodeType="afterEffect">
                                  <p:stCondLst>
                                    <p:cond delay="0"/>
                                  </p:stCondLst>
                                  <p:childTnLst>
                                    <p:set>
                                      <p:cBhvr>
                                        <p:cTn id="86" dur="1" fill="hold">
                                          <p:stCondLst>
                                            <p:cond delay="0"/>
                                          </p:stCondLst>
                                        </p:cTn>
                                        <p:tgtEl>
                                          <p:spTgt spid="48"/>
                                        </p:tgtEl>
                                        <p:attrNameLst>
                                          <p:attrName>style.visibility</p:attrName>
                                        </p:attrNameLst>
                                      </p:cBhvr>
                                      <p:to>
                                        <p:strVal val="visible"/>
                                      </p:to>
                                    </p:set>
                                    <p:anim calcmode="lin" valueType="num">
                                      <p:cBhvr>
                                        <p:cTn id="87" dur="500" fill="hold"/>
                                        <p:tgtEl>
                                          <p:spTgt spid="48"/>
                                        </p:tgtEl>
                                        <p:attrNameLst>
                                          <p:attrName>ppt_w</p:attrName>
                                        </p:attrNameLst>
                                      </p:cBhvr>
                                      <p:tavLst>
                                        <p:tav tm="0">
                                          <p:val>
                                            <p:fltVal val="0"/>
                                          </p:val>
                                        </p:tav>
                                        <p:tav tm="100000">
                                          <p:val>
                                            <p:strVal val="#ppt_w"/>
                                          </p:val>
                                        </p:tav>
                                      </p:tavLst>
                                    </p:anim>
                                    <p:anim calcmode="lin" valueType="num">
                                      <p:cBhvr>
                                        <p:cTn id="88" dur="500" fill="hold"/>
                                        <p:tgtEl>
                                          <p:spTgt spid="48"/>
                                        </p:tgtEl>
                                        <p:attrNameLst>
                                          <p:attrName>ppt_h</p:attrName>
                                        </p:attrNameLst>
                                      </p:cBhvr>
                                      <p:tavLst>
                                        <p:tav tm="0">
                                          <p:val>
                                            <p:fltVal val="0"/>
                                          </p:val>
                                        </p:tav>
                                        <p:tav tm="100000">
                                          <p:val>
                                            <p:strVal val="#ppt_h"/>
                                          </p:val>
                                        </p:tav>
                                      </p:tavLst>
                                    </p:anim>
                                    <p:animEffect transition="in" filter="fade">
                                      <p:cBhvr>
                                        <p:cTn id="89" dur="500"/>
                                        <p:tgtEl>
                                          <p:spTgt spid="48"/>
                                        </p:tgtEl>
                                      </p:cBhvr>
                                    </p:animEffect>
                                  </p:childTnLst>
                                </p:cTn>
                              </p:par>
                            </p:childTnLst>
                          </p:cTn>
                        </p:par>
                        <p:par>
                          <p:cTn id="90" fill="hold">
                            <p:stCondLst>
                              <p:cond delay="7500"/>
                            </p:stCondLst>
                            <p:childTnLst>
                              <p:par>
                                <p:cTn id="91" presetID="53" presetClass="entr" presetSubtype="16" fill="hold" nodeType="afterEffect">
                                  <p:stCondLst>
                                    <p:cond delay="0"/>
                                  </p:stCondLst>
                                  <p:childTnLst>
                                    <p:set>
                                      <p:cBhvr>
                                        <p:cTn id="92" dur="1" fill="hold">
                                          <p:stCondLst>
                                            <p:cond delay="0"/>
                                          </p:stCondLst>
                                        </p:cTn>
                                        <p:tgtEl>
                                          <p:spTgt spid="49"/>
                                        </p:tgtEl>
                                        <p:attrNameLst>
                                          <p:attrName>style.visibility</p:attrName>
                                        </p:attrNameLst>
                                      </p:cBhvr>
                                      <p:to>
                                        <p:strVal val="visible"/>
                                      </p:to>
                                    </p:set>
                                    <p:anim calcmode="lin" valueType="num">
                                      <p:cBhvr>
                                        <p:cTn id="93" dur="500" fill="hold"/>
                                        <p:tgtEl>
                                          <p:spTgt spid="49"/>
                                        </p:tgtEl>
                                        <p:attrNameLst>
                                          <p:attrName>ppt_w</p:attrName>
                                        </p:attrNameLst>
                                      </p:cBhvr>
                                      <p:tavLst>
                                        <p:tav tm="0">
                                          <p:val>
                                            <p:fltVal val="0"/>
                                          </p:val>
                                        </p:tav>
                                        <p:tav tm="100000">
                                          <p:val>
                                            <p:strVal val="#ppt_w"/>
                                          </p:val>
                                        </p:tav>
                                      </p:tavLst>
                                    </p:anim>
                                    <p:anim calcmode="lin" valueType="num">
                                      <p:cBhvr>
                                        <p:cTn id="94" dur="500" fill="hold"/>
                                        <p:tgtEl>
                                          <p:spTgt spid="49"/>
                                        </p:tgtEl>
                                        <p:attrNameLst>
                                          <p:attrName>ppt_h</p:attrName>
                                        </p:attrNameLst>
                                      </p:cBhvr>
                                      <p:tavLst>
                                        <p:tav tm="0">
                                          <p:val>
                                            <p:fltVal val="0"/>
                                          </p:val>
                                        </p:tav>
                                        <p:tav tm="100000">
                                          <p:val>
                                            <p:strVal val="#ppt_h"/>
                                          </p:val>
                                        </p:tav>
                                      </p:tavLst>
                                    </p:anim>
                                    <p:animEffect transition="in" filter="fade">
                                      <p:cBhvr>
                                        <p:cTn id="95" dur="500"/>
                                        <p:tgtEl>
                                          <p:spTgt spid="49"/>
                                        </p:tgtEl>
                                      </p:cBhvr>
                                    </p:animEffect>
                                  </p:childTnLst>
                                </p:cTn>
                              </p:par>
                            </p:childTnLst>
                          </p:cTn>
                        </p:par>
                        <p:par>
                          <p:cTn id="96" fill="hold">
                            <p:stCondLst>
                              <p:cond delay="8000"/>
                            </p:stCondLst>
                            <p:childTnLst>
                              <p:par>
                                <p:cTn id="97" presetID="53" presetClass="entr" presetSubtype="16" fill="hold" nodeType="afterEffect">
                                  <p:stCondLst>
                                    <p:cond delay="0"/>
                                  </p:stCondLst>
                                  <p:childTnLst>
                                    <p:set>
                                      <p:cBhvr>
                                        <p:cTn id="98" dur="1" fill="hold">
                                          <p:stCondLst>
                                            <p:cond delay="0"/>
                                          </p:stCondLst>
                                        </p:cTn>
                                        <p:tgtEl>
                                          <p:spTgt spid="50"/>
                                        </p:tgtEl>
                                        <p:attrNameLst>
                                          <p:attrName>style.visibility</p:attrName>
                                        </p:attrNameLst>
                                      </p:cBhvr>
                                      <p:to>
                                        <p:strVal val="visible"/>
                                      </p:to>
                                    </p:set>
                                    <p:anim calcmode="lin" valueType="num">
                                      <p:cBhvr>
                                        <p:cTn id="99" dur="500" fill="hold"/>
                                        <p:tgtEl>
                                          <p:spTgt spid="50"/>
                                        </p:tgtEl>
                                        <p:attrNameLst>
                                          <p:attrName>ppt_w</p:attrName>
                                        </p:attrNameLst>
                                      </p:cBhvr>
                                      <p:tavLst>
                                        <p:tav tm="0">
                                          <p:val>
                                            <p:fltVal val="0"/>
                                          </p:val>
                                        </p:tav>
                                        <p:tav tm="100000">
                                          <p:val>
                                            <p:strVal val="#ppt_w"/>
                                          </p:val>
                                        </p:tav>
                                      </p:tavLst>
                                    </p:anim>
                                    <p:anim calcmode="lin" valueType="num">
                                      <p:cBhvr>
                                        <p:cTn id="100" dur="500" fill="hold"/>
                                        <p:tgtEl>
                                          <p:spTgt spid="50"/>
                                        </p:tgtEl>
                                        <p:attrNameLst>
                                          <p:attrName>ppt_h</p:attrName>
                                        </p:attrNameLst>
                                      </p:cBhvr>
                                      <p:tavLst>
                                        <p:tav tm="0">
                                          <p:val>
                                            <p:fltVal val="0"/>
                                          </p:val>
                                        </p:tav>
                                        <p:tav tm="100000">
                                          <p:val>
                                            <p:strVal val="#ppt_h"/>
                                          </p:val>
                                        </p:tav>
                                      </p:tavLst>
                                    </p:anim>
                                    <p:animEffect transition="in" filter="fade">
                                      <p:cBhvr>
                                        <p:cTn id="101" dur="500"/>
                                        <p:tgtEl>
                                          <p:spTgt spid="50"/>
                                        </p:tgtEl>
                                      </p:cBhvr>
                                    </p:animEffect>
                                  </p:childTnLst>
                                </p:cTn>
                              </p:par>
                            </p:childTnLst>
                          </p:cTn>
                        </p:par>
                        <p:par>
                          <p:cTn id="102" fill="hold">
                            <p:stCondLst>
                              <p:cond delay="8500"/>
                            </p:stCondLst>
                            <p:childTnLst>
                              <p:par>
                                <p:cTn id="103" presetID="53" presetClass="entr" presetSubtype="16" fill="hold" grpId="0" nodeType="afterEffect">
                                  <p:stCondLst>
                                    <p:cond delay="0"/>
                                  </p:stCondLst>
                                  <p:childTnLst>
                                    <p:set>
                                      <p:cBhvr>
                                        <p:cTn id="104" dur="1" fill="hold">
                                          <p:stCondLst>
                                            <p:cond delay="0"/>
                                          </p:stCondLst>
                                        </p:cTn>
                                        <p:tgtEl>
                                          <p:spTgt spid="51"/>
                                        </p:tgtEl>
                                        <p:attrNameLst>
                                          <p:attrName>style.visibility</p:attrName>
                                        </p:attrNameLst>
                                      </p:cBhvr>
                                      <p:to>
                                        <p:strVal val="visible"/>
                                      </p:to>
                                    </p:set>
                                    <p:anim calcmode="lin" valueType="num">
                                      <p:cBhvr>
                                        <p:cTn id="105" dur="500" fill="hold"/>
                                        <p:tgtEl>
                                          <p:spTgt spid="51"/>
                                        </p:tgtEl>
                                        <p:attrNameLst>
                                          <p:attrName>ppt_w</p:attrName>
                                        </p:attrNameLst>
                                      </p:cBhvr>
                                      <p:tavLst>
                                        <p:tav tm="0">
                                          <p:val>
                                            <p:fltVal val="0"/>
                                          </p:val>
                                        </p:tav>
                                        <p:tav tm="100000">
                                          <p:val>
                                            <p:strVal val="#ppt_w"/>
                                          </p:val>
                                        </p:tav>
                                      </p:tavLst>
                                    </p:anim>
                                    <p:anim calcmode="lin" valueType="num">
                                      <p:cBhvr>
                                        <p:cTn id="106" dur="500" fill="hold"/>
                                        <p:tgtEl>
                                          <p:spTgt spid="51"/>
                                        </p:tgtEl>
                                        <p:attrNameLst>
                                          <p:attrName>ppt_h</p:attrName>
                                        </p:attrNameLst>
                                      </p:cBhvr>
                                      <p:tavLst>
                                        <p:tav tm="0">
                                          <p:val>
                                            <p:fltVal val="0"/>
                                          </p:val>
                                        </p:tav>
                                        <p:tav tm="100000">
                                          <p:val>
                                            <p:strVal val="#ppt_h"/>
                                          </p:val>
                                        </p:tav>
                                      </p:tavLst>
                                    </p:anim>
                                    <p:animEffect transition="in" filter="fade">
                                      <p:cBhvr>
                                        <p:cTn id="107" dur="500"/>
                                        <p:tgtEl>
                                          <p:spTgt spid="51"/>
                                        </p:tgtEl>
                                      </p:cBhvr>
                                    </p:animEffect>
                                  </p:childTnLst>
                                </p:cTn>
                              </p:par>
                            </p:childTnLst>
                          </p:cTn>
                        </p:par>
                        <p:par>
                          <p:cTn id="108" fill="hold">
                            <p:stCondLst>
                              <p:cond delay="9000"/>
                            </p:stCondLst>
                            <p:childTnLst>
                              <p:par>
                                <p:cTn id="109" presetID="53" presetClass="entr" presetSubtype="16" fill="hold" grpId="0" nodeType="afterEffect">
                                  <p:stCondLst>
                                    <p:cond delay="0"/>
                                  </p:stCondLst>
                                  <p:childTnLst>
                                    <p:set>
                                      <p:cBhvr>
                                        <p:cTn id="110" dur="1" fill="hold">
                                          <p:stCondLst>
                                            <p:cond delay="0"/>
                                          </p:stCondLst>
                                        </p:cTn>
                                        <p:tgtEl>
                                          <p:spTgt spid="52"/>
                                        </p:tgtEl>
                                        <p:attrNameLst>
                                          <p:attrName>style.visibility</p:attrName>
                                        </p:attrNameLst>
                                      </p:cBhvr>
                                      <p:to>
                                        <p:strVal val="visible"/>
                                      </p:to>
                                    </p:set>
                                    <p:anim calcmode="lin" valueType="num">
                                      <p:cBhvr>
                                        <p:cTn id="111" dur="500" fill="hold"/>
                                        <p:tgtEl>
                                          <p:spTgt spid="52"/>
                                        </p:tgtEl>
                                        <p:attrNameLst>
                                          <p:attrName>ppt_w</p:attrName>
                                        </p:attrNameLst>
                                      </p:cBhvr>
                                      <p:tavLst>
                                        <p:tav tm="0">
                                          <p:val>
                                            <p:fltVal val="0"/>
                                          </p:val>
                                        </p:tav>
                                        <p:tav tm="100000">
                                          <p:val>
                                            <p:strVal val="#ppt_w"/>
                                          </p:val>
                                        </p:tav>
                                      </p:tavLst>
                                    </p:anim>
                                    <p:anim calcmode="lin" valueType="num">
                                      <p:cBhvr>
                                        <p:cTn id="112" dur="500" fill="hold"/>
                                        <p:tgtEl>
                                          <p:spTgt spid="52"/>
                                        </p:tgtEl>
                                        <p:attrNameLst>
                                          <p:attrName>ppt_h</p:attrName>
                                        </p:attrNameLst>
                                      </p:cBhvr>
                                      <p:tavLst>
                                        <p:tav tm="0">
                                          <p:val>
                                            <p:fltVal val="0"/>
                                          </p:val>
                                        </p:tav>
                                        <p:tav tm="100000">
                                          <p:val>
                                            <p:strVal val="#ppt_h"/>
                                          </p:val>
                                        </p:tav>
                                      </p:tavLst>
                                    </p:anim>
                                    <p:animEffect transition="in" filter="fade">
                                      <p:cBhvr>
                                        <p:cTn id="113" dur="500"/>
                                        <p:tgtEl>
                                          <p:spTgt spid="52"/>
                                        </p:tgtEl>
                                      </p:cBhvr>
                                    </p:animEffect>
                                  </p:childTnLst>
                                </p:cTn>
                              </p:par>
                            </p:childTnLst>
                          </p:cTn>
                        </p:par>
                        <p:par>
                          <p:cTn id="114" fill="hold">
                            <p:stCondLst>
                              <p:cond delay="9500"/>
                            </p:stCondLst>
                            <p:childTnLst>
                              <p:par>
                                <p:cTn id="115" presetID="53" presetClass="entr" presetSubtype="16" fill="hold" grpId="0" nodeType="afterEffect">
                                  <p:stCondLst>
                                    <p:cond delay="0"/>
                                  </p:stCondLst>
                                  <p:childTnLst>
                                    <p:set>
                                      <p:cBhvr>
                                        <p:cTn id="116" dur="1" fill="hold">
                                          <p:stCondLst>
                                            <p:cond delay="0"/>
                                          </p:stCondLst>
                                        </p:cTn>
                                        <p:tgtEl>
                                          <p:spTgt spid="53"/>
                                        </p:tgtEl>
                                        <p:attrNameLst>
                                          <p:attrName>style.visibility</p:attrName>
                                        </p:attrNameLst>
                                      </p:cBhvr>
                                      <p:to>
                                        <p:strVal val="visible"/>
                                      </p:to>
                                    </p:set>
                                    <p:anim calcmode="lin" valueType="num">
                                      <p:cBhvr>
                                        <p:cTn id="117" dur="500" fill="hold"/>
                                        <p:tgtEl>
                                          <p:spTgt spid="53"/>
                                        </p:tgtEl>
                                        <p:attrNameLst>
                                          <p:attrName>ppt_w</p:attrName>
                                        </p:attrNameLst>
                                      </p:cBhvr>
                                      <p:tavLst>
                                        <p:tav tm="0">
                                          <p:val>
                                            <p:fltVal val="0"/>
                                          </p:val>
                                        </p:tav>
                                        <p:tav tm="100000">
                                          <p:val>
                                            <p:strVal val="#ppt_w"/>
                                          </p:val>
                                        </p:tav>
                                      </p:tavLst>
                                    </p:anim>
                                    <p:anim calcmode="lin" valueType="num">
                                      <p:cBhvr>
                                        <p:cTn id="118" dur="500" fill="hold"/>
                                        <p:tgtEl>
                                          <p:spTgt spid="53"/>
                                        </p:tgtEl>
                                        <p:attrNameLst>
                                          <p:attrName>ppt_h</p:attrName>
                                        </p:attrNameLst>
                                      </p:cBhvr>
                                      <p:tavLst>
                                        <p:tav tm="0">
                                          <p:val>
                                            <p:fltVal val="0"/>
                                          </p:val>
                                        </p:tav>
                                        <p:tav tm="100000">
                                          <p:val>
                                            <p:strVal val="#ppt_h"/>
                                          </p:val>
                                        </p:tav>
                                      </p:tavLst>
                                    </p:anim>
                                    <p:animEffect transition="in" filter="fade">
                                      <p:cBhvr>
                                        <p:cTn id="119" dur="500"/>
                                        <p:tgtEl>
                                          <p:spTgt spid="53"/>
                                        </p:tgtEl>
                                      </p:cBhvr>
                                    </p:animEffect>
                                  </p:childTnLst>
                                </p:cTn>
                              </p:par>
                            </p:childTnLst>
                          </p:cTn>
                        </p:par>
                        <p:par>
                          <p:cTn id="120" fill="hold">
                            <p:stCondLst>
                              <p:cond delay="10000"/>
                            </p:stCondLst>
                            <p:childTnLst>
                              <p:par>
                                <p:cTn id="121" presetID="53" presetClass="entr" presetSubtype="16" fill="hold" grpId="0" nodeType="afterEffect">
                                  <p:stCondLst>
                                    <p:cond delay="0"/>
                                  </p:stCondLst>
                                  <p:childTnLst>
                                    <p:set>
                                      <p:cBhvr>
                                        <p:cTn id="122" dur="1" fill="hold">
                                          <p:stCondLst>
                                            <p:cond delay="0"/>
                                          </p:stCondLst>
                                        </p:cTn>
                                        <p:tgtEl>
                                          <p:spTgt spid="54"/>
                                        </p:tgtEl>
                                        <p:attrNameLst>
                                          <p:attrName>style.visibility</p:attrName>
                                        </p:attrNameLst>
                                      </p:cBhvr>
                                      <p:to>
                                        <p:strVal val="visible"/>
                                      </p:to>
                                    </p:set>
                                    <p:anim calcmode="lin" valueType="num">
                                      <p:cBhvr>
                                        <p:cTn id="123" dur="500" fill="hold"/>
                                        <p:tgtEl>
                                          <p:spTgt spid="54"/>
                                        </p:tgtEl>
                                        <p:attrNameLst>
                                          <p:attrName>ppt_w</p:attrName>
                                        </p:attrNameLst>
                                      </p:cBhvr>
                                      <p:tavLst>
                                        <p:tav tm="0">
                                          <p:val>
                                            <p:fltVal val="0"/>
                                          </p:val>
                                        </p:tav>
                                        <p:tav tm="100000">
                                          <p:val>
                                            <p:strVal val="#ppt_w"/>
                                          </p:val>
                                        </p:tav>
                                      </p:tavLst>
                                    </p:anim>
                                    <p:anim calcmode="lin" valueType="num">
                                      <p:cBhvr>
                                        <p:cTn id="124" dur="500" fill="hold"/>
                                        <p:tgtEl>
                                          <p:spTgt spid="54"/>
                                        </p:tgtEl>
                                        <p:attrNameLst>
                                          <p:attrName>ppt_h</p:attrName>
                                        </p:attrNameLst>
                                      </p:cBhvr>
                                      <p:tavLst>
                                        <p:tav tm="0">
                                          <p:val>
                                            <p:fltVal val="0"/>
                                          </p:val>
                                        </p:tav>
                                        <p:tav tm="100000">
                                          <p:val>
                                            <p:strVal val="#ppt_h"/>
                                          </p:val>
                                        </p:tav>
                                      </p:tavLst>
                                    </p:anim>
                                    <p:animEffect transition="in" filter="fade">
                                      <p:cBhvr>
                                        <p:cTn id="125"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p:bldP spid="43" grpId="0" animBg="1"/>
      <p:bldP spid="44" grpId="0" animBg="1"/>
      <p:bldP spid="45" grpId="0" animBg="1"/>
      <p:bldP spid="46" grpId="0" animBg="1"/>
      <p:bldP spid="51" grpId="0"/>
      <p:bldP spid="52" grpId="0"/>
      <p:bldP spid="53" grpId="0"/>
      <p:bldP spid="5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2FB0FEA1-9EB2-4DDE-B47D-4A51525CB93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rot="16200000">
            <a:off x="2667000" y="-2667000"/>
            <a:ext cx="6858000" cy="12192000"/>
          </a:xfrm>
          <a:prstGeom prst="rect">
            <a:avLst/>
          </a:prstGeom>
        </p:spPr>
      </p:pic>
      <p:pic>
        <p:nvPicPr>
          <p:cNvPr id="26" name="图片 25" descr="线框">
            <a:extLst>
              <a:ext uri="{FF2B5EF4-FFF2-40B4-BE49-F238E27FC236}">
                <a16:creationId xmlns:a16="http://schemas.microsoft.com/office/drawing/2014/main" id="{F8823885-3265-4916-9DBA-2FFEED20DFDE}"/>
              </a:ext>
            </a:extLst>
          </p:cNvPr>
          <p:cNvPicPr>
            <a:picLocks noChangeAspect="1"/>
          </p:cNvPicPr>
          <p:nvPr/>
        </p:nvPicPr>
        <p:blipFill>
          <a:blip r:embed="rId4"/>
          <a:stretch>
            <a:fillRect/>
          </a:stretch>
        </p:blipFill>
        <p:spPr>
          <a:xfrm flipH="1">
            <a:off x="4095170" y="698523"/>
            <a:ext cx="4516948" cy="4670604"/>
          </a:xfrm>
          <a:prstGeom prst="rect">
            <a:avLst/>
          </a:prstGeom>
        </p:spPr>
      </p:pic>
      <p:pic>
        <p:nvPicPr>
          <p:cNvPr id="19" name="Picture 2" descr="http://e.hiphotos.baidu.com/zhidao/wh%3D600%2C800/sign=d71d8e4d5aafa40f3c93c6db9b542f77/bd3eb13533fa828b02f3a49cfd1f4134960a5af8.jpg">
            <a:extLst>
              <a:ext uri="{FF2B5EF4-FFF2-40B4-BE49-F238E27FC236}">
                <a16:creationId xmlns:a16="http://schemas.microsoft.com/office/drawing/2014/main" id="{94826767-DE21-48B7-B87B-631661CCA326}"/>
              </a:ext>
            </a:extLst>
          </p:cNvPr>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1628664" y="110016"/>
            <a:ext cx="4072448" cy="2923809"/>
          </a:xfrm>
          <a:prstGeom prst="rect">
            <a:avLst/>
          </a:prstGeom>
          <a:noFill/>
          <a:extLst>
            <a:ext uri="{909E8E84-426E-40DD-AFC4-6F175D3DCCD1}">
              <a14:hiddenFill xmlns:a14="http://schemas.microsoft.com/office/drawing/2010/main">
                <a:solidFill>
                  <a:srgbClr val="FFFFFF"/>
                </a:solidFill>
              </a14:hiddenFill>
            </a:ext>
          </a:extLst>
        </p:spPr>
      </p:pic>
      <p:sp>
        <p:nvSpPr>
          <p:cNvPr id="5" name="文本框 4">
            <a:extLst>
              <a:ext uri="{FF2B5EF4-FFF2-40B4-BE49-F238E27FC236}">
                <a16:creationId xmlns:a16="http://schemas.microsoft.com/office/drawing/2014/main" id="{D3DBCE0D-99B3-45CD-B43A-7C291F4BC2F7}"/>
              </a:ext>
            </a:extLst>
          </p:cNvPr>
          <p:cNvSpPr txBox="1"/>
          <p:nvPr/>
        </p:nvSpPr>
        <p:spPr>
          <a:xfrm>
            <a:off x="4344921" y="332719"/>
            <a:ext cx="1072805" cy="2646878"/>
          </a:xfrm>
          <a:prstGeom prst="rect">
            <a:avLst/>
          </a:prstGeom>
          <a:noFill/>
        </p:spPr>
        <p:txBody>
          <a:bodyPr wrap="square" rtlCol="0">
            <a:spAutoFit/>
          </a:bodyPr>
          <a:lstStyle/>
          <a:p>
            <a:r>
              <a:rPr lang="zh-CN" altLang="en-US" sz="16600" b="1" dirty="0">
                <a:gradFill>
                  <a:gsLst>
                    <a:gs pos="0">
                      <a:srgbClr val="AFD2B3"/>
                    </a:gs>
                    <a:gs pos="74000">
                      <a:schemeClr val="accent1">
                        <a:lumMod val="45000"/>
                        <a:lumOff val="55000"/>
                      </a:schemeClr>
                    </a:gs>
                    <a:gs pos="83000">
                      <a:schemeClr val="accent1">
                        <a:lumMod val="45000"/>
                        <a:lumOff val="55000"/>
                      </a:schemeClr>
                    </a:gs>
                    <a:gs pos="100000">
                      <a:srgbClr val="FEFFFF"/>
                    </a:gs>
                  </a:gsLst>
                  <a:lin ang="5400000" scaled="1"/>
                </a:gradFill>
                <a:effectLst>
                  <a:outerShdw blurRad="50800" dist="38100" dir="2700000" algn="tl" rotWithShape="0">
                    <a:prstClr val="black">
                      <a:alpha val="40000"/>
                    </a:prstClr>
                  </a:outerShdw>
                </a:effectLst>
                <a:latin typeface="腾祥相思体繁" panose="01010104010101010101" pitchFamily="2" charset="-122"/>
                <a:ea typeface="腾祥相思体繁" panose="01010104010101010101" pitchFamily="2" charset="-122"/>
              </a:rPr>
              <a:t>夏</a:t>
            </a:r>
          </a:p>
        </p:txBody>
      </p:sp>
      <p:sp>
        <p:nvSpPr>
          <p:cNvPr id="31" name="文本框 30">
            <a:extLst>
              <a:ext uri="{FF2B5EF4-FFF2-40B4-BE49-F238E27FC236}">
                <a16:creationId xmlns:a16="http://schemas.microsoft.com/office/drawing/2014/main" id="{F439C8E3-0175-4B68-8349-BED4DC06E6AA}"/>
              </a:ext>
            </a:extLst>
          </p:cNvPr>
          <p:cNvSpPr txBox="1"/>
          <p:nvPr/>
        </p:nvSpPr>
        <p:spPr>
          <a:xfrm>
            <a:off x="5873266" y="5063996"/>
            <a:ext cx="960755" cy="369332"/>
          </a:xfrm>
          <a:prstGeom prst="rect">
            <a:avLst/>
          </a:prstGeom>
          <a:noFill/>
        </p:spPr>
        <p:txBody>
          <a:bodyPr wrap="square" rtlCol="0">
            <a:spAutoFit/>
          </a:bodyPr>
          <a:lstStyle/>
          <a:p>
            <a:pPr algn="ctr"/>
            <a:r>
              <a:rPr lang="en-US" altLang="zh-CN" dirty="0">
                <a:solidFill>
                  <a:srgbClr val="AFD2B3"/>
                </a:solidFill>
                <a:latin typeface="微软雅黑" panose="020B0503020204020204" charset="-122"/>
                <a:ea typeface="微软雅黑" panose="020B0503020204020204" charset="-122"/>
              </a:rPr>
              <a:t>2018</a:t>
            </a:r>
            <a:endParaRPr lang="zh-CN" altLang="en-US" dirty="0">
              <a:solidFill>
                <a:srgbClr val="AFD2B3"/>
              </a:solidFill>
              <a:latin typeface="微软雅黑" panose="020B0503020204020204" charset="-122"/>
              <a:ea typeface="微软雅黑" panose="020B0503020204020204" charset="-122"/>
            </a:endParaRPr>
          </a:p>
        </p:txBody>
      </p:sp>
      <p:grpSp>
        <p:nvGrpSpPr>
          <p:cNvPr id="32" name="组合 31">
            <a:extLst>
              <a:ext uri="{FF2B5EF4-FFF2-40B4-BE49-F238E27FC236}">
                <a16:creationId xmlns:a16="http://schemas.microsoft.com/office/drawing/2014/main" id="{ADD5EDF2-E3CB-41CE-9895-DA90D9BC1833}"/>
              </a:ext>
            </a:extLst>
          </p:cNvPr>
          <p:cNvGrpSpPr/>
          <p:nvPr/>
        </p:nvGrpSpPr>
        <p:grpSpPr>
          <a:xfrm>
            <a:off x="7207855" y="1666504"/>
            <a:ext cx="428625" cy="1036955"/>
            <a:chOff x="10772" y="3103"/>
            <a:chExt cx="675" cy="1633"/>
          </a:xfrm>
        </p:grpSpPr>
        <p:sp>
          <p:nvSpPr>
            <p:cNvPr id="33" name="矩形 32">
              <a:extLst>
                <a:ext uri="{FF2B5EF4-FFF2-40B4-BE49-F238E27FC236}">
                  <a16:creationId xmlns:a16="http://schemas.microsoft.com/office/drawing/2014/main" id="{7FC36705-B661-4191-9789-DC7A0EF3DC98}"/>
                </a:ext>
              </a:extLst>
            </p:cNvPr>
            <p:cNvSpPr/>
            <p:nvPr/>
          </p:nvSpPr>
          <p:spPr>
            <a:xfrm>
              <a:off x="10872" y="3133"/>
              <a:ext cx="419" cy="1573"/>
            </a:xfrm>
            <a:prstGeom prst="rect">
              <a:avLst/>
            </a:prstGeom>
            <a:solidFill>
              <a:srgbClr val="0B6A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a:extLst>
                <a:ext uri="{FF2B5EF4-FFF2-40B4-BE49-F238E27FC236}">
                  <a16:creationId xmlns:a16="http://schemas.microsoft.com/office/drawing/2014/main" id="{146BBF77-5789-4ED8-B2F8-D42FC3F0F2C0}"/>
                </a:ext>
              </a:extLst>
            </p:cNvPr>
            <p:cNvSpPr txBox="1"/>
            <p:nvPr/>
          </p:nvSpPr>
          <p:spPr>
            <a:xfrm>
              <a:off x="10772" y="3103"/>
              <a:ext cx="675" cy="1633"/>
            </a:xfrm>
            <a:prstGeom prst="rect">
              <a:avLst/>
            </a:prstGeom>
            <a:solidFill>
              <a:srgbClr val="AFD2B3"/>
            </a:solidFill>
          </p:spPr>
          <p:txBody>
            <a:bodyPr vert="eaVert" wrap="square" rtlCol="0">
              <a:spAutoFit/>
            </a:bodyPr>
            <a:lstStyle/>
            <a:p>
              <a:pPr algn="ctr"/>
              <a:r>
                <a:rPr lang="zh-CN" altLang="en-US" sz="1600" b="1" dirty="0">
                  <a:solidFill>
                    <a:schemeClr val="bg1"/>
                  </a:solidFill>
                  <a:latin typeface="微软雅黑" panose="020B0503020204020204" charset="-122"/>
                  <a:ea typeface="微软雅黑" panose="020B0503020204020204" charset="-122"/>
                </a:rPr>
                <a:t>商务通用</a:t>
              </a:r>
            </a:p>
          </p:txBody>
        </p:sp>
      </p:grpSp>
      <p:sp>
        <p:nvSpPr>
          <p:cNvPr id="35" name="文本框 34">
            <a:extLst>
              <a:ext uri="{FF2B5EF4-FFF2-40B4-BE49-F238E27FC236}">
                <a16:creationId xmlns:a16="http://schemas.microsoft.com/office/drawing/2014/main" id="{6B6843BF-2C1C-4FB6-87B2-7F8EE4C4C6D2}"/>
              </a:ext>
            </a:extLst>
          </p:cNvPr>
          <p:cNvSpPr txBox="1"/>
          <p:nvPr/>
        </p:nvSpPr>
        <p:spPr>
          <a:xfrm>
            <a:off x="5926875" y="1480876"/>
            <a:ext cx="1072805" cy="1446550"/>
          </a:xfrm>
          <a:prstGeom prst="rect">
            <a:avLst/>
          </a:prstGeom>
          <a:noFill/>
        </p:spPr>
        <p:txBody>
          <a:bodyPr wrap="square" rtlCol="0">
            <a:spAutoFit/>
          </a:bodyPr>
          <a:lstStyle/>
          <a:p>
            <a:r>
              <a:rPr lang="zh-CN" altLang="en-US" sz="8800" b="1" dirty="0">
                <a:gradFill>
                  <a:gsLst>
                    <a:gs pos="0">
                      <a:srgbClr val="AFD2B3"/>
                    </a:gs>
                    <a:gs pos="74000">
                      <a:schemeClr val="accent1">
                        <a:lumMod val="45000"/>
                        <a:lumOff val="55000"/>
                      </a:schemeClr>
                    </a:gs>
                    <a:gs pos="83000">
                      <a:schemeClr val="accent1">
                        <a:lumMod val="45000"/>
                        <a:lumOff val="55000"/>
                      </a:schemeClr>
                    </a:gs>
                    <a:gs pos="100000">
                      <a:srgbClr val="FEFFFF"/>
                    </a:gs>
                  </a:gsLst>
                  <a:lin ang="5400000" scaled="1"/>
                </a:gradFill>
                <a:effectLst>
                  <a:outerShdw blurRad="50800" dist="38100" dir="2700000" algn="tl" rotWithShape="0">
                    <a:prstClr val="black">
                      <a:alpha val="40000"/>
                    </a:prstClr>
                  </a:outerShdw>
                </a:effectLst>
                <a:latin typeface="腾祥相思体繁" panose="01010104010101010101" pitchFamily="2" charset="-122"/>
                <a:ea typeface="腾祥相思体繁" panose="01010104010101010101" pitchFamily="2" charset="-122"/>
              </a:rPr>
              <a:t>漾</a:t>
            </a:r>
          </a:p>
        </p:txBody>
      </p:sp>
      <p:sp>
        <p:nvSpPr>
          <p:cNvPr id="36" name="文本框 35">
            <a:extLst>
              <a:ext uri="{FF2B5EF4-FFF2-40B4-BE49-F238E27FC236}">
                <a16:creationId xmlns:a16="http://schemas.microsoft.com/office/drawing/2014/main" id="{528767C8-A269-4F56-AA86-30CAF90424AC}"/>
              </a:ext>
            </a:extLst>
          </p:cNvPr>
          <p:cNvSpPr txBox="1"/>
          <p:nvPr/>
        </p:nvSpPr>
        <p:spPr>
          <a:xfrm>
            <a:off x="5481000" y="2958135"/>
            <a:ext cx="1072805" cy="1446550"/>
          </a:xfrm>
          <a:prstGeom prst="rect">
            <a:avLst/>
          </a:prstGeom>
          <a:noFill/>
        </p:spPr>
        <p:txBody>
          <a:bodyPr wrap="square" rtlCol="0">
            <a:spAutoFit/>
          </a:bodyPr>
          <a:lstStyle/>
          <a:p>
            <a:r>
              <a:rPr lang="zh-CN" altLang="en-US" sz="8800" b="1" dirty="0">
                <a:gradFill>
                  <a:gsLst>
                    <a:gs pos="0">
                      <a:srgbClr val="AFD2B3"/>
                    </a:gs>
                    <a:gs pos="74000">
                      <a:schemeClr val="accent1">
                        <a:lumMod val="45000"/>
                        <a:lumOff val="55000"/>
                      </a:schemeClr>
                    </a:gs>
                    <a:gs pos="83000">
                      <a:schemeClr val="accent1">
                        <a:lumMod val="45000"/>
                        <a:lumOff val="55000"/>
                      </a:schemeClr>
                    </a:gs>
                    <a:gs pos="100000">
                      <a:srgbClr val="FEFFFF"/>
                    </a:gs>
                  </a:gsLst>
                  <a:lin ang="5400000" scaled="1"/>
                </a:gradFill>
                <a:effectLst>
                  <a:outerShdw blurRad="50800" dist="38100" dir="2700000" algn="tl" rotWithShape="0">
                    <a:prstClr val="black">
                      <a:alpha val="40000"/>
                    </a:prstClr>
                  </a:outerShdw>
                </a:effectLst>
                <a:latin typeface="腾祥相思体繁" panose="01010104010101010101" pitchFamily="2" charset="-122"/>
                <a:ea typeface="腾祥相思体繁" panose="01010104010101010101" pitchFamily="2" charset="-122"/>
              </a:rPr>
              <a:t>时</a:t>
            </a:r>
          </a:p>
        </p:txBody>
      </p:sp>
      <p:sp>
        <p:nvSpPr>
          <p:cNvPr id="37" name="文本框 36">
            <a:extLst>
              <a:ext uri="{FF2B5EF4-FFF2-40B4-BE49-F238E27FC236}">
                <a16:creationId xmlns:a16="http://schemas.microsoft.com/office/drawing/2014/main" id="{B89B7B17-FC94-4333-98B8-D4AF5C4A9E25}"/>
              </a:ext>
            </a:extLst>
          </p:cNvPr>
          <p:cNvSpPr txBox="1"/>
          <p:nvPr/>
        </p:nvSpPr>
        <p:spPr>
          <a:xfrm>
            <a:off x="6418247" y="2916049"/>
            <a:ext cx="1072805" cy="2215991"/>
          </a:xfrm>
          <a:prstGeom prst="rect">
            <a:avLst/>
          </a:prstGeom>
          <a:noFill/>
        </p:spPr>
        <p:txBody>
          <a:bodyPr wrap="square" rtlCol="0">
            <a:spAutoFit/>
          </a:bodyPr>
          <a:lstStyle/>
          <a:p>
            <a:r>
              <a:rPr lang="zh-CN" altLang="en-US" sz="13800" b="1" dirty="0">
                <a:gradFill>
                  <a:gsLst>
                    <a:gs pos="0">
                      <a:srgbClr val="AFD2B3"/>
                    </a:gs>
                    <a:gs pos="74000">
                      <a:schemeClr val="accent1">
                        <a:lumMod val="45000"/>
                        <a:lumOff val="55000"/>
                      </a:schemeClr>
                    </a:gs>
                    <a:gs pos="83000">
                      <a:schemeClr val="accent1">
                        <a:lumMod val="45000"/>
                        <a:lumOff val="55000"/>
                      </a:schemeClr>
                    </a:gs>
                    <a:gs pos="100000">
                      <a:srgbClr val="FEFFFF"/>
                    </a:gs>
                  </a:gsLst>
                  <a:lin ang="5400000" scaled="1"/>
                </a:gradFill>
                <a:effectLst>
                  <a:outerShdw blurRad="50800" dist="38100" dir="2700000" algn="tl" rotWithShape="0">
                    <a:prstClr val="black">
                      <a:alpha val="40000"/>
                    </a:prstClr>
                  </a:outerShdw>
                </a:effectLst>
                <a:latin typeface="腾祥相思体繁" panose="01010104010101010101" pitchFamily="2" charset="-122"/>
                <a:ea typeface="腾祥相思体繁" panose="01010104010101010101" pitchFamily="2" charset="-122"/>
              </a:rPr>
              <a:t>光</a:t>
            </a:r>
          </a:p>
        </p:txBody>
      </p:sp>
    </p:spTree>
    <p:extLst>
      <p:ext uri="{BB962C8B-B14F-4D97-AF65-F5344CB8AC3E}">
        <p14:creationId xmlns:p14="http://schemas.microsoft.com/office/powerpoint/2010/main" val="505255235"/>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circle(in)">
                                      <p:cBhvr>
                                        <p:cTn id="7" dur="1000"/>
                                        <p:tgtEl>
                                          <p:spTgt spid="26"/>
                                        </p:tgtEl>
                                      </p:cBhvr>
                                    </p:animEffect>
                                  </p:childTnLst>
                                </p:cTn>
                              </p:par>
                            </p:childTnLst>
                          </p:cTn>
                        </p:par>
                        <p:par>
                          <p:cTn id="8" fill="hold">
                            <p:stCondLst>
                              <p:cond delay="1000"/>
                            </p:stCondLst>
                            <p:childTnLst>
                              <p:par>
                                <p:cTn id="9" presetID="22" presetClass="entr" presetSubtype="1"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up)">
                                      <p:cBhvr>
                                        <p:cTn id="11" dur="500"/>
                                        <p:tgtEl>
                                          <p:spTgt spid="32"/>
                                        </p:tgtEl>
                                      </p:cBhvr>
                                    </p:animEffect>
                                  </p:childTnLst>
                                </p:cTn>
                              </p:par>
                            </p:childTnLst>
                          </p:cTn>
                        </p:par>
                        <p:par>
                          <p:cTn id="12" fill="hold">
                            <p:stCondLst>
                              <p:cond delay="15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31"/>
                                        </p:tgtEl>
                                        <p:attrNameLst>
                                          <p:attrName>style.visibility</p:attrName>
                                        </p:attrNameLst>
                                      </p:cBhvr>
                                      <p:to>
                                        <p:strVal val="visible"/>
                                      </p:to>
                                    </p:set>
                                    <p:anim calcmode="lin" valueType="num">
                                      <p:cBhvr>
                                        <p:cTn id="15"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31"/>
                                        </p:tgtEl>
                                        <p:attrNameLst>
                                          <p:attrName>ppt_y</p:attrName>
                                        </p:attrNameLst>
                                      </p:cBhvr>
                                      <p:tavLst>
                                        <p:tav tm="0">
                                          <p:val>
                                            <p:strVal val="#ppt_y"/>
                                          </p:val>
                                        </p:tav>
                                        <p:tav tm="100000">
                                          <p:val>
                                            <p:strVal val="#ppt_y"/>
                                          </p:val>
                                        </p:tav>
                                      </p:tavLst>
                                    </p:anim>
                                    <p:anim calcmode="lin" valueType="num">
                                      <p:cBhvr>
                                        <p:cTn id="17"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31"/>
                                        </p:tgtEl>
                                      </p:cBhvr>
                                    </p:animEffect>
                                  </p:childTnLst>
                                </p:cTn>
                              </p:par>
                            </p:childTnLst>
                          </p:cTn>
                        </p:par>
                        <p:par>
                          <p:cTn id="20" fill="hold">
                            <p:stCondLst>
                              <p:cond delay="2150"/>
                            </p:stCondLst>
                            <p:childTnLst>
                              <p:par>
                                <p:cTn id="21" presetID="52"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Scale>
                                      <p:cBhvr>
                                        <p:cTn id="23" dur="5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500" decel="50000" fill="hold">
                                          <p:stCondLst>
                                            <p:cond delay="0"/>
                                          </p:stCondLst>
                                        </p:cTn>
                                        <p:tgtEl>
                                          <p:spTgt spid="5"/>
                                        </p:tgtEl>
                                        <p:attrNameLst>
                                          <p:attrName>ppt_x</p:attrName>
                                          <p:attrName>ppt_y</p:attrName>
                                        </p:attrNameLst>
                                      </p:cBhvr>
                                    </p:animMotion>
                                    <p:animEffect transition="in" filter="fade">
                                      <p:cBhvr>
                                        <p:cTn id="25" dur="500"/>
                                        <p:tgtEl>
                                          <p:spTgt spid="5"/>
                                        </p:tgtEl>
                                      </p:cBhvr>
                                    </p:animEffect>
                                  </p:childTnLst>
                                </p:cTn>
                              </p:par>
                            </p:childTnLst>
                          </p:cTn>
                        </p:par>
                        <p:par>
                          <p:cTn id="26" fill="hold">
                            <p:stCondLst>
                              <p:cond delay="2650"/>
                            </p:stCondLst>
                            <p:childTnLst>
                              <p:par>
                                <p:cTn id="27" presetID="52" presetClass="entr" presetSubtype="0" fill="hold" grpId="0" nodeType="afterEffect">
                                  <p:stCondLst>
                                    <p:cond delay="0"/>
                                  </p:stCondLst>
                                  <p:childTnLst>
                                    <p:set>
                                      <p:cBhvr>
                                        <p:cTn id="28" dur="1" fill="hold">
                                          <p:stCondLst>
                                            <p:cond delay="0"/>
                                          </p:stCondLst>
                                        </p:cTn>
                                        <p:tgtEl>
                                          <p:spTgt spid="35"/>
                                        </p:tgtEl>
                                        <p:attrNameLst>
                                          <p:attrName>style.visibility</p:attrName>
                                        </p:attrNameLst>
                                      </p:cBhvr>
                                      <p:to>
                                        <p:strVal val="visible"/>
                                      </p:to>
                                    </p:set>
                                    <p:animScale>
                                      <p:cBhvr>
                                        <p:cTn id="29" dur="500" decel="50000" fill="hold">
                                          <p:stCondLst>
                                            <p:cond delay="0"/>
                                          </p:stCondLst>
                                        </p:cTn>
                                        <p:tgtEl>
                                          <p:spTgt spid="3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500" decel="50000" fill="hold">
                                          <p:stCondLst>
                                            <p:cond delay="0"/>
                                          </p:stCondLst>
                                        </p:cTn>
                                        <p:tgtEl>
                                          <p:spTgt spid="35"/>
                                        </p:tgtEl>
                                        <p:attrNameLst>
                                          <p:attrName>ppt_x</p:attrName>
                                          <p:attrName>ppt_y</p:attrName>
                                        </p:attrNameLst>
                                      </p:cBhvr>
                                    </p:animMotion>
                                    <p:animEffect transition="in" filter="fade">
                                      <p:cBhvr>
                                        <p:cTn id="31" dur="500"/>
                                        <p:tgtEl>
                                          <p:spTgt spid="35"/>
                                        </p:tgtEl>
                                      </p:cBhvr>
                                    </p:animEffect>
                                  </p:childTnLst>
                                </p:cTn>
                              </p:par>
                            </p:childTnLst>
                          </p:cTn>
                        </p:par>
                        <p:par>
                          <p:cTn id="32" fill="hold">
                            <p:stCondLst>
                              <p:cond delay="3150"/>
                            </p:stCondLst>
                            <p:childTnLst>
                              <p:par>
                                <p:cTn id="33" presetID="52" presetClass="entr" presetSubtype="0"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Scale>
                                      <p:cBhvr>
                                        <p:cTn id="35" dur="5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500" decel="50000" fill="hold">
                                          <p:stCondLst>
                                            <p:cond delay="0"/>
                                          </p:stCondLst>
                                        </p:cTn>
                                        <p:tgtEl>
                                          <p:spTgt spid="36"/>
                                        </p:tgtEl>
                                        <p:attrNameLst>
                                          <p:attrName>ppt_x</p:attrName>
                                          <p:attrName>ppt_y</p:attrName>
                                        </p:attrNameLst>
                                      </p:cBhvr>
                                    </p:animMotion>
                                    <p:animEffect transition="in" filter="fade">
                                      <p:cBhvr>
                                        <p:cTn id="37" dur="500"/>
                                        <p:tgtEl>
                                          <p:spTgt spid="36"/>
                                        </p:tgtEl>
                                      </p:cBhvr>
                                    </p:animEffect>
                                  </p:childTnLst>
                                </p:cTn>
                              </p:par>
                            </p:childTnLst>
                          </p:cTn>
                        </p:par>
                        <p:par>
                          <p:cTn id="38" fill="hold">
                            <p:stCondLst>
                              <p:cond delay="3650"/>
                            </p:stCondLst>
                            <p:childTnLst>
                              <p:par>
                                <p:cTn id="39" presetID="52" presetClass="entr" presetSubtype="0" fill="hold" grpId="0" nodeType="afterEffect">
                                  <p:stCondLst>
                                    <p:cond delay="0"/>
                                  </p:stCondLst>
                                  <p:childTnLst>
                                    <p:set>
                                      <p:cBhvr>
                                        <p:cTn id="40" dur="1" fill="hold">
                                          <p:stCondLst>
                                            <p:cond delay="0"/>
                                          </p:stCondLst>
                                        </p:cTn>
                                        <p:tgtEl>
                                          <p:spTgt spid="37"/>
                                        </p:tgtEl>
                                        <p:attrNameLst>
                                          <p:attrName>style.visibility</p:attrName>
                                        </p:attrNameLst>
                                      </p:cBhvr>
                                      <p:to>
                                        <p:strVal val="visible"/>
                                      </p:to>
                                    </p:set>
                                    <p:animScale>
                                      <p:cBhvr>
                                        <p:cTn id="41" dur="500" decel="50000" fill="hold">
                                          <p:stCondLst>
                                            <p:cond delay="0"/>
                                          </p:stCondLst>
                                        </p:cTn>
                                        <p:tgtEl>
                                          <p:spTgt spid="3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2" dur="500" decel="50000" fill="hold">
                                          <p:stCondLst>
                                            <p:cond delay="0"/>
                                          </p:stCondLst>
                                        </p:cTn>
                                        <p:tgtEl>
                                          <p:spTgt spid="37"/>
                                        </p:tgtEl>
                                        <p:attrNameLst>
                                          <p:attrName>ppt_x</p:attrName>
                                          <p:attrName>ppt_y</p:attrName>
                                        </p:attrNameLst>
                                      </p:cBhvr>
                                    </p:animMotion>
                                    <p:animEffect transition="in" filter="fade">
                                      <p:cBhvr>
                                        <p:cTn id="43"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1" grpId="0"/>
      <p:bldP spid="35" grpId="0"/>
      <p:bldP spid="36" grpId="0"/>
      <p:bldP spid="37"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文本框 12"/>
          <p:cNvSpPr txBox="1"/>
          <p:nvPr>
            <p:custDataLst>
              <p:tags r:id="rId3"/>
            </p:custDataLst>
          </p:nvPr>
        </p:nvSpPr>
        <p:spPr>
          <a:xfrm>
            <a:off x="7987684" y="1"/>
            <a:ext cx="2268836" cy="4508927"/>
          </a:xfrm>
          <a:prstGeom prst="rect">
            <a:avLst/>
          </a:prstGeom>
          <a:noFill/>
        </p:spPr>
        <p:txBody>
          <a:bodyPr vert="horz" wrap="square" rtlCol="0">
            <a:noAutofit/>
          </a:bodyPr>
          <a:lstStyle/>
          <a:p>
            <a:r>
              <a:rPr lang="en-US" altLang="zh-CN" sz="28700" spc="400" dirty="0">
                <a:blipFill dpi="0" rotWithShape="1">
                  <a:blip r:embed="rId9"/>
                  <a:srcRect/>
                  <a:stretch>
                    <a:fillRect/>
                  </a:stretch>
                </a:blipFill>
                <a:latin typeface="Impact" panose="020B0806030902050204" pitchFamily="34" charset="0"/>
                <a:ea typeface="Orbitron" panose="02000000000000000000" pitchFamily="2" charset="0"/>
              </a:rPr>
              <a:t>1</a:t>
            </a:r>
            <a:endParaRPr lang="zh-CN" altLang="en-US" sz="28700" spc="400" dirty="0">
              <a:blipFill dpi="0" rotWithShape="1">
                <a:blip r:embed="rId9"/>
                <a:srcRect/>
                <a:stretch>
                  <a:fillRect/>
                </a:stretch>
              </a:blipFill>
              <a:latin typeface="Impact" panose="020B0806030902050204" pitchFamily="34" charset="0"/>
              <a:ea typeface="Orbitron" panose="02000000000000000000" pitchFamily="2" charset="0"/>
            </a:endParaRPr>
          </a:p>
        </p:txBody>
      </p:sp>
      <p:sp>
        <p:nvSpPr>
          <p:cNvPr id="14" name="文本框 13"/>
          <p:cNvSpPr txBox="1"/>
          <p:nvPr>
            <p:custDataLst>
              <p:tags r:id="rId4"/>
            </p:custDataLst>
          </p:nvPr>
        </p:nvSpPr>
        <p:spPr>
          <a:xfrm>
            <a:off x="6479256" y="3176993"/>
            <a:ext cx="2053767" cy="646331"/>
          </a:xfrm>
          <a:prstGeom prst="rect">
            <a:avLst/>
          </a:prstGeom>
          <a:noFill/>
        </p:spPr>
        <p:txBody>
          <a:bodyPr vert="horz" wrap="none" rtlCol="0">
            <a:noAutofit/>
          </a:bodyPr>
          <a:lstStyle/>
          <a:p>
            <a:r>
              <a:rPr lang="en-US" altLang="zh-CN" sz="3600" spc="400" dirty="0">
                <a:solidFill>
                  <a:srgbClr val="AFD2B3"/>
                </a:solidFill>
                <a:latin typeface="Impact" panose="020B0806030902050204" pitchFamily="34" charset="0"/>
                <a:ea typeface="华文隶书" panose="02010800040101010101" pitchFamily="2" charset="-122"/>
                <a:cs typeface="Microsoft New Tai Lue" panose="020B0502040204020203" pitchFamily="34" charset="0"/>
              </a:rPr>
              <a:t>Chapter</a:t>
            </a:r>
            <a:endParaRPr lang="zh-CN" altLang="en-US" sz="3600" spc="400" dirty="0">
              <a:solidFill>
                <a:srgbClr val="AFD2B3"/>
              </a:solidFill>
              <a:latin typeface="Impact" panose="020B0806030902050204" pitchFamily="34" charset="0"/>
              <a:ea typeface="华文隶书" panose="02010800040101010101" pitchFamily="2" charset="-122"/>
              <a:cs typeface="Microsoft New Tai Lue" panose="020B0502040204020203" pitchFamily="34" charset="0"/>
            </a:endParaRPr>
          </a:p>
        </p:txBody>
      </p:sp>
      <p:sp>
        <p:nvSpPr>
          <p:cNvPr id="15" name="文本框 14"/>
          <p:cNvSpPr txBox="1"/>
          <p:nvPr>
            <p:custDataLst>
              <p:tags r:id="rId5"/>
            </p:custDataLst>
          </p:nvPr>
        </p:nvSpPr>
        <p:spPr>
          <a:xfrm>
            <a:off x="4980572" y="4348390"/>
            <a:ext cx="4462132" cy="880049"/>
          </a:xfrm>
          <a:prstGeom prst="rect">
            <a:avLst/>
          </a:prstGeom>
          <a:noFill/>
        </p:spPr>
        <p:txBody>
          <a:bodyPr wrap="square" rtlCol="0">
            <a:noAutofit/>
          </a:bodyPr>
          <a:lstStyle/>
          <a:p>
            <a:pPr algn="r">
              <a:lnSpc>
                <a:spcPct val="150000"/>
              </a:lnSpc>
            </a:pPr>
            <a:r>
              <a:rPr lang="zh-CN" altLang="en-US" sz="1400" dirty="0">
                <a:solidFill>
                  <a:schemeClr val="tx1">
                    <a:lumMod val="95000"/>
                  </a:schemeClr>
                </a:solidFill>
                <a:latin typeface="幼圆" panose="02010509060101010101" pitchFamily="49" charset="-122"/>
                <a:ea typeface="幼圆" panose="02010509060101010101" pitchFamily="49" charset="-122"/>
              </a:rPr>
              <a:t>您的内容请写在这里您的内容请写在这里您的内容请写在这里您的内容您的内容请写在这里您的内容请写在这里您的内容请写在这里您的内容您的内容请写在这里</a:t>
            </a:r>
          </a:p>
        </p:txBody>
      </p:sp>
      <p:cxnSp>
        <p:nvCxnSpPr>
          <p:cNvPr id="16" name="直接连接符 15"/>
          <p:cNvCxnSpPr/>
          <p:nvPr>
            <p:custDataLst>
              <p:tags r:id="rId6"/>
            </p:custDataLst>
          </p:nvPr>
        </p:nvCxnSpPr>
        <p:spPr>
          <a:xfrm>
            <a:off x="5071872" y="4119789"/>
            <a:ext cx="4242816" cy="0"/>
          </a:xfrm>
          <a:prstGeom prst="line">
            <a:avLst/>
          </a:prstGeom>
          <a:noFill/>
          <a:ln w="38100" cap="flat" cmpd="sng" algn="ctr">
            <a:solidFill>
              <a:schemeClr val="accent1">
                <a:lumMod val="20000"/>
                <a:lumOff val="80000"/>
              </a:schemeClr>
            </a:solidFill>
            <a:prstDash val="solid"/>
            <a:miter lim="800000"/>
          </a:ln>
          <a:effectLst/>
        </p:spPr>
      </p:cxnSp>
    </p:spTree>
    <p:custDataLst>
      <p:tags r:id="rId2"/>
    </p:custDataLst>
    <p:extLst>
      <p:ext uri="{BB962C8B-B14F-4D97-AF65-F5344CB8AC3E}">
        <p14:creationId xmlns:p14="http://schemas.microsoft.com/office/powerpoint/2010/main" val="774038315"/>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anim calcmode="lin" valueType="num">
                                      <p:cBhvr>
                                        <p:cTn id="14" dur="1000" fill="hold"/>
                                        <p:tgtEl>
                                          <p:spTgt spid="14"/>
                                        </p:tgtEl>
                                        <p:attrNameLst>
                                          <p:attrName>ppt_x</p:attrName>
                                        </p:attrNameLst>
                                      </p:cBhvr>
                                      <p:tavLst>
                                        <p:tav tm="0">
                                          <p:val>
                                            <p:strVal val="#ppt_x"/>
                                          </p:val>
                                        </p:tav>
                                        <p:tav tm="100000">
                                          <p:val>
                                            <p:strVal val="#ppt_x"/>
                                          </p:val>
                                        </p:tav>
                                      </p:tavLst>
                                    </p:anim>
                                    <p:anim calcmode="lin" valueType="num">
                                      <p:cBhvr>
                                        <p:cTn id="15" dur="1000" fill="hold"/>
                                        <p:tgtEl>
                                          <p:spTgt spid="1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1000"/>
                                        <p:tgtEl>
                                          <p:spTgt spid="15"/>
                                        </p:tgtEl>
                                      </p:cBhvr>
                                    </p:animEffect>
                                    <p:anim calcmode="lin" valueType="num">
                                      <p:cBhvr>
                                        <p:cTn id="20" dur="1000" fill="hold"/>
                                        <p:tgtEl>
                                          <p:spTgt spid="15"/>
                                        </p:tgtEl>
                                        <p:attrNameLst>
                                          <p:attrName>ppt_x</p:attrName>
                                        </p:attrNameLst>
                                      </p:cBhvr>
                                      <p:tavLst>
                                        <p:tav tm="0">
                                          <p:val>
                                            <p:strVal val="#ppt_x"/>
                                          </p:val>
                                        </p:tav>
                                        <p:tav tm="100000">
                                          <p:val>
                                            <p:strVal val="#ppt_x"/>
                                          </p:val>
                                        </p:tav>
                                      </p:tavLst>
                                    </p:anim>
                                    <p:anim calcmode="lin" valueType="num">
                                      <p:cBhvr>
                                        <p:cTn id="21" dur="1000" fill="hold"/>
                                        <p:tgtEl>
                                          <p:spTgt spid="15"/>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1000"/>
                                        <p:tgtEl>
                                          <p:spTgt spid="16"/>
                                        </p:tgtEl>
                                      </p:cBhvr>
                                    </p:animEffect>
                                    <p:anim calcmode="lin" valueType="num">
                                      <p:cBhvr>
                                        <p:cTn id="26" dur="1000" fill="hold"/>
                                        <p:tgtEl>
                                          <p:spTgt spid="16"/>
                                        </p:tgtEl>
                                        <p:attrNameLst>
                                          <p:attrName>ppt_x</p:attrName>
                                        </p:attrNameLst>
                                      </p:cBhvr>
                                      <p:tavLst>
                                        <p:tav tm="0">
                                          <p:val>
                                            <p:strVal val="#ppt_x"/>
                                          </p:val>
                                        </p:tav>
                                        <p:tav tm="100000">
                                          <p:val>
                                            <p:strVal val="#ppt_x"/>
                                          </p:val>
                                        </p:tav>
                                      </p:tavLst>
                                    </p:anim>
                                    <p:anim calcmode="lin" valueType="num">
                                      <p:cBhvr>
                                        <p:cTn id="27"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A_图片 3"/>
          <p:cNvPicPr>
            <a:picLocks noChangeAspect="1"/>
          </p:cNvPicPr>
          <p:nvPr>
            <p:custDataLst>
              <p:tags r:id="rId2"/>
            </p:custDataLst>
          </p:nvPr>
        </p:nvPicPr>
        <p:blipFill rotWithShape="1">
          <a:blip r:embed="rId12" cstate="print">
            <a:extLst>
              <a:ext uri="{28A0092B-C50C-407E-A947-70E740481C1C}">
                <a14:useLocalDpi xmlns:a14="http://schemas.microsoft.com/office/drawing/2010/main" val="0"/>
              </a:ext>
            </a:extLst>
          </a:blip>
          <a:srcRect/>
          <a:stretch/>
        </p:blipFill>
        <p:spPr>
          <a:xfrm flipH="1">
            <a:off x="-1" y="5724144"/>
            <a:ext cx="1645211" cy="1133856"/>
          </a:xfrm>
          <a:prstGeom prst="rect">
            <a:avLst/>
          </a:prstGeom>
        </p:spPr>
      </p:pic>
      <p:pic>
        <p:nvPicPr>
          <p:cNvPr id="5" name="PA_图片 4"/>
          <p:cNvPicPr>
            <a:picLocks noChangeAspect="1"/>
          </p:cNvPicPr>
          <p:nvPr>
            <p:custDataLst>
              <p:tags r:id="rId3"/>
            </p:custDataLst>
          </p:nvPr>
        </p:nvPicPr>
        <p:blipFill rotWithShape="1">
          <a:blip r:embed="rId13" cstate="print">
            <a:extLst>
              <a:ext uri="{28A0092B-C50C-407E-A947-70E740481C1C}">
                <a14:useLocalDpi xmlns:a14="http://schemas.microsoft.com/office/drawing/2010/main" val="0"/>
              </a:ext>
            </a:extLst>
          </a:blip>
          <a:srcRect/>
          <a:stretch/>
        </p:blipFill>
        <p:spPr>
          <a:xfrm>
            <a:off x="10561320" y="-9144"/>
            <a:ext cx="1630680" cy="1019869"/>
          </a:xfrm>
          <a:prstGeom prst="rect">
            <a:avLst/>
          </a:prstGeom>
        </p:spPr>
      </p:pic>
      <p:sp>
        <p:nvSpPr>
          <p:cNvPr id="6" name="PA_文本框 76"/>
          <p:cNvSpPr txBox="1"/>
          <p:nvPr>
            <p:custDataLst>
              <p:tags r:id="rId4"/>
            </p:custDataLst>
          </p:nvPr>
        </p:nvSpPr>
        <p:spPr>
          <a:xfrm>
            <a:off x="5234880" y="222356"/>
            <a:ext cx="1722238" cy="400110"/>
          </a:xfrm>
          <a:prstGeom prst="rect">
            <a:avLst/>
          </a:prstGeom>
          <a:noFill/>
        </p:spPr>
        <p:txBody>
          <a:bodyPr wrap="square" rtlCol="0">
            <a:spAutoFit/>
          </a:bodyPr>
          <a:lstStyle/>
          <a:p>
            <a:pPr algn="ctr"/>
            <a:r>
              <a:rPr lang="zh-CN" altLang="en-US" sz="2000" dirty="0">
                <a:solidFill>
                  <a:srgbClr val="779464"/>
                </a:solidFill>
                <a:cs typeface="+mn-ea"/>
                <a:sym typeface="+mn-lt"/>
              </a:rPr>
              <a:t>此处添加标题</a:t>
            </a:r>
          </a:p>
        </p:txBody>
      </p:sp>
      <p:sp>
        <p:nvSpPr>
          <p:cNvPr id="7" name="PA_文本框 6"/>
          <p:cNvSpPr txBox="1"/>
          <p:nvPr>
            <p:custDataLst>
              <p:tags r:id="rId5"/>
            </p:custDataLst>
          </p:nvPr>
        </p:nvSpPr>
        <p:spPr>
          <a:xfrm>
            <a:off x="4569336" y="523592"/>
            <a:ext cx="3053327" cy="276999"/>
          </a:xfrm>
          <a:prstGeom prst="rect">
            <a:avLst/>
          </a:prstGeom>
          <a:noFill/>
        </p:spPr>
        <p:txBody>
          <a:bodyPr wrap="square" rtlCol="0">
            <a:spAutoFit/>
          </a:bodyPr>
          <a:lstStyle/>
          <a:p>
            <a:pPr algn="ctr">
              <a:spcBef>
                <a:spcPct val="0"/>
              </a:spcBef>
            </a:pPr>
            <a:r>
              <a:rPr lang="en-US" altLang="zh-CN" sz="1200" dirty="0">
                <a:solidFill>
                  <a:schemeClr val="tx1">
                    <a:lumMod val="75000"/>
                    <a:lumOff val="25000"/>
                  </a:schemeClr>
                </a:solidFill>
                <a:cs typeface="+mn-ea"/>
                <a:sym typeface="+mn-lt"/>
              </a:rPr>
              <a:t>Please add the title here</a:t>
            </a:r>
          </a:p>
        </p:txBody>
      </p:sp>
      <p:cxnSp>
        <p:nvCxnSpPr>
          <p:cNvPr id="8" name="PA_直接连接符 7"/>
          <p:cNvCxnSpPr/>
          <p:nvPr>
            <p:custDataLst>
              <p:tags r:id="rId6"/>
            </p:custDataLst>
          </p:nvPr>
        </p:nvCxnSpPr>
        <p:spPr>
          <a:xfrm>
            <a:off x="6027654" y="832587"/>
            <a:ext cx="136690" cy="0"/>
          </a:xfrm>
          <a:prstGeom prst="line">
            <a:avLst/>
          </a:prstGeom>
          <a:ln w="19050" cap="rnd">
            <a:solidFill>
              <a:srgbClr val="779464"/>
            </a:solidFill>
          </a:ln>
        </p:spPr>
        <p:style>
          <a:lnRef idx="1">
            <a:schemeClr val="accent1"/>
          </a:lnRef>
          <a:fillRef idx="0">
            <a:schemeClr val="accent1"/>
          </a:fillRef>
          <a:effectRef idx="0">
            <a:schemeClr val="accent1"/>
          </a:effectRef>
          <a:fontRef idx="minor">
            <a:schemeClr val="tx1"/>
          </a:fontRef>
        </p:style>
      </p:cxnSp>
      <p:grpSp>
        <p:nvGrpSpPr>
          <p:cNvPr id="9" name="PA_组合 8"/>
          <p:cNvGrpSpPr/>
          <p:nvPr>
            <p:custDataLst>
              <p:tags r:id="rId7"/>
            </p:custDataLst>
          </p:nvPr>
        </p:nvGrpSpPr>
        <p:grpSpPr>
          <a:xfrm>
            <a:off x="1216049" y="2090136"/>
            <a:ext cx="4339119" cy="3782646"/>
            <a:chOff x="2098355" y="789986"/>
            <a:chExt cx="4201275" cy="3662479"/>
          </a:xfrm>
        </p:grpSpPr>
        <p:pic>
          <p:nvPicPr>
            <p:cNvPr id="10" name="图片 9"/>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rot="16200000">
              <a:off x="2893349" y="299270"/>
              <a:ext cx="2611290" cy="3917305"/>
            </a:xfrm>
            <a:prstGeom prst="rect">
              <a:avLst/>
            </a:prstGeom>
          </p:spPr>
        </p:pic>
        <p:grpSp>
          <p:nvGrpSpPr>
            <p:cNvPr id="11" name="组合 10"/>
            <p:cNvGrpSpPr/>
            <p:nvPr/>
          </p:nvGrpSpPr>
          <p:grpSpPr>
            <a:xfrm>
              <a:off x="2098355" y="789986"/>
              <a:ext cx="4201275" cy="3662479"/>
              <a:chOff x="3552668" y="726551"/>
              <a:chExt cx="5148000" cy="4487791"/>
            </a:xfrm>
          </p:grpSpPr>
          <p:sp>
            <p:nvSpPr>
              <p:cNvPr id="12" name="椭圆 11"/>
              <p:cNvSpPr/>
              <p:nvPr/>
            </p:nvSpPr>
            <p:spPr>
              <a:xfrm>
                <a:off x="3726648" y="4871204"/>
                <a:ext cx="4800040" cy="343138"/>
              </a:xfrm>
              <a:prstGeom prst="ellipse">
                <a:avLst/>
              </a:prstGeom>
              <a:gradFill flip="none" rotWithShape="1">
                <a:gsLst>
                  <a:gs pos="0">
                    <a:schemeClr val="tx1">
                      <a:alpha val="60000"/>
                      <a:lumMod val="85000"/>
                      <a:lumOff val="15000"/>
                    </a:schemeClr>
                  </a:gs>
                  <a:gs pos="100000">
                    <a:srgbClr val="0D0D0D">
                      <a:alpha val="0"/>
                      <a:lumMod val="85000"/>
                      <a:lumOff val="15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任意多边形 12"/>
              <p:cNvSpPr/>
              <p:nvPr/>
            </p:nvSpPr>
            <p:spPr>
              <a:xfrm>
                <a:off x="3552668" y="726551"/>
                <a:ext cx="5148000" cy="3132000"/>
              </a:xfrm>
              <a:custGeom>
                <a:avLst/>
                <a:gdLst>
                  <a:gd name="connsiteX0" fmla="*/ 216000 w 5148000"/>
                  <a:gd name="connsiteY0" fmla="*/ 216000 h 3132000"/>
                  <a:gd name="connsiteX1" fmla="*/ 216000 w 5148000"/>
                  <a:gd name="connsiteY1" fmla="*/ 2916000 h 3132000"/>
                  <a:gd name="connsiteX2" fmla="*/ 4932000 w 5148000"/>
                  <a:gd name="connsiteY2" fmla="*/ 2916000 h 3132000"/>
                  <a:gd name="connsiteX3" fmla="*/ 4932000 w 5148000"/>
                  <a:gd name="connsiteY3" fmla="*/ 216000 h 3132000"/>
                  <a:gd name="connsiteX4" fmla="*/ 181341 w 5148000"/>
                  <a:gd name="connsiteY4" fmla="*/ 0 h 3132000"/>
                  <a:gd name="connsiteX5" fmla="*/ 4966659 w 5148000"/>
                  <a:gd name="connsiteY5" fmla="*/ 0 h 3132000"/>
                  <a:gd name="connsiteX6" fmla="*/ 5148000 w 5148000"/>
                  <a:gd name="connsiteY6" fmla="*/ 181341 h 3132000"/>
                  <a:gd name="connsiteX7" fmla="*/ 5148000 w 5148000"/>
                  <a:gd name="connsiteY7" fmla="*/ 3132000 h 3132000"/>
                  <a:gd name="connsiteX8" fmla="*/ 0 w 5148000"/>
                  <a:gd name="connsiteY8" fmla="*/ 3132000 h 3132000"/>
                  <a:gd name="connsiteX9" fmla="*/ 0 w 5148000"/>
                  <a:gd name="connsiteY9" fmla="*/ 181341 h 3132000"/>
                  <a:gd name="connsiteX10" fmla="*/ 181341 w 5148000"/>
                  <a:gd name="connsiteY10" fmla="*/ 0 h 31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48000" h="3132000">
                    <a:moveTo>
                      <a:pt x="216000" y="216000"/>
                    </a:moveTo>
                    <a:lnTo>
                      <a:pt x="216000" y="2916000"/>
                    </a:lnTo>
                    <a:lnTo>
                      <a:pt x="4932000" y="2916000"/>
                    </a:lnTo>
                    <a:lnTo>
                      <a:pt x="4932000" y="216000"/>
                    </a:lnTo>
                    <a:close/>
                    <a:moveTo>
                      <a:pt x="181341" y="0"/>
                    </a:moveTo>
                    <a:lnTo>
                      <a:pt x="4966659" y="0"/>
                    </a:lnTo>
                    <a:cubicBezTo>
                      <a:pt x="5066811" y="0"/>
                      <a:pt x="5148000" y="81189"/>
                      <a:pt x="5148000" y="181341"/>
                    </a:cubicBezTo>
                    <a:lnTo>
                      <a:pt x="5148000" y="3132000"/>
                    </a:lnTo>
                    <a:lnTo>
                      <a:pt x="0" y="3132000"/>
                    </a:lnTo>
                    <a:lnTo>
                      <a:pt x="0" y="181341"/>
                    </a:lnTo>
                    <a:cubicBezTo>
                      <a:pt x="0" y="81189"/>
                      <a:pt x="81189" y="0"/>
                      <a:pt x="181341"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4" name="任意多边形 13"/>
              <p:cNvSpPr/>
              <p:nvPr/>
            </p:nvSpPr>
            <p:spPr>
              <a:xfrm>
                <a:off x="3552668" y="3858551"/>
                <a:ext cx="5148000" cy="509665"/>
              </a:xfrm>
              <a:custGeom>
                <a:avLst/>
                <a:gdLst>
                  <a:gd name="connsiteX0" fmla="*/ 0 w 5148000"/>
                  <a:gd name="connsiteY0" fmla="*/ 0 h 509665"/>
                  <a:gd name="connsiteX1" fmla="*/ 5148000 w 5148000"/>
                  <a:gd name="connsiteY1" fmla="*/ 0 h 509665"/>
                  <a:gd name="connsiteX2" fmla="*/ 5148000 w 5148000"/>
                  <a:gd name="connsiteY2" fmla="*/ 328324 h 509665"/>
                  <a:gd name="connsiteX3" fmla="*/ 4966659 w 5148000"/>
                  <a:gd name="connsiteY3" fmla="*/ 509665 h 509665"/>
                  <a:gd name="connsiteX4" fmla="*/ 181341 w 5148000"/>
                  <a:gd name="connsiteY4" fmla="*/ 509665 h 509665"/>
                  <a:gd name="connsiteX5" fmla="*/ 0 w 5148000"/>
                  <a:gd name="connsiteY5" fmla="*/ 328324 h 509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48000" h="509665">
                    <a:moveTo>
                      <a:pt x="0" y="0"/>
                    </a:moveTo>
                    <a:lnTo>
                      <a:pt x="5148000" y="0"/>
                    </a:lnTo>
                    <a:lnTo>
                      <a:pt x="5148000" y="328324"/>
                    </a:lnTo>
                    <a:cubicBezTo>
                      <a:pt x="5148000" y="428476"/>
                      <a:pt x="5066811" y="509665"/>
                      <a:pt x="4966659" y="509665"/>
                    </a:cubicBezTo>
                    <a:lnTo>
                      <a:pt x="181341" y="509665"/>
                    </a:lnTo>
                    <a:cubicBezTo>
                      <a:pt x="81189" y="509665"/>
                      <a:pt x="0" y="428476"/>
                      <a:pt x="0" y="328324"/>
                    </a:cubicBezTo>
                    <a:close/>
                  </a:path>
                </a:pathLst>
              </a:custGeom>
              <a:gradFill>
                <a:gsLst>
                  <a:gs pos="0">
                    <a:srgbClr val="929398"/>
                  </a:gs>
                  <a:gs pos="100000">
                    <a:srgbClr val="D0D2D4"/>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任意多边形 14"/>
              <p:cNvSpPr/>
              <p:nvPr/>
            </p:nvSpPr>
            <p:spPr>
              <a:xfrm>
                <a:off x="5126730" y="4368216"/>
                <a:ext cx="1999876" cy="674557"/>
              </a:xfrm>
              <a:custGeom>
                <a:avLst/>
                <a:gdLst>
                  <a:gd name="connsiteX0" fmla="*/ 485189 w 2612038"/>
                  <a:gd name="connsiteY0" fmla="*/ 0 h 1054155"/>
                  <a:gd name="connsiteX1" fmla="*/ 2126847 w 2612038"/>
                  <a:gd name="connsiteY1" fmla="*/ 0 h 1054155"/>
                  <a:gd name="connsiteX2" fmla="*/ 2346146 w 2612038"/>
                  <a:gd name="connsiteY2" fmla="*/ 776937 h 1054155"/>
                  <a:gd name="connsiteX3" fmla="*/ 2612036 w 2612038"/>
                  <a:gd name="connsiteY3" fmla="*/ 974364 h 1054155"/>
                  <a:gd name="connsiteX4" fmla="*/ 2564864 w 2612038"/>
                  <a:gd name="connsiteY4" fmla="*/ 974364 h 1054155"/>
                  <a:gd name="connsiteX5" fmla="*/ 2585504 w 2612038"/>
                  <a:gd name="connsiteY5" fmla="*/ 977608 h 1054155"/>
                  <a:gd name="connsiteX6" fmla="*/ 2612038 w 2612038"/>
                  <a:gd name="connsiteY6" fmla="*/ 990447 h 1054155"/>
                  <a:gd name="connsiteX7" fmla="*/ 1306019 w 2612038"/>
                  <a:gd name="connsiteY7" fmla="*/ 1054155 h 1054155"/>
                  <a:gd name="connsiteX8" fmla="*/ 0 w 2612038"/>
                  <a:gd name="connsiteY8" fmla="*/ 990447 h 1054155"/>
                  <a:gd name="connsiteX9" fmla="*/ 26534 w 2612038"/>
                  <a:gd name="connsiteY9" fmla="*/ 977608 h 1054155"/>
                  <a:gd name="connsiteX10" fmla="*/ 47175 w 2612038"/>
                  <a:gd name="connsiteY10" fmla="*/ 974364 h 1054155"/>
                  <a:gd name="connsiteX11" fmla="*/ 0 w 2612038"/>
                  <a:gd name="connsiteY11" fmla="*/ 974364 h 1054155"/>
                  <a:gd name="connsiteX12" fmla="*/ 265890 w 2612038"/>
                  <a:gd name="connsiteY12" fmla="*/ 776937 h 1054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12038" h="1054155">
                    <a:moveTo>
                      <a:pt x="485189" y="0"/>
                    </a:moveTo>
                    <a:lnTo>
                      <a:pt x="2126847" y="0"/>
                    </a:lnTo>
                    <a:lnTo>
                      <a:pt x="2346146" y="776937"/>
                    </a:lnTo>
                    <a:lnTo>
                      <a:pt x="2612036" y="974364"/>
                    </a:lnTo>
                    <a:lnTo>
                      <a:pt x="2564864" y="974364"/>
                    </a:lnTo>
                    <a:lnTo>
                      <a:pt x="2585504" y="977608"/>
                    </a:lnTo>
                    <a:cubicBezTo>
                      <a:pt x="2602902" y="981755"/>
                      <a:pt x="2612038" y="986049"/>
                      <a:pt x="2612038" y="990447"/>
                    </a:cubicBezTo>
                    <a:cubicBezTo>
                      <a:pt x="2612038" y="1025632"/>
                      <a:pt x="2027313" y="1054155"/>
                      <a:pt x="1306019" y="1054155"/>
                    </a:cubicBezTo>
                    <a:cubicBezTo>
                      <a:pt x="584725" y="1054155"/>
                      <a:pt x="0" y="1025632"/>
                      <a:pt x="0" y="990447"/>
                    </a:cubicBezTo>
                    <a:cubicBezTo>
                      <a:pt x="0" y="986049"/>
                      <a:pt x="9136" y="981755"/>
                      <a:pt x="26534" y="977608"/>
                    </a:cubicBezTo>
                    <a:lnTo>
                      <a:pt x="47175" y="974364"/>
                    </a:lnTo>
                    <a:lnTo>
                      <a:pt x="0" y="974364"/>
                    </a:lnTo>
                    <a:lnTo>
                      <a:pt x="265890" y="776937"/>
                    </a:lnTo>
                    <a:close/>
                  </a:path>
                </a:pathLst>
              </a:custGeom>
              <a:gradFill>
                <a:gsLst>
                  <a:gs pos="31000">
                    <a:srgbClr val="F2F2F2"/>
                  </a:gs>
                  <a:gs pos="13000">
                    <a:srgbClr val="929398"/>
                  </a:gs>
                  <a:gs pos="67000">
                    <a:srgbClr val="CCCCCE"/>
                  </a:gs>
                  <a:gs pos="100000">
                    <a:srgbClr val="929398"/>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15"/>
              <p:cNvSpPr/>
              <p:nvPr/>
            </p:nvSpPr>
            <p:spPr>
              <a:xfrm>
                <a:off x="5126730" y="5006773"/>
                <a:ext cx="1999876" cy="36000"/>
              </a:xfrm>
              <a:prstGeom prst="rect">
                <a:avLst/>
              </a:prstGeom>
              <a:gradFill>
                <a:gsLst>
                  <a:gs pos="0">
                    <a:srgbClr val="262626"/>
                  </a:gs>
                  <a:gs pos="50000">
                    <a:srgbClr val="404040"/>
                  </a:gs>
                  <a:gs pos="100000">
                    <a:srgbClr val="262626"/>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任意多边形 16"/>
              <p:cNvSpPr/>
              <p:nvPr/>
            </p:nvSpPr>
            <p:spPr>
              <a:xfrm>
                <a:off x="6424414" y="726551"/>
                <a:ext cx="2276254" cy="3132000"/>
              </a:xfrm>
              <a:custGeom>
                <a:avLst/>
                <a:gdLst>
                  <a:gd name="connsiteX0" fmla="*/ 0 w 2276254"/>
                  <a:gd name="connsiteY0" fmla="*/ 0 h 3132000"/>
                  <a:gd name="connsiteX1" fmla="*/ 777237 w 2276254"/>
                  <a:gd name="connsiteY1" fmla="*/ 0 h 3132000"/>
                  <a:gd name="connsiteX2" fmla="*/ 1768840 w 2276254"/>
                  <a:gd name="connsiteY2" fmla="*/ 0 h 3132000"/>
                  <a:gd name="connsiteX3" fmla="*/ 2054039 w 2276254"/>
                  <a:gd name="connsiteY3" fmla="*/ 0 h 3132000"/>
                  <a:gd name="connsiteX4" fmla="*/ 2276254 w 2276254"/>
                  <a:gd name="connsiteY4" fmla="*/ 222215 h 3132000"/>
                  <a:gd name="connsiteX5" fmla="*/ 2276254 w 2276254"/>
                  <a:gd name="connsiteY5" fmla="*/ 2909785 h 3132000"/>
                  <a:gd name="connsiteX6" fmla="*/ 2054039 w 2276254"/>
                  <a:gd name="connsiteY6" fmla="*/ 3132000 h 3132000"/>
                  <a:gd name="connsiteX7" fmla="*/ 1326630 w 2276254"/>
                  <a:gd name="connsiteY7" fmla="*/ 3132000 h 3132000"/>
                  <a:gd name="connsiteX8" fmla="*/ 777237 w 2276254"/>
                  <a:gd name="connsiteY8" fmla="*/ 3132000 h 3132000"/>
                  <a:gd name="connsiteX9" fmla="*/ 442210 w 2276254"/>
                  <a:gd name="connsiteY9" fmla="*/ 3132000 h 31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76254" h="3132000">
                    <a:moveTo>
                      <a:pt x="0" y="0"/>
                    </a:moveTo>
                    <a:lnTo>
                      <a:pt x="777237" y="0"/>
                    </a:lnTo>
                    <a:lnTo>
                      <a:pt x="1768840" y="0"/>
                    </a:lnTo>
                    <a:lnTo>
                      <a:pt x="2054039" y="0"/>
                    </a:lnTo>
                    <a:cubicBezTo>
                      <a:pt x="2176765" y="0"/>
                      <a:pt x="2276254" y="99489"/>
                      <a:pt x="2276254" y="222215"/>
                    </a:cubicBezTo>
                    <a:lnTo>
                      <a:pt x="2276254" y="2909785"/>
                    </a:lnTo>
                    <a:cubicBezTo>
                      <a:pt x="2276254" y="3032511"/>
                      <a:pt x="2176765" y="3132000"/>
                      <a:pt x="2054039" y="3132000"/>
                    </a:cubicBezTo>
                    <a:lnTo>
                      <a:pt x="1326630" y="3132000"/>
                    </a:lnTo>
                    <a:lnTo>
                      <a:pt x="777237" y="3132000"/>
                    </a:lnTo>
                    <a:lnTo>
                      <a:pt x="442210" y="3132000"/>
                    </a:lnTo>
                    <a:close/>
                  </a:path>
                </a:pathLst>
              </a:custGeom>
              <a:gradFill>
                <a:gsLst>
                  <a:gs pos="0">
                    <a:srgbClr val="FFFFFF">
                      <a:alpha val="60000"/>
                    </a:srgbClr>
                  </a:gs>
                  <a:gs pos="67000">
                    <a:srgbClr val="FFFFFF">
                      <a:alpha val="0"/>
                    </a:srgbClr>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8" name="图片 17"/>
              <p:cNvPicPr>
                <a:picLocks noChangeAspect="1"/>
              </p:cNvPicPr>
              <p:nvPr/>
            </p:nvPicPr>
            <p:blipFill>
              <a:blip r:embed="rId15"/>
              <a:stretch>
                <a:fillRect/>
              </a:stretch>
            </p:blipFill>
            <p:spPr>
              <a:xfrm>
                <a:off x="6003655" y="3959266"/>
                <a:ext cx="246025" cy="299843"/>
              </a:xfrm>
              <a:prstGeom prst="rect">
                <a:avLst/>
              </a:prstGeom>
            </p:spPr>
          </p:pic>
        </p:grpSp>
      </p:grpSp>
      <p:sp>
        <p:nvSpPr>
          <p:cNvPr id="19" name="PA_文本框 76"/>
          <p:cNvSpPr txBox="1"/>
          <p:nvPr>
            <p:custDataLst>
              <p:tags r:id="rId8"/>
            </p:custDataLst>
          </p:nvPr>
        </p:nvSpPr>
        <p:spPr>
          <a:xfrm>
            <a:off x="6648953" y="1985967"/>
            <a:ext cx="1475529" cy="461665"/>
          </a:xfrm>
          <a:prstGeom prst="rect">
            <a:avLst/>
          </a:prstGeom>
          <a:noFill/>
        </p:spPr>
        <p:txBody>
          <a:bodyPr wrap="square" rtlCol="0">
            <a:spAutoFit/>
          </a:bodyPr>
          <a:lstStyle/>
          <a:p>
            <a:r>
              <a:rPr lang="zh-CN" altLang="en-US" sz="2400" b="1" dirty="0">
                <a:solidFill>
                  <a:schemeClr val="tx1">
                    <a:lumMod val="75000"/>
                    <a:lumOff val="25000"/>
                  </a:schemeClr>
                </a:solidFill>
                <a:cs typeface="+mn-ea"/>
                <a:sym typeface="+mn-lt"/>
              </a:rPr>
              <a:t>添加标题</a:t>
            </a:r>
          </a:p>
        </p:txBody>
      </p:sp>
      <p:sp>
        <p:nvSpPr>
          <p:cNvPr id="20" name="PA_文本框 19"/>
          <p:cNvSpPr txBox="1"/>
          <p:nvPr>
            <p:custDataLst>
              <p:tags r:id="rId9"/>
            </p:custDataLst>
          </p:nvPr>
        </p:nvSpPr>
        <p:spPr>
          <a:xfrm>
            <a:off x="6648953" y="2677150"/>
            <a:ext cx="4631780" cy="3173176"/>
          </a:xfrm>
          <a:prstGeom prst="rect">
            <a:avLst/>
          </a:prstGeom>
          <a:noFill/>
        </p:spPr>
        <p:txBody>
          <a:bodyPr wrap="square" rtlCol="0">
            <a:spAutoFit/>
          </a:bodyPr>
          <a:lstStyle/>
          <a:p>
            <a:pPr marL="400050" indent="-400050">
              <a:lnSpc>
                <a:spcPct val="130000"/>
              </a:lnSpc>
              <a:buFont typeface="+mj-lt"/>
              <a:buAutoNum type="romanUcPeriod"/>
            </a:pPr>
            <a:r>
              <a:rPr lang="zh-CN" altLang="en-US" sz="1400" dirty="0">
                <a:solidFill>
                  <a:schemeClr val="tx1">
                    <a:lumMod val="75000"/>
                    <a:lumOff val="25000"/>
                  </a:schemeClr>
                </a:solidFill>
                <a:cs typeface="+mn-ea"/>
                <a:sym typeface="+mn-lt"/>
              </a:rPr>
              <a:t>请在此添加文字说明，请在此添加文字说明，请在此添加文字说明</a:t>
            </a:r>
            <a:endParaRPr lang="en-US" altLang="zh-CN" sz="1400" dirty="0">
              <a:solidFill>
                <a:schemeClr val="tx1">
                  <a:lumMod val="75000"/>
                  <a:lumOff val="25000"/>
                </a:schemeClr>
              </a:solidFill>
              <a:cs typeface="+mn-ea"/>
              <a:sym typeface="+mn-lt"/>
            </a:endParaRPr>
          </a:p>
          <a:p>
            <a:pPr marL="400050" indent="-400050">
              <a:lnSpc>
                <a:spcPct val="130000"/>
              </a:lnSpc>
              <a:buFont typeface="+mj-lt"/>
              <a:buAutoNum type="romanUcPeriod"/>
            </a:pPr>
            <a:endParaRPr lang="en-US" altLang="zh-CN" sz="1400" dirty="0">
              <a:solidFill>
                <a:schemeClr val="tx1">
                  <a:lumMod val="75000"/>
                  <a:lumOff val="25000"/>
                </a:schemeClr>
              </a:solidFill>
              <a:cs typeface="+mn-ea"/>
              <a:sym typeface="+mn-lt"/>
            </a:endParaRPr>
          </a:p>
          <a:p>
            <a:pPr marL="400050" indent="-400050">
              <a:lnSpc>
                <a:spcPct val="130000"/>
              </a:lnSpc>
              <a:buFont typeface="+mj-lt"/>
              <a:buAutoNum type="romanUcPeriod"/>
            </a:pPr>
            <a:endParaRPr lang="en-US" altLang="zh-CN" sz="1400" dirty="0">
              <a:solidFill>
                <a:schemeClr val="tx1">
                  <a:lumMod val="75000"/>
                  <a:lumOff val="25000"/>
                </a:schemeClr>
              </a:solidFill>
              <a:cs typeface="+mn-ea"/>
              <a:sym typeface="+mn-lt"/>
            </a:endParaRPr>
          </a:p>
          <a:p>
            <a:pPr marL="400050" indent="-400050">
              <a:lnSpc>
                <a:spcPct val="130000"/>
              </a:lnSpc>
              <a:buFont typeface="+mj-lt"/>
              <a:buAutoNum type="romanUcPeriod"/>
            </a:pPr>
            <a:r>
              <a:rPr lang="zh-CN" altLang="en-US" sz="1400" dirty="0">
                <a:solidFill>
                  <a:schemeClr val="tx1">
                    <a:lumMod val="75000"/>
                    <a:lumOff val="25000"/>
                  </a:schemeClr>
                </a:solidFill>
                <a:cs typeface="+mn-ea"/>
                <a:sym typeface="+mn-lt"/>
              </a:rPr>
              <a:t>请在此添加文字说明，请在此添加文字说明，请在此添加文字说明</a:t>
            </a:r>
            <a:endParaRPr lang="en-US" altLang="zh-CN" sz="1400" dirty="0">
              <a:solidFill>
                <a:schemeClr val="tx1">
                  <a:lumMod val="75000"/>
                  <a:lumOff val="25000"/>
                </a:schemeClr>
              </a:solidFill>
              <a:cs typeface="+mn-ea"/>
              <a:sym typeface="+mn-lt"/>
            </a:endParaRPr>
          </a:p>
          <a:p>
            <a:pPr marL="400050" indent="-400050">
              <a:lnSpc>
                <a:spcPct val="130000"/>
              </a:lnSpc>
              <a:buFont typeface="+mj-lt"/>
              <a:buAutoNum type="romanUcPeriod"/>
            </a:pPr>
            <a:endParaRPr lang="en-US" altLang="zh-CN" sz="1400" dirty="0">
              <a:solidFill>
                <a:schemeClr val="tx1">
                  <a:lumMod val="75000"/>
                  <a:lumOff val="25000"/>
                </a:schemeClr>
              </a:solidFill>
              <a:cs typeface="+mn-ea"/>
              <a:sym typeface="+mn-lt"/>
            </a:endParaRPr>
          </a:p>
          <a:p>
            <a:pPr marL="400050" indent="-400050">
              <a:lnSpc>
                <a:spcPct val="130000"/>
              </a:lnSpc>
              <a:buFont typeface="+mj-lt"/>
              <a:buAutoNum type="romanUcPeriod"/>
            </a:pPr>
            <a:endParaRPr lang="en-US" altLang="zh-CN" sz="1400" dirty="0">
              <a:solidFill>
                <a:schemeClr val="tx1">
                  <a:lumMod val="75000"/>
                  <a:lumOff val="25000"/>
                </a:schemeClr>
              </a:solidFill>
              <a:cs typeface="+mn-ea"/>
              <a:sym typeface="+mn-lt"/>
            </a:endParaRPr>
          </a:p>
          <a:p>
            <a:pPr marL="400050" indent="-400050">
              <a:lnSpc>
                <a:spcPct val="130000"/>
              </a:lnSpc>
              <a:buFont typeface="+mj-lt"/>
              <a:buAutoNum type="romanUcPeriod"/>
            </a:pPr>
            <a:r>
              <a:rPr lang="zh-CN" altLang="en-US" sz="1400" dirty="0">
                <a:solidFill>
                  <a:schemeClr val="tx1">
                    <a:lumMod val="75000"/>
                    <a:lumOff val="25000"/>
                  </a:schemeClr>
                </a:solidFill>
                <a:cs typeface="+mn-ea"/>
                <a:sym typeface="+mn-lt"/>
              </a:rPr>
              <a:t>请在此添加文字说明，请在此添加文字说明，请在此添加文字说明</a:t>
            </a:r>
            <a:endParaRPr lang="en-US" altLang="zh-CN" sz="1400" dirty="0">
              <a:solidFill>
                <a:schemeClr val="tx1">
                  <a:lumMod val="75000"/>
                  <a:lumOff val="25000"/>
                </a:schemeClr>
              </a:solidFill>
              <a:cs typeface="+mn-ea"/>
              <a:sym typeface="+mn-lt"/>
            </a:endParaRPr>
          </a:p>
          <a:p>
            <a:pPr marL="400050" indent="-400050">
              <a:lnSpc>
                <a:spcPct val="130000"/>
              </a:lnSpc>
              <a:buFont typeface="+mj-lt"/>
              <a:buAutoNum type="romanUcPeriod"/>
            </a:pPr>
            <a:endParaRPr lang="en-US" altLang="zh-CN" sz="1400" dirty="0">
              <a:solidFill>
                <a:schemeClr val="tx1">
                  <a:lumMod val="75000"/>
                  <a:lumOff val="25000"/>
                </a:schemeClr>
              </a:solidFill>
              <a:cs typeface="+mn-ea"/>
              <a:sym typeface="+mn-lt"/>
            </a:endParaRPr>
          </a:p>
        </p:txBody>
      </p:sp>
    </p:spTree>
    <p:extLst>
      <p:ext uri="{BB962C8B-B14F-4D97-AF65-F5344CB8AC3E}">
        <p14:creationId xmlns:p14="http://schemas.microsoft.com/office/powerpoint/2010/main" val="2345042171"/>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0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4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6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80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100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120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1000"/>
                                        <p:tgtEl>
                                          <p:spTgt spid="19"/>
                                        </p:tgtEl>
                                      </p:cBhvr>
                                    </p:animEffect>
                                    <p:anim calcmode="lin" valueType="num">
                                      <p:cBhvr>
                                        <p:cTn id="38" dur="1000" fill="hold"/>
                                        <p:tgtEl>
                                          <p:spTgt spid="19"/>
                                        </p:tgtEl>
                                        <p:attrNameLst>
                                          <p:attrName>ppt_x</p:attrName>
                                        </p:attrNameLst>
                                      </p:cBhvr>
                                      <p:tavLst>
                                        <p:tav tm="0">
                                          <p:val>
                                            <p:strVal val="#ppt_x"/>
                                          </p:val>
                                        </p:tav>
                                        <p:tav tm="100000">
                                          <p:val>
                                            <p:strVal val="#ppt_x"/>
                                          </p:val>
                                        </p:tav>
                                      </p:tavLst>
                                    </p:anim>
                                    <p:anim calcmode="lin" valueType="num">
                                      <p:cBhvr>
                                        <p:cTn id="39" dur="1000" fill="hold"/>
                                        <p:tgtEl>
                                          <p:spTgt spid="1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140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1000"/>
                                        <p:tgtEl>
                                          <p:spTgt spid="20"/>
                                        </p:tgtEl>
                                      </p:cBhvr>
                                    </p:animEffect>
                                    <p:anim calcmode="lin" valueType="num">
                                      <p:cBhvr>
                                        <p:cTn id="43" dur="1000" fill="hold"/>
                                        <p:tgtEl>
                                          <p:spTgt spid="20"/>
                                        </p:tgtEl>
                                        <p:attrNameLst>
                                          <p:attrName>ppt_x</p:attrName>
                                        </p:attrNameLst>
                                      </p:cBhvr>
                                      <p:tavLst>
                                        <p:tav tm="0">
                                          <p:val>
                                            <p:strVal val="#ppt_x"/>
                                          </p:val>
                                        </p:tav>
                                        <p:tav tm="100000">
                                          <p:val>
                                            <p:strVal val="#ppt_x"/>
                                          </p:val>
                                        </p:tav>
                                      </p:tavLst>
                                    </p:anim>
                                    <p:anim calcmode="lin" valueType="num">
                                      <p:cBhvr>
                                        <p:cTn id="4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9" grpId="0"/>
      <p:bldP spid="2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A_图片 3"/>
          <p:cNvPicPr>
            <a:picLocks noChangeAspect="1"/>
          </p:cNvPicPr>
          <p:nvPr>
            <p:custDataLst>
              <p:tags r:id="rId2"/>
            </p:custDataLst>
          </p:nvPr>
        </p:nvPicPr>
        <p:blipFill rotWithShape="1">
          <a:blip r:embed="rId9" cstate="print">
            <a:extLst>
              <a:ext uri="{28A0092B-C50C-407E-A947-70E740481C1C}">
                <a14:useLocalDpi xmlns:a14="http://schemas.microsoft.com/office/drawing/2010/main" val="0"/>
              </a:ext>
            </a:extLst>
          </a:blip>
          <a:srcRect/>
          <a:stretch/>
        </p:blipFill>
        <p:spPr>
          <a:xfrm flipH="1">
            <a:off x="-1" y="5724144"/>
            <a:ext cx="1645211" cy="1133856"/>
          </a:xfrm>
          <a:prstGeom prst="rect">
            <a:avLst/>
          </a:prstGeom>
        </p:spPr>
      </p:pic>
      <p:pic>
        <p:nvPicPr>
          <p:cNvPr id="5" name="PA_图片 4"/>
          <p:cNvPicPr>
            <a:picLocks noChangeAspect="1"/>
          </p:cNvPicPr>
          <p:nvPr>
            <p:custDataLst>
              <p:tags r:id="rId3"/>
            </p:custDataLst>
          </p:nvPr>
        </p:nvPicPr>
        <p:blipFill rotWithShape="1">
          <a:blip r:embed="rId10" cstate="print">
            <a:extLst>
              <a:ext uri="{28A0092B-C50C-407E-A947-70E740481C1C}">
                <a14:useLocalDpi xmlns:a14="http://schemas.microsoft.com/office/drawing/2010/main" val="0"/>
              </a:ext>
            </a:extLst>
          </a:blip>
          <a:srcRect/>
          <a:stretch/>
        </p:blipFill>
        <p:spPr>
          <a:xfrm>
            <a:off x="10561320" y="-9144"/>
            <a:ext cx="1630680" cy="1019869"/>
          </a:xfrm>
          <a:prstGeom prst="rect">
            <a:avLst/>
          </a:prstGeom>
        </p:spPr>
      </p:pic>
      <p:sp>
        <p:nvSpPr>
          <p:cNvPr id="6" name="PA_文本框 76"/>
          <p:cNvSpPr txBox="1"/>
          <p:nvPr>
            <p:custDataLst>
              <p:tags r:id="rId4"/>
            </p:custDataLst>
          </p:nvPr>
        </p:nvSpPr>
        <p:spPr>
          <a:xfrm>
            <a:off x="5234880" y="222356"/>
            <a:ext cx="1722238" cy="400110"/>
          </a:xfrm>
          <a:prstGeom prst="rect">
            <a:avLst/>
          </a:prstGeom>
          <a:noFill/>
        </p:spPr>
        <p:txBody>
          <a:bodyPr wrap="square" rtlCol="0">
            <a:spAutoFit/>
          </a:bodyPr>
          <a:lstStyle/>
          <a:p>
            <a:pPr algn="ctr"/>
            <a:r>
              <a:rPr lang="zh-CN" altLang="en-US" sz="2000" dirty="0">
                <a:solidFill>
                  <a:srgbClr val="779464"/>
                </a:solidFill>
                <a:cs typeface="+mn-ea"/>
                <a:sym typeface="+mn-lt"/>
              </a:rPr>
              <a:t>此处添加标题</a:t>
            </a:r>
          </a:p>
        </p:txBody>
      </p:sp>
      <p:sp>
        <p:nvSpPr>
          <p:cNvPr id="7" name="PA_文本框 6"/>
          <p:cNvSpPr txBox="1"/>
          <p:nvPr>
            <p:custDataLst>
              <p:tags r:id="rId5"/>
            </p:custDataLst>
          </p:nvPr>
        </p:nvSpPr>
        <p:spPr>
          <a:xfrm>
            <a:off x="4569336" y="523592"/>
            <a:ext cx="3053327" cy="276999"/>
          </a:xfrm>
          <a:prstGeom prst="rect">
            <a:avLst/>
          </a:prstGeom>
          <a:noFill/>
        </p:spPr>
        <p:txBody>
          <a:bodyPr wrap="square" rtlCol="0">
            <a:spAutoFit/>
          </a:bodyPr>
          <a:lstStyle/>
          <a:p>
            <a:pPr algn="ctr">
              <a:spcBef>
                <a:spcPct val="0"/>
              </a:spcBef>
            </a:pPr>
            <a:r>
              <a:rPr lang="en-US" altLang="zh-CN" sz="1200" dirty="0">
                <a:solidFill>
                  <a:schemeClr val="tx1">
                    <a:lumMod val="75000"/>
                    <a:lumOff val="25000"/>
                  </a:schemeClr>
                </a:solidFill>
                <a:cs typeface="+mn-ea"/>
                <a:sym typeface="+mn-lt"/>
              </a:rPr>
              <a:t>Please add the title here</a:t>
            </a:r>
          </a:p>
        </p:txBody>
      </p:sp>
      <p:cxnSp>
        <p:nvCxnSpPr>
          <p:cNvPr id="8" name="PA_直接连接符 7"/>
          <p:cNvCxnSpPr/>
          <p:nvPr>
            <p:custDataLst>
              <p:tags r:id="rId6"/>
            </p:custDataLst>
          </p:nvPr>
        </p:nvCxnSpPr>
        <p:spPr>
          <a:xfrm>
            <a:off x="6027654" y="832587"/>
            <a:ext cx="136690" cy="0"/>
          </a:xfrm>
          <a:prstGeom prst="line">
            <a:avLst/>
          </a:prstGeom>
          <a:ln w="19050" cap="rnd">
            <a:solidFill>
              <a:srgbClr val="779464"/>
            </a:solidFill>
          </a:ln>
        </p:spPr>
        <p:style>
          <a:lnRef idx="1">
            <a:schemeClr val="accent1"/>
          </a:lnRef>
          <a:fillRef idx="0">
            <a:schemeClr val="accent1"/>
          </a:fillRef>
          <a:effectRef idx="0">
            <a:schemeClr val="accent1"/>
          </a:effectRef>
          <a:fontRef idx="minor">
            <a:schemeClr val="tx1"/>
          </a:fontRef>
        </p:style>
      </p:cxnSp>
      <p:sp>
        <p:nvSpPr>
          <p:cNvPr id="18" name="Oval 7">
            <a:extLst>
              <a:ext uri="{FF2B5EF4-FFF2-40B4-BE49-F238E27FC236}">
                <a16:creationId xmlns:a16="http://schemas.microsoft.com/office/drawing/2014/main" id="{6D3170E4-934C-4AFC-BF38-3FB497766E73}"/>
              </a:ext>
            </a:extLst>
          </p:cNvPr>
          <p:cNvSpPr/>
          <p:nvPr/>
        </p:nvSpPr>
        <p:spPr>
          <a:xfrm>
            <a:off x="3842658" y="1880828"/>
            <a:ext cx="1828800" cy="1828800"/>
          </a:xfrm>
          <a:prstGeom prst="ellipse">
            <a:avLst/>
          </a:prstGeom>
          <a:noFill/>
          <a:ln w="76200">
            <a:solidFill>
              <a:schemeClr val="bg1">
                <a:lumMod val="85000"/>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9" name="Arc 8">
            <a:extLst>
              <a:ext uri="{FF2B5EF4-FFF2-40B4-BE49-F238E27FC236}">
                <a16:creationId xmlns:a16="http://schemas.microsoft.com/office/drawing/2014/main" id="{ED5ADD82-F77C-47E7-9288-1E90A50F827E}"/>
              </a:ext>
            </a:extLst>
          </p:cNvPr>
          <p:cNvSpPr/>
          <p:nvPr/>
        </p:nvSpPr>
        <p:spPr>
          <a:xfrm>
            <a:off x="3842658" y="1880828"/>
            <a:ext cx="1828800" cy="1828800"/>
          </a:xfrm>
          <a:prstGeom prst="arc">
            <a:avLst>
              <a:gd name="adj1" fmla="val 16200000"/>
              <a:gd name="adj2" fmla="val 5682519"/>
            </a:avLst>
          </a:prstGeom>
          <a:noFill/>
          <a:ln w="76200" cap="rnd">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0" name="TextBox 9">
            <a:extLst>
              <a:ext uri="{FF2B5EF4-FFF2-40B4-BE49-F238E27FC236}">
                <a16:creationId xmlns:a16="http://schemas.microsoft.com/office/drawing/2014/main" id="{8BFF7E62-187E-4E43-B23E-DE8B2EAF7008}"/>
              </a:ext>
            </a:extLst>
          </p:cNvPr>
          <p:cNvSpPr txBox="1"/>
          <p:nvPr/>
        </p:nvSpPr>
        <p:spPr>
          <a:xfrm>
            <a:off x="4330499" y="2351917"/>
            <a:ext cx="853118" cy="692497"/>
          </a:xfrm>
          <a:prstGeom prst="rect">
            <a:avLst/>
          </a:prstGeom>
          <a:noFill/>
        </p:spPr>
        <p:txBody>
          <a:bodyPr wrap="none">
            <a:normAutofit/>
          </a:bodyPr>
          <a:lstStyle/>
          <a:p>
            <a:pPr algn="ctr"/>
            <a:r>
              <a:rPr lang="en-US" sz="2600" b="1">
                <a:solidFill>
                  <a:schemeClr val="accent2"/>
                </a:solidFill>
              </a:rPr>
              <a:t>50%</a:t>
            </a:r>
          </a:p>
        </p:txBody>
      </p:sp>
      <p:sp>
        <p:nvSpPr>
          <p:cNvPr id="21" name="Oval 10">
            <a:extLst>
              <a:ext uri="{FF2B5EF4-FFF2-40B4-BE49-F238E27FC236}">
                <a16:creationId xmlns:a16="http://schemas.microsoft.com/office/drawing/2014/main" id="{5BE13738-6D61-4F74-8AF4-ADA5581BCF45}"/>
              </a:ext>
            </a:extLst>
          </p:cNvPr>
          <p:cNvSpPr/>
          <p:nvPr/>
        </p:nvSpPr>
        <p:spPr>
          <a:xfrm>
            <a:off x="6520544" y="1880828"/>
            <a:ext cx="1828800" cy="1828800"/>
          </a:xfrm>
          <a:prstGeom prst="ellipse">
            <a:avLst/>
          </a:prstGeom>
          <a:noFill/>
          <a:ln w="76200">
            <a:solidFill>
              <a:schemeClr val="bg1">
                <a:lumMod val="85000"/>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2" name="Arc 11">
            <a:extLst>
              <a:ext uri="{FF2B5EF4-FFF2-40B4-BE49-F238E27FC236}">
                <a16:creationId xmlns:a16="http://schemas.microsoft.com/office/drawing/2014/main" id="{E4282D28-DA6E-4255-B7F0-8C772C5C9CE4}"/>
              </a:ext>
            </a:extLst>
          </p:cNvPr>
          <p:cNvSpPr/>
          <p:nvPr/>
        </p:nvSpPr>
        <p:spPr>
          <a:xfrm>
            <a:off x="6520544" y="1880828"/>
            <a:ext cx="1828800" cy="1828800"/>
          </a:xfrm>
          <a:prstGeom prst="arc">
            <a:avLst>
              <a:gd name="adj1" fmla="val 16200000"/>
              <a:gd name="adj2" fmla="val 19153541"/>
            </a:avLst>
          </a:prstGeom>
          <a:noFill/>
          <a:ln w="76200" cap="rnd">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3" name="TextBox 12">
            <a:extLst>
              <a:ext uri="{FF2B5EF4-FFF2-40B4-BE49-F238E27FC236}">
                <a16:creationId xmlns:a16="http://schemas.microsoft.com/office/drawing/2014/main" id="{EA0780E9-E2CB-4359-BDA6-D4777E24ED96}"/>
              </a:ext>
            </a:extLst>
          </p:cNvPr>
          <p:cNvSpPr txBox="1"/>
          <p:nvPr/>
        </p:nvSpPr>
        <p:spPr>
          <a:xfrm>
            <a:off x="7008385" y="2351917"/>
            <a:ext cx="853118" cy="692497"/>
          </a:xfrm>
          <a:prstGeom prst="rect">
            <a:avLst/>
          </a:prstGeom>
          <a:noFill/>
        </p:spPr>
        <p:txBody>
          <a:bodyPr wrap="none">
            <a:normAutofit/>
          </a:bodyPr>
          <a:lstStyle/>
          <a:p>
            <a:pPr algn="ctr"/>
            <a:r>
              <a:rPr lang="en-US" sz="2600" b="1">
                <a:solidFill>
                  <a:schemeClr val="accent3"/>
                </a:solidFill>
              </a:rPr>
              <a:t>10%</a:t>
            </a:r>
          </a:p>
        </p:txBody>
      </p:sp>
      <p:sp>
        <p:nvSpPr>
          <p:cNvPr id="24" name="Oval 13">
            <a:extLst>
              <a:ext uri="{FF2B5EF4-FFF2-40B4-BE49-F238E27FC236}">
                <a16:creationId xmlns:a16="http://schemas.microsoft.com/office/drawing/2014/main" id="{0CC1B924-4083-42A0-ACFA-F6F5F64F4330}"/>
              </a:ext>
            </a:extLst>
          </p:cNvPr>
          <p:cNvSpPr/>
          <p:nvPr/>
        </p:nvSpPr>
        <p:spPr>
          <a:xfrm>
            <a:off x="9198430" y="1880828"/>
            <a:ext cx="1828800" cy="1828800"/>
          </a:xfrm>
          <a:prstGeom prst="ellipse">
            <a:avLst/>
          </a:prstGeom>
          <a:noFill/>
          <a:ln w="76200">
            <a:solidFill>
              <a:schemeClr val="bg1">
                <a:lumMod val="85000"/>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5" name="Arc 14">
            <a:extLst>
              <a:ext uri="{FF2B5EF4-FFF2-40B4-BE49-F238E27FC236}">
                <a16:creationId xmlns:a16="http://schemas.microsoft.com/office/drawing/2014/main" id="{D567B375-2649-4E9A-8557-D130858A383D}"/>
              </a:ext>
            </a:extLst>
          </p:cNvPr>
          <p:cNvSpPr/>
          <p:nvPr/>
        </p:nvSpPr>
        <p:spPr>
          <a:xfrm>
            <a:off x="9198430" y="1880828"/>
            <a:ext cx="1828800" cy="1828800"/>
          </a:xfrm>
          <a:prstGeom prst="arc">
            <a:avLst>
              <a:gd name="adj1" fmla="val 16200000"/>
              <a:gd name="adj2" fmla="val 13725737"/>
            </a:avLst>
          </a:prstGeom>
          <a:noFill/>
          <a:ln w="76200" cap="rnd">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6" name="TextBox 15">
            <a:extLst>
              <a:ext uri="{FF2B5EF4-FFF2-40B4-BE49-F238E27FC236}">
                <a16:creationId xmlns:a16="http://schemas.microsoft.com/office/drawing/2014/main" id="{A640BDA2-B9F9-4F6E-B591-DD11DDD43637}"/>
              </a:ext>
            </a:extLst>
          </p:cNvPr>
          <p:cNvSpPr txBox="1"/>
          <p:nvPr/>
        </p:nvSpPr>
        <p:spPr>
          <a:xfrm>
            <a:off x="9686271" y="2351917"/>
            <a:ext cx="853118" cy="692497"/>
          </a:xfrm>
          <a:prstGeom prst="rect">
            <a:avLst/>
          </a:prstGeom>
          <a:noFill/>
        </p:spPr>
        <p:txBody>
          <a:bodyPr wrap="none">
            <a:normAutofit/>
          </a:bodyPr>
          <a:lstStyle/>
          <a:p>
            <a:pPr algn="ctr"/>
            <a:r>
              <a:rPr lang="en-US" sz="2600" b="1">
                <a:solidFill>
                  <a:schemeClr val="accent4"/>
                </a:solidFill>
              </a:rPr>
              <a:t>90%</a:t>
            </a:r>
          </a:p>
        </p:txBody>
      </p:sp>
      <p:sp>
        <p:nvSpPr>
          <p:cNvPr id="27" name="Oval 4">
            <a:extLst>
              <a:ext uri="{FF2B5EF4-FFF2-40B4-BE49-F238E27FC236}">
                <a16:creationId xmlns:a16="http://schemas.microsoft.com/office/drawing/2014/main" id="{C15BA78B-2C27-4E18-804F-1E0DAB6E0AC2}"/>
              </a:ext>
            </a:extLst>
          </p:cNvPr>
          <p:cNvSpPr/>
          <p:nvPr/>
        </p:nvSpPr>
        <p:spPr>
          <a:xfrm>
            <a:off x="1164772" y="1880828"/>
            <a:ext cx="1828800" cy="1828800"/>
          </a:xfrm>
          <a:prstGeom prst="ellipse">
            <a:avLst/>
          </a:prstGeom>
          <a:noFill/>
          <a:ln w="76200">
            <a:solidFill>
              <a:schemeClr val="bg1">
                <a:lumMod val="85000"/>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8" name="Arc 5">
            <a:extLst>
              <a:ext uri="{FF2B5EF4-FFF2-40B4-BE49-F238E27FC236}">
                <a16:creationId xmlns:a16="http://schemas.microsoft.com/office/drawing/2014/main" id="{B624DA88-8E0A-4A37-9F95-84334402A7EE}"/>
              </a:ext>
            </a:extLst>
          </p:cNvPr>
          <p:cNvSpPr/>
          <p:nvPr/>
        </p:nvSpPr>
        <p:spPr>
          <a:xfrm>
            <a:off x="1164772" y="1880828"/>
            <a:ext cx="1828800" cy="1828800"/>
          </a:xfrm>
          <a:prstGeom prst="arc">
            <a:avLst>
              <a:gd name="adj1" fmla="val 16200000"/>
              <a:gd name="adj2" fmla="val 9362541"/>
            </a:avLst>
          </a:prstGeom>
          <a:noFill/>
          <a:ln w="76200"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9" name="TextBox 6">
            <a:extLst>
              <a:ext uri="{FF2B5EF4-FFF2-40B4-BE49-F238E27FC236}">
                <a16:creationId xmlns:a16="http://schemas.microsoft.com/office/drawing/2014/main" id="{342621A1-5F56-4A41-96F6-2582E6C23020}"/>
              </a:ext>
            </a:extLst>
          </p:cNvPr>
          <p:cNvSpPr txBox="1"/>
          <p:nvPr/>
        </p:nvSpPr>
        <p:spPr>
          <a:xfrm>
            <a:off x="1652613" y="2351917"/>
            <a:ext cx="853118" cy="692497"/>
          </a:xfrm>
          <a:prstGeom prst="rect">
            <a:avLst/>
          </a:prstGeom>
          <a:noFill/>
        </p:spPr>
        <p:txBody>
          <a:bodyPr wrap="none">
            <a:normAutofit/>
          </a:bodyPr>
          <a:lstStyle/>
          <a:p>
            <a:pPr algn="ctr"/>
            <a:r>
              <a:rPr lang="en-US" sz="2600" b="1">
                <a:solidFill>
                  <a:schemeClr val="accent1"/>
                </a:solidFill>
              </a:rPr>
              <a:t>75%</a:t>
            </a:r>
          </a:p>
        </p:txBody>
      </p:sp>
      <p:sp>
        <p:nvSpPr>
          <p:cNvPr id="30" name="Freeform: Shape 24">
            <a:extLst>
              <a:ext uri="{FF2B5EF4-FFF2-40B4-BE49-F238E27FC236}">
                <a16:creationId xmlns:a16="http://schemas.microsoft.com/office/drawing/2014/main" id="{18FDEE8E-89BA-4752-B85A-B6013D7AFD35}"/>
              </a:ext>
            </a:extLst>
          </p:cNvPr>
          <p:cNvSpPr>
            <a:spLocks/>
          </p:cNvSpPr>
          <p:nvPr/>
        </p:nvSpPr>
        <p:spPr bwMode="auto">
          <a:xfrm>
            <a:off x="1911719" y="3956013"/>
            <a:ext cx="313638" cy="347334"/>
          </a:xfrm>
          <a:custGeom>
            <a:avLst/>
            <a:gdLst/>
            <a:ahLst/>
            <a:cxnLst>
              <a:cxn ang="0">
                <a:pos x="46" y="62"/>
              </a:cxn>
              <a:cxn ang="0">
                <a:pos x="10" y="62"/>
              </a:cxn>
              <a:cxn ang="0">
                <a:pos x="0" y="52"/>
              </a:cxn>
              <a:cxn ang="0">
                <a:pos x="14" y="29"/>
              </a:cxn>
              <a:cxn ang="0">
                <a:pos x="28" y="34"/>
              </a:cxn>
              <a:cxn ang="0">
                <a:pos x="42" y="29"/>
              </a:cxn>
              <a:cxn ang="0">
                <a:pos x="56" y="52"/>
              </a:cxn>
              <a:cxn ang="0">
                <a:pos x="46" y="62"/>
              </a:cxn>
              <a:cxn ang="0">
                <a:pos x="28" y="31"/>
              </a:cxn>
              <a:cxn ang="0">
                <a:pos x="13" y="16"/>
              </a:cxn>
              <a:cxn ang="0">
                <a:pos x="28" y="0"/>
              </a:cxn>
              <a:cxn ang="0">
                <a:pos x="43" y="16"/>
              </a:cxn>
              <a:cxn ang="0">
                <a:pos x="28" y="31"/>
              </a:cxn>
            </a:cxnLst>
            <a:rect l="0" t="0" r="r" b="b"/>
            <a:pathLst>
              <a:path w="56" h="62">
                <a:moveTo>
                  <a:pt x="46" y="62"/>
                </a:moveTo>
                <a:cubicBezTo>
                  <a:pt x="10" y="62"/>
                  <a:pt x="10" y="62"/>
                  <a:pt x="10" y="62"/>
                </a:cubicBezTo>
                <a:cubicBezTo>
                  <a:pt x="4" y="62"/>
                  <a:pt x="0" y="58"/>
                  <a:pt x="0" y="52"/>
                </a:cubicBezTo>
                <a:cubicBezTo>
                  <a:pt x="0" y="43"/>
                  <a:pt x="2" y="29"/>
                  <a:pt x="14" y="29"/>
                </a:cubicBezTo>
                <a:cubicBezTo>
                  <a:pt x="15" y="29"/>
                  <a:pt x="20" y="34"/>
                  <a:pt x="28" y="34"/>
                </a:cubicBezTo>
                <a:cubicBezTo>
                  <a:pt x="36" y="34"/>
                  <a:pt x="41" y="29"/>
                  <a:pt x="42" y="29"/>
                </a:cubicBezTo>
                <a:cubicBezTo>
                  <a:pt x="54" y="29"/>
                  <a:pt x="56" y="43"/>
                  <a:pt x="56" y="52"/>
                </a:cubicBezTo>
                <a:cubicBezTo>
                  <a:pt x="56" y="58"/>
                  <a:pt x="52" y="62"/>
                  <a:pt x="46" y="62"/>
                </a:cubicBezTo>
                <a:close/>
                <a:moveTo>
                  <a:pt x="28" y="31"/>
                </a:moveTo>
                <a:cubicBezTo>
                  <a:pt x="20" y="31"/>
                  <a:pt x="13" y="24"/>
                  <a:pt x="13" y="16"/>
                </a:cubicBezTo>
                <a:cubicBezTo>
                  <a:pt x="13" y="7"/>
                  <a:pt x="20" y="0"/>
                  <a:pt x="28" y="0"/>
                </a:cubicBezTo>
                <a:cubicBezTo>
                  <a:pt x="37" y="0"/>
                  <a:pt x="43" y="7"/>
                  <a:pt x="43" y="16"/>
                </a:cubicBezTo>
                <a:cubicBezTo>
                  <a:pt x="43" y="24"/>
                  <a:pt x="37" y="31"/>
                  <a:pt x="28" y="31"/>
                </a:cubicBezTo>
                <a:close/>
              </a:path>
            </a:pathLst>
          </a:custGeom>
          <a:solidFill>
            <a:schemeClr val="accent1"/>
          </a:solidFill>
          <a:ln w="9525">
            <a:noFill/>
            <a:round/>
            <a:headEnd/>
            <a:tailEnd/>
          </a:ln>
        </p:spPr>
        <p:txBody>
          <a:bodyPr anchor="ctr"/>
          <a:lstStyle/>
          <a:p>
            <a:pPr algn="ctr"/>
            <a:endParaRPr/>
          </a:p>
        </p:txBody>
      </p:sp>
      <p:sp>
        <p:nvSpPr>
          <p:cNvPr id="31" name="Freeform: Shape 25">
            <a:extLst>
              <a:ext uri="{FF2B5EF4-FFF2-40B4-BE49-F238E27FC236}">
                <a16:creationId xmlns:a16="http://schemas.microsoft.com/office/drawing/2014/main" id="{E69ED695-AB94-419A-9629-DE4B54ED893A}"/>
              </a:ext>
            </a:extLst>
          </p:cNvPr>
          <p:cNvSpPr>
            <a:spLocks/>
          </p:cNvSpPr>
          <p:nvPr/>
        </p:nvSpPr>
        <p:spPr bwMode="auto">
          <a:xfrm>
            <a:off x="7226542" y="3977251"/>
            <a:ext cx="416802" cy="279346"/>
          </a:xfrm>
          <a:custGeom>
            <a:avLst/>
            <a:gdLst/>
            <a:ahLst/>
            <a:cxnLst>
              <a:cxn ang="0">
                <a:pos x="86" y="15"/>
              </a:cxn>
              <a:cxn ang="0">
                <a:pos x="44" y="29"/>
              </a:cxn>
              <a:cxn ang="0">
                <a:pos x="43" y="29"/>
              </a:cxn>
              <a:cxn ang="0">
                <a:pos x="43" y="29"/>
              </a:cxn>
              <a:cxn ang="0">
                <a:pos x="18" y="21"/>
              </a:cxn>
              <a:cxn ang="0">
                <a:pos x="14" y="32"/>
              </a:cxn>
              <a:cxn ang="0">
                <a:pos x="17" y="36"/>
              </a:cxn>
              <a:cxn ang="0">
                <a:pos x="15" y="40"/>
              </a:cxn>
              <a:cxn ang="0">
                <a:pos x="17" y="56"/>
              </a:cxn>
              <a:cxn ang="0">
                <a:pos x="16" y="57"/>
              </a:cxn>
              <a:cxn ang="0">
                <a:pos x="16" y="58"/>
              </a:cxn>
              <a:cxn ang="0">
                <a:pos x="8" y="58"/>
              </a:cxn>
              <a:cxn ang="0">
                <a:pos x="7" y="57"/>
              </a:cxn>
              <a:cxn ang="0">
                <a:pos x="7" y="56"/>
              </a:cxn>
              <a:cxn ang="0">
                <a:pos x="9" y="40"/>
              </a:cxn>
              <a:cxn ang="0">
                <a:pos x="7" y="36"/>
              </a:cxn>
              <a:cxn ang="0">
                <a:pos x="10" y="32"/>
              </a:cxn>
              <a:cxn ang="0">
                <a:pos x="13" y="19"/>
              </a:cxn>
              <a:cxn ang="0">
                <a:pos x="1" y="15"/>
              </a:cxn>
              <a:cxn ang="0">
                <a:pos x="0" y="14"/>
              </a:cxn>
              <a:cxn ang="0">
                <a:pos x="1" y="13"/>
              </a:cxn>
              <a:cxn ang="0">
                <a:pos x="43" y="0"/>
              </a:cxn>
              <a:cxn ang="0">
                <a:pos x="43" y="0"/>
              </a:cxn>
              <a:cxn ang="0">
                <a:pos x="44" y="0"/>
              </a:cxn>
              <a:cxn ang="0">
                <a:pos x="86" y="13"/>
              </a:cxn>
              <a:cxn ang="0">
                <a:pos x="87" y="14"/>
              </a:cxn>
              <a:cxn ang="0">
                <a:pos x="86" y="15"/>
              </a:cxn>
              <a:cxn ang="0">
                <a:pos x="68" y="38"/>
              </a:cxn>
              <a:cxn ang="0">
                <a:pos x="43" y="48"/>
              </a:cxn>
              <a:cxn ang="0">
                <a:pos x="19" y="38"/>
              </a:cxn>
              <a:cxn ang="0">
                <a:pos x="20" y="26"/>
              </a:cxn>
              <a:cxn ang="0">
                <a:pos x="42" y="33"/>
              </a:cxn>
              <a:cxn ang="0">
                <a:pos x="43" y="34"/>
              </a:cxn>
              <a:cxn ang="0">
                <a:pos x="45" y="33"/>
              </a:cxn>
              <a:cxn ang="0">
                <a:pos x="67" y="26"/>
              </a:cxn>
              <a:cxn ang="0">
                <a:pos x="68" y="38"/>
              </a:cxn>
            </a:cxnLst>
            <a:rect l="0" t="0" r="r" b="b"/>
            <a:pathLst>
              <a:path w="87" h="58">
                <a:moveTo>
                  <a:pt x="86" y="15"/>
                </a:moveTo>
                <a:cubicBezTo>
                  <a:pt x="44" y="29"/>
                  <a:pt x="44" y="29"/>
                  <a:pt x="44" y="29"/>
                </a:cubicBezTo>
                <a:cubicBezTo>
                  <a:pt x="44" y="29"/>
                  <a:pt x="44" y="29"/>
                  <a:pt x="43" y="29"/>
                </a:cubicBezTo>
                <a:cubicBezTo>
                  <a:pt x="43" y="29"/>
                  <a:pt x="43" y="29"/>
                  <a:pt x="43" y="29"/>
                </a:cubicBezTo>
                <a:cubicBezTo>
                  <a:pt x="18" y="21"/>
                  <a:pt x="18" y="21"/>
                  <a:pt x="18" y="21"/>
                </a:cubicBezTo>
                <a:cubicBezTo>
                  <a:pt x="16" y="23"/>
                  <a:pt x="15" y="27"/>
                  <a:pt x="14" y="32"/>
                </a:cubicBezTo>
                <a:cubicBezTo>
                  <a:pt x="16" y="33"/>
                  <a:pt x="17" y="34"/>
                  <a:pt x="17" y="36"/>
                </a:cubicBezTo>
                <a:cubicBezTo>
                  <a:pt x="17" y="38"/>
                  <a:pt x="16" y="39"/>
                  <a:pt x="15" y="40"/>
                </a:cubicBezTo>
                <a:cubicBezTo>
                  <a:pt x="17" y="56"/>
                  <a:pt x="17" y="56"/>
                  <a:pt x="17" y="56"/>
                </a:cubicBezTo>
                <a:cubicBezTo>
                  <a:pt x="17" y="57"/>
                  <a:pt x="17" y="57"/>
                  <a:pt x="16" y="57"/>
                </a:cubicBezTo>
                <a:cubicBezTo>
                  <a:pt x="16" y="58"/>
                  <a:pt x="16" y="58"/>
                  <a:pt x="16" y="58"/>
                </a:cubicBezTo>
                <a:cubicBezTo>
                  <a:pt x="8" y="58"/>
                  <a:pt x="8" y="58"/>
                  <a:pt x="8" y="58"/>
                </a:cubicBezTo>
                <a:cubicBezTo>
                  <a:pt x="8" y="58"/>
                  <a:pt x="8" y="58"/>
                  <a:pt x="7" y="57"/>
                </a:cubicBezTo>
                <a:cubicBezTo>
                  <a:pt x="7" y="57"/>
                  <a:pt x="7" y="57"/>
                  <a:pt x="7" y="56"/>
                </a:cubicBezTo>
                <a:cubicBezTo>
                  <a:pt x="9" y="40"/>
                  <a:pt x="9" y="40"/>
                  <a:pt x="9" y="40"/>
                </a:cubicBezTo>
                <a:cubicBezTo>
                  <a:pt x="8" y="39"/>
                  <a:pt x="7" y="38"/>
                  <a:pt x="7" y="36"/>
                </a:cubicBezTo>
                <a:cubicBezTo>
                  <a:pt x="7" y="34"/>
                  <a:pt x="8" y="33"/>
                  <a:pt x="10" y="32"/>
                </a:cubicBezTo>
                <a:cubicBezTo>
                  <a:pt x="10" y="27"/>
                  <a:pt x="11" y="23"/>
                  <a:pt x="13" y="19"/>
                </a:cubicBezTo>
                <a:cubicBezTo>
                  <a:pt x="1" y="15"/>
                  <a:pt x="1" y="15"/>
                  <a:pt x="1" y="15"/>
                </a:cubicBezTo>
                <a:cubicBezTo>
                  <a:pt x="0" y="15"/>
                  <a:pt x="0" y="15"/>
                  <a:pt x="0" y="14"/>
                </a:cubicBezTo>
                <a:cubicBezTo>
                  <a:pt x="0" y="14"/>
                  <a:pt x="0" y="13"/>
                  <a:pt x="1" y="13"/>
                </a:cubicBezTo>
                <a:cubicBezTo>
                  <a:pt x="43" y="0"/>
                  <a:pt x="43" y="0"/>
                  <a:pt x="43" y="0"/>
                </a:cubicBezTo>
                <a:cubicBezTo>
                  <a:pt x="43" y="0"/>
                  <a:pt x="43" y="0"/>
                  <a:pt x="43" y="0"/>
                </a:cubicBezTo>
                <a:cubicBezTo>
                  <a:pt x="44" y="0"/>
                  <a:pt x="44" y="0"/>
                  <a:pt x="44" y="0"/>
                </a:cubicBezTo>
                <a:cubicBezTo>
                  <a:pt x="86" y="13"/>
                  <a:pt x="86" y="13"/>
                  <a:pt x="86" y="13"/>
                </a:cubicBezTo>
                <a:cubicBezTo>
                  <a:pt x="87" y="13"/>
                  <a:pt x="87" y="14"/>
                  <a:pt x="87" y="14"/>
                </a:cubicBezTo>
                <a:cubicBezTo>
                  <a:pt x="87" y="15"/>
                  <a:pt x="87" y="15"/>
                  <a:pt x="86" y="15"/>
                </a:cubicBezTo>
                <a:close/>
                <a:moveTo>
                  <a:pt x="68" y="38"/>
                </a:moveTo>
                <a:cubicBezTo>
                  <a:pt x="68" y="44"/>
                  <a:pt x="57" y="48"/>
                  <a:pt x="43" y="48"/>
                </a:cubicBezTo>
                <a:cubicBezTo>
                  <a:pt x="30" y="48"/>
                  <a:pt x="19" y="44"/>
                  <a:pt x="19" y="38"/>
                </a:cubicBezTo>
                <a:cubicBezTo>
                  <a:pt x="20" y="26"/>
                  <a:pt x="20" y="26"/>
                  <a:pt x="20" y="26"/>
                </a:cubicBezTo>
                <a:cubicBezTo>
                  <a:pt x="42" y="33"/>
                  <a:pt x="42" y="33"/>
                  <a:pt x="42" y="33"/>
                </a:cubicBezTo>
                <a:cubicBezTo>
                  <a:pt x="42" y="33"/>
                  <a:pt x="43" y="34"/>
                  <a:pt x="43" y="34"/>
                </a:cubicBezTo>
                <a:cubicBezTo>
                  <a:pt x="44" y="34"/>
                  <a:pt x="45" y="33"/>
                  <a:pt x="45" y="33"/>
                </a:cubicBezTo>
                <a:cubicBezTo>
                  <a:pt x="67" y="26"/>
                  <a:pt x="67" y="26"/>
                  <a:pt x="67" y="26"/>
                </a:cubicBezTo>
                <a:lnTo>
                  <a:pt x="68" y="38"/>
                </a:lnTo>
                <a:close/>
              </a:path>
            </a:pathLst>
          </a:custGeom>
          <a:solidFill>
            <a:schemeClr val="accent3"/>
          </a:solidFill>
          <a:ln w="9525">
            <a:noFill/>
            <a:round/>
            <a:headEnd/>
            <a:tailEnd/>
          </a:ln>
        </p:spPr>
        <p:txBody>
          <a:bodyPr anchor="ctr"/>
          <a:lstStyle/>
          <a:p>
            <a:pPr algn="ctr"/>
            <a:endParaRPr/>
          </a:p>
        </p:txBody>
      </p:sp>
      <p:sp>
        <p:nvSpPr>
          <p:cNvPr id="32" name="Freeform: Shape 26">
            <a:extLst>
              <a:ext uri="{FF2B5EF4-FFF2-40B4-BE49-F238E27FC236}">
                <a16:creationId xmlns:a16="http://schemas.microsoft.com/office/drawing/2014/main" id="{FB445655-89CC-4E29-9F3C-A7189F4E2CEC}"/>
              </a:ext>
            </a:extLst>
          </p:cNvPr>
          <p:cNvSpPr>
            <a:spLocks noChangeAspect="1"/>
          </p:cNvSpPr>
          <p:nvPr/>
        </p:nvSpPr>
        <p:spPr bwMode="auto">
          <a:xfrm>
            <a:off x="4593810" y="3956013"/>
            <a:ext cx="326494" cy="326494"/>
          </a:xfrm>
          <a:custGeom>
            <a:avLst/>
            <a:gdLst/>
            <a:ahLst/>
            <a:cxnLst>
              <a:cxn ang="0">
                <a:pos x="48" y="26"/>
              </a:cxn>
              <a:cxn ang="0">
                <a:pos x="16" y="58"/>
              </a:cxn>
              <a:cxn ang="0">
                <a:pos x="0" y="58"/>
              </a:cxn>
              <a:cxn ang="0">
                <a:pos x="0" y="42"/>
              </a:cxn>
              <a:cxn ang="0">
                <a:pos x="32" y="10"/>
              </a:cxn>
              <a:cxn ang="0">
                <a:pos x="48" y="26"/>
              </a:cxn>
              <a:cxn ang="0">
                <a:pos x="18" y="50"/>
              </a:cxn>
              <a:cxn ang="0">
                <a:pos x="9" y="41"/>
              </a:cxn>
              <a:cxn ang="0">
                <a:pos x="5" y="44"/>
              </a:cxn>
              <a:cxn ang="0">
                <a:pos x="5" y="48"/>
              </a:cxn>
              <a:cxn ang="0">
                <a:pos x="10" y="48"/>
              </a:cxn>
              <a:cxn ang="0">
                <a:pos x="10" y="53"/>
              </a:cxn>
              <a:cxn ang="0">
                <a:pos x="14" y="53"/>
              </a:cxn>
              <a:cxn ang="0">
                <a:pos x="18" y="50"/>
              </a:cxn>
              <a:cxn ang="0">
                <a:pos x="33" y="17"/>
              </a:cxn>
              <a:cxn ang="0">
                <a:pos x="33" y="17"/>
              </a:cxn>
              <a:cxn ang="0">
                <a:pos x="12" y="38"/>
              </a:cxn>
              <a:cxn ang="0">
                <a:pos x="12" y="38"/>
              </a:cxn>
              <a:cxn ang="0">
                <a:pos x="13" y="39"/>
              </a:cxn>
              <a:cxn ang="0">
                <a:pos x="13" y="39"/>
              </a:cxn>
              <a:cxn ang="0">
                <a:pos x="34" y="18"/>
              </a:cxn>
              <a:cxn ang="0">
                <a:pos x="34" y="18"/>
              </a:cxn>
              <a:cxn ang="0">
                <a:pos x="33" y="17"/>
              </a:cxn>
              <a:cxn ang="0">
                <a:pos x="57" y="18"/>
              </a:cxn>
              <a:cxn ang="0">
                <a:pos x="50" y="24"/>
              </a:cxn>
              <a:cxn ang="0">
                <a:pos x="34" y="8"/>
              </a:cxn>
              <a:cxn ang="0">
                <a:pos x="41" y="2"/>
              </a:cxn>
              <a:cxn ang="0">
                <a:pos x="44" y="0"/>
              </a:cxn>
              <a:cxn ang="0">
                <a:pos x="48" y="2"/>
              </a:cxn>
              <a:cxn ang="0">
                <a:pos x="57" y="11"/>
              </a:cxn>
              <a:cxn ang="0">
                <a:pos x="58" y="14"/>
              </a:cxn>
              <a:cxn ang="0">
                <a:pos x="57" y="18"/>
              </a:cxn>
            </a:cxnLst>
            <a:rect l="0" t="0" r="r" b="b"/>
            <a:pathLst>
              <a:path w="58" h="58">
                <a:moveTo>
                  <a:pt x="48" y="26"/>
                </a:moveTo>
                <a:cubicBezTo>
                  <a:pt x="16" y="58"/>
                  <a:pt x="16" y="58"/>
                  <a:pt x="16" y="58"/>
                </a:cubicBezTo>
                <a:cubicBezTo>
                  <a:pt x="0" y="58"/>
                  <a:pt x="0" y="58"/>
                  <a:pt x="0" y="58"/>
                </a:cubicBezTo>
                <a:cubicBezTo>
                  <a:pt x="0" y="42"/>
                  <a:pt x="0" y="42"/>
                  <a:pt x="0" y="42"/>
                </a:cubicBezTo>
                <a:cubicBezTo>
                  <a:pt x="32" y="10"/>
                  <a:pt x="32" y="10"/>
                  <a:pt x="32" y="10"/>
                </a:cubicBezTo>
                <a:lnTo>
                  <a:pt x="48" y="26"/>
                </a:lnTo>
                <a:close/>
                <a:moveTo>
                  <a:pt x="18" y="50"/>
                </a:moveTo>
                <a:cubicBezTo>
                  <a:pt x="9" y="41"/>
                  <a:pt x="9" y="41"/>
                  <a:pt x="9" y="41"/>
                </a:cubicBezTo>
                <a:cubicBezTo>
                  <a:pt x="5" y="44"/>
                  <a:pt x="5" y="44"/>
                  <a:pt x="5" y="44"/>
                </a:cubicBezTo>
                <a:cubicBezTo>
                  <a:pt x="5" y="48"/>
                  <a:pt x="5" y="48"/>
                  <a:pt x="5" y="48"/>
                </a:cubicBezTo>
                <a:cubicBezTo>
                  <a:pt x="10" y="48"/>
                  <a:pt x="10" y="48"/>
                  <a:pt x="10" y="48"/>
                </a:cubicBezTo>
                <a:cubicBezTo>
                  <a:pt x="10" y="53"/>
                  <a:pt x="10" y="53"/>
                  <a:pt x="10" y="53"/>
                </a:cubicBezTo>
                <a:cubicBezTo>
                  <a:pt x="14" y="53"/>
                  <a:pt x="14" y="53"/>
                  <a:pt x="14" y="53"/>
                </a:cubicBezTo>
                <a:lnTo>
                  <a:pt x="18" y="50"/>
                </a:lnTo>
                <a:close/>
                <a:moveTo>
                  <a:pt x="33" y="17"/>
                </a:moveTo>
                <a:cubicBezTo>
                  <a:pt x="33" y="17"/>
                  <a:pt x="33" y="17"/>
                  <a:pt x="33" y="17"/>
                </a:cubicBezTo>
                <a:cubicBezTo>
                  <a:pt x="12" y="38"/>
                  <a:pt x="12" y="38"/>
                  <a:pt x="12" y="38"/>
                </a:cubicBezTo>
                <a:cubicBezTo>
                  <a:pt x="12" y="38"/>
                  <a:pt x="12" y="38"/>
                  <a:pt x="12" y="38"/>
                </a:cubicBezTo>
                <a:cubicBezTo>
                  <a:pt x="12" y="39"/>
                  <a:pt x="12" y="39"/>
                  <a:pt x="13" y="39"/>
                </a:cubicBezTo>
                <a:cubicBezTo>
                  <a:pt x="13" y="39"/>
                  <a:pt x="13" y="39"/>
                  <a:pt x="13" y="39"/>
                </a:cubicBezTo>
                <a:cubicBezTo>
                  <a:pt x="34" y="18"/>
                  <a:pt x="34" y="18"/>
                  <a:pt x="34" y="18"/>
                </a:cubicBezTo>
                <a:cubicBezTo>
                  <a:pt x="34" y="18"/>
                  <a:pt x="34" y="18"/>
                  <a:pt x="34" y="18"/>
                </a:cubicBezTo>
                <a:cubicBezTo>
                  <a:pt x="34" y="17"/>
                  <a:pt x="34" y="17"/>
                  <a:pt x="33" y="17"/>
                </a:cubicBezTo>
                <a:close/>
                <a:moveTo>
                  <a:pt x="57" y="18"/>
                </a:moveTo>
                <a:cubicBezTo>
                  <a:pt x="50" y="24"/>
                  <a:pt x="50" y="24"/>
                  <a:pt x="50" y="24"/>
                </a:cubicBezTo>
                <a:cubicBezTo>
                  <a:pt x="34" y="8"/>
                  <a:pt x="34" y="8"/>
                  <a:pt x="34" y="8"/>
                </a:cubicBezTo>
                <a:cubicBezTo>
                  <a:pt x="41" y="2"/>
                  <a:pt x="41" y="2"/>
                  <a:pt x="41" y="2"/>
                </a:cubicBezTo>
                <a:cubicBezTo>
                  <a:pt x="42" y="1"/>
                  <a:pt x="43" y="0"/>
                  <a:pt x="44" y="0"/>
                </a:cubicBezTo>
                <a:cubicBezTo>
                  <a:pt x="45" y="0"/>
                  <a:pt x="47" y="1"/>
                  <a:pt x="48" y="2"/>
                </a:cubicBezTo>
                <a:cubicBezTo>
                  <a:pt x="57" y="11"/>
                  <a:pt x="57" y="11"/>
                  <a:pt x="57" y="11"/>
                </a:cubicBezTo>
                <a:cubicBezTo>
                  <a:pt x="57" y="12"/>
                  <a:pt x="58" y="13"/>
                  <a:pt x="58" y="14"/>
                </a:cubicBezTo>
                <a:cubicBezTo>
                  <a:pt x="58" y="15"/>
                  <a:pt x="57" y="17"/>
                  <a:pt x="57" y="18"/>
                </a:cubicBezTo>
                <a:close/>
              </a:path>
            </a:pathLst>
          </a:custGeom>
          <a:solidFill>
            <a:schemeClr val="accent2"/>
          </a:solidFill>
          <a:ln w="9525">
            <a:noFill/>
            <a:round/>
            <a:headEnd/>
            <a:tailEnd/>
          </a:ln>
        </p:spPr>
        <p:txBody>
          <a:bodyPr anchor="ctr"/>
          <a:lstStyle/>
          <a:p>
            <a:pPr algn="ctr"/>
            <a:endParaRPr/>
          </a:p>
        </p:txBody>
      </p:sp>
      <p:sp>
        <p:nvSpPr>
          <p:cNvPr id="33" name="Freeform: Shape 27">
            <a:extLst>
              <a:ext uri="{FF2B5EF4-FFF2-40B4-BE49-F238E27FC236}">
                <a16:creationId xmlns:a16="http://schemas.microsoft.com/office/drawing/2014/main" id="{4CB5B6D4-F646-4519-A099-BD4475012C55}"/>
              </a:ext>
            </a:extLst>
          </p:cNvPr>
          <p:cNvSpPr>
            <a:spLocks noChangeAspect="1"/>
          </p:cNvSpPr>
          <p:nvPr/>
        </p:nvSpPr>
        <p:spPr bwMode="auto">
          <a:xfrm>
            <a:off x="9914709" y="3937049"/>
            <a:ext cx="396240" cy="319548"/>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chemeClr val="accent4"/>
          </a:solidFill>
          <a:ln w="9525">
            <a:noFill/>
            <a:round/>
            <a:headEnd/>
            <a:tailEnd/>
          </a:ln>
        </p:spPr>
        <p:txBody>
          <a:bodyPr anchor="ctr"/>
          <a:lstStyle/>
          <a:p>
            <a:pPr algn="ctr"/>
            <a:endParaRPr/>
          </a:p>
        </p:txBody>
      </p:sp>
      <p:sp>
        <p:nvSpPr>
          <p:cNvPr id="44" name="Rectangle 20">
            <a:extLst>
              <a:ext uri="{FF2B5EF4-FFF2-40B4-BE49-F238E27FC236}">
                <a16:creationId xmlns:a16="http://schemas.microsoft.com/office/drawing/2014/main" id="{42C6ABF9-0E96-4623-9F96-0C323F4FD9E3}"/>
              </a:ext>
            </a:extLst>
          </p:cNvPr>
          <p:cNvSpPr/>
          <p:nvPr/>
        </p:nvSpPr>
        <p:spPr>
          <a:xfrm>
            <a:off x="1371285" y="2996187"/>
            <a:ext cx="1415772" cy="461665"/>
          </a:xfrm>
          <a:prstGeom prst="rect">
            <a:avLst/>
          </a:prstGeom>
        </p:spPr>
        <p:txBody>
          <a:bodyPr wrap="none">
            <a:normAutofit/>
          </a:bodyPr>
          <a:lstStyle/>
          <a:p>
            <a:pPr lvl="0" algn="ctr"/>
            <a:r>
              <a:rPr lang="zh-CN" altLang="en-US" sz="1600">
                <a:solidFill>
                  <a:sysClr val="windowText" lastClr="000000"/>
                </a:solidFill>
              </a:rPr>
              <a:t>标题文本预设</a:t>
            </a:r>
          </a:p>
        </p:txBody>
      </p:sp>
      <p:sp>
        <p:nvSpPr>
          <p:cNvPr id="45" name="Rectangle 28">
            <a:extLst>
              <a:ext uri="{FF2B5EF4-FFF2-40B4-BE49-F238E27FC236}">
                <a16:creationId xmlns:a16="http://schemas.microsoft.com/office/drawing/2014/main" id="{21524AF3-7446-496E-8405-CAAF2BBD978F}"/>
              </a:ext>
            </a:extLst>
          </p:cNvPr>
          <p:cNvSpPr/>
          <p:nvPr/>
        </p:nvSpPr>
        <p:spPr>
          <a:xfrm>
            <a:off x="4049171" y="2996187"/>
            <a:ext cx="1415772" cy="461665"/>
          </a:xfrm>
          <a:prstGeom prst="rect">
            <a:avLst/>
          </a:prstGeom>
        </p:spPr>
        <p:txBody>
          <a:bodyPr wrap="none">
            <a:normAutofit/>
          </a:bodyPr>
          <a:lstStyle/>
          <a:p>
            <a:pPr lvl="0" algn="ctr"/>
            <a:r>
              <a:rPr lang="zh-CN" altLang="en-US" sz="1600">
                <a:solidFill>
                  <a:sysClr val="windowText" lastClr="000000"/>
                </a:solidFill>
              </a:rPr>
              <a:t>标题文本预设</a:t>
            </a:r>
          </a:p>
        </p:txBody>
      </p:sp>
      <p:sp>
        <p:nvSpPr>
          <p:cNvPr id="46" name="Rectangle 29">
            <a:extLst>
              <a:ext uri="{FF2B5EF4-FFF2-40B4-BE49-F238E27FC236}">
                <a16:creationId xmlns:a16="http://schemas.microsoft.com/office/drawing/2014/main" id="{F89AD65D-989C-4873-9555-42CD1469F369}"/>
              </a:ext>
            </a:extLst>
          </p:cNvPr>
          <p:cNvSpPr/>
          <p:nvPr/>
        </p:nvSpPr>
        <p:spPr>
          <a:xfrm>
            <a:off x="6727057" y="2996187"/>
            <a:ext cx="1415772" cy="461665"/>
          </a:xfrm>
          <a:prstGeom prst="rect">
            <a:avLst/>
          </a:prstGeom>
        </p:spPr>
        <p:txBody>
          <a:bodyPr wrap="none">
            <a:normAutofit/>
          </a:bodyPr>
          <a:lstStyle/>
          <a:p>
            <a:pPr lvl="0" algn="ctr"/>
            <a:r>
              <a:rPr lang="zh-CN" altLang="en-US" sz="1600">
                <a:solidFill>
                  <a:sysClr val="windowText" lastClr="000000"/>
                </a:solidFill>
              </a:rPr>
              <a:t>标题文本预设</a:t>
            </a:r>
          </a:p>
        </p:txBody>
      </p:sp>
      <p:sp>
        <p:nvSpPr>
          <p:cNvPr id="47" name="Rectangle 30">
            <a:extLst>
              <a:ext uri="{FF2B5EF4-FFF2-40B4-BE49-F238E27FC236}">
                <a16:creationId xmlns:a16="http://schemas.microsoft.com/office/drawing/2014/main" id="{3AD42DB5-BCBB-4ED2-BCB5-8C3E7434EB6C}"/>
              </a:ext>
            </a:extLst>
          </p:cNvPr>
          <p:cNvSpPr/>
          <p:nvPr/>
        </p:nvSpPr>
        <p:spPr>
          <a:xfrm>
            <a:off x="9404943" y="2996187"/>
            <a:ext cx="1415772" cy="461665"/>
          </a:xfrm>
          <a:prstGeom prst="rect">
            <a:avLst/>
          </a:prstGeom>
        </p:spPr>
        <p:txBody>
          <a:bodyPr wrap="none">
            <a:normAutofit/>
          </a:bodyPr>
          <a:lstStyle/>
          <a:p>
            <a:pPr lvl="0" algn="ctr"/>
            <a:r>
              <a:rPr lang="zh-CN" altLang="en-US" sz="1600">
                <a:solidFill>
                  <a:sysClr val="windowText" lastClr="000000"/>
                </a:solidFill>
              </a:rPr>
              <a:t>标题文本预设</a:t>
            </a:r>
          </a:p>
        </p:txBody>
      </p:sp>
      <p:grpSp>
        <p:nvGrpSpPr>
          <p:cNvPr id="48" name="Group 22">
            <a:extLst>
              <a:ext uri="{FF2B5EF4-FFF2-40B4-BE49-F238E27FC236}">
                <a16:creationId xmlns:a16="http://schemas.microsoft.com/office/drawing/2014/main" id="{38B83595-149A-4386-B265-F39E0650E39B}"/>
              </a:ext>
            </a:extLst>
          </p:cNvPr>
          <p:cNvGrpSpPr/>
          <p:nvPr/>
        </p:nvGrpSpPr>
        <p:grpSpPr>
          <a:xfrm>
            <a:off x="804675" y="4386841"/>
            <a:ext cx="2508579" cy="926853"/>
            <a:chOff x="804675" y="4386841"/>
            <a:chExt cx="2508579" cy="926853"/>
          </a:xfrm>
        </p:grpSpPr>
        <p:sp>
          <p:nvSpPr>
            <p:cNvPr id="58" name="TextBox 16">
              <a:extLst>
                <a:ext uri="{FF2B5EF4-FFF2-40B4-BE49-F238E27FC236}">
                  <a16:creationId xmlns:a16="http://schemas.microsoft.com/office/drawing/2014/main" id="{C7506B77-E30A-40D4-BCFB-2A3A041F146F}"/>
                </a:ext>
              </a:extLst>
            </p:cNvPr>
            <p:cNvSpPr txBox="1"/>
            <p:nvPr/>
          </p:nvSpPr>
          <p:spPr>
            <a:xfrm>
              <a:off x="811411" y="4759696"/>
              <a:ext cx="2495107" cy="553998"/>
            </a:xfrm>
            <a:prstGeom prst="rect">
              <a:avLst/>
            </a:prstGeom>
            <a:noFill/>
          </p:spPr>
          <p:txBody>
            <a:bodyPr wrap="square">
              <a:normAutofit/>
            </a:bodyPr>
            <a:lstStyle/>
            <a:p>
              <a:pPr algn="ctr">
                <a:lnSpc>
                  <a:spcPct val="120000"/>
                </a:lnSpc>
              </a:pPr>
              <a:r>
                <a:rPr lang="zh-CN" altLang="en-US" sz="1000"/>
                <a:t>此部分内容作为文字排版占位显示 </a:t>
              </a:r>
              <a:br>
                <a:rPr lang="zh-CN" altLang="en-US" sz="1000"/>
              </a:br>
              <a:r>
                <a:rPr lang="zh-CN" altLang="en-US" sz="1000"/>
                <a:t>（建议使用主题字体）</a:t>
              </a:r>
            </a:p>
          </p:txBody>
        </p:sp>
        <p:sp>
          <p:nvSpPr>
            <p:cNvPr id="59" name="Rectangle 21">
              <a:extLst>
                <a:ext uri="{FF2B5EF4-FFF2-40B4-BE49-F238E27FC236}">
                  <a16:creationId xmlns:a16="http://schemas.microsoft.com/office/drawing/2014/main" id="{C8CEA610-493C-4461-9B4E-B374AA6B2910}"/>
                </a:ext>
              </a:extLst>
            </p:cNvPr>
            <p:cNvSpPr/>
            <p:nvPr/>
          </p:nvSpPr>
          <p:spPr>
            <a:xfrm>
              <a:off x="804675" y="4386841"/>
              <a:ext cx="2508579" cy="461665"/>
            </a:xfrm>
            <a:prstGeom prst="rect">
              <a:avLst/>
            </a:prstGeom>
          </p:spPr>
          <p:txBody>
            <a:bodyPr wrap="none">
              <a:normAutofit/>
            </a:bodyPr>
            <a:lstStyle/>
            <a:p>
              <a:pPr lvl="0" algn="ctr"/>
              <a:r>
                <a:rPr lang="zh-CN" altLang="en-US" sz="1600" b="1">
                  <a:solidFill>
                    <a:schemeClr val="accent1"/>
                  </a:solidFill>
                </a:rPr>
                <a:t>标题文本预设</a:t>
              </a:r>
            </a:p>
          </p:txBody>
        </p:sp>
      </p:grpSp>
      <p:grpSp>
        <p:nvGrpSpPr>
          <p:cNvPr id="49" name="Group 31">
            <a:extLst>
              <a:ext uri="{FF2B5EF4-FFF2-40B4-BE49-F238E27FC236}">
                <a16:creationId xmlns:a16="http://schemas.microsoft.com/office/drawing/2014/main" id="{B603D2D2-04F7-4846-A54B-61298D3662D0}"/>
              </a:ext>
            </a:extLst>
          </p:cNvPr>
          <p:cNvGrpSpPr/>
          <p:nvPr/>
        </p:nvGrpSpPr>
        <p:grpSpPr>
          <a:xfrm>
            <a:off x="3502767" y="4386841"/>
            <a:ext cx="2508579" cy="926853"/>
            <a:chOff x="804675" y="4386841"/>
            <a:chExt cx="2508579" cy="926853"/>
          </a:xfrm>
        </p:grpSpPr>
        <p:sp>
          <p:nvSpPr>
            <p:cNvPr id="56" name="TextBox 32">
              <a:extLst>
                <a:ext uri="{FF2B5EF4-FFF2-40B4-BE49-F238E27FC236}">
                  <a16:creationId xmlns:a16="http://schemas.microsoft.com/office/drawing/2014/main" id="{F9814049-E859-4AFC-80C6-D4C857662646}"/>
                </a:ext>
              </a:extLst>
            </p:cNvPr>
            <p:cNvSpPr txBox="1"/>
            <p:nvPr/>
          </p:nvSpPr>
          <p:spPr>
            <a:xfrm>
              <a:off x="811411" y="4759696"/>
              <a:ext cx="2495107" cy="553998"/>
            </a:xfrm>
            <a:prstGeom prst="rect">
              <a:avLst/>
            </a:prstGeom>
            <a:noFill/>
          </p:spPr>
          <p:txBody>
            <a:bodyPr wrap="square">
              <a:normAutofit/>
            </a:bodyPr>
            <a:lstStyle/>
            <a:p>
              <a:pPr algn="ctr">
                <a:lnSpc>
                  <a:spcPct val="120000"/>
                </a:lnSpc>
              </a:pPr>
              <a:r>
                <a:rPr lang="zh-CN" altLang="en-US" sz="1000"/>
                <a:t>此部分内容作为文字排版占位显示 </a:t>
              </a:r>
              <a:br>
                <a:rPr lang="zh-CN" altLang="en-US" sz="1000"/>
              </a:br>
              <a:r>
                <a:rPr lang="zh-CN" altLang="en-US" sz="1000"/>
                <a:t>（建议使用主题字体）</a:t>
              </a:r>
            </a:p>
          </p:txBody>
        </p:sp>
        <p:sp>
          <p:nvSpPr>
            <p:cNvPr id="57" name="Rectangle 33">
              <a:extLst>
                <a:ext uri="{FF2B5EF4-FFF2-40B4-BE49-F238E27FC236}">
                  <a16:creationId xmlns:a16="http://schemas.microsoft.com/office/drawing/2014/main" id="{82B17768-D771-438E-990A-D5C7BF5A9A0B}"/>
                </a:ext>
              </a:extLst>
            </p:cNvPr>
            <p:cNvSpPr/>
            <p:nvPr/>
          </p:nvSpPr>
          <p:spPr>
            <a:xfrm>
              <a:off x="804675" y="4386841"/>
              <a:ext cx="2508579" cy="461665"/>
            </a:xfrm>
            <a:prstGeom prst="rect">
              <a:avLst/>
            </a:prstGeom>
          </p:spPr>
          <p:txBody>
            <a:bodyPr wrap="none">
              <a:normAutofit/>
            </a:bodyPr>
            <a:lstStyle/>
            <a:p>
              <a:pPr lvl="0" algn="ctr"/>
              <a:r>
                <a:rPr lang="zh-CN" altLang="en-US" sz="1600" b="1">
                  <a:solidFill>
                    <a:schemeClr val="accent2"/>
                  </a:solidFill>
                </a:rPr>
                <a:t>标题文本预设</a:t>
              </a:r>
            </a:p>
          </p:txBody>
        </p:sp>
      </p:grpSp>
      <p:grpSp>
        <p:nvGrpSpPr>
          <p:cNvPr id="50" name="Group 34">
            <a:extLst>
              <a:ext uri="{FF2B5EF4-FFF2-40B4-BE49-F238E27FC236}">
                <a16:creationId xmlns:a16="http://schemas.microsoft.com/office/drawing/2014/main" id="{B9F03104-4BF0-4E1E-B12A-B264E81A6911}"/>
              </a:ext>
            </a:extLst>
          </p:cNvPr>
          <p:cNvGrpSpPr/>
          <p:nvPr/>
        </p:nvGrpSpPr>
        <p:grpSpPr>
          <a:xfrm>
            <a:off x="6200859" y="4386841"/>
            <a:ext cx="2508579" cy="926853"/>
            <a:chOff x="804675" y="4386841"/>
            <a:chExt cx="2508579" cy="926853"/>
          </a:xfrm>
        </p:grpSpPr>
        <p:sp>
          <p:nvSpPr>
            <p:cNvPr id="54" name="TextBox 35">
              <a:extLst>
                <a:ext uri="{FF2B5EF4-FFF2-40B4-BE49-F238E27FC236}">
                  <a16:creationId xmlns:a16="http://schemas.microsoft.com/office/drawing/2014/main" id="{998E25B7-182E-4B03-8DEA-FF42FAC44EF8}"/>
                </a:ext>
              </a:extLst>
            </p:cNvPr>
            <p:cNvSpPr txBox="1"/>
            <p:nvPr/>
          </p:nvSpPr>
          <p:spPr>
            <a:xfrm>
              <a:off x="811411" y="4759696"/>
              <a:ext cx="2495107" cy="553998"/>
            </a:xfrm>
            <a:prstGeom prst="rect">
              <a:avLst/>
            </a:prstGeom>
            <a:noFill/>
          </p:spPr>
          <p:txBody>
            <a:bodyPr wrap="square">
              <a:normAutofit/>
            </a:bodyPr>
            <a:lstStyle/>
            <a:p>
              <a:pPr algn="ctr">
                <a:lnSpc>
                  <a:spcPct val="120000"/>
                </a:lnSpc>
              </a:pPr>
              <a:r>
                <a:rPr lang="zh-CN" altLang="en-US" sz="1000"/>
                <a:t>此部分内容作为文字排版占位显示 </a:t>
              </a:r>
              <a:br>
                <a:rPr lang="zh-CN" altLang="en-US" sz="1000"/>
              </a:br>
              <a:r>
                <a:rPr lang="zh-CN" altLang="en-US" sz="1000"/>
                <a:t>（建议使用主题字体）</a:t>
              </a:r>
            </a:p>
          </p:txBody>
        </p:sp>
        <p:sp>
          <p:nvSpPr>
            <p:cNvPr id="55" name="Rectangle 36">
              <a:extLst>
                <a:ext uri="{FF2B5EF4-FFF2-40B4-BE49-F238E27FC236}">
                  <a16:creationId xmlns:a16="http://schemas.microsoft.com/office/drawing/2014/main" id="{77D61922-1ED4-4654-AA2F-F8FCA0B1D2AD}"/>
                </a:ext>
              </a:extLst>
            </p:cNvPr>
            <p:cNvSpPr/>
            <p:nvPr/>
          </p:nvSpPr>
          <p:spPr>
            <a:xfrm>
              <a:off x="804675" y="4386841"/>
              <a:ext cx="2508579" cy="461665"/>
            </a:xfrm>
            <a:prstGeom prst="rect">
              <a:avLst/>
            </a:prstGeom>
          </p:spPr>
          <p:txBody>
            <a:bodyPr wrap="none">
              <a:normAutofit/>
            </a:bodyPr>
            <a:lstStyle/>
            <a:p>
              <a:pPr lvl="0" algn="ctr"/>
              <a:r>
                <a:rPr lang="zh-CN" altLang="en-US" sz="1600" b="1">
                  <a:solidFill>
                    <a:schemeClr val="accent3"/>
                  </a:solidFill>
                </a:rPr>
                <a:t>标题文本预设</a:t>
              </a:r>
            </a:p>
          </p:txBody>
        </p:sp>
      </p:grpSp>
      <p:grpSp>
        <p:nvGrpSpPr>
          <p:cNvPr id="51" name="Group 37">
            <a:extLst>
              <a:ext uri="{FF2B5EF4-FFF2-40B4-BE49-F238E27FC236}">
                <a16:creationId xmlns:a16="http://schemas.microsoft.com/office/drawing/2014/main" id="{03045FA3-92D7-4630-B747-078B237D43EF}"/>
              </a:ext>
            </a:extLst>
          </p:cNvPr>
          <p:cNvGrpSpPr/>
          <p:nvPr/>
        </p:nvGrpSpPr>
        <p:grpSpPr>
          <a:xfrm>
            <a:off x="8898951" y="4386841"/>
            <a:ext cx="2508579" cy="926853"/>
            <a:chOff x="804675" y="4386841"/>
            <a:chExt cx="2508579" cy="926853"/>
          </a:xfrm>
        </p:grpSpPr>
        <p:sp>
          <p:nvSpPr>
            <p:cNvPr id="52" name="TextBox 38">
              <a:extLst>
                <a:ext uri="{FF2B5EF4-FFF2-40B4-BE49-F238E27FC236}">
                  <a16:creationId xmlns:a16="http://schemas.microsoft.com/office/drawing/2014/main" id="{1EE43630-8934-4341-9B46-A38DF4B6604B}"/>
                </a:ext>
              </a:extLst>
            </p:cNvPr>
            <p:cNvSpPr txBox="1"/>
            <p:nvPr/>
          </p:nvSpPr>
          <p:spPr>
            <a:xfrm>
              <a:off x="811411" y="4759696"/>
              <a:ext cx="2495107" cy="553998"/>
            </a:xfrm>
            <a:prstGeom prst="rect">
              <a:avLst/>
            </a:prstGeom>
            <a:noFill/>
          </p:spPr>
          <p:txBody>
            <a:bodyPr wrap="square">
              <a:normAutofit/>
            </a:bodyPr>
            <a:lstStyle/>
            <a:p>
              <a:pPr algn="ctr">
                <a:lnSpc>
                  <a:spcPct val="120000"/>
                </a:lnSpc>
              </a:pPr>
              <a:r>
                <a:rPr lang="zh-CN" altLang="en-US" sz="1000"/>
                <a:t>此部分内容作为文字排版占位显示 </a:t>
              </a:r>
              <a:br>
                <a:rPr lang="zh-CN" altLang="en-US" sz="1000"/>
              </a:br>
              <a:r>
                <a:rPr lang="zh-CN" altLang="en-US" sz="1000"/>
                <a:t>（建议使用主题字体）</a:t>
              </a:r>
            </a:p>
          </p:txBody>
        </p:sp>
        <p:sp>
          <p:nvSpPr>
            <p:cNvPr id="53" name="Rectangle 39">
              <a:extLst>
                <a:ext uri="{FF2B5EF4-FFF2-40B4-BE49-F238E27FC236}">
                  <a16:creationId xmlns:a16="http://schemas.microsoft.com/office/drawing/2014/main" id="{CA9B9548-CF7F-4038-BD14-AC24F9D21CDC}"/>
                </a:ext>
              </a:extLst>
            </p:cNvPr>
            <p:cNvSpPr/>
            <p:nvPr/>
          </p:nvSpPr>
          <p:spPr>
            <a:xfrm>
              <a:off x="804675" y="4386841"/>
              <a:ext cx="2508579" cy="461665"/>
            </a:xfrm>
            <a:prstGeom prst="rect">
              <a:avLst/>
            </a:prstGeom>
          </p:spPr>
          <p:txBody>
            <a:bodyPr wrap="none">
              <a:normAutofit/>
            </a:bodyPr>
            <a:lstStyle/>
            <a:p>
              <a:pPr lvl="0" algn="ctr"/>
              <a:r>
                <a:rPr lang="zh-CN" altLang="en-US" sz="1600" b="1">
                  <a:solidFill>
                    <a:schemeClr val="accent4"/>
                  </a:solidFill>
                </a:rPr>
                <a:t>标题文本预设</a:t>
              </a:r>
            </a:p>
          </p:txBody>
        </p:sp>
      </p:grpSp>
    </p:spTree>
    <p:extLst>
      <p:ext uri="{BB962C8B-B14F-4D97-AF65-F5344CB8AC3E}">
        <p14:creationId xmlns:p14="http://schemas.microsoft.com/office/powerpoint/2010/main" val="3513936308"/>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10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125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15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175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200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childTnLst>
                          </p:cTn>
                        </p:par>
                        <p:par>
                          <p:cTn id="30" fill="hold">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Effect transition="in" filter="fade">
                                      <p:cBhvr>
                                        <p:cTn id="41" dur="500"/>
                                        <p:tgtEl>
                                          <p:spTgt spid="19"/>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 calcmode="lin" valueType="num">
                                      <p:cBhvr>
                                        <p:cTn id="45" dur="500" fill="hold"/>
                                        <p:tgtEl>
                                          <p:spTgt spid="20"/>
                                        </p:tgtEl>
                                        <p:attrNameLst>
                                          <p:attrName>ppt_w</p:attrName>
                                        </p:attrNameLst>
                                      </p:cBhvr>
                                      <p:tavLst>
                                        <p:tav tm="0">
                                          <p:val>
                                            <p:fltVal val="0"/>
                                          </p:val>
                                        </p:tav>
                                        <p:tav tm="100000">
                                          <p:val>
                                            <p:strVal val="#ppt_w"/>
                                          </p:val>
                                        </p:tav>
                                      </p:tavLst>
                                    </p:anim>
                                    <p:anim calcmode="lin" valueType="num">
                                      <p:cBhvr>
                                        <p:cTn id="46" dur="500" fill="hold"/>
                                        <p:tgtEl>
                                          <p:spTgt spid="20"/>
                                        </p:tgtEl>
                                        <p:attrNameLst>
                                          <p:attrName>ppt_h</p:attrName>
                                        </p:attrNameLst>
                                      </p:cBhvr>
                                      <p:tavLst>
                                        <p:tav tm="0">
                                          <p:val>
                                            <p:fltVal val="0"/>
                                          </p:val>
                                        </p:tav>
                                        <p:tav tm="100000">
                                          <p:val>
                                            <p:strVal val="#ppt_h"/>
                                          </p:val>
                                        </p:tav>
                                      </p:tavLst>
                                    </p:anim>
                                    <p:animEffect transition="in" filter="fade">
                                      <p:cBhvr>
                                        <p:cTn id="47" dur="500"/>
                                        <p:tgtEl>
                                          <p:spTgt spid="20"/>
                                        </p:tgtEl>
                                      </p:cBhvr>
                                    </p:animEffect>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21"/>
                                        </p:tgtEl>
                                        <p:attrNameLst>
                                          <p:attrName>style.visibility</p:attrName>
                                        </p:attrNameLst>
                                      </p:cBhvr>
                                      <p:to>
                                        <p:strVal val="visible"/>
                                      </p:to>
                                    </p:set>
                                    <p:anim calcmode="lin" valueType="num">
                                      <p:cBhvr>
                                        <p:cTn id="51" dur="500" fill="hold"/>
                                        <p:tgtEl>
                                          <p:spTgt spid="21"/>
                                        </p:tgtEl>
                                        <p:attrNameLst>
                                          <p:attrName>ppt_w</p:attrName>
                                        </p:attrNameLst>
                                      </p:cBhvr>
                                      <p:tavLst>
                                        <p:tav tm="0">
                                          <p:val>
                                            <p:fltVal val="0"/>
                                          </p:val>
                                        </p:tav>
                                        <p:tav tm="100000">
                                          <p:val>
                                            <p:strVal val="#ppt_w"/>
                                          </p:val>
                                        </p:tav>
                                      </p:tavLst>
                                    </p:anim>
                                    <p:anim calcmode="lin" valueType="num">
                                      <p:cBhvr>
                                        <p:cTn id="52" dur="500" fill="hold"/>
                                        <p:tgtEl>
                                          <p:spTgt spid="21"/>
                                        </p:tgtEl>
                                        <p:attrNameLst>
                                          <p:attrName>ppt_h</p:attrName>
                                        </p:attrNameLst>
                                      </p:cBhvr>
                                      <p:tavLst>
                                        <p:tav tm="0">
                                          <p:val>
                                            <p:fltVal val="0"/>
                                          </p:val>
                                        </p:tav>
                                        <p:tav tm="100000">
                                          <p:val>
                                            <p:strVal val="#ppt_h"/>
                                          </p:val>
                                        </p:tav>
                                      </p:tavLst>
                                    </p:anim>
                                    <p:animEffect transition="in" filter="fade">
                                      <p:cBhvr>
                                        <p:cTn id="53" dur="500"/>
                                        <p:tgtEl>
                                          <p:spTgt spid="21"/>
                                        </p:tgtEl>
                                      </p:cBhvr>
                                    </p:animEffect>
                                  </p:childTnLst>
                                </p:cTn>
                              </p:par>
                            </p:childTnLst>
                          </p:cTn>
                        </p:par>
                        <p:par>
                          <p:cTn id="54" fill="hold">
                            <p:stCondLst>
                              <p:cond delay="5000"/>
                            </p:stCondLst>
                            <p:childTnLst>
                              <p:par>
                                <p:cTn id="55" presetID="53" presetClass="entr" presetSubtype="16"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 calcmode="lin" valueType="num">
                                      <p:cBhvr>
                                        <p:cTn id="57" dur="500" fill="hold"/>
                                        <p:tgtEl>
                                          <p:spTgt spid="22"/>
                                        </p:tgtEl>
                                        <p:attrNameLst>
                                          <p:attrName>ppt_w</p:attrName>
                                        </p:attrNameLst>
                                      </p:cBhvr>
                                      <p:tavLst>
                                        <p:tav tm="0">
                                          <p:val>
                                            <p:fltVal val="0"/>
                                          </p:val>
                                        </p:tav>
                                        <p:tav tm="100000">
                                          <p:val>
                                            <p:strVal val="#ppt_w"/>
                                          </p:val>
                                        </p:tav>
                                      </p:tavLst>
                                    </p:anim>
                                    <p:anim calcmode="lin" valueType="num">
                                      <p:cBhvr>
                                        <p:cTn id="58" dur="500" fill="hold"/>
                                        <p:tgtEl>
                                          <p:spTgt spid="22"/>
                                        </p:tgtEl>
                                        <p:attrNameLst>
                                          <p:attrName>ppt_h</p:attrName>
                                        </p:attrNameLst>
                                      </p:cBhvr>
                                      <p:tavLst>
                                        <p:tav tm="0">
                                          <p:val>
                                            <p:fltVal val="0"/>
                                          </p:val>
                                        </p:tav>
                                        <p:tav tm="100000">
                                          <p:val>
                                            <p:strVal val="#ppt_h"/>
                                          </p:val>
                                        </p:tav>
                                      </p:tavLst>
                                    </p:anim>
                                    <p:animEffect transition="in" filter="fade">
                                      <p:cBhvr>
                                        <p:cTn id="59" dur="500"/>
                                        <p:tgtEl>
                                          <p:spTgt spid="22"/>
                                        </p:tgtEl>
                                      </p:cBhvr>
                                    </p:animEffect>
                                  </p:childTnLst>
                                </p:cTn>
                              </p:par>
                            </p:childTnLst>
                          </p:cTn>
                        </p:par>
                        <p:par>
                          <p:cTn id="60" fill="hold">
                            <p:stCondLst>
                              <p:cond delay="5500"/>
                            </p:stCondLst>
                            <p:childTnLst>
                              <p:par>
                                <p:cTn id="61" presetID="53" presetClass="entr" presetSubtype="16" fill="hold" grpId="0" nodeType="afterEffect">
                                  <p:stCondLst>
                                    <p:cond delay="0"/>
                                  </p:stCondLst>
                                  <p:childTnLst>
                                    <p:set>
                                      <p:cBhvr>
                                        <p:cTn id="62" dur="1" fill="hold">
                                          <p:stCondLst>
                                            <p:cond delay="0"/>
                                          </p:stCondLst>
                                        </p:cTn>
                                        <p:tgtEl>
                                          <p:spTgt spid="23"/>
                                        </p:tgtEl>
                                        <p:attrNameLst>
                                          <p:attrName>style.visibility</p:attrName>
                                        </p:attrNameLst>
                                      </p:cBhvr>
                                      <p:to>
                                        <p:strVal val="visible"/>
                                      </p:to>
                                    </p:set>
                                    <p:anim calcmode="lin" valueType="num">
                                      <p:cBhvr>
                                        <p:cTn id="63" dur="500" fill="hold"/>
                                        <p:tgtEl>
                                          <p:spTgt spid="23"/>
                                        </p:tgtEl>
                                        <p:attrNameLst>
                                          <p:attrName>ppt_w</p:attrName>
                                        </p:attrNameLst>
                                      </p:cBhvr>
                                      <p:tavLst>
                                        <p:tav tm="0">
                                          <p:val>
                                            <p:fltVal val="0"/>
                                          </p:val>
                                        </p:tav>
                                        <p:tav tm="100000">
                                          <p:val>
                                            <p:strVal val="#ppt_w"/>
                                          </p:val>
                                        </p:tav>
                                      </p:tavLst>
                                    </p:anim>
                                    <p:anim calcmode="lin" valueType="num">
                                      <p:cBhvr>
                                        <p:cTn id="64" dur="500" fill="hold"/>
                                        <p:tgtEl>
                                          <p:spTgt spid="23"/>
                                        </p:tgtEl>
                                        <p:attrNameLst>
                                          <p:attrName>ppt_h</p:attrName>
                                        </p:attrNameLst>
                                      </p:cBhvr>
                                      <p:tavLst>
                                        <p:tav tm="0">
                                          <p:val>
                                            <p:fltVal val="0"/>
                                          </p:val>
                                        </p:tav>
                                        <p:tav tm="100000">
                                          <p:val>
                                            <p:strVal val="#ppt_h"/>
                                          </p:val>
                                        </p:tav>
                                      </p:tavLst>
                                    </p:anim>
                                    <p:animEffect transition="in" filter="fade">
                                      <p:cBhvr>
                                        <p:cTn id="65" dur="500"/>
                                        <p:tgtEl>
                                          <p:spTgt spid="23"/>
                                        </p:tgtEl>
                                      </p:cBhvr>
                                    </p:animEffect>
                                  </p:childTnLst>
                                </p:cTn>
                              </p:par>
                            </p:childTnLst>
                          </p:cTn>
                        </p:par>
                        <p:par>
                          <p:cTn id="66" fill="hold">
                            <p:stCondLst>
                              <p:cond delay="6000"/>
                            </p:stCondLst>
                            <p:childTnLst>
                              <p:par>
                                <p:cTn id="67" presetID="53" presetClass="entr" presetSubtype="16" fill="hold" grpId="0" nodeType="afterEffect">
                                  <p:stCondLst>
                                    <p:cond delay="0"/>
                                  </p:stCondLst>
                                  <p:childTnLst>
                                    <p:set>
                                      <p:cBhvr>
                                        <p:cTn id="68" dur="1" fill="hold">
                                          <p:stCondLst>
                                            <p:cond delay="0"/>
                                          </p:stCondLst>
                                        </p:cTn>
                                        <p:tgtEl>
                                          <p:spTgt spid="24"/>
                                        </p:tgtEl>
                                        <p:attrNameLst>
                                          <p:attrName>style.visibility</p:attrName>
                                        </p:attrNameLst>
                                      </p:cBhvr>
                                      <p:to>
                                        <p:strVal val="visible"/>
                                      </p:to>
                                    </p:set>
                                    <p:anim calcmode="lin" valueType="num">
                                      <p:cBhvr>
                                        <p:cTn id="69" dur="500" fill="hold"/>
                                        <p:tgtEl>
                                          <p:spTgt spid="24"/>
                                        </p:tgtEl>
                                        <p:attrNameLst>
                                          <p:attrName>ppt_w</p:attrName>
                                        </p:attrNameLst>
                                      </p:cBhvr>
                                      <p:tavLst>
                                        <p:tav tm="0">
                                          <p:val>
                                            <p:fltVal val="0"/>
                                          </p:val>
                                        </p:tav>
                                        <p:tav tm="100000">
                                          <p:val>
                                            <p:strVal val="#ppt_w"/>
                                          </p:val>
                                        </p:tav>
                                      </p:tavLst>
                                    </p:anim>
                                    <p:anim calcmode="lin" valueType="num">
                                      <p:cBhvr>
                                        <p:cTn id="70" dur="500" fill="hold"/>
                                        <p:tgtEl>
                                          <p:spTgt spid="24"/>
                                        </p:tgtEl>
                                        <p:attrNameLst>
                                          <p:attrName>ppt_h</p:attrName>
                                        </p:attrNameLst>
                                      </p:cBhvr>
                                      <p:tavLst>
                                        <p:tav tm="0">
                                          <p:val>
                                            <p:fltVal val="0"/>
                                          </p:val>
                                        </p:tav>
                                        <p:tav tm="100000">
                                          <p:val>
                                            <p:strVal val="#ppt_h"/>
                                          </p:val>
                                        </p:tav>
                                      </p:tavLst>
                                    </p:anim>
                                    <p:animEffect transition="in" filter="fade">
                                      <p:cBhvr>
                                        <p:cTn id="71" dur="500"/>
                                        <p:tgtEl>
                                          <p:spTgt spid="24"/>
                                        </p:tgtEl>
                                      </p:cBhvr>
                                    </p:animEffect>
                                  </p:childTnLst>
                                </p:cTn>
                              </p:par>
                            </p:childTnLst>
                          </p:cTn>
                        </p:par>
                        <p:par>
                          <p:cTn id="72" fill="hold">
                            <p:stCondLst>
                              <p:cond delay="6500"/>
                            </p:stCondLst>
                            <p:childTnLst>
                              <p:par>
                                <p:cTn id="73" presetID="53" presetClass="entr" presetSubtype="16" fill="hold" grpId="0" nodeType="afterEffect">
                                  <p:stCondLst>
                                    <p:cond delay="0"/>
                                  </p:stCondLst>
                                  <p:childTnLst>
                                    <p:set>
                                      <p:cBhvr>
                                        <p:cTn id="74" dur="1" fill="hold">
                                          <p:stCondLst>
                                            <p:cond delay="0"/>
                                          </p:stCondLst>
                                        </p:cTn>
                                        <p:tgtEl>
                                          <p:spTgt spid="25"/>
                                        </p:tgtEl>
                                        <p:attrNameLst>
                                          <p:attrName>style.visibility</p:attrName>
                                        </p:attrNameLst>
                                      </p:cBhvr>
                                      <p:to>
                                        <p:strVal val="visible"/>
                                      </p:to>
                                    </p:set>
                                    <p:anim calcmode="lin" valueType="num">
                                      <p:cBhvr>
                                        <p:cTn id="75" dur="500" fill="hold"/>
                                        <p:tgtEl>
                                          <p:spTgt spid="25"/>
                                        </p:tgtEl>
                                        <p:attrNameLst>
                                          <p:attrName>ppt_w</p:attrName>
                                        </p:attrNameLst>
                                      </p:cBhvr>
                                      <p:tavLst>
                                        <p:tav tm="0">
                                          <p:val>
                                            <p:fltVal val="0"/>
                                          </p:val>
                                        </p:tav>
                                        <p:tav tm="100000">
                                          <p:val>
                                            <p:strVal val="#ppt_w"/>
                                          </p:val>
                                        </p:tav>
                                      </p:tavLst>
                                    </p:anim>
                                    <p:anim calcmode="lin" valueType="num">
                                      <p:cBhvr>
                                        <p:cTn id="76" dur="500" fill="hold"/>
                                        <p:tgtEl>
                                          <p:spTgt spid="25"/>
                                        </p:tgtEl>
                                        <p:attrNameLst>
                                          <p:attrName>ppt_h</p:attrName>
                                        </p:attrNameLst>
                                      </p:cBhvr>
                                      <p:tavLst>
                                        <p:tav tm="0">
                                          <p:val>
                                            <p:fltVal val="0"/>
                                          </p:val>
                                        </p:tav>
                                        <p:tav tm="100000">
                                          <p:val>
                                            <p:strVal val="#ppt_h"/>
                                          </p:val>
                                        </p:tav>
                                      </p:tavLst>
                                    </p:anim>
                                    <p:animEffect transition="in" filter="fade">
                                      <p:cBhvr>
                                        <p:cTn id="77" dur="500"/>
                                        <p:tgtEl>
                                          <p:spTgt spid="25"/>
                                        </p:tgtEl>
                                      </p:cBhvr>
                                    </p:animEffect>
                                  </p:childTnLst>
                                </p:cTn>
                              </p:par>
                            </p:childTnLst>
                          </p:cTn>
                        </p:par>
                        <p:par>
                          <p:cTn id="78" fill="hold">
                            <p:stCondLst>
                              <p:cond delay="7000"/>
                            </p:stCondLst>
                            <p:childTnLst>
                              <p:par>
                                <p:cTn id="79" presetID="53" presetClass="entr" presetSubtype="16" fill="hold" grpId="0" nodeType="afterEffect">
                                  <p:stCondLst>
                                    <p:cond delay="0"/>
                                  </p:stCondLst>
                                  <p:childTnLst>
                                    <p:set>
                                      <p:cBhvr>
                                        <p:cTn id="80" dur="1" fill="hold">
                                          <p:stCondLst>
                                            <p:cond delay="0"/>
                                          </p:stCondLst>
                                        </p:cTn>
                                        <p:tgtEl>
                                          <p:spTgt spid="26"/>
                                        </p:tgtEl>
                                        <p:attrNameLst>
                                          <p:attrName>style.visibility</p:attrName>
                                        </p:attrNameLst>
                                      </p:cBhvr>
                                      <p:to>
                                        <p:strVal val="visible"/>
                                      </p:to>
                                    </p:set>
                                    <p:anim calcmode="lin" valueType="num">
                                      <p:cBhvr>
                                        <p:cTn id="81" dur="500" fill="hold"/>
                                        <p:tgtEl>
                                          <p:spTgt spid="26"/>
                                        </p:tgtEl>
                                        <p:attrNameLst>
                                          <p:attrName>ppt_w</p:attrName>
                                        </p:attrNameLst>
                                      </p:cBhvr>
                                      <p:tavLst>
                                        <p:tav tm="0">
                                          <p:val>
                                            <p:fltVal val="0"/>
                                          </p:val>
                                        </p:tav>
                                        <p:tav tm="100000">
                                          <p:val>
                                            <p:strVal val="#ppt_w"/>
                                          </p:val>
                                        </p:tav>
                                      </p:tavLst>
                                    </p:anim>
                                    <p:anim calcmode="lin" valueType="num">
                                      <p:cBhvr>
                                        <p:cTn id="82" dur="500" fill="hold"/>
                                        <p:tgtEl>
                                          <p:spTgt spid="26"/>
                                        </p:tgtEl>
                                        <p:attrNameLst>
                                          <p:attrName>ppt_h</p:attrName>
                                        </p:attrNameLst>
                                      </p:cBhvr>
                                      <p:tavLst>
                                        <p:tav tm="0">
                                          <p:val>
                                            <p:fltVal val="0"/>
                                          </p:val>
                                        </p:tav>
                                        <p:tav tm="100000">
                                          <p:val>
                                            <p:strVal val="#ppt_h"/>
                                          </p:val>
                                        </p:tav>
                                      </p:tavLst>
                                    </p:anim>
                                    <p:animEffect transition="in" filter="fade">
                                      <p:cBhvr>
                                        <p:cTn id="83" dur="500"/>
                                        <p:tgtEl>
                                          <p:spTgt spid="26"/>
                                        </p:tgtEl>
                                      </p:cBhvr>
                                    </p:animEffect>
                                  </p:childTnLst>
                                </p:cTn>
                              </p:par>
                            </p:childTnLst>
                          </p:cTn>
                        </p:par>
                        <p:par>
                          <p:cTn id="84" fill="hold">
                            <p:stCondLst>
                              <p:cond delay="7500"/>
                            </p:stCondLst>
                            <p:childTnLst>
                              <p:par>
                                <p:cTn id="85" presetID="53" presetClass="entr" presetSubtype="16" fill="hold" grpId="0" nodeType="afterEffect">
                                  <p:stCondLst>
                                    <p:cond delay="0"/>
                                  </p:stCondLst>
                                  <p:childTnLst>
                                    <p:set>
                                      <p:cBhvr>
                                        <p:cTn id="86" dur="1" fill="hold">
                                          <p:stCondLst>
                                            <p:cond delay="0"/>
                                          </p:stCondLst>
                                        </p:cTn>
                                        <p:tgtEl>
                                          <p:spTgt spid="27"/>
                                        </p:tgtEl>
                                        <p:attrNameLst>
                                          <p:attrName>style.visibility</p:attrName>
                                        </p:attrNameLst>
                                      </p:cBhvr>
                                      <p:to>
                                        <p:strVal val="visible"/>
                                      </p:to>
                                    </p:set>
                                    <p:anim calcmode="lin" valueType="num">
                                      <p:cBhvr>
                                        <p:cTn id="87" dur="500" fill="hold"/>
                                        <p:tgtEl>
                                          <p:spTgt spid="27"/>
                                        </p:tgtEl>
                                        <p:attrNameLst>
                                          <p:attrName>ppt_w</p:attrName>
                                        </p:attrNameLst>
                                      </p:cBhvr>
                                      <p:tavLst>
                                        <p:tav tm="0">
                                          <p:val>
                                            <p:fltVal val="0"/>
                                          </p:val>
                                        </p:tav>
                                        <p:tav tm="100000">
                                          <p:val>
                                            <p:strVal val="#ppt_w"/>
                                          </p:val>
                                        </p:tav>
                                      </p:tavLst>
                                    </p:anim>
                                    <p:anim calcmode="lin" valueType="num">
                                      <p:cBhvr>
                                        <p:cTn id="88" dur="500" fill="hold"/>
                                        <p:tgtEl>
                                          <p:spTgt spid="27"/>
                                        </p:tgtEl>
                                        <p:attrNameLst>
                                          <p:attrName>ppt_h</p:attrName>
                                        </p:attrNameLst>
                                      </p:cBhvr>
                                      <p:tavLst>
                                        <p:tav tm="0">
                                          <p:val>
                                            <p:fltVal val="0"/>
                                          </p:val>
                                        </p:tav>
                                        <p:tav tm="100000">
                                          <p:val>
                                            <p:strVal val="#ppt_h"/>
                                          </p:val>
                                        </p:tav>
                                      </p:tavLst>
                                    </p:anim>
                                    <p:animEffect transition="in" filter="fade">
                                      <p:cBhvr>
                                        <p:cTn id="89" dur="500"/>
                                        <p:tgtEl>
                                          <p:spTgt spid="27"/>
                                        </p:tgtEl>
                                      </p:cBhvr>
                                    </p:animEffect>
                                  </p:childTnLst>
                                </p:cTn>
                              </p:par>
                            </p:childTnLst>
                          </p:cTn>
                        </p:par>
                        <p:par>
                          <p:cTn id="90" fill="hold">
                            <p:stCondLst>
                              <p:cond delay="8000"/>
                            </p:stCondLst>
                            <p:childTnLst>
                              <p:par>
                                <p:cTn id="91" presetID="53" presetClass="entr" presetSubtype="16" fill="hold" grpId="0" nodeType="afterEffect">
                                  <p:stCondLst>
                                    <p:cond delay="0"/>
                                  </p:stCondLst>
                                  <p:childTnLst>
                                    <p:set>
                                      <p:cBhvr>
                                        <p:cTn id="92" dur="1" fill="hold">
                                          <p:stCondLst>
                                            <p:cond delay="0"/>
                                          </p:stCondLst>
                                        </p:cTn>
                                        <p:tgtEl>
                                          <p:spTgt spid="28"/>
                                        </p:tgtEl>
                                        <p:attrNameLst>
                                          <p:attrName>style.visibility</p:attrName>
                                        </p:attrNameLst>
                                      </p:cBhvr>
                                      <p:to>
                                        <p:strVal val="visible"/>
                                      </p:to>
                                    </p:set>
                                    <p:anim calcmode="lin" valueType="num">
                                      <p:cBhvr>
                                        <p:cTn id="93" dur="500" fill="hold"/>
                                        <p:tgtEl>
                                          <p:spTgt spid="28"/>
                                        </p:tgtEl>
                                        <p:attrNameLst>
                                          <p:attrName>ppt_w</p:attrName>
                                        </p:attrNameLst>
                                      </p:cBhvr>
                                      <p:tavLst>
                                        <p:tav tm="0">
                                          <p:val>
                                            <p:fltVal val="0"/>
                                          </p:val>
                                        </p:tav>
                                        <p:tav tm="100000">
                                          <p:val>
                                            <p:strVal val="#ppt_w"/>
                                          </p:val>
                                        </p:tav>
                                      </p:tavLst>
                                    </p:anim>
                                    <p:anim calcmode="lin" valueType="num">
                                      <p:cBhvr>
                                        <p:cTn id="94" dur="500" fill="hold"/>
                                        <p:tgtEl>
                                          <p:spTgt spid="28"/>
                                        </p:tgtEl>
                                        <p:attrNameLst>
                                          <p:attrName>ppt_h</p:attrName>
                                        </p:attrNameLst>
                                      </p:cBhvr>
                                      <p:tavLst>
                                        <p:tav tm="0">
                                          <p:val>
                                            <p:fltVal val="0"/>
                                          </p:val>
                                        </p:tav>
                                        <p:tav tm="100000">
                                          <p:val>
                                            <p:strVal val="#ppt_h"/>
                                          </p:val>
                                        </p:tav>
                                      </p:tavLst>
                                    </p:anim>
                                    <p:animEffect transition="in" filter="fade">
                                      <p:cBhvr>
                                        <p:cTn id="95" dur="500"/>
                                        <p:tgtEl>
                                          <p:spTgt spid="28"/>
                                        </p:tgtEl>
                                      </p:cBhvr>
                                    </p:animEffect>
                                  </p:childTnLst>
                                </p:cTn>
                              </p:par>
                            </p:childTnLst>
                          </p:cTn>
                        </p:par>
                        <p:par>
                          <p:cTn id="96" fill="hold">
                            <p:stCondLst>
                              <p:cond delay="8500"/>
                            </p:stCondLst>
                            <p:childTnLst>
                              <p:par>
                                <p:cTn id="97" presetID="53" presetClass="entr" presetSubtype="16" fill="hold" grpId="0" nodeType="afterEffect">
                                  <p:stCondLst>
                                    <p:cond delay="0"/>
                                  </p:stCondLst>
                                  <p:childTnLst>
                                    <p:set>
                                      <p:cBhvr>
                                        <p:cTn id="98" dur="1" fill="hold">
                                          <p:stCondLst>
                                            <p:cond delay="0"/>
                                          </p:stCondLst>
                                        </p:cTn>
                                        <p:tgtEl>
                                          <p:spTgt spid="29"/>
                                        </p:tgtEl>
                                        <p:attrNameLst>
                                          <p:attrName>style.visibility</p:attrName>
                                        </p:attrNameLst>
                                      </p:cBhvr>
                                      <p:to>
                                        <p:strVal val="visible"/>
                                      </p:to>
                                    </p:set>
                                    <p:anim calcmode="lin" valueType="num">
                                      <p:cBhvr>
                                        <p:cTn id="99" dur="500" fill="hold"/>
                                        <p:tgtEl>
                                          <p:spTgt spid="29"/>
                                        </p:tgtEl>
                                        <p:attrNameLst>
                                          <p:attrName>ppt_w</p:attrName>
                                        </p:attrNameLst>
                                      </p:cBhvr>
                                      <p:tavLst>
                                        <p:tav tm="0">
                                          <p:val>
                                            <p:fltVal val="0"/>
                                          </p:val>
                                        </p:tav>
                                        <p:tav tm="100000">
                                          <p:val>
                                            <p:strVal val="#ppt_w"/>
                                          </p:val>
                                        </p:tav>
                                      </p:tavLst>
                                    </p:anim>
                                    <p:anim calcmode="lin" valueType="num">
                                      <p:cBhvr>
                                        <p:cTn id="100" dur="500" fill="hold"/>
                                        <p:tgtEl>
                                          <p:spTgt spid="29"/>
                                        </p:tgtEl>
                                        <p:attrNameLst>
                                          <p:attrName>ppt_h</p:attrName>
                                        </p:attrNameLst>
                                      </p:cBhvr>
                                      <p:tavLst>
                                        <p:tav tm="0">
                                          <p:val>
                                            <p:fltVal val="0"/>
                                          </p:val>
                                        </p:tav>
                                        <p:tav tm="100000">
                                          <p:val>
                                            <p:strVal val="#ppt_h"/>
                                          </p:val>
                                        </p:tav>
                                      </p:tavLst>
                                    </p:anim>
                                    <p:animEffect transition="in" filter="fade">
                                      <p:cBhvr>
                                        <p:cTn id="101" dur="500"/>
                                        <p:tgtEl>
                                          <p:spTgt spid="29"/>
                                        </p:tgtEl>
                                      </p:cBhvr>
                                    </p:animEffect>
                                  </p:childTnLst>
                                </p:cTn>
                              </p:par>
                            </p:childTnLst>
                          </p:cTn>
                        </p:par>
                        <p:par>
                          <p:cTn id="102" fill="hold">
                            <p:stCondLst>
                              <p:cond delay="9000"/>
                            </p:stCondLst>
                            <p:childTnLst>
                              <p:par>
                                <p:cTn id="103" presetID="53" presetClass="entr" presetSubtype="16" fill="hold" grpId="0" nodeType="afterEffect">
                                  <p:stCondLst>
                                    <p:cond delay="0"/>
                                  </p:stCondLst>
                                  <p:childTnLst>
                                    <p:set>
                                      <p:cBhvr>
                                        <p:cTn id="104" dur="1" fill="hold">
                                          <p:stCondLst>
                                            <p:cond delay="0"/>
                                          </p:stCondLst>
                                        </p:cTn>
                                        <p:tgtEl>
                                          <p:spTgt spid="30"/>
                                        </p:tgtEl>
                                        <p:attrNameLst>
                                          <p:attrName>style.visibility</p:attrName>
                                        </p:attrNameLst>
                                      </p:cBhvr>
                                      <p:to>
                                        <p:strVal val="visible"/>
                                      </p:to>
                                    </p:set>
                                    <p:anim calcmode="lin" valueType="num">
                                      <p:cBhvr>
                                        <p:cTn id="105" dur="500" fill="hold"/>
                                        <p:tgtEl>
                                          <p:spTgt spid="30"/>
                                        </p:tgtEl>
                                        <p:attrNameLst>
                                          <p:attrName>ppt_w</p:attrName>
                                        </p:attrNameLst>
                                      </p:cBhvr>
                                      <p:tavLst>
                                        <p:tav tm="0">
                                          <p:val>
                                            <p:fltVal val="0"/>
                                          </p:val>
                                        </p:tav>
                                        <p:tav tm="100000">
                                          <p:val>
                                            <p:strVal val="#ppt_w"/>
                                          </p:val>
                                        </p:tav>
                                      </p:tavLst>
                                    </p:anim>
                                    <p:anim calcmode="lin" valueType="num">
                                      <p:cBhvr>
                                        <p:cTn id="106" dur="500" fill="hold"/>
                                        <p:tgtEl>
                                          <p:spTgt spid="30"/>
                                        </p:tgtEl>
                                        <p:attrNameLst>
                                          <p:attrName>ppt_h</p:attrName>
                                        </p:attrNameLst>
                                      </p:cBhvr>
                                      <p:tavLst>
                                        <p:tav tm="0">
                                          <p:val>
                                            <p:fltVal val="0"/>
                                          </p:val>
                                        </p:tav>
                                        <p:tav tm="100000">
                                          <p:val>
                                            <p:strVal val="#ppt_h"/>
                                          </p:val>
                                        </p:tav>
                                      </p:tavLst>
                                    </p:anim>
                                    <p:animEffect transition="in" filter="fade">
                                      <p:cBhvr>
                                        <p:cTn id="107" dur="500"/>
                                        <p:tgtEl>
                                          <p:spTgt spid="30"/>
                                        </p:tgtEl>
                                      </p:cBhvr>
                                    </p:animEffect>
                                  </p:childTnLst>
                                </p:cTn>
                              </p:par>
                            </p:childTnLst>
                          </p:cTn>
                        </p:par>
                        <p:par>
                          <p:cTn id="108" fill="hold">
                            <p:stCondLst>
                              <p:cond delay="9500"/>
                            </p:stCondLst>
                            <p:childTnLst>
                              <p:par>
                                <p:cTn id="109" presetID="53" presetClass="entr" presetSubtype="16" fill="hold" grpId="0" nodeType="afterEffect">
                                  <p:stCondLst>
                                    <p:cond delay="0"/>
                                  </p:stCondLst>
                                  <p:childTnLst>
                                    <p:set>
                                      <p:cBhvr>
                                        <p:cTn id="110" dur="1" fill="hold">
                                          <p:stCondLst>
                                            <p:cond delay="0"/>
                                          </p:stCondLst>
                                        </p:cTn>
                                        <p:tgtEl>
                                          <p:spTgt spid="31"/>
                                        </p:tgtEl>
                                        <p:attrNameLst>
                                          <p:attrName>style.visibility</p:attrName>
                                        </p:attrNameLst>
                                      </p:cBhvr>
                                      <p:to>
                                        <p:strVal val="visible"/>
                                      </p:to>
                                    </p:set>
                                    <p:anim calcmode="lin" valueType="num">
                                      <p:cBhvr>
                                        <p:cTn id="111" dur="500" fill="hold"/>
                                        <p:tgtEl>
                                          <p:spTgt spid="31"/>
                                        </p:tgtEl>
                                        <p:attrNameLst>
                                          <p:attrName>ppt_w</p:attrName>
                                        </p:attrNameLst>
                                      </p:cBhvr>
                                      <p:tavLst>
                                        <p:tav tm="0">
                                          <p:val>
                                            <p:fltVal val="0"/>
                                          </p:val>
                                        </p:tav>
                                        <p:tav tm="100000">
                                          <p:val>
                                            <p:strVal val="#ppt_w"/>
                                          </p:val>
                                        </p:tav>
                                      </p:tavLst>
                                    </p:anim>
                                    <p:anim calcmode="lin" valueType="num">
                                      <p:cBhvr>
                                        <p:cTn id="112" dur="500" fill="hold"/>
                                        <p:tgtEl>
                                          <p:spTgt spid="31"/>
                                        </p:tgtEl>
                                        <p:attrNameLst>
                                          <p:attrName>ppt_h</p:attrName>
                                        </p:attrNameLst>
                                      </p:cBhvr>
                                      <p:tavLst>
                                        <p:tav tm="0">
                                          <p:val>
                                            <p:fltVal val="0"/>
                                          </p:val>
                                        </p:tav>
                                        <p:tav tm="100000">
                                          <p:val>
                                            <p:strVal val="#ppt_h"/>
                                          </p:val>
                                        </p:tav>
                                      </p:tavLst>
                                    </p:anim>
                                    <p:animEffect transition="in" filter="fade">
                                      <p:cBhvr>
                                        <p:cTn id="113" dur="500"/>
                                        <p:tgtEl>
                                          <p:spTgt spid="31"/>
                                        </p:tgtEl>
                                      </p:cBhvr>
                                    </p:animEffect>
                                  </p:childTnLst>
                                </p:cTn>
                              </p:par>
                            </p:childTnLst>
                          </p:cTn>
                        </p:par>
                        <p:par>
                          <p:cTn id="114" fill="hold">
                            <p:stCondLst>
                              <p:cond delay="10000"/>
                            </p:stCondLst>
                            <p:childTnLst>
                              <p:par>
                                <p:cTn id="115" presetID="53" presetClass="entr" presetSubtype="16" fill="hold" grpId="0" nodeType="afterEffect">
                                  <p:stCondLst>
                                    <p:cond delay="0"/>
                                  </p:stCondLst>
                                  <p:childTnLst>
                                    <p:set>
                                      <p:cBhvr>
                                        <p:cTn id="116" dur="1" fill="hold">
                                          <p:stCondLst>
                                            <p:cond delay="0"/>
                                          </p:stCondLst>
                                        </p:cTn>
                                        <p:tgtEl>
                                          <p:spTgt spid="32"/>
                                        </p:tgtEl>
                                        <p:attrNameLst>
                                          <p:attrName>style.visibility</p:attrName>
                                        </p:attrNameLst>
                                      </p:cBhvr>
                                      <p:to>
                                        <p:strVal val="visible"/>
                                      </p:to>
                                    </p:set>
                                    <p:anim calcmode="lin" valueType="num">
                                      <p:cBhvr>
                                        <p:cTn id="117" dur="500" fill="hold"/>
                                        <p:tgtEl>
                                          <p:spTgt spid="32"/>
                                        </p:tgtEl>
                                        <p:attrNameLst>
                                          <p:attrName>ppt_w</p:attrName>
                                        </p:attrNameLst>
                                      </p:cBhvr>
                                      <p:tavLst>
                                        <p:tav tm="0">
                                          <p:val>
                                            <p:fltVal val="0"/>
                                          </p:val>
                                        </p:tav>
                                        <p:tav tm="100000">
                                          <p:val>
                                            <p:strVal val="#ppt_w"/>
                                          </p:val>
                                        </p:tav>
                                      </p:tavLst>
                                    </p:anim>
                                    <p:anim calcmode="lin" valueType="num">
                                      <p:cBhvr>
                                        <p:cTn id="118" dur="500" fill="hold"/>
                                        <p:tgtEl>
                                          <p:spTgt spid="32"/>
                                        </p:tgtEl>
                                        <p:attrNameLst>
                                          <p:attrName>ppt_h</p:attrName>
                                        </p:attrNameLst>
                                      </p:cBhvr>
                                      <p:tavLst>
                                        <p:tav tm="0">
                                          <p:val>
                                            <p:fltVal val="0"/>
                                          </p:val>
                                        </p:tav>
                                        <p:tav tm="100000">
                                          <p:val>
                                            <p:strVal val="#ppt_h"/>
                                          </p:val>
                                        </p:tav>
                                      </p:tavLst>
                                    </p:anim>
                                    <p:animEffect transition="in" filter="fade">
                                      <p:cBhvr>
                                        <p:cTn id="119" dur="500"/>
                                        <p:tgtEl>
                                          <p:spTgt spid="32"/>
                                        </p:tgtEl>
                                      </p:cBhvr>
                                    </p:animEffect>
                                  </p:childTnLst>
                                </p:cTn>
                              </p:par>
                            </p:childTnLst>
                          </p:cTn>
                        </p:par>
                        <p:par>
                          <p:cTn id="120" fill="hold">
                            <p:stCondLst>
                              <p:cond delay="10500"/>
                            </p:stCondLst>
                            <p:childTnLst>
                              <p:par>
                                <p:cTn id="121" presetID="53" presetClass="entr" presetSubtype="16" fill="hold" grpId="0" nodeType="afterEffect">
                                  <p:stCondLst>
                                    <p:cond delay="0"/>
                                  </p:stCondLst>
                                  <p:childTnLst>
                                    <p:set>
                                      <p:cBhvr>
                                        <p:cTn id="122" dur="1" fill="hold">
                                          <p:stCondLst>
                                            <p:cond delay="0"/>
                                          </p:stCondLst>
                                        </p:cTn>
                                        <p:tgtEl>
                                          <p:spTgt spid="33"/>
                                        </p:tgtEl>
                                        <p:attrNameLst>
                                          <p:attrName>style.visibility</p:attrName>
                                        </p:attrNameLst>
                                      </p:cBhvr>
                                      <p:to>
                                        <p:strVal val="visible"/>
                                      </p:to>
                                    </p:set>
                                    <p:anim calcmode="lin" valueType="num">
                                      <p:cBhvr>
                                        <p:cTn id="123" dur="500" fill="hold"/>
                                        <p:tgtEl>
                                          <p:spTgt spid="33"/>
                                        </p:tgtEl>
                                        <p:attrNameLst>
                                          <p:attrName>ppt_w</p:attrName>
                                        </p:attrNameLst>
                                      </p:cBhvr>
                                      <p:tavLst>
                                        <p:tav tm="0">
                                          <p:val>
                                            <p:fltVal val="0"/>
                                          </p:val>
                                        </p:tav>
                                        <p:tav tm="100000">
                                          <p:val>
                                            <p:strVal val="#ppt_w"/>
                                          </p:val>
                                        </p:tav>
                                      </p:tavLst>
                                    </p:anim>
                                    <p:anim calcmode="lin" valueType="num">
                                      <p:cBhvr>
                                        <p:cTn id="124" dur="500" fill="hold"/>
                                        <p:tgtEl>
                                          <p:spTgt spid="33"/>
                                        </p:tgtEl>
                                        <p:attrNameLst>
                                          <p:attrName>ppt_h</p:attrName>
                                        </p:attrNameLst>
                                      </p:cBhvr>
                                      <p:tavLst>
                                        <p:tav tm="0">
                                          <p:val>
                                            <p:fltVal val="0"/>
                                          </p:val>
                                        </p:tav>
                                        <p:tav tm="100000">
                                          <p:val>
                                            <p:strVal val="#ppt_h"/>
                                          </p:val>
                                        </p:tav>
                                      </p:tavLst>
                                    </p:anim>
                                    <p:animEffect transition="in" filter="fade">
                                      <p:cBhvr>
                                        <p:cTn id="125" dur="500"/>
                                        <p:tgtEl>
                                          <p:spTgt spid="33"/>
                                        </p:tgtEl>
                                      </p:cBhvr>
                                    </p:animEffect>
                                  </p:childTnLst>
                                </p:cTn>
                              </p:par>
                            </p:childTnLst>
                          </p:cTn>
                        </p:par>
                        <p:par>
                          <p:cTn id="126" fill="hold">
                            <p:stCondLst>
                              <p:cond delay="11000"/>
                            </p:stCondLst>
                            <p:childTnLst>
                              <p:par>
                                <p:cTn id="127" presetID="53" presetClass="entr" presetSubtype="16" fill="hold" grpId="0" nodeType="afterEffect">
                                  <p:stCondLst>
                                    <p:cond delay="0"/>
                                  </p:stCondLst>
                                  <p:childTnLst>
                                    <p:set>
                                      <p:cBhvr>
                                        <p:cTn id="128" dur="1" fill="hold">
                                          <p:stCondLst>
                                            <p:cond delay="0"/>
                                          </p:stCondLst>
                                        </p:cTn>
                                        <p:tgtEl>
                                          <p:spTgt spid="44"/>
                                        </p:tgtEl>
                                        <p:attrNameLst>
                                          <p:attrName>style.visibility</p:attrName>
                                        </p:attrNameLst>
                                      </p:cBhvr>
                                      <p:to>
                                        <p:strVal val="visible"/>
                                      </p:to>
                                    </p:set>
                                    <p:anim calcmode="lin" valueType="num">
                                      <p:cBhvr>
                                        <p:cTn id="129" dur="500" fill="hold"/>
                                        <p:tgtEl>
                                          <p:spTgt spid="44"/>
                                        </p:tgtEl>
                                        <p:attrNameLst>
                                          <p:attrName>ppt_w</p:attrName>
                                        </p:attrNameLst>
                                      </p:cBhvr>
                                      <p:tavLst>
                                        <p:tav tm="0">
                                          <p:val>
                                            <p:fltVal val="0"/>
                                          </p:val>
                                        </p:tav>
                                        <p:tav tm="100000">
                                          <p:val>
                                            <p:strVal val="#ppt_w"/>
                                          </p:val>
                                        </p:tav>
                                      </p:tavLst>
                                    </p:anim>
                                    <p:anim calcmode="lin" valueType="num">
                                      <p:cBhvr>
                                        <p:cTn id="130" dur="500" fill="hold"/>
                                        <p:tgtEl>
                                          <p:spTgt spid="44"/>
                                        </p:tgtEl>
                                        <p:attrNameLst>
                                          <p:attrName>ppt_h</p:attrName>
                                        </p:attrNameLst>
                                      </p:cBhvr>
                                      <p:tavLst>
                                        <p:tav tm="0">
                                          <p:val>
                                            <p:fltVal val="0"/>
                                          </p:val>
                                        </p:tav>
                                        <p:tav tm="100000">
                                          <p:val>
                                            <p:strVal val="#ppt_h"/>
                                          </p:val>
                                        </p:tav>
                                      </p:tavLst>
                                    </p:anim>
                                    <p:animEffect transition="in" filter="fade">
                                      <p:cBhvr>
                                        <p:cTn id="131" dur="500"/>
                                        <p:tgtEl>
                                          <p:spTgt spid="44"/>
                                        </p:tgtEl>
                                      </p:cBhvr>
                                    </p:animEffect>
                                  </p:childTnLst>
                                </p:cTn>
                              </p:par>
                            </p:childTnLst>
                          </p:cTn>
                        </p:par>
                        <p:par>
                          <p:cTn id="132" fill="hold">
                            <p:stCondLst>
                              <p:cond delay="11500"/>
                            </p:stCondLst>
                            <p:childTnLst>
                              <p:par>
                                <p:cTn id="133" presetID="53" presetClass="entr" presetSubtype="16" fill="hold" grpId="0" nodeType="afterEffect">
                                  <p:stCondLst>
                                    <p:cond delay="0"/>
                                  </p:stCondLst>
                                  <p:childTnLst>
                                    <p:set>
                                      <p:cBhvr>
                                        <p:cTn id="134" dur="1" fill="hold">
                                          <p:stCondLst>
                                            <p:cond delay="0"/>
                                          </p:stCondLst>
                                        </p:cTn>
                                        <p:tgtEl>
                                          <p:spTgt spid="45"/>
                                        </p:tgtEl>
                                        <p:attrNameLst>
                                          <p:attrName>style.visibility</p:attrName>
                                        </p:attrNameLst>
                                      </p:cBhvr>
                                      <p:to>
                                        <p:strVal val="visible"/>
                                      </p:to>
                                    </p:set>
                                    <p:anim calcmode="lin" valueType="num">
                                      <p:cBhvr>
                                        <p:cTn id="135" dur="500" fill="hold"/>
                                        <p:tgtEl>
                                          <p:spTgt spid="45"/>
                                        </p:tgtEl>
                                        <p:attrNameLst>
                                          <p:attrName>ppt_w</p:attrName>
                                        </p:attrNameLst>
                                      </p:cBhvr>
                                      <p:tavLst>
                                        <p:tav tm="0">
                                          <p:val>
                                            <p:fltVal val="0"/>
                                          </p:val>
                                        </p:tav>
                                        <p:tav tm="100000">
                                          <p:val>
                                            <p:strVal val="#ppt_w"/>
                                          </p:val>
                                        </p:tav>
                                      </p:tavLst>
                                    </p:anim>
                                    <p:anim calcmode="lin" valueType="num">
                                      <p:cBhvr>
                                        <p:cTn id="136" dur="500" fill="hold"/>
                                        <p:tgtEl>
                                          <p:spTgt spid="45"/>
                                        </p:tgtEl>
                                        <p:attrNameLst>
                                          <p:attrName>ppt_h</p:attrName>
                                        </p:attrNameLst>
                                      </p:cBhvr>
                                      <p:tavLst>
                                        <p:tav tm="0">
                                          <p:val>
                                            <p:fltVal val="0"/>
                                          </p:val>
                                        </p:tav>
                                        <p:tav tm="100000">
                                          <p:val>
                                            <p:strVal val="#ppt_h"/>
                                          </p:val>
                                        </p:tav>
                                      </p:tavLst>
                                    </p:anim>
                                    <p:animEffect transition="in" filter="fade">
                                      <p:cBhvr>
                                        <p:cTn id="137" dur="500"/>
                                        <p:tgtEl>
                                          <p:spTgt spid="45"/>
                                        </p:tgtEl>
                                      </p:cBhvr>
                                    </p:animEffect>
                                  </p:childTnLst>
                                </p:cTn>
                              </p:par>
                            </p:childTnLst>
                          </p:cTn>
                        </p:par>
                        <p:par>
                          <p:cTn id="138" fill="hold">
                            <p:stCondLst>
                              <p:cond delay="12000"/>
                            </p:stCondLst>
                            <p:childTnLst>
                              <p:par>
                                <p:cTn id="139" presetID="53" presetClass="entr" presetSubtype="16" fill="hold" grpId="0" nodeType="afterEffect">
                                  <p:stCondLst>
                                    <p:cond delay="0"/>
                                  </p:stCondLst>
                                  <p:childTnLst>
                                    <p:set>
                                      <p:cBhvr>
                                        <p:cTn id="140" dur="1" fill="hold">
                                          <p:stCondLst>
                                            <p:cond delay="0"/>
                                          </p:stCondLst>
                                        </p:cTn>
                                        <p:tgtEl>
                                          <p:spTgt spid="46"/>
                                        </p:tgtEl>
                                        <p:attrNameLst>
                                          <p:attrName>style.visibility</p:attrName>
                                        </p:attrNameLst>
                                      </p:cBhvr>
                                      <p:to>
                                        <p:strVal val="visible"/>
                                      </p:to>
                                    </p:set>
                                    <p:anim calcmode="lin" valueType="num">
                                      <p:cBhvr>
                                        <p:cTn id="141" dur="500" fill="hold"/>
                                        <p:tgtEl>
                                          <p:spTgt spid="46"/>
                                        </p:tgtEl>
                                        <p:attrNameLst>
                                          <p:attrName>ppt_w</p:attrName>
                                        </p:attrNameLst>
                                      </p:cBhvr>
                                      <p:tavLst>
                                        <p:tav tm="0">
                                          <p:val>
                                            <p:fltVal val="0"/>
                                          </p:val>
                                        </p:tav>
                                        <p:tav tm="100000">
                                          <p:val>
                                            <p:strVal val="#ppt_w"/>
                                          </p:val>
                                        </p:tav>
                                      </p:tavLst>
                                    </p:anim>
                                    <p:anim calcmode="lin" valueType="num">
                                      <p:cBhvr>
                                        <p:cTn id="142" dur="500" fill="hold"/>
                                        <p:tgtEl>
                                          <p:spTgt spid="46"/>
                                        </p:tgtEl>
                                        <p:attrNameLst>
                                          <p:attrName>ppt_h</p:attrName>
                                        </p:attrNameLst>
                                      </p:cBhvr>
                                      <p:tavLst>
                                        <p:tav tm="0">
                                          <p:val>
                                            <p:fltVal val="0"/>
                                          </p:val>
                                        </p:tav>
                                        <p:tav tm="100000">
                                          <p:val>
                                            <p:strVal val="#ppt_h"/>
                                          </p:val>
                                        </p:tav>
                                      </p:tavLst>
                                    </p:anim>
                                    <p:animEffect transition="in" filter="fade">
                                      <p:cBhvr>
                                        <p:cTn id="143" dur="500"/>
                                        <p:tgtEl>
                                          <p:spTgt spid="46"/>
                                        </p:tgtEl>
                                      </p:cBhvr>
                                    </p:animEffect>
                                  </p:childTnLst>
                                </p:cTn>
                              </p:par>
                            </p:childTnLst>
                          </p:cTn>
                        </p:par>
                        <p:par>
                          <p:cTn id="144" fill="hold">
                            <p:stCondLst>
                              <p:cond delay="12500"/>
                            </p:stCondLst>
                            <p:childTnLst>
                              <p:par>
                                <p:cTn id="145" presetID="53" presetClass="entr" presetSubtype="16" fill="hold" grpId="0" nodeType="afterEffect">
                                  <p:stCondLst>
                                    <p:cond delay="0"/>
                                  </p:stCondLst>
                                  <p:childTnLst>
                                    <p:set>
                                      <p:cBhvr>
                                        <p:cTn id="146" dur="1" fill="hold">
                                          <p:stCondLst>
                                            <p:cond delay="0"/>
                                          </p:stCondLst>
                                        </p:cTn>
                                        <p:tgtEl>
                                          <p:spTgt spid="47"/>
                                        </p:tgtEl>
                                        <p:attrNameLst>
                                          <p:attrName>style.visibility</p:attrName>
                                        </p:attrNameLst>
                                      </p:cBhvr>
                                      <p:to>
                                        <p:strVal val="visible"/>
                                      </p:to>
                                    </p:set>
                                    <p:anim calcmode="lin" valueType="num">
                                      <p:cBhvr>
                                        <p:cTn id="147" dur="500" fill="hold"/>
                                        <p:tgtEl>
                                          <p:spTgt spid="47"/>
                                        </p:tgtEl>
                                        <p:attrNameLst>
                                          <p:attrName>ppt_w</p:attrName>
                                        </p:attrNameLst>
                                      </p:cBhvr>
                                      <p:tavLst>
                                        <p:tav tm="0">
                                          <p:val>
                                            <p:fltVal val="0"/>
                                          </p:val>
                                        </p:tav>
                                        <p:tav tm="100000">
                                          <p:val>
                                            <p:strVal val="#ppt_w"/>
                                          </p:val>
                                        </p:tav>
                                      </p:tavLst>
                                    </p:anim>
                                    <p:anim calcmode="lin" valueType="num">
                                      <p:cBhvr>
                                        <p:cTn id="148" dur="500" fill="hold"/>
                                        <p:tgtEl>
                                          <p:spTgt spid="47"/>
                                        </p:tgtEl>
                                        <p:attrNameLst>
                                          <p:attrName>ppt_h</p:attrName>
                                        </p:attrNameLst>
                                      </p:cBhvr>
                                      <p:tavLst>
                                        <p:tav tm="0">
                                          <p:val>
                                            <p:fltVal val="0"/>
                                          </p:val>
                                        </p:tav>
                                        <p:tav tm="100000">
                                          <p:val>
                                            <p:strVal val="#ppt_h"/>
                                          </p:val>
                                        </p:tav>
                                      </p:tavLst>
                                    </p:anim>
                                    <p:animEffect transition="in" filter="fade">
                                      <p:cBhvr>
                                        <p:cTn id="149" dur="500"/>
                                        <p:tgtEl>
                                          <p:spTgt spid="47"/>
                                        </p:tgtEl>
                                      </p:cBhvr>
                                    </p:animEffect>
                                  </p:childTnLst>
                                </p:cTn>
                              </p:par>
                            </p:childTnLst>
                          </p:cTn>
                        </p:par>
                        <p:par>
                          <p:cTn id="150" fill="hold">
                            <p:stCondLst>
                              <p:cond delay="13000"/>
                            </p:stCondLst>
                            <p:childTnLst>
                              <p:par>
                                <p:cTn id="151" presetID="53" presetClass="entr" presetSubtype="16" fill="hold" nodeType="afterEffect">
                                  <p:stCondLst>
                                    <p:cond delay="0"/>
                                  </p:stCondLst>
                                  <p:childTnLst>
                                    <p:set>
                                      <p:cBhvr>
                                        <p:cTn id="152" dur="1" fill="hold">
                                          <p:stCondLst>
                                            <p:cond delay="0"/>
                                          </p:stCondLst>
                                        </p:cTn>
                                        <p:tgtEl>
                                          <p:spTgt spid="48"/>
                                        </p:tgtEl>
                                        <p:attrNameLst>
                                          <p:attrName>style.visibility</p:attrName>
                                        </p:attrNameLst>
                                      </p:cBhvr>
                                      <p:to>
                                        <p:strVal val="visible"/>
                                      </p:to>
                                    </p:set>
                                    <p:anim calcmode="lin" valueType="num">
                                      <p:cBhvr>
                                        <p:cTn id="153" dur="500" fill="hold"/>
                                        <p:tgtEl>
                                          <p:spTgt spid="48"/>
                                        </p:tgtEl>
                                        <p:attrNameLst>
                                          <p:attrName>ppt_w</p:attrName>
                                        </p:attrNameLst>
                                      </p:cBhvr>
                                      <p:tavLst>
                                        <p:tav tm="0">
                                          <p:val>
                                            <p:fltVal val="0"/>
                                          </p:val>
                                        </p:tav>
                                        <p:tav tm="100000">
                                          <p:val>
                                            <p:strVal val="#ppt_w"/>
                                          </p:val>
                                        </p:tav>
                                      </p:tavLst>
                                    </p:anim>
                                    <p:anim calcmode="lin" valueType="num">
                                      <p:cBhvr>
                                        <p:cTn id="154" dur="500" fill="hold"/>
                                        <p:tgtEl>
                                          <p:spTgt spid="48"/>
                                        </p:tgtEl>
                                        <p:attrNameLst>
                                          <p:attrName>ppt_h</p:attrName>
                                        </p:attrNameLst>
                                      </p:cBhvr>
                                      <p:tavLst>
                                        <p:tav tm="0">
                                          <p:val>
                                            <p:fltVal val="0"/>
                                          </p:val>
                                        </p:tav>
                                        <p:tav tm="100000">
                                          <p:val>
                                            <p:strVal val="#ppt_h"/>
                                          </p:val>
                                        </p:tav>
                                      </p:tavLst>
                                    </p:anim>
                                    <p:animEffect transition="in" filter="fade">
                                      <p:cBhvr>
                                        <p:cTn id="155" dur="500"/>
                                        <p:tgtEl>
                                          <p:spTgt spid="48"/>
                                        </p:tgtEl>
                                      </p:cBhvr>
                                    </p:animEffect>
                                  </p:childTnLst>
                                </p:cTn>
                              </p:par>
                            </p:childTnLst>
                          </p:cTn>
                        </p:par>
                        <p:par>
                          <p:cTn id="156" fill="hold">
                            <p:stCondLst>
                              <p:cond delay="13500"/>
                            </p:stCondLst>
                            <p:childTnLst>
                              <p:par>
                                <p:cTn id="157" presetID="53" presetClass="entr" presetSubtype="16" fill="hold" nodeType="afterEffect">
                                  <p:stCondLst>
                                    <p:cond delay="0"/>
                                  </p:stCondLst>
                                  <p:childTnLst>
                                    <p:set>
                                      <p:cBhvr>
                                        <p:cTn id="158" dur="1" fill="hold">
                                          <p:stCondLst>
                                            <p:cond delay="0"/>
                                          </p:stCondLst>
                                        </p:cTn>
                                        <p:tgtEl>
                                          <p:spTgt spid="49"/>
                                        </p:tgtEl>
                                        <p:attrNameLst>
                                          <p:attrName>style.visibility</p:attrName>
                                        </p:attrNameLst>
                                      </p:cBhvr>
                                      <p:to>
                                        <p:strVal val="visible"/>
                                      </p:to>
                                    </p:set>
                                    <p:anim calcmode="lin" valueType="num">
                                      <p:cBhvr>
                                        <p:cTn id="159" dur="500" fill="hold"/>
                                        <p:tgtEl>
                                          <p:spTgt spid="49"/>
                                        </p:tgtEl>
                                        <p:attrNameLst>
                                          <p:attrName>ppt_w</p:attrName>
                                        </p:attrNameLst>
                                      </p:cBhvr>
                                      <p:tavLst>
                                        <p:tav tm="0">
                                          <p:val>
                                            <p:fltVal val="0"/>
                                          </p:val>
                                        </p:tav>
                                        <p:tav tm="100000">
                                          <p:val>
                                            <p:strVal val="#ppt_w"/>
                                          </p:val>
                                        </p:tav>
                                      </p:tavLst>
                                    </p:anim>
                                    <p:anim calcmode="lin" valueType="num">
                                      <p:cBhvr>
                                        <p:cTn id="160" dur="500" fill="hold"/>
                                        <p:tgtEl>
                                          <p:spTgt spid="49"/>
                                        </p:tgtEl>
                                        <p:attrNameLst>
                                          <p:attrName>ppt_h</p:attrName>
                                        </p:attrNameLst>
                                      </p:cBhvr>
                                      <p:tavLst>
                                        <p:tav tm="0">
                                          <p:val>
                                            <p:fltVal val="0"/>
                                          </p:val>
                                        </p:tav>
                                        <p:tav tm="100000">
                                          <p:val>
                                            <p:strVal val="#ppt_h"/>
                                          </p:val>
                                        </p:tav>
                                      </p:tavLst>
                                    </p:anim>
                                    <p:animEffect transition="in" filter="fade">
                                      <p:cBhvr>
                                        <p:cTn id="161" dur="500"/>
                                        <p:tgtEl>
                                          <p:spTgt spid="49"/>
                                        </p:tgtEl>
                                      </p:cBhvr>
                                    </p:animEffect>
                                  </p:childTnLst>
                                </p:cTn>
                              </p:par>
                            </p:childTnLst>
                          </p:cTn>
                        </p:par>
                        <p:par>
                          <p:cTn id="162" fill="hold">
                            <p:stCondLst>
                              <p:cond delay="14000"/>
                            </p:stCondLst>
                            <p:childTnLst>
                              <p:par>
                                <p:cTn id="163" presetID="53" presetClass="entr" presetSubtype="16" fill="hold" nodeType="afterEffect">
                                  <p:stCondLst>
                                    <p:cond delay="0"/>
                                  </p:stCondLst>
                                  <p:childTnLst>
                                    <p:set>
                                      <p:cBhvr>
                                        <p:cTn id="164" dur="1" fill="hold">
                                          <p:stCondLst>
                                            <p:cond delay="0"/>
                                          </p:stCondLst>
                                        </p:cTn>
                                        <p:tgtEl>
                                          <p:spTgt spid="50"/>
                                        </p:tgtEl>
                                        <p:attrNameLst>
                                          <p:attrName>style.visibility</p:attrName>
                                        </p:attrNameLst>
                                      </p:cBhvr>
                                      <p:to>
                                        <p:strVal val="visible"/>
                                      </p:to>
                                    </p:set>
                                    <p:anim calcmode="lin" valueType="num">
                                      <p:cBhvr>
                                        <p:cTn id="165" dur="500" fill="hold"/>
                                        <p:tgtEl>
                                          <p:spTgt spid="50"/>
                                        </p:tgtEl>
                                        <p:attrNameLst>
                                          <p:attrName>ppt_w</p:attrName>
                                        </p:attrNameLst>
                                      </p:cBhvr>
                                      <p:tavLst>
                                        <p:tav tm="0">
                                          <p:val>
                                            <p:fltVal val="0"/>
                                          </p:val>
                                        </p:tav>
                                        <p:tav tm="100000">
                                          <p:val>
                                            <p:strVal val="#ppt_w"/>
                                          </p:val>
                                        </p:tav>
                                      </p:tavLst>
                                    </p:anim>
                                    <p:anim calcmode="lin" valueType="num">
                                      <p:cBhvr>
                                        <p:cTn id="166" dur="500" fill="hold"/>
                                        <p:tgtEl>
                                          <p:spTgt spid="50"/>
                                        </p:tgtEl>
                                        <p:attrNameLst>
                                          <p:attrName>ppt_h</p:attrName>
                                        </p:attrNameLst>
                                      </p:cBhvr>
                                      <p:tavLst>
                                        <p:tav tm="0">
                                          <p:val>
                                            <p:fltVal val="0"/>
                                          </p:val>
                                        </p:tav>
                                        <p:tav tm="100000">
                                          <p:val>
                                            <p:strVal val="#ppt_h"/>
                                          </p:val>
                                        </p:tav>
                                      </p:tavLst>
                                    </p:anim>
                                    <p:animEffect transition="in" filter="fade">
                                      <p:cBhvr>
                                        <p:cTn id="167" dur="500"/>
                                        <p:tgtEl>
                                          <p:spTgt spid="50"/>
                                        </p:tgtEl>
                                      </p:cBhvr>
                                    </p:animEffect>
                                  </p:childTnLst>
                                </p:cTn>
                              </p:par>
                            </p:childTnLst>
                          </p:cTn>
                        </p:par>
                        <p:par>
                          <p:cTn id="168" fill="hold">
                            <p:stCondLst>
                              <p:cond delay="14500"/>
                            </p:stCondLst>
                            <p:childTnLst>
                              <p:par>
                                <p:cTn id="169" presetID="53" presetClass="entr" presetSubtype="16" fill="hold" nodeType="afterEffect">
                                  <p:stCondLst>
                                    <p:cond delay="0"/>
                                  </p:stCondLst>
                                  <p:childTnLst>
                                    <p:set>
                                      <p:cBhvr>
                                        <p:cTn id="170" dur="1" fill="hold">
                                          <p:stCondLst>
                                            <p:cond delay="0"/>
                                          </p:stCondLst>
                                        </p:cTn>
                                        <p:tgtEl>
                                          <p:spTgt spid="51"/>
                                        </p:tgtEl>
                                        <p:attrNameLst>
                                          <p:attrName>style.visibility</p:attrName>
                                        </p:attrNameLst>
                                      </p:cBhvr>
                                      <p:to>
                                        <p:strVal val="visible"/>
                                      </p:to>
                                    </p:set>
                                    <p:anim calcmode="lin" valueType="num">
                                      <p:cBhvr>
                                        <p:cTn id="171" dur="500" fill="hold"/>
                                        <p:tgtEl>
                                          <p:spTgt spid="51"/>
                                        </p:tgtEl>
                                        <p:attrNameLst>
                                          <p:attrName>ppt_w</p:attrName>
                                        </p:attrNameLst>
                                      </p:cBhvr>
                                      <p:tavLst>
                                        <p:tav tm="0">
                                          <p:val>
                                            <p:fltVal val="0"/>
                                          </p:val>
                                        </p:tav>
                                        <p:tav tm="100000">
                                          <p:val>
                                            <p:strVal val="#ppt_w"/>
                                          </p:val>
                                        </p:tav>
                                      </p:tavLst>
                                    </p:anim>
                                    <p:anim calcmode="lin" valueType="num">
                                      <p:cBhvr>
                                        <p:cTn id="172" dur="500" fill="hold"/>
                                        <p:tgtEl>
                                          <p:spTgt spid="51"/>
                                        </p:tgtEl>
                                        <p:attrNameLst>
                                          <p:attrName>ppt_h</p:attrName>
                                        </p:attrNameLst>
                                      </p:cBhvr>
                                      <p:tavLst>
                                        <p:tav tm="0">
                                          <p:val>
                                            <p:fltVal val="0"/>
                                          </p:val>
                                        </p:tav>
                                        <p:tav tm="100000">
                                          <p:val>
                                            <p:strVal val="#ppt_h"/>
                                          </p:val>
                                        </p:tav>
                                      </p:tavLst>
                                    </p:anim>
                                    <p:animEffect transition="in" filter="fade">
                                      <p:cBhvr>
                                        <p:cTn id="173"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8" grpId="0" animBg="1"/>
      <p:bldP spid="19" grpId="0" animBg="1"/>
      <p:bldP spid="20" grpId="0"/>
      <p:bldP spid="21" grpId="0" animBg="1"/>
      <p:bldP spid="22" grpId="0" animBg="1"/>
      <p:bldP spid="23" grpId="0"/>
      <p:bldP spid="24" grpId="0" animBg="1"/>
      <p:bldP spid="25" grpId="0" animBg="1"/>
      <p:bldP spid="26" grpId="0"/>
      <p:bldP spid="27" grpId="0" animBg="1"/>
      <p:bldP spid="28" grpId="0" animBg="1"/>
      <p:bldP spid="29" grpId="0"/>
      <p:bldP spid="30" grpId="0" animBg="1"/>
      <p:bldP spid="31" grpId="0" animBg="1"/>
      <p:bldP spid="32" grpId="0" animBg="1"/>
      <p:bldP spid="33" grpId="0" animBg="1"/>
      <p:bldP spid="44" grpId="0"/>
      <p:bldP spid="45" grpId="0"/>
      <p:bldP spid="46" grpId="0"/>
      <p:bldP spid="4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A_图片 3"/>
          <p:cNvPicPr>
            <a:picLocks noChangeAspect="1"/>
          </p:cNvPicPr>
          <p:nvPr>
            <p:custDataLst>
              <p:tags r:id="rId2"/>
            </p:custDataLst>
          </p:nvPr>
        </p:nvPicPr>
        <p:blipFill rotWithShape="1">
          <a:blip r:embed="rId9" cstate="print">
            <a:extLst>
              <a:ext uri="{28A0092B-C50C-407E-A947-70E740481C1C}">
                <a14:useLocalDpi xmlns:a14="http://schemas.microsoft.com/office/drawing/2010/main" val="0"/>
              </a:ext>
            </a:extLst>
          </a:blip>
          <a:srcRect/>
          <a:stretch/>
        </p:blipFill>
        <p:spPr>
          <a:xfrm flipH="1">
            <a:off x="-1" y="5724144"/>
            <a:ext cx="1645211" cy="1133856"/>
          </a:xfrm>
          <a:prstGeom prst="rect">
            <a:avLst/>
          </a:prstGeom>
        </p:spPr>
      </p:pic>
      <p:pic>
        <p:nvPicPr>
          <p:cNvPr id="5" name="PA_图片 4"/>
          <p:cNvPicPr>
            <a:picLocks noChangeAspect="1"/>
          </p:cNvPicPr>
          <p:nvPr>
            <p:custDataLst>
              <p:tags r:id="rId3"/>
            </p:custDataLst>
          </p:nvPr>
        </p:nvPicPr>
        <p:blipFill rotWithShape="1">
          <a:blip r:embed="rId10" cstate="print">
            <a:extLst>
              <a:ext uri="{28A0092B-C50C-407E-A947-70E740481C1C}">
                <a14:useLocalDpi xmlns:a14="http://schemas.microsoft.com/office/drawing/2010/main" val="0"/>
              </a:ext>
            </a:extLst>
          </a:blip>
          <a:srcRect/>
          <a:stretch/>
        </p:blipFill>
        <p:spPr>
          <a:xfrm>
            <a:off x="10561320" y="-9144"/>
            <a:ext cx="1630680" cy="1019869"/>
          </a:xfrm>
          <a:prstGeom prst="rect">
            <a:avLst/>
          </a:prstGeom>
        </p:spPr>
      </p:pic>
      <p:sp>
        <p:nvSpPr>
          <p:cNvPr id="21" name="矩形 20">
            <a:extLst>
              <a:ext uri="{FF2B5EF4-FFF2-40B4-BE49-F238E27FC236}">
                <a16:creationId xmlns:a16="http://schemas.microsoft.com/office/drawing/2014/main" id="{3F1A2C77-8833-4A3D-9083-7CA89CBF47EE}"/>
              </a:ext>
            </a:extLst>
          </p:cNvPr>
          <p:cNvSpPr/>
          <p:nvPr/>
        </p:nvSpPr>
        <p:spPr>
          <a:xfrm>
            <a:off x="1968606" y="5875433"/>
            <a:ext cx="3943350" cy="408445"/>
          </a:xfrm>
          <a:prstGeom prst="rect">
            <a:avLst/>
          </a:prstGeom>
          <a:noFill/>
        </p:spPr>
        <p:txBody>
          <a:bodyPr>
            <a:spAutoFit/>
          </a:bodyPr>
          <a:lstStyle/>
          <a:p>
            <a:pPr>
              <a:lnSpc>
                <a:spcPct val="130000"/>
              </a:lnSpc>
              <a:defRPr/>
            </a:pPr>
            <a:r>
              <a:rPr lang="zh-CN" altLang="en-US" sz="790">
                <a:solidFill>
                  <a:srgbClr val="002060"/>
                </a:solidFill>
                <a:cs typeface="+mn-ea"/>
                <a:sym typeface="+mn-lt"/>
              </a:rPr>
              <a:t>点击添加正文、温提示正文行距在</a:t>
            </a:r>
            <a:r>
              <a:rPr lang="en-US" altLang="zh-CN" sz="790">
                <a:solidFill>
                  <a:srgbClr val="002060"/>
                </a:solidFill>
                <a:cs typeface="+mn-ea"/>
                <a:sym typeface="+mn-lt"/>
              </a:rPr>
              <a:t>1.2~1.3</a:t>
            </a:r>
            <a:r>
              <a:rPr lang="zh-CN" altLang="en-US" sz="790">
                <a:solidFill>
                  <a:srgbClr val="002060"/>
                </a:solidFill>
                <a:cs typeface="+mn-ea"/>
                <a:sym typeface="+mn-lt"/>
              </a:rPr>
              <a:t>之间点击添加正文、温提示正文行距在</a:t>
            </a:r>
            <a:r>
              <a:rPr lang="en-US" altLang="zh-CN" sz="790">
                <a:solidFill>
                  <a:srgbClr val="002060"/>
                </a:solidFill>
                <a:cs typeface="+mn-ea"/>
                <a:sym typeface="+mn-lt"/>
              </a:rPr>
              <a:t>1.2~1.3</a:t>
            </a:r>
            <a:r>
              <a:rPr lang="zh-CN" altLang="en-US" sz="790">
                <a:solidFill>
                  <a:srgbClr val="002060"/>
                </a:solidFill>
                <a:cs typeface="+mn-ea"/>
                <a:sym typeface="+mn-lt"/>
              </a:rPr>
              <a:t>之间点击添加正文、温提示正文行距在</a:t>
            </a:r>
            <a:r>
              <a:rPr lang="en-US" altLang="zh-CN" sz="790">
                <a:solidFill>
                  <a:srgbClr val="002060"/>
                </a:solidFill>
                <a:cs typeface="+mn-ea"/>
                <a:sym typeface="+mn-lt"/>
              </a:rPr>
              <a:t>1.2~1.3</a:t>
            </a:r>
            <a:r>
              <a:rPr lang="zh-CN" altLang="en-US" sz="790">
                <a:solidFill>
                  <a:srgbClr val="002060"/>
                </a:solidFill>
                <a:cs typeface="+mn-ea"/>
                <a:sym typeface="+mn-lt"/>
              </a:rPr>
              <a:t>之间点击添点击添</a:t>
            </a:r>
          </a:p>
        </p:txBody>
      </p:sp>
      <p:sp>
        <p:nvSpPr>
          <p:cNvPr id="22" name="文本框 21">
            <a:extLst>
              <a:ext uri="{FF2B5EF4-FFF2-40B4-BE49-F238E27FC236}">
                <a16:creationId xmlns:a16="http://schemas.microsoft.com/office/drawing/2014/main" id="{89FCC0C7-330D-4505-818D-2D10EB3AED83}"/>
              </a:ext>
            </a:extLst>
          </p:cNvPr>
          <p:cNvSpPr txBox="1"/>
          <p:nvPr/>
        </p:nvSpPr>
        <p:spPr>
          <a:xfrm>
            <a:off x="1968606" y="5608759"/>
            <a:ext cx="1955165" cy="320040"/>
          </a:xfrm>
          <a:prstGeom prst="rect">
            <a:avLst/>
          </a:prstGeom>
        </p:spPr>
        <p:txBody>
          <a:bodyPr wrap="square">
            <a:spAutoFit/>
          </a:bodyPr>
          <a:lstStyle>
            <a:defPPr>
              <a:defRPr lang="zh-CN"/>
            </a:defPPr>
            <a:lvl1pPr>
              <a:defRPr sz="2400">
                <a:solidFill>
                  <a:schemeClr val="bg2">
                    <a:lumMod val="25000"/>
                    <a:alpha val="85000"/>
                  </a:schemeClr>
                </a:solidFill>
                <a:latin typeface="+mn-ea"/>
              </a:defRPr>
            </a:lvl1pPr>
          </a:lstStyle>
          <a:p>
            <a:pPr>
              <a:defRPr/>
            </a:pPr>
            <a:r>
              <a:rPr lang="zh-CN" altLang="en-US" sz="1500" b="1" dirty="0">
                <a:solidFill>
                  <a:srgbClr val="002060"/>
                </a:solidFill>
                <a:latin typeface="+mn-lt"/>
                <a:cs typeface="+mn-ea"/>
                <a:sym typeface="+mn-lt"/>
              </a:rPr>
              <a:t>点击此处添加标题</a:t>
            </a:r>
          </a:p>
        </p:txBody>
      </p:sp>
      <p:grpSp>
        <p:nvGrpSpPr>
          <p:cNvPr id="23" name="组合 26">
            <a:extLst>
              <a:ext uri="{FF2B5EF4-FFF2-40B4-BE49-F238E27FC236}">
                <a16:creationId xmlns:a16="http://schemas.microsoft.com/office/drawing/2014/main" id="{0A84ABCC-686E-4272-90F5-950D7C8F7F0F}"/>
              </a:ext>
            </a:extLst>
          </p:cNvPr>
          <p:cNvGrpSpPr/>
          <p:nvPr/>
        </p:nvGrpSpPr>
        <p:grpSpPr>
          <a:xfrm>
            <a:off x="6018625" y="4180863"/>
            <a:ext cx="411956" cy="477440"/>
            <a:chOff x="7505700" y="4846638"/>
            <a:chExt cx="549275" cy="636587"/>
          </a:xfrm>
        </p:grpSpPr>
        <p:sp>
          <p:nvSpPr>
            <p:cNvPr id="24" name="六边形 23">
              <a:extLst>
                <a:ext uri="{FF2B5EF4-FFF2-40B4-BE49-F238E27FC236}">
                  <a16:creationId xmlns:a16="http://schemas.microsoft.com/office/drawing/2014/main" id="{D3775B53-D2D0-4666-AF61-8120FB43268D}"/>
                </a:ext>
              </a:extLst>
            </p:cNvPr>
            <p:cNvSpPr/>
            <p:nvPr/>
          </p:nvSpPr>
          <p:spPr>
            <a:xfrm rot="16200000">
              <a:off x="7462044" y="4890294"/>
              <a:ext cx="636587" cy="549275"/>
            </a:xfrm>
            <a:prstGeom prst="hexagon">
              <a:avLst/>
            </a:prstGeom>
            <a:solidFill>
              <a:srgbClr val="F5D2D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srgbClr val="002060"/>
                </a:solidFill>
                <a:cs typeface="+mn-ea"/>
                <a:sym typeface="+mn-lt"/>
              </a:endParaRPr>
            </a:p>
          </p:txBody>
        </p:sp>
        <p:grpSp>
          <p:nvGrpSpPr>
            <p:cNvPr id="25" name="组合 5">
              <a:extLst>
                <a:ext uri="{FF2B5EF4-FFF2-40B4-BE49-F238E27FC236}">
                  <a16:creationId xmlns:a16="http://schemas.microsoft.com/office/drawing/2014/main" id="{FFB937BE-F43D-44D3-8C3B-A82E2CB7FD2D}"/>
                </a:ext>
              </a:extLst>
            </p:cNvPr>
            <p:cNvGrpSpPr/>
            <p:nvPr/>
          </p:nvGrpSpPr>
          <p:grpSpPr>
            <a:xfrm>
              <a:off x="7641497" y="4984329"/>
              <a:ext cx="277832" cy="362710"/>
              <a:chOff x="6548410" y="5124435"/>
              <a:chExt cx="538723" cy="703303"/>
            </a:xfrm>
            <a:solidFill>
              <a:schemeClr val="bg1"/>
            </a:solidFill>
          </p:grpSpPr>
          <p:sp>
            <p:nvSpPr>
              <p:cNvPr id="26" name="Freeform 21">
                <a:extLst>
                  <a:ext uri="{FF2B5EF4-FFF2-40B4-BE49-F238E27FC236}">
                    <a16:creationId xmlns:a16="http://schemas.microsoft.com/office/drawing/2014/main" id="{EC4756B2-FD2C-41A7-8A51-34F5E3A528CA}"/>
                  </a:ext>
                </a:extLst>
              </p:cNvPr>
              <p:cNvSpPr>
                <a:spLocks noEditPoints="1"/>
              </p:cNvSpPr>
              <p:nvPr/>
            </p:nvSpPr>
            <p:spPr bwMode="auto">
              <a:xfrm>
                <a:off x="6597784" y="5124435"/>
                <a:ext cx="439976" cy="450948"/>
              </a:xfrm>
              <a:custGeom>
                <a:avLst/>
                <a:gdLst>
                  <a:gd name="T0" fmla="*/ 16 w 509"/>
                  <a:gd name="T1" fmla="*/ 394 h 522"/>
                  <a:gd name="T2" fmla="*/ 111 w 509"/>
                  <a:gd name="T3" fmla="*/ 413 h 522"/>
                  <a:gd name="T4" fmla="*/ 129 w 509"/>
                  <a:gd name="T5" fmla="*/ 414 h 522"/>
                  <a:gd name="T6" fmla="*/ 254 w 509"/>
                  <a:gd name="T7" fmla="*/ 394 h 522"/>
                  <a:gd name="T8" fmla="*/ 380 w 509"/>
                  <a:gd name="T9" fmla="*/ 414 h 522"/>
                  <a:gd name="T10" fmla="*/ 398 w 509"/>
                  <a:gd name="T11" fmla="*/ 413 h 522"/>
                  <a:gd name="T12" fmla="*/ 493 w 509"/>
                  <a:gd name="T13" fmla="*/ 394 h 522"/>
                  <a:gd name="T14" fmla="*/ 509 w 509"/>
                  <a:gd name="T15" fmla="*/ 410 h 522"/>
                  <a:gd name="T16" fmla="*/ 509 w 509"/>
                  <a:gd name="T17" fmla="*/ 432 h 522"/>
                  <a:gd name="T18" fmla="*/ 254 w 509"/>
                  <a:gd name="T19" fmla="*/ 522 h 522"/>
                  <a:gd name="T20" fmla="*/ 0 w 509"/>
                  <a:gd name="T21" fmla="*/ 432 h 522"/>
                  <a:gd name="T22" fmla="*/ 0 w 509"/>
                  <a:gd name="T23" fmla="*/ 410 h 522"/>
                  <a:gd name="T24" fmla="*/ 16 w 509"/>
                  <a:gd name="T25" fmla="*/ 394 h 522"/>
                  <a:gd name="T26" fmla="*/ 385 w 509"/>
                  <a:gd name="T27" fmla="*/ 337 h 522"/>
                  <a:gd name="T28" fmla="*/ 366 w 509"/>
                  <a:gd name="T29" fmla="*/ 334 h 522"/>
                  <a:gd name="T30" fmla="*/ 254 w 509"/>
                  <a:gd name="T31" fmla="*/ 356 h 522"/>
                  <a:gd name="T32" fmla="*/ 142 w 509"/>
                  <a:gd name="T33" fmla="*/ 334 h 522"/>
                  <a:gd name="T34" fmla="*/ 124 w 509"/>
                  <a:gd name="T35" fmla="*/ 337 h 522"/>
                  <a:gd name="T36" fmla="*/ 83 w 509"/>
                  <a:gd name="T37" fmla="*/ 305 h 522"/>
                  <a:gd name="T38" fmla="*/ 70 w 509"/>
                  <a:gd name="T39" fmla="*/ 80 h 522"/>
                  <a:gd name="T40" fmla="*/ 150 w 509"/>
                  <a:gd name="T41" fmla="*/ 0 h 522"/>
                  <a:gd name="T42" fmla="*/ 199 w 509"/>
                  <a:gd name="T43" fmla="*/ 7 h 522"/>
                  <a:gd name="T44" fmla="*/ 254 w 509"/>
                  <a:gd name="T45" fmla="*/ 0 h 522"/>
                  <a:gd name="T46" fmla="*/ 310 w 509"/>
                  <a:gd name="T47" fmla="*/ 7 h 522"/>
                  <a:gd name="T48" fmla="*/ 359 w 509"/>
                  <a:gd name="T49" fmla="*/ 0 h 522"/>
                  <a:gd name="T50" fmla="*/ 439 w 509"/>
                  <a:gd name="T51" fmla="*/ 80 h 522"/>
                  <a:gd name="T52" fmla="*/ 426 w 509"/>
                  <a:gd name="T53" fmla="*/ 305 h 522"/>
                  <a:gd name="T54" fmla="*/ 385 w 509"/>
                  <a:gd name="T55" fmla="*/ 337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09" h="522">
                    <a:moveTo>
                      <a:pt x="16" y="394"/>
                    </a:moveTo>
                    <a:cubicBezTo>
                      <a:pt x="65" y="394"/>
                      <a:pt x="88" y="405"/>
                      <a:pt x="111" y="413"/>
                    </a:cubicBezTo>
                    <a:cubicBezTo>
                      <a:pt x="117" y="415"/>
                      <a:pt x="122" y="416"/>
                      <a:pt x="129" y="414"/>
                    </a:cubicBezTo>
                    <a:cubicBezTo>
                      <a:pt x="157" y="407"/>
                      <a:pt x="205" y="394"/>
                      <a:pt x="254" y="394"/>
                    </a:cubicBezTo>
                    <a:cubicBezTo>
                      <a:pt x="304" y="394"/>
                      <a:pt x="352" y="407"/>
                      <a:pt x="380" y="414"/>
                    </a:cubicBezTo>
                    <a:cubicBezTo>
                      <a:pt x="387" y="416"/>
                      <a:pt x="392" y="415"/>
                      <a:pt x="398" y="413"/>
                    </a:cubicBezTo>
                    <a:cubicBezTo>
                      <a:pt x="421" y="405"/>
                      <a:pt x="444" y="394"/>
                      <a:pt x="493" y="394"/>
                    </a:cubicBezTo>
                    <a:cubicBezTo>
                      <a:pt x="501" y="394"/>
                      <a:pt x="509" y="402"/>
                      <a:pt x="509" y="410"/>
                    </a:cubicBezTo>
                    <a:cubicBezTo>
                      <a:pt x="509" y="432"/>
                      <a:pt x="509" y="432"/>
                      <a:pt x="509" y="432"/>
                    </a:cubicBezTo>
                    <a:cubicBezTo>
                      <a:pt x="509" y="492"/>
                      <a:pt x="366" y="522"/>
                      <a:pt x="254" y="522"/>
                    </a:cubicBezTo>
                    <a:cubicBezTo>
                      <a:pt x="143" y="522"/>
                      <a:pt x="0" y="492"/>
                      <a:pt x="0" y="432"/>
                    </a:cubicBezTo>
                    <a:cubicBezTo>
                      <a:pt x="0" y="410"/>
                      <a:pt x="0" y="410"/>
                      <a:pt x="0" y="410"/>
                    </a:cubicBezTo>
                    <a:cubicBezTo>
                      <a:pt x="0" y="401"/>
                      <a:pt x="7" y="394"/>
                      <a:pt x="16" y="394"/>
                    </a:cubicBezTo>
                    <a:close/>
                    <a:moveTo>
                      <a:pt x="385" y="337"/>
                    </a:moveTo>
                    <a:cubicBezTo>
                      <a:pt x="378" y="336"/>
                      <a:pt x="373" y="333"/>
                      <a:pt x="366" y="334"/>
                    </a:cubicBezTo>
                    <a:cubicBezTo>
                      <a:pt x="338" y="341"/>
                      <a:pt x="305" y="356"/>
                      <a:pt x="254" y="356"/>
                    </a:cubicBezTo>
                    <a:cubicBezTo>
                      <a:pt x="204" y="356"/>
                      <a:pt x="171" y="341"/>
                      <a:pt x="142" y="334"/>
                    </a:cubicBezTo>
                    <a:cubicBezTo>
                      <a:pt x="136" y="333"/>
                      <a:pt x="131" y="336"/>
                      <a:pt x="124" y="337"/>
                    </a:cubicBezTo>
                    <a:cubicBezTo>
                      <a:pt x="107" y="338"/>
                      <a:pt x="84" y="323"/>
                      <a:pt x="83" y="305"/>
                    </a:cubicBezTo>
                    <a:cubicBezTo>
                      <a:pt x="70" y="80"/>
                      <a:pt x="70" y="80"/>
                      <a:pt x="70" y="80"/>
                    </a:cubicBezTo>
                    <a:cubicBezTo>
                      <a:pt x="68" y="36"/>
                      <a:pt x="106" y="0"/>
                      <a:pt x="150" y="0"/>
                    </a:cubicBezTo>
                    <a:cubicBezTo>
                      <a:pt x="171" y="0"/>
                      <a:pt x="184" y="7"/>
                      <a:pt x="199" y="7"/>
                    </a:cubicBezTo>
                    <a:cubicBezTo>
                      <a:pt x="214" y="7"/>
                      <a:pt x="233" y="0"/>
                      <a:pt x="254" y="0"/>
                    </a:cubicBezTo>
                    <a:cubicBezTo>
                      <a:pt x="276" y="0"/>
                      <a:pt x="295" y="7"/>
                      <a:pt x="310" y="7"/>
                    </a:cubicBezTo>
                    <a:cubicBezTo>
                      <a:pt x="325" y="7"/>
                      <a:pt x="338" y="0"/>
                      <a:pt x="359" y="0"/>
                    </a:cubicBezTo>
                    <a:cubicBezTo>
                      <a:pt x="403" y="0"/>
                      <a:pt x="439" y="36"/>
                      <a:pt x="439" y="80"/>
                    </a:cubicBezTo>
                    <a:cubicBezTo>
                      <a:pt x="439" y="155"/>
                      <a:pt x="426" y="230"/>
                      <a:pt x="426" y="305"/>
                    </a:cubicBezTo>
                    <a:cubicBezTo>
                      <a:pt x="426" y="323"/>
                      <a:pt x="402" y="338"/>
                      <a:pt x="385" y="3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solidFill>
                    <a:srgbClr val="002060"/>
                  </a:solidFill>
                  <a:cs typeface="+mn-ea"/>
                  <a:sym typeface="+mn-lt"/>
                </a:endParaRPr>
              </a:p>
            </p:txBody>
          </p:sp>
          <p:sp>
            <p:nvSpPr>
              <p:cNvPr id="27" name="Freeform 22">
                <a:extLst>
                  <a:ext uri="{FF2B5EF4-FFF2-40B4-BE49-F238E27FC236}">
                    <a16:creationId xmlns:a16="http://schemas.microsoft.com/office/drawing/2014/main" id="{0319260B-2E9C-4D49-A5FF-4952E8965D2A}"/>
                  </a:ext>
                </a:extLst>
              </p:cNvPr>
              <p:cNvSpPr>
                <a:spLocks noEditPoints="1"/>
              </p:cNvSpPr>
              <p:nvPr/>
            </p:nvSpPr>
            <p:spPr bwMode="auto">
              <a:xfrm>
                <a:off x="6548410" y="5257562"/>
                <a:ext cx="538723" cy="570176"/>
              </a:xfrm>
              <a:custGeom>
                <a:avLst/>
                <a:gdLst>
                  <a:gd name="T0" fmla="*/ 100 w 623"/>
                  <a:gd name="T1" fmla="*/ 153 h 660"/>
                  <a:gd name="T2" fmla="*/ 73 w 623"/>
                  <a:gd name="T3" fmla="*/ 183 h 660"/>
                  <a:gd name="T4" fmla="*/ 43 w 623"/>
                  <a:gd name="T5" fmla="*/ 156 h 660"/>
                  <a:gd name="T6" fmla="*/ 30 w 623"/>
                  <a:gd name="T7" fmla="*/ 45 h 660"/>
                  <a:gd name="T8" fmla="*/ 94 w 623"/>
                  <a:gd name="T9" fmla="*/ 41 h 660"/>
                  <a:gd name="T10" fmla="*/ 100 w 623"/>
                  <a:gd name="T11" fmla="*/ 153 h 660"/>
                  <a:gd name="T12" fmla="*/ 76 w 623"/>
                  <a:gd name="T13" fmla="*/ 502 h 660"/>
                  <a:gd name="T14" fmla="*/ 57 w 623"/>
                  <a:gd name="T15" fmla="*/ 521 h 660"/>
                  <a:gd name="T16" fmla="*/ 38 w 623"/>
                  <a:gd name="T17" fmla="*/ 502 h 660"/>
                  <a:gd name="T18" fmla="*/ 38 w 623"/>
                  <a:gd name="T19" fmla="*/ 487 h 660"/>
                  <a:gd name="T20" fmla="*/ 78 w 623"/>
                  <a:gd name="T21" fmla="*/ 440 h 660"/>
                  <a:gd name="T22" fmla="*/ 289 w 623"/>
                  <a:gd name="T23" fmla="*/ 406 h 660"/>
                  <a:gd name="T24" fmla="*/ 334 w 623"/>
                  <a:gd name="T25" fmla="*/ 406 h 660"/>
                  <a:gd name="T26" fmla="*/ 545 w 623"/>
                  <a:gd name="T27" fmla="*/ 440 h 660"/>
                  <a:gd name="T28" fmla="*/ 585 w 623"/>
                  <a:gd name="T29" fmla="*/ 487 h 660"/>
                  <a:gd name="T30" fmla="*/ 585 w 623"/>
                  <a:gd name="T31" fmla="*/ 502 h 660"/>
                  <a:gd name="T32" fmla="*/ 566 w 623"/>
                  <a:gd name="T33" fmla="*/ 521 h 660"/>
                  <a:gd name="T34" fmla="*/ 547 w 623"/>
                  <a:gd name="T35" fmla="*/ 502 h 660"/>
                  <a:gd name="T36" fmla="*/ 547 w 623"/>
                  <a:gd name="T37" fmla="*/ 490 h 660"/>
                  <a:gd name="T38" fmla="*/ 538 w 623"/>
                  <a:gd name="T39" fmla="*/ 481 h 660"/>
                  <a:gd name="T40" fmla="*/ 341 w 623"/>
                  <a:gd name="T41" fmla="*/ 468 h 660"/>
                  <a:gd name="T42" fmla="*/ 334 w 623"/>
                  <a:gd name="T43" fmla="*/ 470 h 660"/>
                  <a:gd name="T44" fmla="*/ 331 w 623"/>
                  <a:gd name="T45" fmla="*/ 477 h 660"/>
                  <a:gd name="T46" fmla="*/ 331 w 623"/>
                  <a:gd name="T47" fmla="*/ 502 h 660"/>
                  <a:gd name="T48" fmla="*/ 311 w 623"/>
                  <a:gd name="T49" fmla="*/ 521 h 660"/>
                  <a:gd name="T50" fmla="*/ 292 w 623"/>
                  <a:gd name="T51" fmla="*/ 502 h 660"/>
                  <a:gd name="T52" fmla="*/ 292 w 623"/>
                  <a:gd name="T53" fmla="*/ 477 h 660"/>
                  <a:gd name="T54" fmla="*/ 289 w 623"/>
                  <a:gd name="T55" fmla="*/ 470 h 660"/>
                  <a:gd name="T56" fmla="*/ 282 w 623"/>
                  <a:gd name="T57" fmla="*/ 468 h 660"/>
                  <a:gd name="T58" fmla="*/ 85 w 623"/>
                  <a:gd name="T59" fmla="*/ 481 h 660"/>
                  <a:gd name="T60" fmla="*/ 76 w 623"/>
                  <a:gd name="T61" fmla="*/ 490 h 660"/>
                  <a:gd name="T62" fmla="*/ 76 w 623"/>
                  <a:gd name="T63" fmla="*/ 502 h 660"/>
                  <a:gd name="T64" fmla="*/ 566 w 623"/>
                  <a:gd name="T65" fmla="*/ 545 h 660"/>
                  <a:gd name="T66" fmla="*/ 623 w 623"/>
                  <a:gd name="T67" fmla="*/ 602 h 660"/>
                  <a:gd name="T68" fmla="*/ 566 w 623"/>
                  <a:gd name="T69" fmla="*/ 660 h 660"/>
                  <a:gd name="T70" fmla="*/ 509 w 623"/>
                  <a:gd name="T71" fmla="*/ 602 h 660"/>
                  <a:gd name="T72" fmla="*/ 566 w 623"/>
                  <a:gd name="T73" fmla="*/ 545 h 660"/>
                  <a:gd name="T74" fmla="*/ 57 w 623"/>
                  <a:gd name="T75" fmla="*/ 545 h 660"/>
                  <a:gd name="T76" fmla="*/ 114 w 623"/>
                  <a:gd name="T77" fmla="*/ 602 h 660"/>
                  <a:gd name="T78" fmla="*/ 57 w 623"/>
                  <a:gd name="T79" fmla="*/ 660 h 660"/>
                  <a:gd name="T80" fmla="*/ 0 w 623"/>
                  <a:gd name="T81" fmla="*/ 602 h 660"/>
                  <a:gd name="T82" fmla="*/ 57 w 623"/>
                  <a:gd name="T83" fmla="*/ 545 h 660"/>
                  <a:gd name="T84" fmla="*/ 311 w 623"/>
                  <a:gd name="T85" fmla="*/ 545 h 660"/>
                  <a:gd name="T86" fmla="*/ 369 w 623"/>
                  <a:gd name="T87" fmla="*/ 602 h 660"/>
                  <a:gd name="T88" fmla="*/ 311 w 623"/>
                  <a:gd name="T89" fmla="*/ 660 h 660"/>
                  <a:gd name="T90" fmla="*/ 254 w 623"/>
                  <a:gd name="T91" fmla="*/ 602 h 660"/>
                  <a:gd name="T92" fmla="*/ 311 w 623"/>
                  <a:gd name="T93" fmla="*/ 545 h 660"/>
                  <a:gd name="T94" fmla="*/ 580 w 623"/>
                  <a:gd name="T95" fmla="*/ 156 h 660"/>
                  <a:gd name="T96" fmla="*/ 550 w 623"/>
                  <a:gd name="T97" fmla="*/ 183 h 660"/>
                  <a:gd name="T98" fmla="*/ 523 w 623"/>
                  <a:gd name="T99" fmla="*/ 153 h 660"/>
                  <a:gd name="T100" fmla="*/ 529 w 623"/>
                  <a:gd name="T101" fmla="*/ 41 h 660"/>
                  <a:gd name="T102" fmla="*/ 593 w 623"/>
                  <a:gd name="T103" fmla="*/ 45 h 660"/>
                  <a:gd name="T104" fmla="*/ 580 w 623"/>
                  <a:gd name="T105" fmla="*/ 156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23" h="660">
                    <a:moveTo>
                      <a:pt x="100" y="153"/>
                    </a:moveTo>
                    <a:cubicBezTo>
                      <a:pt x="101" y="169"/>
                      <a:pt x="89" y="182"/>
                      <a:pt x="73" y="183"/>
                    </a:cubicBezTo>
                    <a:cubicBezTo>
                      <a:pt x="57" y="184"/>
                      <a:pt x="44" y="172"/>
                      <a:pt x="43" y="156"/>
                    </a:cubicBezTo>
                    <a:cubicBezTo>
                      <a:pt x="30" y="45"/>
                      <a:pt x="30" y="45"/>
                      <a:pt x="30" y="45"/>
                    </a:cubicBezTo>
                    <a:cubicBezTo>
                      <a:pt x="29" y="12"/>
                      <a:pt x="91" y="0"/>
                      <a:pt x="94" y="41"/>
                    </a:cubicBezTo>
                    <a:cubicBezTo>
                      <a:pt x="100" y="153"/>
                      <a:pt x="100" y="153"/>
                      <a:pt x="100" y="153"/>
                    </a:cubicBezTo>
                    <a:close/>
                    <a:moveTo>
                      <a:pt x="76" y="502"/>
                    </a:moveTo>
                    <a:cubicBezTo>
                      <a:pt x="76" y="513"/>
                      <a:pt x="68" y="521"/>
                      <a:pt x="57" y="521"/>
                    </a:cubicBezTo>
                    <a:cubicBezTo>
                      <a:pt x="47" y="521"/>
                      <a:pt x="38" y="513"/>
                      <a:pt x="38" y="502"/>
                    </a:cubicBezTo>
                    <a:cubicBezTo>
                      <a:pt x="38" y="487"/>
                      <a:pt x="38" y="487"/>
                      <a:pt x="38" y="487"/>
                    </a:cubicBezTo>
                    <a:cubicBezTo>
                      <a:pt x="38" y="464"/>
                      <a:pt x="55" y="444"/>
                      <a:pt x="78" y="440"/>
                    </a:cubicBezTo>
                    <a:cubicBezTo>
                      <a:pt x="289" y="406"/>
                      <a:pt x="289" y="406"/>
                      <a:pt x="289" y="406"/>
                    </a:cubicBezTo>
                    <a:cubicBezTo>
                      <a:pt x="304" y="406"/>
                      <a:pt x="319" y="406"/>
                      <a:pt x="334" y="406"/>
                    </a:cubicBezTo>
                    <a:cubicBezTo>
                      <a:pt x="545" y="440"/>
                      <a:pt x="545" y="440"/>
                      <a:pt x="545" y="440"/>
                    </a:cubicBezTo>
                    <a:cubicBezTo>
                      <a:pt x="568" y="444"/>
                      <a:pt x="585" y="464"/>
                      <a:pt x="585" y="487"/>
                    </a:cubicBezTo>
                    <a:cubicBezTo>
                      <a:pt x="585" y="502"/>
                      <a:pt x="585" y="502"/>
                      <a:pt x="585" y="502"/>
                    </a:cubicBezTo>
                    <a:cubicBezTo>
                      <a:pt x="585" y="513"/>
                      <a:pt x="576" y="521"/>
                      <a:pt x="566" y="521"/>
                    </a:cubicBezTo>
                    <a:cubicBezTo>
                      <a:pt x="555" y="521"/>
                      <a:pt x="547" y="513"/>
                      <a:pt x="547" y="502"/>
                    </a:cubicBezTo>
                    <a:cubicBezTo>
                      <a:pt x="547" y="498"/>
                      <a:pt x="547" y="494"/>
                      <a:pt x="547" y="490"/>
                    </a:cubicBezTo>
                    <a:cubicBezTo>
                      <a:pt x="547" y="485"/>
                      <a:pt x="543" y="481"/>
                      <a:pt x="538" y="481"/>
                    </a:cubicBezTo>
                    <a:cubicBezTo>
                      <a:pt x="341" y="468"/>
                      <a:pt x="341" y="468"/>
                      <a:pt x="341" y="468"/>
                    </a:cubicBezTo>
                    <a:cubicBezTo>
                      <a:pt x="338" y="468"/>
                      <a:pt x="336" y="468"/>
                      <a:pt x="334" y="470"/>
                    </a:cubicBezTo>
                    <a:cubicBezTo>
                      <a:pt x="332" y="472"/>
                      <a:pt x="331" y="475"/>
                      <a:pt x="331" y="477"/>
                    </a:cubicBezTo>
                    <a:cubicBezTo>
                      <a:pt x="331" y="502"/>
                      <a:pt x="331" y="502"/>
                      <a:pt x="331" y="502"/>
                    </a:cubicBezTo>
                    <a:cubicBezTo>
                      <a:pt x="331" y="513"/>
                      <a:pt x="322" y="521"/>
                      <a:pt x="311" y="521"/>
                    </a:cubicBezTo>
                    <a:cubicBezTo>
                      <a:pt x="301" y="521"/>
                      <a:pt x="292" y="513"/>
                      <a:pt x="292" y="502"/>
                    </a:cubicBezTo>
                    <a:cubicBezTo>
                      <a:pt x="292" y="477"/>
                      <a:pt x="292" y="477"/>
                      <a:pt x="292" y="477"/>
                    </a:cubicBezTo>
                    <a:cubicBezTo>
                      <a:pt x="292" y="475"/>
                      <a:pt x="291" y="472"/>
                      <a:pt x="289" y="470"/>
                    </a:cubicBezTo>
                    <a:cubicBezTo>
                      <a:pt x="287" y="468"/>
                      <a:pt x="285" y="468"/>
                      <a:pt x="282" y="468"/>
                    </a:cubicBezTo>
                    <a:cubicBezTo>
                      <a:pt x="85" y="481"/>
                      <a:pt x="85" y="481"/>
                      <a:pt x="85" y="481"/>
                    </a:cubicBezTo>
                    <a:cubicBezTo>
                      <a:pt x="80" y="481"/>
                      <a:pt x="76" y="485"/>
                      <a:pt x="76" y="490"/>
                    </a:cubicBezTo>
                    <a:cubicBezTo>
                      <a:pt x="76" y="502"/>
                      <a:pt x="76" y="502"/>
                      <a:pt x="76" y="502"/>
                    </a:cubicBezTo>
                    <a:close/>
                    <a:moveTo>
                      <a:pt x="566" y="545"/>
                    </a:moveTo>
                    <a:cubicBezTo>
                      <a:pt x="597" y="545"/>
                      <a:pt x="623" y="571"/>
                      <a:pt x="623" y="602"/>
                    </a:cubicBezTo>
                    <a:cubicBezTo>
                      <a:pt x="623" y="634"/>
                      <a:pt x="597" y="660"/>
                      <a:pt x="566" y="660"/>
                    </a:cubicBezTo>
                    <a:cubicBezTo>
                      <a:pt x="534" y="660"/>
                      <a:pt x="509" y="634"/>
                      <a:pt x="509" y="602"/>
                    </a:cubicBezTo>
                    <a:cubicBezTo>
                      <a:pt x="509" y="571"/>
                      <a:pt x="534" y="545"/>
                      <a:pt x="566" y="545"/>
                    </a:cubicBezTo>
                    <a:close/>
                    <a:moveTo>
                      <a:pt x="57" y="545"/>
                    </a:moveTo>
                    <a:cubicBezTo>
                      <a:pt x="89" y="545"/>
                      <a:pt x="114" y="571"/>
                      <a:pt x="114" y="602"/>
                    </a:cubicBezTo>
                    <a:cubicBezTo>
                      <a:pt x="114" y="634"/>
                      <a:pt x="89" y="660"/>
                      <a:pt x="57" y="660"/>
                    </a:cubicBezTo>
                    <a:cubicBezTo>
                      <a:pt x="26" y="660"/>
                      <a:pt x="0" y="634"/>
                      <a:pt x="0" y="602"/>
                    </a:cubicBezTo>
                    <a:cubicBezTo>
                      <a:pt x="0" y="571"/>
                      <a:pt x="26" y="545"/>
                      <a:pt x="57" y="545"/>
                    </a:cubicBezTo>
                    <a:close/>
                    <a:moveTo>
                      <a:pt x="311" y="545"/>
                    </a:moveTo>
                    <a:cubicBezTo>
                      <a:pt x="343" y="545"/>
                      <a:pt x="369" y="571"/>
                      <a:pt x="369" y="602"/>
                    </a:cubicBezTo>
                    <a:cubicBezTo>
                      <a:pt x="369" y="634"/>
                      <a:pt x="343" y="660"/>
                      <a:pt x="311" y="660"/>
                    </a:cubicBezTo>
                    <a:cubicBezTo>
                      <a:pt x="280" y="660"/>
                      <a:pt x="254" y="634"/>
                      <a:pt x="254" y="602"/>
                    </a:cubicBezTo>
                    <a:cubicBezTo>
                      <a:pt x="254" y="571"/>
                      <a:pt x="280" y="545"/>
                      <a:pt x="311" y="545"/>
                    </a:cubicBezTo>
                    <a:close/>
                    <a:moveTo>
                      <a:pt x="580" y="156"/>
                    </a:moveTo>
                    <a:cubicBezTo>
                      <a:pt x="579" y="172"/>
                      <a:pt x="566" y="184"/>
                      <a:pt x="550" y="183"/>
                    </a:cubicBezTo>
                    <a:cubicBezTo>
                      <a:pt x="534" y="182"/>
                      <a:pt x="522" y="169"/>
                      <a:pt x="523" y="153"/>
                    </a:cubicBezTo>
                    <a:cubicBezTo>
                      <a:pt x="529" y="41"/>
                      <a:pt x="529" y="41"/>
                      <a:pt x="529" y="41"/>
                    </a:cubicBezTo>
                    <a:cubicBezTo>
                      <a:pt x="532" y="0"/>
                      <a:pt x="594" y="12"/>
                      <a:pt x="593" y="45"/>
                    </a:cubicBezTo>
                    <a:cubicBezTo>
                      <a:pt x="580" y="156"/>
                      <a:pt x="580" y="156"/>
                      <a:pt x="580" y="1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solidFill>
                    <a:srgbClr val="002060"/>
                  </a:solidFill>
                  <a:cs typeface="+mn-ea"/>
                  <a:sym typeface="+mn-lt"/>
                </a:endParaRPr>
              </a:p>
            </p:txBody>
          </p:sp>
        </p:grpSp>
      </p:grpSp>
      <p:grpSp>
        <p:nvGrpSpPr>
          <p:cNvPr id="28" name="组合 29">
            <a:extLst>
              <a:ext uri="{FF2B5EF4-FFF2-40B4-BE49-F238E27FC236}">
                <a16:creationId xmlns:a16="http://schemas.microsoft.com/office/drawing/2014/main" id="{443DD507-54C5-4474-B746-C5AE624C9964}"/>
              </a:ext>
            </a:extLst>
          </p:cNvPr>
          <p:cNvGrpSpPr/>
          <p:nvPr/>
        </p:nvGrpSpPr>
        <p:grpSpPr>
          <a:xfrm>
            <a:off x="6550834" y="4041556"/>
            <a:ext cx="3799665" cy="675144"/>
            <a:chOff x="8215313" y="4660900"/>
            <a:chExt cx="5066221" cy="900192"/>
          </a:xfrm>
        </p:grpSpPr>
        <p:sp>
          <p:nvSpPr>
            <p:cNvPr id="29" name="矩形 28">
              <a:extLst>
                <a:ext uri="{FF2B5EF4-FFF2-40B4-BE49-F238E27FC236}">
                  <a16:creationId xmlns:a16="http://schemas.microsoft.com/office/drawing/2014/main" id="{EA229271-6AFA-4745-AA57-CFD4E6BBD983}"/>
                </a:ext>
              </a:extLst>
            </p:cNvPr>
            <p:cNvSpPr/>
            <p:nvPr/>
          </p:nvSpPr>
          <p:spPr>
            <a:xfrm>
              <a:off x="8215313" y="5016499"/>
              <a:ext cx="5066221" cy="544593"/>
            </a:xfrm>
            <a:prstGeom prst="rect">
              <a:avLst/>
            </a:prstGeom>
            <a:noFill/>
          </p:spPr>
          <p:txBody>
            <a:bodyPr wrap="square">
              <a:spAutoFit/>
            </a:bodyPr>
            <a:lstStyle/>
            <a:p>
              <a:pPr>
                <a:lnSpc>
                  <a:spcPct val="130000"/>
                </a:lnSpc>
                <a:defRPr/>
              </a:pPr>
              <a:r>
                <a:rPr lang="zh-CN" altLang="en-US" sz="790" dirty="0">
                  <a:solidFill>
                    <a:srgbClr val="002060"/>
                  </a:solidFill>
                  <a:cs typeface="+mn-ea"/>
                  <a:sym typeface="+mn-lt"/>
                </a:rPr>
                <a:t>点击添加正文、温提示正文行距在</a:t>
              </a:r>
              <a:r>
                <a:rPr lang="en-US" altLang="zh-CN" sz="790" dirty="0">
                  <a:solidFill>
                    <a:srgbClr val="002060"/>
                  </a:solidFill>
                  <a:cs typeface="+mn-ea"/>
                  <a:sym typeface="+mn-lt"/>
                </a:rPr>
                <a:t>1.2~1.3</a:t>
              </a:r>
              <a:r>
                <a:rPr lang="zh-CN" altLang="en-US" sz="790" dirty="0">
                  <a:solidFill>
                    <a:srgbClr val="002060"/>
                  </a:solidFill>
                  <a:cs typeface="+mn-ea"/>
                  <a:sym typeface="+mn-lt"/>
                </a:rPr>
                <a:t>之间点击添加正文、温提示正文行距在</a:t>
              </a:r>
              <a:r>
                <a:rPr lang="en-US" altLang="zh-CN" sz="790" dirty="0">
                  <a:solidFill>
                    <a:srgbClr val="002060"/>
                  </a:solidFill>
                  <a:cs typeface="+mn-ea"/>
                  <a:sym typeface="+mn-lt"/>
                </a:rPr>
                <a:t>1.2~1.3</a:t>
              </a:r>
              <a:r>
                <a:rPr lang="zh-CN" altLang="en-US" sz="790" dirty="0">
                  <a:solidFill>
                    <a:srgbClr val="002060"/>
                  </a:solidFill>
                  <a:cs typeface="+mn-ea"/>
                  <a:sym typeface="+mn-lt"/>
                </a:rPr>
                <a:t>之间点击添加正文、温提示正文行距在</a:t>
              </a:r>
              <a:r>
                <a:rPr lang="en-US" altLang="zh-CN" sz="790" dirty="0">
                  <a:solidFill>
                    <a:srgbClr val="002060"/>
                  </a:solidFill>
                  <a:cs typeface="+mn-ea"/>
                  <a:sym typeface="+mn-lt"/>
                </a:rPr>
                <a:t>1.2~1.3</a:t>
              </a:r>
              <a:r>
                <a:rPr lang="zh-CN" altLang="en-US" sz="790" dirty="0">
                  <a:solidFill>
                    <a:srgbClr val="002060"/>
                  </a:solidFill>
                  <a:cs typeface="+mn-ea"/>
                  <a:sym typeface="+mn-lt"/>
                </a:rPr>
                <a:t>之间点击添点击添</a:t>
              </a:r>
            </a:p>
          </p:txBody>
        </p:sp>
        <p:sp>
          <p:nvSpPr>
            <p:cNvPr id="30" name="文本框 29">
              <a:extLst>
                <a:ext uri="{FF2B5EF4-FFF2-40B4-BE49-F238E27FC236}">
                  <a16:creationId xmlns:a16="http://schemas.microsoft.com/office/drawing/2014/main" id="{E338CD74-3051-4584-AFF5-D51D7897CFA2}"/>
                </a:ext>
              </a:extLst>
            </p:cNvPr>
            <p:cNvSpPr txBox="1"/>
            <p:nvPr/>
          </p:nvSpPr>
          <p:spPr>
            <a:xfrm>
              <a:off x="8215313" y="4660900"/>
              <a:ext cx="2622974" cy="426720"/>
            </a:xfrm>
            <a:prstGeom prst="rect">
              <a:avLst/>
            </a:prstGeom>
          </p:spPr>
          <p:txBody>
            <a:bodyPr wrap="square">
              <a:spAutoFit/>
            </a:bodyPr>
            <a:lstStyle>
              <a:defPPr>
                <a:defRPr lang="zh-CN"/>
              </a:defPPr>
              <a:lvl1pPr>
                <a:defRPr sz="2400">
                  <a:solidFill>
                    <a:schemeClr val="bg2">
                      <a:lumMod val="25000"/>
                      <a:alpha val="85000"/>
                    </a:schemeClr>
                  </a:solidFill>
                  <a:latin typeface="+mn-ea"/>
                </a:defRPr>
              </a:lvl1pPr>
            </a:lstStyle>
            <a:p>
              <a:pPr>
                <a:defRPr/>
              </a:pPr>
              <a:r>
                <a:rPr lang="zh-CN" altLang="en-US" sz="1500" b="1">
                  <a:solidFill>
                    <a:srgbClr val="002060"/>
                  </a:solidFill>
                  <a:latin typeface="+mn-lt"/>
                  <a:cs typeface="+mn-ea"/>
                  <a:sym typeface="+mn-lt"/>
                </a:rPr>
                <a:t>点击此处添加标题</a:t>
              </a:r>
            </a:p>
          </p:txBody>
        </p:sp>
      </p:grpSp>
      <p:grpSp>
        <p:nvGrpSpPr>
          <p:cNvPr id="31" name="组合 25">
            <a:extLst>
              <a:ext uri="{FF2B5EF4-FFF2-40B4-BE49-F238E27FC236}">
                <a16:creationId xmlns:a16="http://schemas.microsoft.com/office/drawing/2014/main" id="{8023D447-3BC3-4D42-98CF-24ABC4DC6087}"/>
              </a:ext>
            </a:extLst>
          </p:cNvPr>
          <p:cNvGrpSpPr/>
          <p:nvPr/>
        </p:nvGrpSpPr>
        <p:grpSpPr>
          <a:xfrm>
            <a:off x="6018625" y="3105728"/>
            <a:ext cx="411956" cy="477441"/>
            <a:chOff x="7505700" y="3413125"/>
            <a:chExt cx="549275" cy="636588"/>
          </a:xfrm>
        </p:grpSpPr>
        <p:sp>
          <p:nvSpPr>
            <p:cNvPr id="32" name="六边形 31">
              <a:extLst>
                <a:ext uri="{FF2B5EF4-FFF2-40B4-BE49-F238E27FC236}">
                  <a16:creationId xmlns:a16="http://schemas.microsoft.com/office/drawing/2014/main" id="{CD8A369D-E738-47B5-9DE7-F671E220AF77}"/>
                </a:ext>
              </a:extLst>
            </p:cNvPr>
            <p:cNvSpPr/>
            <p:nvPr/>
          </p:nvSpPr>
          <p:spPr>
            <a:xfrm rot="16200000">
              <a:off x="7462044" y="3456781"/>
              <a:ext cx="636588" cy="549275"/>
            </a:xfrm>
            <a:prstGeom prst="hexagon">
              <a:avLst/>
            </a:prstGeom>
            <a:solidFill>
              <a:schemeClr val="accent6">
                <a:lumMod val="60000"/>
                <a:lumOff val="4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srgbClr val="002060"/>
                </a:solidFill>
                <a:cs typeface="+mn-ea"/>
                <a:sym typeface="+mn-lt"/>
              </a:endParaRPr>
            </a:p>
          </p:txBody>
        </p:sp>
        <p:grpSp>
          <p:nvGrpSpPr>
            <p:cNvPr id="33" name="组合 11">
              <a:extLst>
                <a:ext uri="{FF2B5EF4-FFF2-40B4-BE49-F238E27FC236}">
                  <a16:creationId xmlns:a16="http://schemas.microsoft.com/office/drawing/2014/main" id="{F23C6A7A-5289-43CA-B1CD-6DEB072C5E28}"/>
                </a:ext>
              </a:extLst>
            </p:cNvPr>
            <p:cNvGrpSpPr/>
            <p:nvPr/>
          </p:nvGrpSpPr>
          <p:grpSpPr>
            <a:xfrm>
              <a:off x="7600567" y="3551168"/>
              <a:ext cx="359692" cy="361578"/>
              <a:chOff x="6469046" y="3702469"/>
              <a:chExt cx="697452" cy="701109"/>
            </a:xfrm>
            <a:solidFill>
              <a:schemeClr val="bg1"/>
            </a:solidFill>
          </p:grpSpPr>
          <p:sp>
            <p:nvSpPr>
              <p:cNvPr id="34" name="Freeform 5">
                <a:extLst>
                  <a:ext uri="{FF2B5EF4-FFF2-40B4-BE49-F238E27FC236}">
                    <a16:creationId xmlns:a16="http://schemas.microsoft.com/office/drawing/2014/main" id="{573A507F-6534-4A9E-8DE8-FC08233CE737}"/>
                  </a:ext>
                </a:extLst>
              </p:cNvPr>
              <p:cNvSpPr>
                <a:spLocks noEditPoints="1"/>
              </p:cNvSpPr>
              <p:nvPr/>
            </p:nvSpPr>
            <p:spPr bwMode="auto">
              <a:xfrm>
                <a:off x="6469046" y="3702469"/>
                <a:ext cx="613698" cy="603458"/>
              </a:xfrm>
              <a:custGeom>
                <a:avLst/>
                <a:gdLst>
                  <a:gd name="T0" fmla="*/ 54 w 710"/>
                  <a:gd name="T1" fmla="*/ 87 h 698"/>
                  <a:gd name="T2" fmla="*/ 114 w 710"/>
                  <a:gd name="T3" fmla="*/ 87 h 698"/>
                  <a:gd name="T4" fmla="*/ 114 w 710"/>
                  <a:gd name="T5" fmla="*/ 33 h 698"/>
                  <a:gd name="T6" fmla="*/ 146 w 710"/>
                  <a:gd name="T7" fmla="*/ 1 h 698"/>
                  <a:gd name="T8" fmla="*/ 178 w 710"/>
                  <a:gd name="T9" fmla="*/ 33 h 698"/>
                  <a:gd name="T10" fmla="*/ 178 w 710"/>
                  <a:gd name="T11" fmla="*/ 169 h 698"/>
                  <a:gd name="T12" fmla="*/ 146 w 710"/>
                  <a:gd name="T13" fmla="*/ 201 h 698"/>
                  <a:gd name="T14" fmla="*/ 114 w 710"/>
                  <a:gd name="T15" fmla="*/ 169 h 698"/>
                  <a:gd name="T16" fmla="*/ 114 w 710"/>
                  <a:gd name="T17" fmla="*/ 144 h 698"/>
                  <a:gd name="T18" fmla="*/ 57 w 710"/>
                  <a:gd name="T19" fmla="*/ 144 h 698"/>
                  <a:gd name="T20" fmla="*/ 57 w 710"/>
                  <a:gd name="T21" fmla="*/ 262 h 698"/>
                  <a:gd name="T22" fmla="*/ 653 w 710"/>
                  <a:gd name="T23" fmla="*/ 262 h 698"/>
                  <a:gd name="T24" fmla="*/ 653 w 710"/>
                  <a:gd name="T25" fmla="*/ 144 h 698"/>
                  <a:gd name="T26" fmla="*/ 591 w 710"/>
                  <a:gd name="T27" fmla="*/ 144 h 698"/>
                  <a:gd name="T28" fmla="*/ 591 w 710"/>
                  <a:gd name="T29" fmla="*/ 87 h 698"/>
                  <a:gd name="T30" fmla="*/ 656 w 710"/>
                  <a:gd name="T31" fmla="*/ 87 h 698"/>
                  <a:gd name="T32" fmla="*/ 710 w 710"/>
                  <a:gd name="T33" fmla="*/ 141 h 698"/>
                  <a:gd name="T34" fmla="*/ 710 w 710"/>
                  <a:gd name="T35" fmla="*/ 412 h 698"/>
                  <a:gd name="T36" fmla="*/ 653 w 710"/>
                  <a:gd name="T37" fmla="*/ 393 h 698"/>
                  <a:gd name="T38" fmla="*/ 653 w 710"/>
                  <a:gd name="T39" fmla="*/ 300 h 698"/>
                  <a:gd name="T40" fmla="*/ 57 w 710"/>
                  <a:gd name="T41" fmla="*/ 300 h 698"/>
                  <a:gd name="T42" fmla="*/ 57 w 710"/>
                  <a:gd name="T43" fmla="*/ 641 h 698"/>
                  <a:gd name="T44" fmla="*/ 386 w 710"/>
                  <a:gd name="T45" fmla="*/ 641 h 698"/>
                  <a:gd name="T46" fmla="*/ 401 w 710"/>
                  <a:gd name="T47" fmla="*/ 698 h 698"/>
                  <a:gd name="T48" fmla="*/ 54 w 710"/>
                  <a:gd name="T49" fmla="*/ 698 h 698"/>
                  <a:gd name="T50" fmla="*/ 16 w 710"/>
                  <a:gd name="T51" fmla="*/ 682 h 698"/>
                  <a:gd name="T52" fmla="*/ 0 w 710"/>
                  <a:gd name="T53" fmla="*/ 644 h 698"/>
                  <a:gd name="T54" fmla="*/ 0 w 710"/>
                  <a:gd name="T55" fmla="*/ 141 h 698"/>
                  <a:gd name="T56" fmla="*/ 54 w 710"/>
                  <a:gd name="T57" fmla="*/ 87 h 698"/>
                  <a:gd name="T58" fmla="*/ 365 w 710"/>
                  <a:gd name="T59" fmla="*/ 169 h 698"/>
                  <a:gd name="T60" fmla="*/ 334 w 710"/>
                  <a:gd name="T61" fmla="*/ 201 h 698"/>
                  <a:gd name="T62" fmla="*/ 302 w 710"/>
                  <a:gd name="T63" fmla="*/ 169 h 698"/>
                  <a:gd name="T64" fmla="*/ 302 w 710"/>
                  <a:gd name="T65" fmla="*/ 144 h 698"/>
                  <a:gd name="T66" fmla="*/ 216 w 710"/>
                  <a:gd name="T67" fmla="*/ 144 h 698"/>
                  <a:gd name="T68" fmla="*/ 216 w 710"/>
                  <a:gd name="T69" fmla="*/ 87 h 698"/>
                  <a:gd name="T70" fmla="*/ 302 w 710"/>
                  <a:gd name="T71" fmla="*/ 87 h 698"/>
                  <a:gd name="T72" fmla="*/ 302 w 710"/>
                  <a:gd name="T73" fmla="*/ 32 h 698"/>
                  <a:gd name="T74" fmla="*/ 334 w 710"/>
                  <a:gd name="T75" fmla="*/ 0 h 698"/>
                  <a:gd name="T76" fmla="*/ 365 w 710"/>
                  <a:gd name="T77" fmla="*/ 32 h 698"/>
                  <a:gd name="T78" fmla="*/ 365 w 710"/>
                  <a:gd name="T79" fmla="*/ 169 h 698"/>
                  <a:gd name="T80" fmla="*/ 553 w 710"/>
                  <a:gd name="T81" fmla="*/ 169 h 698"/>
                  <a:gd name="T82" fmla="*/ 521 w 710"/>
                  <a:gd name="T83" fmla="*/ 201 h 698"/>
                  <a:gd name="T84" fmla="*/ 489 w 710"/>
                  <a:gd name="T85" fmla="*/ 169 h 698"/>
                  <a:gd name="T86" fmla="*/ 489 w 710"/>
                  <a:gd name="T87" fmla="*/ 144 h 698"/>
                  <a:gd name="T88" fmla="*/ 403 w 710"/>
                  <a:gd name="T89" fmla="*/ 144 h 698"/>
                  <a:gd name="T90" fmla="*/ 403 w 710"/>
                  <a:gd name="T91" fmla="*/ 87 h 698"/>
                  <a:gd name="T92" fmla="*/ 489 w 710"/>
                  <a:gd name="T93" fmla="*/ 87 h 698"/>
                  <a:gd name="T94" fmla="*/ 489 w 710"/>
                  <a:gd name="T95" fmla="*/ 33 h 698"/>
                  <a:gd name="T96" fmla="*/ 521 w 710"/>
                  <a:gd name="T97" fmla="*/ 1 h 698"/>
                  <a:gd name="T98" fmla="*/ 553 w 710"/>
                  <a:gd name="T99" fmla="*/ 33 h 698"/>
                  <a:gd name="T100" fmla="*/ 553 w 710"/>
                  <a:gd name="T101" fmla="*/ 169 h 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0" h="698">
                    <a:moveTo>
                      <a:pt x="54" y="87"/>
                    </a:moveTo>
                    <a:cubicBezTo>
                      <a:pt x="114" y="87"/>
                      <a:pt x="114" y="87"/>
                      <a:pt x="114" y="87"/>
                    </a:cubicBezTo>
                    <a:cubicBezTo>
                      <a:pt x="114" y="33"/>
                      <a:pt x="114" y="33"/>
                      <a:pt x="114" y="33"/>
                    </a:cubicBezTo>
                    <a:cubicBezTo>
                      <a:pt x="114" y="15"/>
                      <a:pt x="128" y="1"/>
                      <a:pt x="146" y="1"/>
                    </a:cubicBezTo>
                    <a:cubicBezTo>
                      <a:pt x="164" y="1"/>
                      <a:pt x="178" y="15"/>
                      <a:pt x="178" y="33"/>
                    </a:cubicBezTo>
                    <a:cubicBezTo>
                      <a:pt x="178" y="169"/>
                      <a:pt x="178" y="169"/>
                      <a:pt x="178" y="169"/>
                    </a:cubicBezTo>
                    <a:cubicBezTo>
                      <a:pt x="178" y="187"/>
                      <a:pt x="164" y="201"/>
                      <a:pt x="146" y="201"/>
                    </a:cubicBezTo>
                    <a:cubicBezTo>
                      <a:pt x="128" y="201"/>
                      <a:pt x="114" y="187"/>
                      <a:pt x="114" y="169"/>
                    </a:cubicBezTo>
                    <a:cubicBezTo>
                      <a:pt x="114" y="144"/>
                      <a:pt x="114" y="144"/>
                      <a:pt x="114" y="144"/>
                    </a:cubicBezTo>
                    <a:cubicBezTo>
                      <a:pt x="57" y="144"/>
                      <a:pt x="57" y="144"/>
                      <a:pt x="57" y="144"/>
                    </a:cubicBezTo>
                    <a:cubicBezTo>
                      <a:pt x="57" y="262"/>
                      <a:pt x="57" y="262"/>
                      <a:pt x="57" y="262"/>
                    </a:cubicBezTo>
                    <a:cubicBezTo>
                      <a:pt x="653" y="262"/>
                      <a:pt x="653" y="262"/>
                      <a:pt x="653" y="262"/>
                    </a:cubicBezTo>
                    <a:cubicBezTo>
                      <a:pt x="653" y="144"/>
                      <a:pt x="653" y="144"/>
                      <a:pt x="653" y="144"/>
                    </a:cubicBezTo>
                    <a:cubicBezTo>
                      <a:pt x="591" y="144"/>
                      <a:pt x="591" y="144"/>
                      <a:pt x="591" y="144"/>
                    </a:cubicBezTo>
                    <a:cubicBezTo>
                      <a:pt x="591" y="87"/>
                      <a:pt x="591" y="87"/>
                      <a:pt x="591" y="87"/>
                    </a:cubicBezTo>
                    <a:cubicBezTo>
                      <a:pt x="656" y="87"/>
                      <a:pt x="656" y="87"/>
                      <a:pt x="656" y="87"/>
                    </a:cubicBezTo>
                    <a:cubicBezTo>
                      <a:pt x="686" y="87"/>
                      <a:pt x="710" y="111"/>
                      <a:pt x="710" y="141"/>
                    </a:cubicBezTo>
                    <a:cubicBezTo>
                      <a:pt x="710" y="412"/>
                      <a:pt x="710" y="412"/>
                      <a:pt x="710" y="412"/>
                    </a:cubicBezTo>
                    <a:cubicBezTo>
                      <a:pt x="692" y="403"/>
                      <a:pt x="673" y="396"/>
                      <a:pt x="653" y="393"/>
                    </a:cubicBezTo>
                    <a:cubicBezTo>
                      <a:pt x="653" y="300"/>
                      <a:pt x="653" y="300"/>
                      <a:pt x="653" y="300"/>
                    </a:cubicBezTo>
                    <a:cubicBezTo>
                      <a:pt x="57" y="300"/>
                      <a:pt x="57" y="300"/>
                      <a:pt x="57" y="300"/>
                    </a:cubicBezTo>
                    <a:cubicBezTo>
                      <a:pt x="57" y="641"/>
                      <a:pt x="57" y="641"/>
                      <a:pt x="57" y="641"/>
                    </a:cubicBezTo>
                    <a:cubicBezTo>
                      <a:pt x="386" y="641"/>
                      <a:pt x="386" y="641"/>
                      <a:pt x="386" y="641"/>
                    </a:cubicBezTo>
                    <a:cubicBezTo>
                      <a:pt x="388" y="661"/>
                      <a:pt x="393" y="680"/>
                      <a:pt x="401" y="698"/>
                    </a:cubicBezTo>
                    <a:cubicBezTo>
                      <a:pt x="54" y="698"/>
                      <a:pt x="54" y="698"/>
                      <a:pt x="54" y="698"/>
                    </a:cubicBezTo>
                    <a:cubicBezTo>
                      <a:pt x="39" y="698"/>
                      <a:pt x="26" y="692"/>
                      <a:pt x="16" y="682"/>
                    </a:cubicBezTo>
                    <a:cubicBezTo>
                      <a:pt x="6" y="673"/>
                      <a:pt x="0" y="659"/>
                      <a:pt x="0" y="644"/>
                    </a:cubicBezTo>
                    <a:cubicBezTo>
                      <a:pt x="0" y="141"/>
                      <a:pt x="0" y="141"/>
                      <a:pt x="0" y="141"/>
                    </a:cubicBezTo>
                    <a:cubicBezTo>
                      <a:pt x="0" y="111"/>
                      <a:pt x="24" y="87"/>
                      <a:pt x="54" y="87"/>
                    </a:cubicBezTo>
                    <a:close/>
                    <a:moveTo>
                      <a:pt x="365" y="169"/>
                    </a:moveTo>
                    <a:cubicBezTo>
                      <a:pt x="365" y="186"/>
                      <a:pt x="351" y="201"/>
                      <a:pt x="334" y="201"/>
                    </a:cubicBezTo>
                    <a:cubicBezTo>
                      <a:pt x="316" y="201"/>
                      <a:pt x="302" y="186"/>
                      <a:pt x="302" y="169"/>
                    </a:cubicBezTo>
                    <a:cubicBezTo>
                      <a:pt x="302" y="144"/>
                      <a:pt x="302" y="144"/>
                      <a:pt x="302" y="144"/>
                    </a:cubicBezTo>
                    <a:cubicBezTo>
                      <a:pt x="216" y="144"/>
                      <a:pt x="216" y="144"/>
                      <a:pt x="216" y="144"/>
                    </a:cubicBezTo>
                    <a:cubicBezTo>
                      <a:pt x="216" y="87"/>
                      <a:pt x="216" y="87"/>
                      <a:pt x="216" y="87"/>
                    </a:cubicBezTo>
                    <a:cubicBezTo>
                      <a:pt x="302" y="87"/>
                      <a:pt x="302" y="87"/>
                      <a:pt x="302" y="87"/>
                    </a:cubicBezTo>
                    <a:cubicBezTo>
                      <a:pt x="302" y="32"/>
                      <a:pt x="302" y="32"/>
                      <a:pt x="302" y="32"/>
                    </a:cubicBezTo>
                    <a:cubicBezTo>
                      <a:pt x="302" y="15"/>
                      <a:pt x="316" y="0"/>
                      <a:pt x="334" y="0"/>
                    </a:cubicBezTo>
                    <a:cubicBezTo>
                      <a:pt x="351" y="0"/>
                      <a:pt x="365" y="15"/>
                      <a:pt x="365" y="32"/>
                    </a:cubicBezTo>
                    <a:cubicBezTo>
                      <a:pt x="365" y="169"/>
                      <a:pt x="365" y="169"/>
                      <a:pt x="365" y="169"/>
                    </a:cubicBezTo>
                    <a:close/>
                    <a:moveTo>
                      <a:pt x="553" y="169"/>
                    </a:moveTo>
                    <a:cubicBezTo>
                      <a:pt x="553" y="187"/>
                      <a:pt x="539" y="201"/>
                      <a:pt x="521" y="201"/>
                    </a:cubicBezTo>
                    <a:cubicBezTo>
                      <a:pt x="503" y="201"/>
                      <a:pt x="489" y="187"/>
                      <a:pt x="489" y="169"/>
                    </a:cubicBezTo>
                    <a:cubicBezTo>
                      <a:pt x="489" y="144"/>
                      <a:pt x="489" y="144"/>
                      <a:pt x="489" y="144"/>
                    </a:cubicBezTo>
                    <a:cubicBezTo>
                      <a:pt x="403" y="144"/>
                      <a:pt x="403" y="144"/>
                      <a:pt x="403" y="144"/>
                    </a:cubicBezTo>
                    <a:cubicBezTo>
                      <a:pt x="403" y="87"/>
                      <a:pt x="403" y="87"/>
                      <a:pt x="403" y="87"/>
                    </a:cubicBezTo>
                    <a:cubicBezTo>
                      <a:pt x="489" y="87"/>
                      <a:pt x="489" y="87"/>
                      <a:pt x="489" y="87"/>
                    </a:cubicBezTo>
                    <a:cubicBezTo>
                      <a:pt x="489" y="33"/>
                      <a:pt x="489" y="33"/>
                      <a:pt x="489" y="33"/>
                    </a:cubicBezTo>
                    <a:cubicBezTo>
                      <a:pt x="489" y="15"/>
                      <a:pt x="503" y="1"/>
                      <a:pt x="521" y="1"/>
                    </a:cubicBezTo>
                    <a:cubicBezTo>
                      <a:pt x="539" y="1"/>
                      <a:pt x="553" y="15"/>
                      <a:pt x="553" y="33"/>
                    </a:cubicBezTo>
                    <a:cubicBezTo>
                      <a:pt x="553" y="169"/>
                      <a:pt x="553" y="169"/>
                      <a:pt x="553" y="1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solidFill>
                    <a:srgbClr val="002060"/>
                  </a:solidFill>
                  <a:cs typeface="+mn-ea"/>
                  <a:sym typeface="+mn-lt"/>
                </a:endParaRPr>
              </a:p>
            </p:txBody>
          </p:sp>
          <p:sp>
            <p:nvSpPr>
              <p:cNvPr id="35" name="Freeform 6">
                <a:extLst>
                  <a:ext uri="{FF2B5EF4-FFF2-40B4-BE49-F238E27FC236}">
                    <a16:creationId xmlns:a16="http://schemas.microsoft.com/office/drawing/2014/main" id="{1A3F11B7-16D5-479E-B5EC-AB53C4D6FEF0}"/>
                  </a:ext>
                </a:extLst>
              </p:cNvPr>
              <p:cNvSpPr>
                <a:spLocks noEditPoints="1"/>
              </p:cNvSpPr>
              <p:nvPr/>
            </p:nvSpPr>
            <p:spPr bwMode="auto">
              <a:xfrm>
                <a:off x="6595224" y="4032725"/>
                <a:ext cx="362075" cy="153973"/>
              </a:xfrm>
              <a:custGeom>
                <a:avLst/>
                <a:gdLst>
                  <a:gd name="T0" fmla="*/ 17 w 419"/>
                  <a:gd name="T1" fmla="*/ 0 h 178"/>
                  <a:gd name="T2" fmla="*/ 84 w 419"/>
                  <a:gd name="T3" fmla="*/ 0 h 178"/>
                  <a:gd name="T4" fmla="*/ 102 w 419"/>
                  <a:gd name="T5" fmla="*/ 18 h 178"/>
                  <a:gd name="T6" fmla="*/ 102 w 419"/>
                  <a:gd name="T7" fmla="*/ 46 h 178"/>
                  <a:gd name="T8" fmla="*/ 84 w 419"/>
                  <a:gd name="T9" fmla="*/ 64 h 178"/>
                  <a:gd name="T10" fmla="*/ 17 w 419"/>
                  <a:gd name="T11" fmla="*/ 64 h 178"/>
                  <a:gd name="T12" fmla="*/ 0 w 419"/>
                  <a:gd name="T13" fmla="*/ 46 h 178"/>
                  <a:gd name="T14" fmla="*/ 0 w 419"/>
                  <a:gd name="T15" fmla="*/ 18 h 178"/>
                  <a:gd name="T16" fmla="*/ 17 w 419"/>
                  <a:gd name="T17" fmla="*/ 0 h 178"/>
                  <a:gd name="T18" fmla="*/ 175 w 419"/>
                  <a:gd name="T19" fmla="*/ 115 h 178"/>
                  <a:gd name="T20" fmla="*/ 245 w 419"/>
                  <a:gd name="T21" fmla="*/ 115 h 178"/>
                  <a:gd name="T22" fmla="*/ 261 w 419"/>
                  <a:gd name="T23" fmla="*/ 131 h 178"/>
                  <a:gd name="T24" fmla="*/ 261 w 419"/>
                  <a:gd name="T25" fmla="*/ 134 h 178"/>
                  <a:gd name="T26" fmla="*/ 245 w 419"/>
                  <a:gd name="T27" fmla="*/ 178 h 178"/>
                  <a:gd name="T28" fmla="*/ 245 w 419"/>
                  <a:gd name="T29" fmla="*/ 178 h 178"/>
                  <a:gd name="T30" fmla="*/ 175 w 419"/>
                  <a:gd name="T31" fmla="*/ 178 h 178"/>
                  <a:gd name="T32" fmla="*/ 159 w 419"/>
                  <a:gd name="T33" fmla="*/ 162 h 178"/>
                  <a:gd name="T34" fmla="*/ 159 w 419"/>
                  <a:gd name="T35" fmla="*/ 131 h 178"/>
                  <a:gd name="T36" fmla="*/ 175 w 419"/>
                  <a:gd name="T37" fmla="*/ 115 h 178"/>
                  <a:gd name="T38" fmla="*/ 16 w 419"/>
                  <a:gd name="T39" fmla="*/ 115 h 178"/>
                  <a:gd name="T40" fmla="*/ 86 w 419"/>
                  <a:gd name="T41" fmla="*/ 115 h 178"/>
                  <a:gd name="T42" fmla="*/ 102 w 419"/>
                  <a:gd name="T43" fmla="*/ 131 h 178"/>
                  <a:gd name="T44" fmla="*/ 102 w 419"/>
                  <a:gd name="T45" fmla="*/ 162 h 178"/>
                  <a:gd name="T46" fmla="*/ 86 w 419"/>
                  <a:gd name="T47" fmla="*/ 178 h 178"/>
                  <a:gd name="T48" fmla="*/ 16 w 419"/>
                  <a:gd name="T49" fmla="*/ 178 h 178"/>
                  <a:gd name="T50" fmla="*/ 0 w 419"/>
                  <a:gd name="T51" fmla="*/ 162 h 178"/>
                  <a:gd name="T52" fmla="*/ 0 w 419"/>
                  <a:gd name="T53" fmla="*/ 131 h 178"/>
                  <a:gd name="T54" fmla="*/ 16 w 419"/>
                  <a:gd name="T55" fmla="*/ 115 h 178"/>
                  <a:gd name="T56" fmla="*/ 334 w 419"/>
                  <a:gd name="T57" fmla="*/ 0 h 178"/>
                  <a:gd name="T58" fmla="*/ 404 w 419"/>
                  <a:gd name="T59" fmla="*/ 0 h 178"/>
                  <a:gd name="T60" fmla="*/ 419 w 419"/>
                  <a:gd name="T61" fmla="*/ 11 h 178"/>
                  <a:gd name="T62" fmla="*/ 321 w 419"/>
                  <a:gd name="T63" fmla="*/ 57 h 178"/>
                  <a:gd name="T64" fmla="*/ 318 w 419"/>
                  <a:gd name="T65" fmla="*/ 48 h 178"/>
                  <a:gd name="T66" fmla="*/ 318 w 419"/>
                  <a:gd name="T67" fmla="*/ 16 h 178"/>
                  <a:gd name="T68" fmla="*/ 334 w 419"/>
                  <a:gd name="T69" fmla="*/ 0 h 178"/>
                  <a:gd name="T70" fmla="*/ 175 w 419"/>
                  <a:gd name="T71" fmla="*/ 0 h 178"/>
                  <a:gd name="T72" fmla="*/ 245 w 419"/>
                  <a:gd name="T73" fmla="*/ 0 h 178"/>
                  <a:gd name="T74" fmla="*/ 261 w 419"/>
                  <a:gd name="T75" fmla="*/ 16 h 178"/>
                  <a:gd name="T76" fmla="*/ 261 w 419"/>
                  <a:gd name="T77" fmla="*/ 48 h 178"/>
                  <a:gd name="T78" fmla="*/ 245 w 419"/>
                  <a:gd name="T79" fmla="*/ 64 h 178"/>
                  <a:gd name="T80" fmla="*/ 175 w 419"/>
                  <a:gd name="T81" fmla="*/ 64 h 178"/>
                  <a:gd name="T82" fmla="*/ 159 w 419"/>
                  <a:gd name="T83" fmla="*/ 48 h 178"/>
                  <a:gd name="T84" fmla="*/ 159 w 419"/>
                  <a:gd name="T85" fmla="*/ 16 h 178"/>
                  <a:gd name="T86" fmla="*/ 175 w 419"/>
                  <a:gd name="T87" fmla="*/ 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19" h="178">
                    <a:moveTo>
                      <a:pt x="17" y="0"/>
                    </a:moveTo>
                    <a:cubicBezTo>
                      <a:pt x="84" y="0"/>
                      <a:pt x="84" y="0"/>
                      <a:pt x="84" y="0"/>
                    </a:cubicBezTo>
                    <a:cubicBezTo>
                      <a:pt x="94" y="0"/>
                      <a:pt x="102" y="8"/>
                      <a:pt x="102" y="18"/>
                    </a:cubicBezTo>
                    <a:cubicBezTo>
                      <a:pt x="102" y="46"/>
                      <a:pt x="102" y="46"/>
                      <a:pt x="102" y="46"/>
                    </a:cubicBezTo>
                    <a:cubicBezTo>
                      <a:pt x="102" y="56"/>
                      <a:pt x="94" y="64"/>
                      <a:pt x="84" y="64"/>
                    </a:cubicBezTo>
                    <a:cubicBezTo>
                      <a:pt x="17" y="64"/>
                      <a:pt x="17" y="64"/>
                      <a:pt x="17" y="64"/>
                    </a:cubicBezTo>
                    <a:cubicBezTo>
                      <a:pt x="8" y="64"/>
                      <a:pt x="0" y="56"/>
                      <a:pt x="0" y="46"/>
                    </a:cubicBezTo>
                    <a:cubicBezTo>
                      <a:pt x="0" y="18"/>
                      <a:pt x="0" y="18"/>
                      <a:pt x="0" y="18"/>
                    </a:cubicBezTo>
                    <a:cubicBezTo>
                      <a:pt x="0" y="8"/>
                      <a:pt x="8" y="0"/>
                      <a:pt x="17" y="0"/>
                    </a:cubicBezTo>
                    <a:close/>
                    <a:moveTo>
                      <a:pt x="175" y="115"/>
                    </a:moveTo>
                    <a:cubicBezTo>
                      <a:pt x="245" y="115"/>
                      <a:pt x="245" y="115"/>
                      <a:pt x="245" y="115"/>
                    </a:cubicBezTo>
                    <a:cubicBezTo>
                      <a:pt x="253" y="115"/>
                      <a:pt x="261" y="122"/>
                      <a:pt x="261" y="131"/>
                    </a:cubicBezTo>
                    <a:cubicBezTo>
                      <a:pt x="261" y="134"/>
                      <a:pt x="261" y="134"/>
                      <a:pt x="261" y="134"/>
                    </a:cubicBezTo>
                    <a:cubicBezTo>
                      <a:pt x="254" y="148"/>
                      <a:pt x="249" y="163"/>
                      <a:pt x="245" y="178"/>
                    </a:cubicBezTo>
                    <a:cubicBezTo>
                      <a:pt x="245" y="178"/>
                      <a:pt x="245" y="178"/>
                      <a:pt x="245" y="178"/>
                    </a:cubicBezTo>
                    <a:cubicBezTo>
                      <a:pt x="175" y="178"/>
                      <a:pt x="175" y="178"/>
                      <a:pt x="175" y="178"/>
                    </a:cubicBezTo>
                    <a:cubicBezTo>
                      <a:pt x="166" y="178"/>
                      <a:pt x="159" y="171"/>
                      <a:pt x="159" y="162"/>
                    </a:cubicBezTo>
                    <a:cubicBezTo>
                      <a:pt x="159" y="131"/>
                      <a:pt x="159" y="131"/>
                      <a:pt x="159" y="131"/>
                    </a:cubicBezTo>
                    <a:cubicBezTo>
                      <a:pt x="159" y="122"/>
                      <a:pt x="166" y="115"/>
                      <a:pt x="175" y="115"/>
                    </a:cubicBezTo>
                    <a:close/>
                    <a:moveTo>
                      <a:pt x="16" y="115"/>
                    </a:moveTo>
                    <a:cubicBezTo>
                      <a:pt x="86" y="115"/>
                      <a:pt x="86" y="115"/>
                      <a:pt x="86" y="115"/>
                    </a:cubicBezTo>
                    <a:cubicBezTo>
                      <a:pt x="95" y="115"/>
                      <a:pt x="102" y="122"/>
                      <a:pt x="102" y="131"/>
                    </a:cubicBezTo>
                    <a:cubicBezTo>
                      <a:pt x="102" y="162"/>
                      <a:pt x="102" y="162"/>
                      <a:pt x="102" y="162"/>
                    </a:cubicBezTo>
                    <a:cubicBezTo>
                      <a:pt x="102" y="171"/>
                      <a:pt x="95" y="178"/>
                      <a:pt x="86" y="178"/>
                    </a:cubicBezTo>
                    <a:cubicBezTo>
                      <a:pt x="16" y="178"/>
                      <a:pt x="16" y="178"/>
                      <a:pt x="16" y="178"/>
                    </a:cubicBezTo>
                    <a:cubicBezTo>
                      <a:pt x="7" y="178"/>
                      <a:pt x="0" y="171"/>
                      <a:pt x="0" y="162"/>
                    </a:cubicBezTo>
                    <a:cubicBezTo>
                      <a:pt x="0" y="131"/>
                      <a:pt x="0" y="131"/>
                      <a:pt x="0" y="131"/>
                    </a:cubicBezTo>
                    <a:cubicBezTo>
                      <a:pt x="0" y="122"/>
                      <a:pt x="7" y="115"/>
                      <a:pt x="16" y="115"/>
                    </a:cubicBezTo>
                    <a:close/>
                    <a:moveTo>
                      <a:pt x="334" y="0"/>
                    </a:moveTo>
                    <a:cubicBezTo>
                      <a:pt x="404" y="0"/>
                      <a:pt x="404" y="0"/>
                      <a:pt x="404" y="0"/>
                    </a:cubicBezTo>
                    <a:cubicBezTo>
                      <a:pt x="411" y="0"/>
                      <a:pt x="417" y="5"/>
                      <a:pt x="419" y="11"/>
                    </a:cubicBezTo>
                    <a:cubicBezTo>
                      <a:pt x="383" y="18"/>
                      <a:pt x="349" y="34"/>
                      <a:pt x="321" y="57"/>
                    </a:cubicBezTo>
                    <a:cubicBezTo>
                      <a:pt x="319" y="55"/>
                      <a:pt x="318" y="51"/>
                      <a:pt x="318" y="48"/>
                    </a:cubicBezTo>
                    <a:cubicBezTo>
                      <a:pt x="318" y="16"/>
                      <a:pt x="318" y="16"/>
                      <a:pt x="318" y="16"/>
                    </a:cubicBezTo>
                    <a:cubicBezTo>
                      <a:pt x="318" y="7"/>
                      <a:pt x="325" y="0"/>
                      <a:pt x="334" y="0"/>
                    </a:cubicBezTo>
                    <a:close/>
                    <a:moveTo>
                      <a:pt x="175" y="0"/>
                    </a:moveTo>
                    <a:cubicBezTo>
                      <a:pt x="245" y="0"/>
                      <a:pt x="245" y="0"/>
                      <a:pt x="245" y="0"/>
                    </a:cubicBezTo>
                    <a:cubicBezTo>
                      <a:pt x="253" y="0"/>
                      <a:pt x="261" y="7"/>
                      <a:pt x="261" y="16"/>
                    </a:cubicBezTo>
                    <a:cubicBezTo>
                      <a:pt x="261" y="48"/>
                      <a:pt x="261" y="48"/>
                      <a:pt x="261" y="48"/>
                    </a:cubicBezTo>
                    <a:cubicBezTo>
                      <a:pt x="261" y="57"/>
                      <a:pt x="253" y="64"/>
                      <a:pt x="245" y="64"/>
                    </a:cubicBezTo>
                    <a:cubicBezTo>
                      <a:pt x="175" y="64"/>
                      <a:pt x="175" y="64"/>
                      <a:pt x="175" y="64"/>
                    </a:cubicBezTo>
                    <a:cubicBezTo>
                      <a:pt x="166" y="64"/>
                      <a:pt x="159" y="57"/>
                      <a:pt x="159" y="48"/>
                    </a:cubicBezTo>
                    <a:cubicBezTo>
                      <a:pt x="159" y="16"/>
                      <a:pt x="159" y="16"/>
                      <a:pt x="159" y="16"/>
                    </a:cubicBezTo>
                    <a:cubicBezTo>
                      <a:pt x="159" y="7"/>
                      <a:pt x="166" y="0"/>
                      <a:pt x="17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solidFill>
                    <a:srgbClr val="002060"/>
                  </a:solidFill>
                  <a:cs typeface="+mn-ea"/>
                  <a:sym typeface="+mn-lt"/>
                </a:endParaRPr>
              </a:p>
            </p:txBody>
          </p:sp>
          <p:sp>
            <p:nvSpPr>
              <p:cNvPr id="36" name="Freeform 7">
                <a:extLst>
                  <a:ext uri="{FF2B5EF4-FFF2-40B4-BE49-F238E27FC236}">
                    <a16:creationId xmlns:a16="http://schemas.microsoft.com/office/drawing/2014/main" id="{CDDC25B9-964F-41EA-97D7-99D1E906EAE4}"/>
                  </a:ext>
                </a:extLst>
              </p:cNvPr>
              <p:cNvSpPr>
                <a:spLocks noEditPoints="1"/>
              </p:cNvSpPr>
              <p:nvPr/>
            </p:nvSpPr>
            <p:spPr bwMode="auto">
              <a:xfrm>
                <a:off x="6826001" y="4063081"/>
                <a:ext cx="340497" cy="340497"/>
              </a:xfrm>
              <a:custGeom>
                <a:avLst/>
                <a:gdLst>
                  <a:gd name="T0" fmla="*/ 197 w 394"/>
                  <a:gd name="T1" fmla="*/ 57 h 394"/>
                  <a:gd name="T2" fmla="*/ 98 w 394"/>
                  <a:gd name="T3" fmla="*/ 98 h 394"/>
                  <a:gd name="T4" fmla="*/ 57 w 394"/>
                  <a:gd name="T5" fmla="*/ 197 h 394"/>
                  <a:gd name="T6" fmla="*/ 98 w 394"/>
                  <a:gd name="T7" fmla="*/ 296 h 394"/>
                  <a:gd name="T8" fmla="*/ 197 w 394"/>
                  <a:gd name="T9" fmla="*/ 337 h 394"/>
                  <a:gd name="T10" fmla="*/ 296 w 394"/>
                  <a:gd name="T11" fmla="*/ 296 h 394"/>
                  <a:gd name="T12" fmla="*/ 337 w 394"/>
                  <a:gd name="T13" fmla="*/ 197 h 394"/>
                  <a:gd name="T14" fmla="*/ 296 w 394"/>
                  <a:gd name="T15" fmla="*/ 98 h 394"/>
                  <a:gd name="T16" fmla="*/ 197 w 394"/>
                  <a:gd name="T17" fmla="*/ 57 h 394"/>
                  <a:gd name="T18" fmla="*/ 58 w 394"/>
                  <a:gd name="T19" fmla="*/ 58 h 394"/>
                  <a:gd name="T20" fmla="*/ 197 w 394"/>
                  <a:gd name="T21" fmla="*/ 0 h 394"/>
                  <a:gd name="T22" fmla="*/ 336 w 394"/>
                  <a:gd name="T23" fmla="*/ 58 h 394"/>
                  <a:gd name="T24" fmla="*/ 394 w 394"/>
                  <a:gd name="T25" fmla="*/ 197 h 394"/>
                  <a:gd name="T26" fmla="*/ 336 w 394"/>
                  <a:gd name="T27" fmla="*/ 336 h 394"/>
                  <a:gd name="T28" fmla="*/ 197 w 394"/>
                  <a:gd name="T29" fmla="*/ 394 h 394"/>
                  <a:gd name="T30" fmla="*/ 58 w 394"/>
                  <a:gd name="T31" fmla="*/ 336 h 394"/>
                  <a:gd name="T32" fmla="*/ 0 w 394"/>
                  <a:gd name="T33" fmla="*/ 197 h 394"/>
                  <a:gd name="T34" fmla="*/ 58 w 394"/>
                  <a:gd name="T35" fmla="*/ 58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4" h="394">
                    <a:moveTo>
                      <a:pt x="197" y="57"/>
                    </a:moveTo>
                    <a:cubicBezTo>
                      <a:pt x="158" y="57"/>
                      <a:pt x="123" y="73"/>
                      <a:pt x="98" y="98"/>
                    </a:cubicBezTo>
                    <a:cubicBezTo>
                      <a:pt x="73" y="124"/>
                      <a:pt x="57" y="158"/>
                      <a:pt x="57" y="197"/>
                    </a:cubicBezTo>
                    <a:cubicBezTo>
                      <a:pt x="57" y="236"/>
                      <a:pt x="73" y="271"/>
                      <a:pt x="98" y="296"/>
                    </a:cubicBezTo>
                    <a:cubicBezTo>
                      <a:pt x="123" y="321"/>
                      <a:pt x="158" y="337"/>
                      <a:pt x="197" y="337"/>
                    </a:cubicBezTo>
                    <a:cubicBezTo>
                      <a:pt x="236" y="337"/>
                      <a:pt x="270" y="321"/>
                      <a:pt x="296" y="296"/>
                    </a:cubicBezTo>
                    <a:cubicBezTo>
                      <a:pt x="321" y="271"/>
                      <a:pt x="337" y="236"/>
                      <a:pt x="337" y="197"/>
                    </a:cubicBezTo>
                    <a:cubicBezTo>
                      <a:pt x="337" y="158"/>
                      <a:pt x="321" y="124"/>
                      <a:pt x="296" y="98"/>
                    </a:cubicBezTo>
                    <a:cubicBezTo>
                      <a:pt x="270" y="73"/>
                      <a:pt x="236" y="57"/>
                      <a:pt x="197" y="57"/>
                    </a:cubicBezTo>
                    <a:close/>
                    <a:moveTo>
                      <a:pt x="58" y="58"/>
                    </a:moveTo>
                    <a:cubicBezTo>
                      <a:pt x="93" y="22"/>
                      <a:pt x="143" y="0"/>
                      <a:pt x="197" y="0"/>
                    </a:cubicBezTo>
                    <a:cubicBezTo>
                      <a:pt x="251" y="0"/>
                      <a:pt x="301" y="22"/>
                      <a:pt x="336" y="58"/>
                    </a:cubicBezTo>
                    <a:cubicBezTo>
                      <a:pt x="372" y="93"/>
                      <a:pt x="394" y="143"/>
                      <a:pt x="394" y="197"/>
                    </a:cubicBezTo>
                    <a:cubicBezTo>
                      <a:pt x="394" y="252"/>
                      <a:pt x="372" y="301"/>
                      <a:pt x="336" y="336"/>
                    </a:cubicBezTo>
                    <a:cubicBezTo>
                      <a:pt x="301" y="372"/>
                      <a:pt x="251" y="394"/>
                      <a:pt x="197" y="394"/>
                    </a:cubicBezTo>
                    <a:cubicBezTo>
                      <a:pt x="143" y="394"/>
                      <a:pt x="93" y="372"/>
                      <a:pt x="58" y="336"/>
                    </a:cubicBezTo>
                    <a:cubicBezTo>
                      <a:pt x="22" y="301"/>
                      <a:pt x="0" y="252"/>
                      <a:pt x="0" y="197"/>
                    </a:cubicBezTo>
                    <a:cubicBezTo>
                      <a:pt x="0" y="143"/>
                      <a:pt x="22" y="93"/>
                      <a:pt x="58"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solidFill>
                    <a:srgbClr val="002060"/>
                  </a:solidFill>
                  <a:cs typeface="+mn-ea"/>
                  <a:sym typeface="+mn-lt"/>
                </a:endParaRPr>
              </a:p>
            </p:txBody>
          </p:sp>
          <p:sp>
            <p:nvSpPr>
              <p:cNvPr id="37" name="Freeform 8">
                <a:extLst>
                  <a:ext uri="{FF2B5EF4-FFF2-40B4-BE49-F238E27FC236}">
                    <a16:creationId xmlns:a16="http://schemas.microsoft.com/office/drawing/2014/main" id="{8BC92413-7E7C-49D4-99FB-1EA72BF1D581}"/>
                  </a:ext>
                </a:extLst>
              </p:cNvPr>
              <p:cNvSpPr/>
              <p:nvPr/>
            </p:nvSpPr>
            <p:spPr bwMode="auto">
              <a:xfrm>
                <a:off x="6923651" y="4160731"/>
                <a:ext cx="99479" cy="100211"/>
              </a:xfrm>
              <a:custGeom>
                <a:avLst/>
                <a:gdLst>
                  <a:gd name="T0" fmla="*/ 55 w 115"/>
                  <a:gd name="T1" fmla="*/ 83 h 116"/>
                  <a:gd name="T2" fmla="*/ 64 w 115"/>
                  <a:gd name="T3" fmla="*/ 104 h 116"/>
                  <a:gd name="T4" fmla="*/ 104 w 115"/>
                  <a:gd name="T5" fmla="*/ 104 h 116"/>
                  <a:gd name="T6" fmla="*/ 104 w 115"/>
                  <a:gd name="T7" fmla="*/ 64 h 116"/>
                  <a:gd name="T8" fmla="*/ 82 w 115"/>
                  <a:gd name="T9" fmla="*/ 56 h 116"/>
                  <a:gd name="T10" fmla="*/ 34 w 115"/>
                  <a:gd name="T11" fmla="*/ 8 h 116"/>
                  <a:gd name="T12" fmla="*/ 8 w 115"/>
                  <a:gd name="T13" fmla="*/ 8 h 116"/>
                  <a:gd name="T14" fmla="*/ 8 w 115"/>
                  <a:gd name="T15" fmla="*/ 35 h 116"/>
                  <a:gd name="T16" fmla="*/ 55 w 115"/>
                  <a:gd name="T17" fmla="*/ 83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5" h="116">
                    <a:moveTo>
                      <a:pt x="55" y="83"/>
                    </a:moveTo>
                    <a:cubicBezTo>
                      <a:pt x="55" y="90"/>
                      <a:pt x="58" y="98"/>
                      <a:pt x="64" y="104"/>
                    </a:cubicBezTo>
                    <a:cubicBezTo>
                      <a:pt x="75" y="116"/>
                      <a:pt x="93" y="116"/>
                      <a:pt x="104" y="104"/>
                    </a:cubicBezTo>
                    <a:cubicBezTo>
                      <a:pt x="115" y="93"/>
                      <a:pt x="115" y="75"/>
                      <a:pt x="104" y="64"/>
                    </a:cubicBezTo>
                    <a:cubicBezTo>
                      <a:pt x="98" y="58"/>
                      <a:pt x="90" y="55"/>
                      <a:pt x="82" y="56"/>
                    </a:cubicBezTo>
                    <a:cubicBezTo>
                      <a:pt x="34" y="8"/>
                      <a:pt x="34" y="8"/>
                      <a:pt x="34" y="8"/>
                    </a:cubicBezTo>
                    <a:cubicBezTo>
                      <a:pt x="27" y="0"/>
                      <a:pt x="15" y="0"/>
                      <a:pt x="8" y="8"/>
                    </a:cubicBezTo>
                    <a:cubicBezTo>
                      <a:pt x="0" y="15"/>
                      <a:pt x="0" y="27"/>
                      <a:pt x="8" y="35"/>
                    </a:cubicBezTo>
                    <a:cubicBezTo>
                      <a:pt x="55" y="83"/>
                      <a:pt x="55" y="83"/>
                      <a:pt x="55" y="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solidFill>
                    <a:srgbClr val="002060"/>
                  </a:solidFill>
                  <a:cs typeface="+mn-ea"/>
                  <a:sym typeface="+mn-lt"/>
                </a:endParaRPr>
              </a:p>
            </p:txBody>
          </p:sp>
        </p:grpSp>
      </p:grpSp>
      <p:grpSp>
        <p:nvGrpSpPr>
          <p:cNvPr id="38" name="组合 28">
            <a:extLst>
              <a:ext uri="{FF2B5EF4-FFF2-40B4-BE49-F238E27FC236}">
                <a16:creationId xmlns:a16="http://schemas.microsoft.com/office/drawing/2014/main" id="{AABB8870-10C4-4C91-B5AA-716EBBE93B21}"/>
              </a:ext>
            </a:extLst>
          </p:cNvPr>
          <p:cNvGrpSpPr/>
          <p:nvPr/>
        </p:nvGrpSpPr>
        <p:grpSpPr>
          <a:xfrm>
            <a:off x="6550835" y="2922371"/>
            <a:ext cx="3901265" cy="673954"/>
            <a:chOff x="8215313" y="3168650"/>
            <a:chExt cx="5201687" cy="898605"/>
          </a:xfrm>
        </p:grpSpPr>
        <p:sp>
          <p:nvSpPr>
            <p:cNvPr id="39" name="矩形 38">
              <a:extLst>
                <a:ext uri="{FF2B5EF4-FFF2-40B4-BE49-F238E27FC236}">
                  <a16:creationId xmlns:a16="http://schemas.microsoft.com/office/drawing/2014/main" id="{60DF7099-9041-4B23-80AB-8D479D229B6F}"/>
                </a:ext>
              </a:extLst>
            </p:cNvPr>
            <p:cNvSpPr/>
            <p:nvPr/>
          </p:nvSpPr>
          <p:spPr>
            <a:xfrm>
              <a:off x="8215313" y="3522662"/>
              <a:ext cx="5201687" cy="544593"/>
            </a:xfrm>
            <a:prstGeom prst="rect">
              <a:avLst/>
            </a:prstGeom>
            <a:noFill/>
          </p:spPr>
          <p:txBody>
            <a:bodyPr wrap="square">
              <a:spAutoFit/>
            </a:bodyPr>
            <a:lstStyle/>
            <a:p>
              <a:pPr>
                <a:lnSpc>
                  <a:spcPct val="130000"/>
                </a:lnSpc>
                <a:defRPr/>
              </a:pPr>
              <a:r>
                <a:rPr lang="zh-CN" altLang="en-US" sz="790" dirty="0">
                  <a:solidFill>
                    <a:srgbClr val="002060"/>
                  </a:solidFill>
                  <a:cs typeface="+mn-ea"/>
                  <a:sym typeface="+mn-lt"/>
                </a:rPr>
                <a:t>点击添加正文、温提示正文行距在</a:t>
              </a:r>
              <a:r>
                <a:rPr lang="en-US" altLang="zh-CN" sz="790" dirty="0">
                  <a:solidFill>
                    <a:srgbClr val="002060"/>
                  </a:solidFill>
                  <a:cs typeface="+mn-ea"/>
                  <a:sym typeface="+mn-lt"/>
                </a:rPr>
                <a:t>1.2~1.3</a:t>
              </a:r>
              <a:r>
                <a:rPr lang="zh-CN" altLang="en-US" sz="790" dirty="0">
                  <a:solidFill>
                    <a:srgbClr val="002060"/>
                  </a:solidFill>
                  <a:cs typeface="+mn-ea"/>
                  <a:sym typeface="+mn-lt"/>
                </a:rPr>
                <a:t>之间点击添加正文、温提示正文行距在</a:t>
              </a:r>
              <a:r>
                <a:rPr lang="en-US" altLang="zh-CN" sz="790" dirty="0">
                  <a:solidFill>
                    <a:srgbClr val="002060"/>
                  </a:solidFill>
                  <a:cs typeface="+mn-ea"/>
                  <a:sym typeface="+mn-lt"/>
                </a:rPr>
                <a:t>1.2~1.3</a:t>
              </a:r>
              <a:r>
                <a:rPr lang="zh-CN" altLang="en-US" sz="790" dirty="0">
                  <a:solidFill>
                    <a:srgbClr val="002060"/>
                  </a:solidFill>
                  <a:cs typeface="+mn-ea"/>
                  <a:sym typeface="+mn-lt"/>
                </a:rPr>
                <a:t>之间点击添加正文、温提示正文行距在</a:t>
              </a:r>
              <a:r>
                <a:rPr lang="en-US" altLang="zh-CN" sz="790" dirty="0">
                  <a:solidFill>
                    <a:srgbClr val="002060"/>
                  </a:solidFill>
                  <a:cs typeface="+mn-ea"/>
                  <a:sym typeface="+mn-lt"/>
                </a:rPr>
                <a:t>1.2~1.3</a:t>
              </a:r>
              <a:r>
                <a:rPr lang="zh-CN" altLang="en-US" sz="790" dirty="0">
                  <a:solidFill>
                    <a:srgbClr val="002060"/>
                  </a:solidFill>
                  <a:cs typeface="+mn-ea"/>
                  <a:sym typeface="+mn-lt"/>
                </a:rPr>
                <a:t>之间点击添点击添</a:t>
              </a:r>
            </a:p>
          </p:txBody>
        </p:sp>
        <p:sp>
          <p:nvSpPr>
            <p:cNvPr id="40" name="文本框 39">
              <a:extLst>
                <a:ext uri="{FF2B5EF4-FFF2-40B4-BE49-F238E27FC236}">
                  <a16:creationId xmlns:a16="http://schemas.microsoft.com/office/drawing/2014/main" id="{69E526DD-57D9-4837-A3B7-075E6DC55619}"/>
                </a:ext>
              </a:extLst>
            </p:cNvPr>
            <p:cNvSpPr txBox="1"/>
            <p:nvPr/>
          </p:nvSpPr>
          <p:spPr>
            <a:xfrm>
              <a:off x="8215313" y="3168650"/>
              <a:ext cx="2622127" cy="426720"/>
            </a:xfrm>
            <a:prstGeom prst="rect">
              <a:avLst/>
            </a:prstGeom>
          </p:spPr>
          <p:txBody>
            <a:bodyPr wrap="square">
              <a:spAutoFit/>
            </a:bodyPr>
            <a:lstStyle>
              <a:defPPr>
                <a:defRPr lang="zh-CN"/>
              </a:defPPr>
              <a:lvl1pPr>
                <a:defRPr sz="2400">
                  <a:solidFill>
                    <a:schemeClr val="bg2">
                      <a:lumMod val="25000"/>
                      <a:alpha val="85000"/>
                    </a:schemeClr>
                  </a:solidFill>
                  <a:latin typeface="+mn-ea"/>
                </a:defRPr>
              </a:lvl1pPr>
            </a:lstStyle>
            <a:p>
              <a:pPr>
                <a:defRPr/>
              </a:pPr>
              <a:r>
                <a:rPr lang="zh-CN" altLang="en-US" sz="1500" b="1">
                  <a:solidFill>
                    <a:srgbClr val="002060"/>
                  </a:solidFill>
                  <a:latin typeface="+mn-lt"/>
                  <a:cs typeface="+mn-ea"/>
                  <a:sym typeface="+mn-lt"/>
                </a:rPr>
                <a:t>点击此处添加标题</a:t>
              </a:r>
            </a:p>
          </p:txBody>
        </p:sp>
      </p:grpSp>
      <p:grpSp>
        <p:nvGrpSpPr>
          <p:cNvPr id="41" name="组合 24">
            <a:extLst>
              <a:ext uri="{FF2B5EF4-FFF2-40B4-BE49-F238E27FC236}">
                <a16:creationId xmlns:a16="http://schemas.microsoft.com/office/drawing/2014/main" id="{92FCE39E-736C-4DA7-87BA-587F6BD5A3BF}"/>
              </a:ext>
            </a:extLst>
          </p:cNvPr>
          <p:cNvGrpSpPr/>
          <p:nvPr/>
        </p:nvGrpSpPr>
        <p:grpSpPr>
          <a:xfrm>
            <a:off x="6018625" y="1957965"/>
            <a:ext cx="411956" cy="477441"/>
            <a:chOff x="7505700" y="1882775"/>
            <a:chExt cx="549275" cy="636588"/>
          </a:xfrm>
        </p:grpSpPr>
        <p:sp>
          <p:nvSpPr>
            <p:cNvPr id="42" name="六边形 41">
              <a:extLst>
                <a:ext uri="{FF2B5EF4-FFF2-40B4-BE49-F238E27FC236}">
                  <a16:creationId xmlns:a16="http://schemas.microsoft.com/office/drawing/2014/main" id="{B2F0E01C-F23B-4D9D-81C7-5AA76C37C887}"/>
                </a:ext>
              </a:extLst>
            </p:cNvPr>
            <p:cNvSpPr/>
            <p:nvPr/>
          </p:nvSpPr>
          <p:spPr>
            <a:xfrm rot="16200000">
              <a:off x="7462044" y="1926431"/>
              <a:ext cx="636588" cy="549275"/>
            </a:xfrm>
            <a:prstGeom prst="hexagon">
              <a:avLst/>
            </a:prstGeom>
            <a:solidFill>
              <a:srgbClr val="BEE4EE"/>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srgbClr val="002060"/>
                </a:solidFill>
                <a:cs typeface="+mn-ea"/>
                <a:sym typeface="+mn-lt"/>
              </a:endParaRPr>
            </a:p>
          </p:txBody>
        </p:sp>
        <p:grpSp>
          <p:nvGrpSpPr>
            <p:cNvPr id="43" name="组合 19">
              <a:extLst>
                <a:ext uri="{FF2B5EF4-FFF2-40B4-BE49-F238E27FC236}">
                  <a16:creationId xmlns:a16="http://schemas.microsoft.com/office/drawing/2014/main" id="{DF020C23-BAF3-475C-8469-13F7B6FD9A48}"/>
                </a:ext>
              </a:extLst>
            </p:cNvPr>
            <p:cNvGrpSpPr/>
            <p:nvPr/>
          </p:nvGrpSpPr>
          <p:grpSpPr>
            <a:xfrm>
              <a:off x="7611830" y="2019643"/>
              <a:ext cx="297260" cy="362332"/>
              <a:chOff x="3683997" y="856343"/>
              <a:chExt cx="576394" cy="702571"/>
            </a:xfrm>
            <a:solidFill>
              <a:schemeClr val="bg1"/>
            </a:solidFill>
          </p:grpSpPr>
          <p:sp>
            <p:nvSpPr>
              <p:cNvPr id="44" name="Freeform 34">
                <a:extLst>
                  <a:ext uri="{FF2B5EF4-FFF2-40B4-BE49-F238E27FC236}">
                    <a16:creationId xmlns:a16="http://schemas.microsoft.com/office/drawing/2014/main" id="{B37E64E7-9DC1-4F54-BD29-0802DDDCCD3E}"/>
                  </a:ext>
                </a:extLst>
              </p:cNvPr>
              <p:cNvSpPr>
                <a:spLocks noEditPoints="1"/>
              </p:cNvSpPr>
              <p:nvPr/>
            </p:nvSpPr>
            <p:spPr bwMode="auto">
              <a:xfrm>
                <a:off x="3683997" y="856343"/>
                <a:ext cx="576394" cy="702571"/>
              </a:xfrm>
              <a:custGeom>
                <a:avLst/>
                <a:gdLst>
                  <a:gd name="T0" fmla="*/ 16 w 667"/>
                  <a:gd name="T1" fmla="*/ 176 h 813"/>
                  <a:gd name="T2" fmla="*/ 175 w 667"/>
                  <a:gd name="T3" fmla="*/ 16 h 813"/>
                  <a:gd name="T4" fmla="*/ 214 w 667"/>
                  <a:gd name="T5" fmla="*/ 0 h 813"/>
                  <a:gd name="T6" fmla="*/ 613 w 667"/>
                  <a:gd name="T7" fmla="*/ 0 h 813"/>
                  <a:gd name="T8" fmla="*/ 667 w 667"/>
                  <a:gd name="T9" fmla="*/ 54 h 813"/>
                  <a:gd name="T10" fmla="*/ 667 w 667"/>
                  <a:gd name="T11" fmla="*/ 759 h 813"/>
                  <a:gd name="T12" fmla="*/ 613 w 667"/>
                  <a:gd name="T13" fmla="*/ 813 h 813"/>
                  <a:gd name="T14" fmla="*/ 54 w 667"/>
                  <a:gd name="T15" fmla="*/ 813 h 813"/>
                  <a:gd name="T16" fmla="*/ 0 w 667"/>
                  <a:gd name="T17" fmla="*/ 759 h 813"/>
                  <a:gd name="T18" fmla="*/ 0 w 667"/>
                  <a:gd name="T19" fmla="*/ 214 h 813"/>
                  <a:gd name="T20" fmla="*/ 16 w 667"/>
                  <a:gd name="T21" fmla="*/ 176 h 813"/>
                  <a:gd name="T22" fmla="*/ 194 w 667"/>
                  <a:gd name="T23" fmla="*/ 229 h 813"/>
                  <a:gd name="T24" fmla="*/ 57 w 667"/>
                  <a:gd name="T25" fmla="*/ 229 h 813"/>
                  <a:gd name="T26" fmla="*/ 57 w 667"/>
                  <a:gd name="T27" fmla="*/ 756 h 813"/>
                  <a:gd name="T28" fmla="*/ 610 w 667"/>
                  <a:gd name="T29" fmla="*/ 756 h 813"/>
                  <a:gd name="T30" fmla="*/ 610 w 667"/>
                  <a:gd name="T31" fmla="*/ 57 h 813"/>
                  <a:gd name="T32" fmla="*/ 238 w 667"/>
                  <a:gd name="T33" fmla="*/ 57 h 813"/>
                  <a:gd name="T34" fmla="*/ 238 w 667"/>
                  <a:gd name="T35" fmla="*/ 185 h 813"/>
                  <a:gd name="T36" fmla="*/ 194 w 667"/>
                  <a:gd name="T37" fmla="*/ 229 h 813"/>
                  <a:gd name="T38" fmla="*/ 82 w 667"/>
                  <a:gd name="T39" fmla="*/ 191 h 813"/>
                  <a:gd name="T40" fmla="*/ 194 w 667"/>
                  <a:gd name="T41" fmla="*/ 191 h 813"/>
                  <a:gd name="T42" fmla="*/ 200 w 667"/>
                  <a:gd name="T43" fmla="*/ 185 h 813"/>
                  <a:gd name="T44" fmla="*/ 200 w 667"/>
                  <a:gd name="T45" fmla="*/ 72 h 813"/>
                  <a:gd name="T46" fmla="*/ 82 w 667"/>
                  <a:gd name="T47" fmla="*/ 19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7" h="813">
                    <a:moveTo>
                      <a:pt x="16" y="176"/>
                    </a:moveTo>
                    <a:cubicBezTo>
                      <a:pt x="175" y="16"/>
                      <a:pt x="175" y="16"/>
                      <a:pt x="175" y="16"/>
                    </a:cubicBezTo>
                    <a:cubicBezTo>
                      <a:pt x="186" y="6"/>
                      <a:pt x="199" y="0"/>
                      <a:pt x="214" y="0"/>
                    </a:cubicBezTo>
                    <a:cubicBezTo>
                      <a:pt x="613" y="0"/>
                      <a:pt x="613" y="0"/>
                      <a:pt x="613" y="0"/>
                    </a:cubicBezTo>
                    <a:cubicBezTo>
                      <a:pt x="643" y="0"/>
                      <a:pt x="667" y="24"/>
                      <a:pt x="667" y="54"/>
                    </a:cubicBezTo>
                    <a:cubicBezTo>
                      <a:pt x="667" y="759"/>
                      <a:pt x="667" y="759"/>
                      <a:pt x="667" y="759"/>
                    </a:cubicBezTo>
                    <a:cubicBezTo>
                      <a:pt x="667" y="789"/>
                      <a:pt x="643" y="813"/>
                      <a:pt x="613" y="813"/>
                    </a:cubicBezTo>
                    <a:cubicBezTo>
                      <a:pt x="54" y="813"/>
                      <a:pt x="54" y="813"/>
                      <a:pt x="54" y="813"/>
                    </a:cubicBezTo>
                    <a:cubicBezTo>
                      <a:pt x="24" y="813"/>
                      <a:pt x="0" y="789"/>
                      <a:pt x="0" y="759"/>
                    </a:cubicBezTo>
                    <a:cubicBezTo>
                      <a:pt x="0" y="214"/>
                      <a:pt x="0" y="214"/>
                      <a:pt x="0" y="214"/>
                    </a:cubicBezTo>
                    <a:cubicBezTo>
                      <a:pt x="0" y="200"/>
                      <a:pt x="5" y="186"/>
                      <a:pt x="16" y="176"/>
                    </a:cubicBezTo>
                    <a:close/>
                    <a:moveTo>
                      <a:pt x="194" y="229"/>
                    </a:moveTo>
                    <a:cubicBezTo>
                      <a:pt x="57" y="229"/>
                      <a:pt x="57" y="229"/>
                      <a:pt x="57" y="229"/>
                    </a:cubicBezTo>
                    <a:cubicBezTo>
                      <a:pt x="57" y="756"/>
                      <a:pt x="57" y="756"/>
                      <a:pt x="57" y="756"/>
                    </a:cubicBezTo>
                    <a:cubicBezTo>
                      <a:pt x="610" y="756"/>
                      <a:pt x="610" y="756"/>
                      <a:pt x="610" y="756"/>
                    </a:cubicBezTo>
                    <a:cubicBezTo>
                      <a:pt x="610" y="57"/>
                      <a:pt x="610" y="57"/>
                      <a:pt x="610" y="57"/>
                    </a:cubicBezTo>
                    <a:cubicBezTo>
                      <a:pt x="238" y="57"/>
                      <a:pt x="238" y="57"/>
                      <a:pt x="238" y="57"/>
                    </a:cubicBezTo>
                    <a:cubicBezTo>
                      <a:pt x="238" y="185"/>
                      <a:pt x="238" y="185"/>
                      <a:pt x="238" y="185"/>
                    </a:cubicBezTo>
                    <a:cubicBezTo>
                      <a:pt x="238" y="210"/>
                      <a:pt x="218" y="229"/>
                      <a:pt x="194" y="229"/>
                    </a:cubicBezTo>
                    <a:close/>
                    <a:moveTo>
                      <a:pt x="82" y="191"/>
                    </a:moveTo>
                    <a:cubicBezTo>
                      <a:pt x="194" y="191"/>
                      <a:pt x="194" y="191"/>
                      <a:pt x="194" y="191"/>
                    </a:cubicBezTo>
                    <a:cubicBezTo>
                      <a:pt x="197" y="191"/>
                      <a:pt x="200" y="188"/>
                      <a:pt x="200" y="185"/>
                    </a:cubicBezTo>
                    <a:cubicBezTo>
                      <a:pt x="200" y="72"/>
                      <a:pt x="200" y="72"/>
                      <a:pt x="200" y="72"/>
                    </a:cubicBezTo>
                    <a:cubicBezTo>
                      <a:pt x="82" y="191"/>
                      <a:pt x="82" y="191"/>
                      <a:pt x="82"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solidFill>
                    <a:srgbClr val="002060"/>
                  </a:solidFill>
                  <a:cs typeface="+mn-ea"/>
                  <a:sym typeface="+mn-lt"/>
                </a:endParaRPr>
              </a:p>
            </p:txBody>
          </p:sp>
          <p:sp>
            <p:nvSpPr>
              <p:cNvPr id="45" name="Freeform 35">
                <a:extLst>
                  <a:ext uri="{FF2B5EF4-FFF2-40B4-BE49-F238E27FC236}">
                    <a16:creationId xmlns:a16="http://schemas.microsoft.com/office/drawing/2014/main" id="{8B1F91BE-380D-4C9B-997A-6540981B324D}"/>
                  </a:ext>
                </a:extLst>
              </p:cNvPr>
              <p:cNvSpPr>
                <a:spLocks noEditPoints="1"/>
              </p:cNvSpPr>
              <p:nvPr/>
            </p:nvSpPr>
            <p:spPr bwMode="auto">
              <a:xfrm>
                <a:off x="3765921" y="1015436"/>
                <a:ext cx="412546" cy="433758"/>
              </a:xfrm>
              <a:custGeom>
                <a:avLst/>
                <a:gdLst>
                  <a:gd name="T0" fmla="*/ 170 w 477"/>
                  <a:gd name="T1" fmla="*/ 429 h 502"/>
                  <a:gd name="T2" fmla="*/ 86 w 477"/>
                  <a:gd name="T3" fmla="*/ 502 h 502"/>
                  <a:gd name="T4" fmla="*/ 0 w 477"/>
                  <a:gd name="T5" fmla="*/ 416 h 502"/>
                  <a:gd name="T6" fmla="*/ 72 w 477"/>
                  <a:gd name="T7" fmla="*/ 330 h 502"/>
                  <a:gd name="T8" fmla="*/ 63 w 477"/>
                  <a:gd name="T9" fmla="*/ 258 h 502"/>
                  <a:gd name="T10" fmla="*/ 144 w 477"/>
                  <a:gd name="T11" fmla="*/ 143 h 502"/>
                  <a:gd name="T12" fmla="*/ 254 w 477"/>
                  <a:gd name="T13" fmla="*/ 20 h 502"/>
                  <a:gd name="T14" fmla="*/ 458 w 477"/>
                  <a:gd name="T15" fmla="*/ 0 h 502"/>
                  <a:gd name="T16" fmla="*/ 477 w 477"/>
                  <a:gd name="T17" fmla="*/ 153 h 502"/>
                  <a:gd name="T18" fmla="*/ 398 w 477"/>
                  <a:gd name="T19" fmla="*/ 172 h 502"/>
                  <a:gd name="T20" fmla="*/ 438 w 477"/>
                  <a:gd name="T21" fmla="*/ 223 h 502"/>
                  <a:gd name="T22" fmla="*/ 404 w 477"/>
                  <a:gd name="T23" fmla="*/ 245 h 502"/>
                  <a:gd name="T24" fmla="*/ 452 w 477"/>
                  <a:gd name="T25" fmla="*/ 355 h 502"/>
                  <a:gd name="T26" fmla="*/ 452 w 477"/>
                  <a:gd name="T27" fmla="*/ 477 h 502"/>
                  <a:gd name="T28" fmla="*/ 330 w 477"/>
                  <a:gd name="T29" fmla="*/ 477 h 502"/>
                  <a:gd name="T30" fmla="*/ 256 w 477"/>
                  <a:gd name="T31" fmla="*/ 464 h 502"/>
                  <a:gd name="T32" fmla="*/ 235 w 477"/>
                  <a:gd name="T33" fmla="*/ 429 h 502"/>
                  <a:gd name="T34" fmla="*/ 162 w 477"/>
                  <a:gd name="T35" fmla="*/ 160 h 502"/>
                  <a:gd name="T36" fmla="*/ 135 w 477"/>
                  <a:gd name="T37" fmla="*/ 275 h 502"/>
                  <a:gd name="T38" fmla="*/ 101 w 477"/>
                  <a:gd name="T39" fmla="*/ 331 h 502"/>
                  <a:gd name="T40" fmla="*/ 171 w 477"/>
                  <a:gd name="T41" fmla="*/ 404 h 502"/>
                  <a:gd name="T42" fmla="*/ 235 w 477"/>
                  <a:gd name="T43" fmla="*/ 378 h 502"/>
                  <a:gd name="T44" fmla="*/ 306 w 477"/>
                  <a:gd name="T45" fmla="*/ 408 h 502"/>
                  <a:gd name="T46" fmla="*/ 378 w 477"/>
                  <a:gd name="T47" fmla="*/ 330 h 502"/>
                  <a:gd name="T48" fmla="*/ 353 w 477"/>
                  <a:gd name="T49" fmla="*/ 245 h 502"/>
                  <a:gd name="T50" fmla="*/ 382 w 477"/>
                  <a:gd name="T51" fmla="*/ 174 h 502"/>
                  <a:gd name="T52" fmla="*/ 273 w 477"/>
                  <a:gd name="T53" fmla="*/ 172 h 502"/>
                  <a:gd name="T54" fmla="*/ 254 w 477"/>
                  <a:gd name="T55" fmla="*/ 101 h 502"/>
                  <a:gd name="T56" fmla="*/ 292 w 477"/>
                  <a:gd name="T57" fmla="*/ 38 h 502"/>
                  <a:gd name="T58" fmla="*/ 439 w 477"/>
                  <a:gd name="T59" fmla="*/ 134 h 502"/>
                  <a:gd name="T60" fmla="*/ 425 w 477"/>
                  <a:gd name="T61" fmla="*/ 382 h 502"/>
                  <a:gd name="T62" fmla="*/ 357 w 477"/>
                  <a:gd name="T63" fmla="*/ 382 h 502"/>
                  <a:gd name="T64" fmla="*/ 357 w 477"/>
                  <a:gd name="T65" fmla="*/ 450 h 502"/>
                  <a:gd name="T66" fmla="*/ 425 w 477"/>
                  <a:gd name="T67" fmla="*/ 450 h 502"/>
                  <a:gd name="T68" fmla="*/ 425 w 477"/>
                  <a:gd name="T69" fmla="*/ 382 h 502"/>
                  <a:gd name="T70" fmla="*/ 86 w 477"/>
                  <a:gd name="T71" fmla="*/ 367 h 502"/>
                  <a:gd name="T72" fmla="*/ 38 w 477"/>
                  <a:gd name="T73" fmla="*/ 416 h 502"/>
                  <a:gd name="T74" fmla="*/ 86 w 477"/>
                  <a:gd name="T75" fmla="*/ 464 h 502"/>
                  <a:gd name="T76" fmla="*/ 134 w 477"/>
                  <a:gd name="T77" fmla="*/ 41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7" h="502">
                    <a:moveTo>
                      <a:pt x="235" y="429"/>
                    </a:moveTo>
                    <a:cubicBezTo>
                      <a:pt x="170" y="429"/>
                      <a:pt x="170" y="429"/>
                      <a:pt x="170" y="429"/>
                    </a:cubicBezTo>
                    <a:cubicBezTo>
                      <a:pt x="168" y="448"/>
                      <a:pt x="159" y="464"/>
                      <a:pt x="146" y="477"/>
                    </a:cubicBezTo>
                    <a:cubicBezTo>
                      <a:pt x="131" y="493"/>
                      <a:pt x="109" y="502"/>
                      <a:pt x="86" y="502"/>
                    </a:cubicBezTo>
                    <a:cubicBezTo>
                      <a:pt x="62" y="502"/>
                      <a:pt x="41" y="493"/>
                      <a:pt x="25" y="477"/>
                    </a:cubicBezTo>
                    <a:cubicBezTo>
                      <a:pt x="10" y="461"/>
                      <a:pt x="0" y="440"/>
                      <a:pt x="0" y="416"/>
                    </a:cubicBezTo>
                    <a:cubicBezTo>
                      <a:pt x="0" y="392"/>
                      <a:pt x="10" y="370"/>
                      <a:pt x="25" y="355"/>
                    </a:cubicBezTo>
                    <a:cubicBezTo>
                      <a:pt x="38" y="342"/>
                      <a:pt x="54" y="333"/>
                      <a:pt x="72" y="330"/>
                    </a:cubicBezTo>
                    <a:cubicBezTo>
                      <a:pt x="48" y="277"/>
                      <a:pt x="48" y="277"/>
                      <a:pt x="48" y="277"/>
                    </a:cubicBezTo>
                    <a:cubicBezTo>
                      <a:pt x="43" y="269"/>
                      <a:pt x="48" y="255"/>
                      <a:pt x="63" y="258"/>
                    </a:cubicBezTo>
                    <a:cubicBezTo>
                      <a:pt x="84" y="263"/>
                      <a:pt x="84" y="263"/>
                      <a:pt x="84" y="263"/>
                    </a:cubicBezTo>
                    <a:cubicBezTo>
                      <a:pt x="94" y="216"/>
                      <a:pt x="115" y="175"/>
                      <a:pt x="144" y="143"/>
                    </a:cubicBezTo>
                    <a:cubicBezTo>
                      <a:pt x="174" y="108"/>
                      <a:pt x="212" y="84"/>
                      <a:pt x="254" y="75"/>
                    </a:cubicBezTo>
                    <a:cubicBezTo>
                      <a:pt x="254" y="20"/>
                      <a:pt x="254" y="20"/>
                      <a:pt x="254" y="20"/>
                    </a:cubicBezTo>
                    <a:cubicBezTo>
                      <a:pt x="254" y="9"/>
                      <a:pt x="264" y="0"/>
                      <a:pt x="275" y="0"/>
                    </a:cubicBezTo>
                    <a:cubicBezTo>
                      <a:pt x="458" y="0"/>
                      <a:pt x="458" y="0"/>
                      <a:pt x="458" y="0"/>
                    </a:cubicBezTo>
                    <a:cubicBezTo>
                      <a:pt x="468" y="0"/>
                      <a:pt x="477" y="9"/>
                      <a:pt x="477" y="19"/>
                    </a:cubicBezTo>
                    <a:cubicBezTo>
                      <a:pt x="477" y="153"/>
                      <a:pt x="477" y="153"/>
                      <a:pt x="477" y="153"/>
                    </a:cubicBezTo>
                    <a:cubicBezTo>
                      <a:pt x="477" y="163"/>
                      <a:pt x="468" y="172"/>
                      <a:pt x="458" y="172"/>
                    </a:cubicBezTo>
                    <a:cubicBezTo>
                      <a:pt x="398" y="172"/>
                      <a:pt x="398" y="172"/>
                      <a:pt x="398" y="172"/>
                    </a:cubicBezTo>
                    <a:cubicBezTo>
                      <a:pt x="398" y="172"/>
                      <a:pt x="399" y="173"/>
                      <a:pt x="399" y="174"/>
                    </a:cubicBezTo>
                    <a:cubicBezTo>
                      <a:pt x="438" y="223"/>
                      <a:pt x="438" y="223"/>
                      <a:pt x="438" y="223"/>
                    </a:cubicBezTo>
                    <a:cubicBezTo>
                      <a:pt x="444" y="229"/>
                      <a:pt x="443" y="245"/>
                      <a:pt x="428" y="245"/>
                    </a:cubicBezTo>
                    <a:cubicBezTo>
                      <a:pt x="404" y="245"/>
                      <a:pt x="404" y="245"/>
                      <a:pt x="404" y="245"/>
                    </a:cubicBezTo>
                    <a:cubicBezTo>
                      <a:pt x="404" y="330"/>
                      <a:pt x="404" y="330"/>
                      <a:pt x="404" y="330"/>
                    </a:cubicBezTo>
                    <a:cubicBezTo>
                      <a:pt x="422" y="333"/>
                      <a:pt x="439" y="342"/>
                      <a:pt x="452" y="355"/>
                    </a:cubicBezTo>
                    <a:cubicBezTo>
                      <a:pt x="467" y="370"/>
                      <a:pt x="477" y="392"/>
                      <a:pt x="477" y="416"/>
                    </a:cubicBezTo>
                    <a:cubicBezTo>
                      <a:pt x="477" y="440"/>
                      <a:pt x="467" y="461"/>
                      <a:pt x="452" y="477"/>
                    </a:cubicBezTo>
                    <a:cubicBezTo>
                      <a:pt x="436" y="493"/>
                      <a:pt x="415" y="502"/>
                      <a:pt x="391" y="502"/>
                    </a:cubicBezTo>
                    <a:cubicBezTo>
                      <a:pt x="367" y="502"/>
                      <a:pt x="346" y="493"/>
                      <a:pt x="330" y="477"/>
                    </a:cubicBezTo>
                    <a:cubicBezTo>
                      <a:pt x="317" y="463"/>
                      <a:pt x="308" y="445"/>
                      <a:pt x="306" y="425"/>
                    </a:cubicBezTo>
                    <a:cubicBezTo>
                      <a:pt x="256" y="464"/>
                      <a:pt x="256" y="464"/>
                      <a:pt x="256" y="464"/>
                    </a:cubicBezTo>
                    <a:cubicBezTo>
                      <a:pt x="249" y="470"/>
                      <a:pt x="235" y="469"/>
                      <a:pt x="235" y="453"/>
                    </a:cubicBezTo>
                    <a:cubicBezTo>
                      <a:pt x="235" y="429"/>
                      <a:pt x="235" y="429"/>
                      <a:pt x="235" y="429"/>
                    </a:cubicBezTo>
                    <a:close/>
                    <a:moveTo>
                      <a:pt x="254" y="101"/>
                    </a:moveTo>
                    <a:cubicBezTo>
                      <a:pt x="219" y="110"/>
                      <a:pt x="188" y="131"/>
                      <a:pt x="162" y="160"/>
                    </a:cubicBezTo>
                    <a:cubicBezTo>
                      <a:pt x="137" y="189"/>
                      <a:pt x="118" y="226"/>
                      <a:pt x="109" y="269"/>
                    </a:cubicBezTo>
                    <a:cubicBezTo>
                      <a:pt x="135" y="275"/>
                      <a:pt x="135" y="275"/>
                      <a:pt x="135" y="275"/>
                    </a:cubicBezTo>
                    <a:cubicBezTo>
                      <a:pt x="148" y="278"/>
                      <a:pt x="147" y="292"/>
                      <a:pt x="140" y="298"/>
                    </a:cubicBezTo>
                    <a:cubicBezTo>
                      <a:pt x="101" y="331"/>
                      <a:pt x="101" y="331"/>
                      <a:pt x="101" y="331"/>
                    </a:cubicBezTo>
                    <a:cubicBezTo>
                      <a:pt x="118" y="334"/>
                      <a:pt x="134" y="342"/>
                      <a:pt x="146" y="355"/>
                    </a:cubicBezTo>
                    <a:cubicBezTo>
                      <a:pt x="159" y="368"/>
                      <a:pt x="168" y="385"/>
                      <a:pt x="171" y="404"/>
                    </a:cubicBezTo>
                    <a:cubicBezTo>
                      <a:pt x="235" y="404"/>
                      <a:pt x="235" y="404"/>
                      <a:pt x="235" y="404"/>
                    </a:cubicBezTo>
                    <a:cubicBezTo>
                      <a:pt x="235" y="378"/>
                      <a:pt x="235" y="378"/>
                      <a:pt x="235" y="378"/>
                    </a:cubicBezTo>
                    <a:cubicBezTo>
                      <a:pt x="235" y="365"/>
                      <a:pt x="248" y="363"/>
                      <a:pt x="256" y="369"/>
                    </a:cubicBezTo>
                    <a:cubicBezTo>
                      <a:pt x="306" y="408"/>
                      <a:pt x="306" y="408"/>
                      <a:pt x="306" y="408"/>
                    </a:cubicBezTo>
                    <a:cubicBezTo>
                      <a:pt x="308" y="387"/>
                      <a:pt x="317" y="368"/>
                      <a:pt x="330" y="355"/>
                    </a:cubicBezTo>
                    <a:cubicBezTo>
                      <a:pt x="343" y="342"/>
                      <a:pt x="360" y="333"/>
                      <a:pt x="378" y="330"/>
                    </a:cubicBezTo>
                    <a:cubicBezTo>
                      <a:pt x="378" y="245"/>
                      <a:pt x="378" y="245"/>
                      <a:pt x="378" y="245"/>
                    </a:cubicBezTo>
                    <a:cubicBezTo>
                      <a:pt x="353" y="245"/>
                      <a:pt x="353" y="245"/>
                      <a:pt x="353" y="245"/>
                    </a:cubicBezTo>
                    <a:cubicBezTo>
                      <a:pt x="340" y="245"/>
                      <a:pt x="338" y="230"/>
                      <a:pt x="344" y="223"/>
                    </a:cubicBezTo>
                    <a:cubicBezTo>
                      <a:pt x="382" y="174"/>
                      <a:pt x="382" y="174"/>
                      <a:pt x="382" y="174"/>
                    </a:cubicBezTo>
                    <a:cubicBezTo>
                      <a:pt x="383" y="173"/>
                      <a:pt x="383" y="172"/>
                      <a:pt x="384" y="172"/>
                    </a:cubicBezTo>
                    <a:cubicBezTo>
                      <a:pt x="273" y="172"/>
                      <a:pt x="273" y="172"/>
                      <a:pt x="273" y="172"/>
                    </a:cubicBezTo>
                    <a:cubicBezTo>
                      <a:pt x="263" y="172"/>
                      <a:pt x="254" y="164"/>
                      <a:pt x="254" y="153"/>
                    </a:cubicBezTo>
                    <a:cubicBezTo>
                      <a:pt x="254" y="101"/>
                      <a:pt x="254" y="101"/>
                      <a:pt x="254" y="101"/>
                    </a:cubicBezTo>
                    <a:close/>
                    <a:moveTo>
                      <a:pt x="439" y="38"/>
                    </a:moveTo>
                    <a:cubicBezTo>
                      <a:pt x="292" y="38"/>
                      <a:pt x="292" y="38"/>
                      <a:pt x="292" y="38"/>
                    </a:cubicBezTo>
                    <a:cubicBezTo>
                      <a:pt x="292" y="134"/>
                      <a:pt x="292" y="134"/>
                      <a:pt x="292" y="134"/>
                    </a:cubicBezTo>
                    <a:cubicBezTo>
                      <a:pt x="439" y="134"/>
                      <a:pt x="439" y="134"/>
                      <a:pt x="439" y="134"/>
                    </a:cubicBezTo>
                    <a:cubicBezTo>
                      <a:pt x="439" y="38"/>
                      <a:pt x="439" y="38"/>
                      <a:pt x="439" y="38"/>
                    </a:cubicBezTo>
                    <a:close/>
                    <a:moveTo>
                      <a:pt x="425" y="382"/>
                    </a:moveTo>
                    <a:cubicBezTo>
                      <a:pt x="416" y="373"/>
                      <a:pt x="404" y="367"/>
                      <a:pt x="391" y="367"/>
                    </a:cubicBezTo>
                    <a:cubicBezTo>
                      <a:pt x="378" y="367"/>
                      <a:pt x="366" y="373"/>
                      <a:pt x="357" y="382"/>
                    </a:cubicBezTo>
                    <a:cubicBezTo>
                      <a:pt x="349" y="390"/>
                      <a:pt x="343" y="402"/>
                      <a:pt x="343" y="416"/>
                    </a:cubicBezTo>
                    <a:cubicBezTo>
                      <a:pt x="343" y="429"/>
                      <a:pt x="349" y="441"/>
                      <a:pt x="357" y="450"/>
                    </a:cubicBezTo>
                    <a:cubicBezTo>
                      <a:pt x="366" y="459"/>
                      <a:pt x="378" y="464"/>
                      <a:pt x="391" y="464"/>
                    </a:cubicBezTo>
                    <a:cubicBezTo>
                      <a:pt x="404" y="464"/>
                      <a:pt x="416" y="459"/>
                      <a:pt x="425" y="450"/>
                    </a:cubicBezTo>
                    <a:cubicBezTo>
                      <a:pt x="434" y="441"/>
                      <a:pt x="439" y="429"/>
                      <a:pt x="439" y="416"/>
                    </a:cubicBezTo>
                    <a:cubicBezTo>
                      <a:pt x="439" y="402"/>
                      <a:pt x="434" y="390"/>
                      <a:pt x="425" y="382"/>
                    </a:cubicBezTo>
                    <a:close/>
                    <a:moveTo>
                      <a:pt x="120" y="382"/>
                    </a:moveTo>
                    <a:cubicBezTo>
                      <a:pt x="111" y="373"/>
                      <a:pt x="99" y="367"/>
                      <a:pt x="86" y="367"/>
                    </a:cubicBezTo>
                    <a:cubicBezTo>
                      <a:pt x="73" y="367"/>
                      <a:pt x="61" y="373"/>
                      <a:pt x="52" y="382"/>
                    </a:cubicBezTo>
                    <a:cubicBezTo>
                      <a:pt x="43" y="390"/>
                      <a:pt x="38" y="402"/>
                      <a:pt x="38" y="416"/>
                    </a:cubicBezTo>
                    <a:cubicBezTo>
                      <a:pt x="38" y="429"/>
                      <a:pt x="43" y="441"/>
                      <a:pt x="52" y="450"/>
                    </a:cubicBezTo>
                    <a:cubicBezTo>
                      <a:pt x="61" y="459"/>
                      <a:pt x="73" y="464"/>
                      <a:pt x="86" y="464"/>
                    </a:cubicBezTo>
                    <a:cubicBezTo>
                      <a:pt x="99" y="464"/>
                      <a:pt x="111" y="459"/>
                      <a:pt x="120" y="450"/>
                    </a:cubicBezTo>
                    <a:cubicBezTo>
                      <a:pt x="128" y="441"/>
                      <a:pt x="134" y="429"/>
                      <a:pt x="134" y="416"/>
                    </a:cubicBezTo>
                    <a:cubicBezTo>
                      <a:pt x="134" y="402"/>
                      <a:pt x="128" y="390"/>
                      <a:pt x="120" y="3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a:solidFill>
                    <a:srgbClr val="002060"/>
                  </a:solidFill>
                  <a:cs typeface="+mn-ea"/>
                  <a:sym typeface="+mn-lt"/>
                </a:endParaRPr>
              </a:p>
            </p:txBody>
          </p:sp>
        </p:grpSp>
      </p:grpSp>
      <p:grpSp>
        <p:nvGrpSpPr>
          <p:cNvPr id="46" name="组合 27">
            <a:extLst>
              <a:ext uri="{FF2B5EF4-FFF2-40B4-BE49-F238E27FC236}">
                <a16:creationId xmlns:a16="http://schemas.microsoft.com/office/drawing/2014/main" id="{BF768E0C-26EB-491D-869F-D41C61E18450}"/>
              </a:ext>
            </a:extLst>
          </p:cNvPr>
          <p:cNvGrpSpPr/>
          <p:nvPr/>
        </p:nvGrpSpPr>
        <p:grpSpPr>
          <a:xfrm>
            <a:off x="6550835" y="1801994"/>
            <a:ext cx="4010485" cy="673954"/>
            <a:chOff x="8215313" y="1674813"/>
            <a:chExt cx="5347314" cy="898605"/>
          </a:xfrm>
        </p:grpSpPr>
        <p:sp>
          <p:nvSpPr>
            <p:cNvPr id="47" name="矩形 46">
              <a:extLst>
                <a:ext uri="{FF2B5EF4-FFF2-40B4-BE49-F238E27FC236}">
                  <a16:creationId xmlns:a16="http://schemas.microsoft.com/office/drawing/2014/main" id="{7EB4DB55-8B2C-4CBF-9B20-513D2D701AE8}"/>
                </a:ext>
              </a:extLst>
            </p:cNvPr>
            <p:cNvSpPr/>
            <p:nvPr/>
          </p:nvSpPr>
          <p:spPr>
            <a:xfrm>
              <a:off x="8215313" y="2028825"/>
              <a:ext cx="5347314" cy="544593"/>
            </a:xfrm>
            <a:prstGeom prst="rect">
              <a:avLst/>
            </a:prstGeom>
            <a:noFill/>
          </p:spPr>
          <p:txBody>
            <a:bodyPr wrap="square">
              <a:spAutoFit/>
            </a:bodyPr>
            <a:lstStyle/>
            <a:p>
              <a:pPr>
                <a:lnSpc>
                  <a:spcPct val="130000"/>
                </a:lnSpc>
                <a:defRPr/>
              </a:pPr>
              <a:r>
                <a:rPr lang="zh-CN" altLang="en-US" sz="790" dirty="0">
                  <a:solidFill>
                    <a:srgbClr val="002060"/>
                  </a:solidFill>
                  <a:cs typeface="+mn-ea"/>
                  <a:sym typeface="+mn-lt"/>
                </a:rPr>
                <a:t>点击添加正文、温提示正文行距在</a:t>
              </a:r>
              <a:r>
                <a:rPr lang="en-US" altLang="zh-CN" sz="790" dirty="0">
                  <a:solidFill>
                    <a:srgbClr val="002060"/>
                  </a:solidFill>
                  <a:cs typeface="+mn-ea"/>
                  <a:sym typeface="+mn-lt"/>
                </a:rPr>
                <a:t>1.2~1.3</a:t>
              </a:r>
              <a:r>
                <a:rPr lang="zh-CN" altLang="en-US" sz="790" dirty="0">
                  <a:solidFill>
                    <a:srgbClr val="002060"/>
                  </a:solidFill>
                  <a:cs typeface="+mn-ea"/>
                  <a:sym typeface="+mn-lt"/>
                </a:rPr>
                <a:t>之间点击添加正文、温提示正文行距在</a:t>
              </a:r>
              <a:r>
                <a:rPr lang="en-US" altLang="zh-CN" sz="790" dirty="0">
                  <a:solidFill>
                    <a:srgbClr val="002060"/>
                  </a:solidFill>
                  <a:cs typeface="+mn-ea"/>
                  <a:sym typeface="+mn-lt"/>
                </a:rPr>
                <a:t>1.2~1.3</a:t>
              </a:r>
              <a:r>
                <a:rPr lang="zh-CN" altLang="en-US" sz="790" dirty="0">
                  <a:solidFill>
                    <a:srgbClr val="002060"/>
                  </a:solidFill>
                  <a:cs typeface="+mn-ea"/>
                  <a:sym typeface="+mn-lt"/>
                </a:rPr>
                <a:t>之间点击添加正文、温提示正文行距在</a:t>
              </a:r>
              <a:r>
                <a:rPr lang="en-US" altLang="zh-CN" sz="790" dirty="0">
                  <a:solidFill>
                    <a:srgbClr val="002060"/>
                  </a:solidFill>
                  <a:cs typeface="+mn-ea"/>
                  <a:sym typeface="+mn-lt"/>
                </a:rPr>
                <a:t>1.2~1.3</a:t>
              </a:r>
              <a:r>
                <a:rPr lang="zh-CN" altLang="en-US" sz="790" dirty="0">
                  <a:solidFill>
                    <a:srgbClr val="002060"/>
                  </a:solidFill>
                  <a:cs typeface="+mn-ea"/>
                  <a:sym typeface="+mn-lt"/>
                </a:rPr>
                <a:t>之间点击添点击添</a:t>
              </a:r>
            </a:p>
          </p:txBody>
        </p:sp>
        <p:sp>
          <p:nvSpPr>
            <p:cNvPr id="48" name="文本框 47">
              <a:extLst>
                <a:ext uri="{FF2B5EF4-FFF2-40B4-BE49-F238E27FC236}">
                  <a16:creationId xmlns:a16="http://schemas.microsoft.com/office/drawing/2014/main" id="{531F23A0-6E7B-462A-B970-44C006020640}"/>
                </a:ext>
              </a:extLst>
            </p:cNvPr>
            <p:cNvSpPr txBox="1"/>
            <p:nvPr/>
          </p:nvSpPr>
          <p:spPr>
            <a:xfrm>
              <a:off x="8215313" y="1674813"/>
              <a:ext cx="2622127" cy="426720"/>
            </a:xfrm>
            <a:prstGeom prst="rect">
              <a:avLst/>
            </a:prstGeom>
          </p:spPr>
          <p:txBody>
            <a:bodyPr wrap="square">
              <a:spAutoFit/>
            </a:bodyPr>
            <a:lstStyle>
              <a:defPPr>
                <a:defRPr lang="zh-CN"/>
              </a:defPPr>
              <a:lvl1pPr>
                <a:defRPr sz="2400">
                  <a:solidFill>
                    <a:schemeClr val="bg2">
                      <a:lumMod val="25000"/>
                      <a:alpha val="85000"/>
                    </a:schemeClr>
                  </a:solidFill>
                  <a:latin typeface="+mn-ea"/>
                </a:defRPr>
              </a:lvl1pPr>
            </a:lstStyle>
            <a:p>
              <a:pPr>
                <a:defRPr/>
              </a:pPr>
              <a:r>
                <a:rPr lang="zh-CN" altLang="en-US" sz="1500" b="1" dirty="0">
                  <a:solidFill>
                    <a:srgbClr val="002060"/>
                  </a:solidFill>
                  <a:latin typeface="+mn-lt"/>
                  <a:cs typeface="+mn-ea"/>
                  <a:sym typeface="+mn-lt"/>
                </a:rPr>
                <a:t>点击此处添加标题</a:t>
              </a:r>
            </a:p>
          </p:txBody>
        </p:sp>
      </p:grpSp>
      <p:pic>
        <p:nvPicPr>
          <p:cNvPr id="49" name="图片 48">
            <a:extLst>
              <a:ext uri="{FF2B5EF4-FFF2-40B4-BE49-F238E27FC236}">
                <a16:creationId xmlns:a16="http://schemas.microsoft.com/office/drawing/2014/main" id="{29B337EE-4F61-4DC7-A80B-74DC4F882BEB}"/>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t="-1"/>
          <a:stretch/>
        </p:blipFill>
        <p:spPr>
          <a:xfrm>
            <a:off x="2140336" y="2117188"/>
            <a:ext cx="3494102" cy="2250446"/>
          </a:xfrm>
          <a:prstGeom prst="rect">
            <a:avLst/>
          </a:prstGeom>
        </p:spPr>
      </p:pic>
      <p:sp>
        <p:nvSpPr>
          <p:cNvPr id="51" name="PA_文本框 76">
            <a:extLst>
              <a:ext uri="{FF2B5EF4-FFF2-40B4-BE49-F238E27FC236}">
                <a16:creationId xmlns:a16="http://schemas.microsoft.com/office/drawing/2014/main" id="{1A7228DE-F1D5-4B42-B64E-677E10C8DD36}"/>
              </a:ext>
            </a:extLst>
          </p:cNvPr>
          <p:cNvSpPr txBox="1"/>
          <p:nvPr>
            <p:custDataLst>
              <p:tags r:id="rId4"/>
            </p:custDataLst>
          </p:nvPr>
        </p:nvSpPr>
        <p:spPr>
          <a:xfrm>
            <a:off x="5234880" y="222356"/>
            <a:ext cx="1722238" cy="400110"/>
          </a:xfrm>
          <a:prstGeom prst="rect">
            <a:avLst/>
          </a:prstGeom>
          <a:noFill/>
        </p:spPr>
        <p:txBody>
          <a:bodyPr wrap="square" rtlCol="0">
            <a:spAutoFit/>
          </a:bodyPr>
          <a:lstStyle/>
          <a:p>
            <a:pPr algn="ctr"/>
            <a:r>
              <a:rPr lang="zh-CN" altLang="en-US" sz="2000" dirty="0">
                <a:solidFill>
                  <a:srgbClr val="779464"/>
                </a:solidFill>
                <a:cs typeface="+mn-ea"/>
                <a:sym typeface="+mn-lt"/>
              </a:rPr>
              <a:t>此处添加标题</a:t>
            </a:r>
          </a:p>
        </p:txBody>
      </p:sp>
      <p:sp>
        <p:nvSpPr>
          <p:cNvPr id="52" name="PA_文本框 6">
            <a:extLst>
              <a:ext uri="{FF2B5EF4-FFF2-40B4-BE49-F238E27FC236}">
                <a16:creationId xmlns:a16="http://schemas.microsoft.com/office/drawing/2014/main" id="{6B12E8D1-61A5-4E50-99F5-68079877653D}"/>
              </a:ext>
            </a:extLst>
          </p:cNvPr>
          <p:cNvSpPr txBox="1"/>
          <p:nvPr>
            <p:custDataLst>
              <p:tags r:id="rId5"/>
            </p:custDataLst>
          </p:nvPr>
        </p:nvSpPr>
        <p:spPr>
          <a:xfrm>
            <a:off x="4569336" y="523592"/>
            <a:ext cx="3053327" cy="276999"/>
          </a:xfrm>
          <a:prstGeom prst="rect">
            <a:avLst/>
          </a:prstGeom>
          <a:noFill/>
        </p:spPr>
        <p:txBody>
          <a:bodyPr wrap="square" rtlCol="0">
            <a:spAutoFit/>
          </a:bodyPr>
          <a:lstStyle/>
          <a:p>
            <a:pPr algn="ctr">
              <a:spcBef>
                <a:spcPct val="0"/>
              </a:spcBef>
            </a:pPr>
            <a:r>
              <a:rPr lang="en-US" altLang="zh-CN" sz="1200" dirty="0">
                <a:solidFill>
                  <a:schemeClr val="tx1">
                    <a:lumMod val="75000"/>
                    <a:lumOff val="25000"/>
                  </a:schemeClr>
                </a:solidFill>
                <a:cs typeface="+mn-ea"/>
                <a:sym typeface="+mn-lt"/>
              </a:rPr>
              <a:t>Please add the title here</a:t>
            </a:r>
          </a:p>
        </p:txBody>
      </p:sp>
      <p:cxnSp>
        <p:nvCxnSpPr>
          <p:cNvPr id="53" name="PA_直接连接符 7">
            <a:extLst>
              <a:ext uri="{FF2B5EF4-FFF2-40B4-BE49-F238E27FC236}">
                <a16:creationId xmlns:a16="http://schemas.microsoft.com/office/drawing/2014/main" id="{E9409DE3-9B9C-4CCD-9401-90BB67D69418}"/>
              </a:ext>
            </a:extLst>
          </p:cNvPr>
          <p:cNvCxnSpPr/>
          <p:nvPr>
            <p:custDataLst>
              <p:tags r:id="rId6"/>
            </p:custDataLst>
          </p:nvPr>
        </p:nvCxnSpPr>
        <p:spPr>
          <a:xfrm>
            <a:off x="6027654" y="832587"/>
            <a:ext cx="136690" cy="0"/>
          </a:xfrm>
          <a:prstGeom prst="line">
            <a:avLst/>
          </a:prstGeom>
          <a:ln w="19050" cap="rnd">
            <a:solidFill>
              <a:srgbClr val="77946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0396959"/>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1000"/>
                                        <p:tgtEl>
                                          <p:spTgt spid="52"/>
                                        </p:tgtEl>
                                      </p:cBhvr>
                                    </p:animEffect>
                                    <p:anim calcmode="lin" valueType="num">
                                      <p:cBhvr>
                                        <p:cTn id="8" dur="1000" fill="hold"/>
                                        <p:tgtEl>
                                          <p:spTgt spid="52"/>
                                        </p:tgtEl>
                                        <p:attrNameLst>
                                          <p:attrName>ppt_x</p:attrName>
                                        </p:attrNameLst>
                                      </p:cBhvr>
                                      <p:tavLst>
                                        <p:tav tm="0">
                                          <p:val>
                                            <p:strVal val="#ppt_x"/>
                                          </p:val>
                                        </p:tav>
                                        <p:tav tm="100000">
                                          <p:val>
                                            <p:strVal val="#ppt_x"/>
                                          </p:val>
                                        </p:tav>
                                      </p:tavLst>
                                    </p:anim>
                                    <p:anim calcmode="lin" valueType="num">
                                      <p:cBhvr>
                                        <p:cTn id="9" dur="1000" fill="hold"/>
                                        <p:tgtEl>
                                          <p:spTgt spid="5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00"/>
                                  </p:stCondLst>
                                  <p:childTnLst>
                                    <p:set>
                                      <p:cBhvr>
                                        <p:cTn id="11" dur="1" fill="hold">
                                          <p:stCondLst>
                                            <p:cond delay="0"/>
                                          </p:stCondLst>
                                        </p:cTn>
                                        <p:tgtEl>
                                          <p:spTgt spid="53"/>
                                        </p:tgtEl>
                                        <p:attrNameLst>
                                          <p:attrName>style.visibility</p:attrName>
                                        </p:attrNameLst>
                                      </p:cBhvr>
                                      <p:to>
                                        <p:strVal val="visible"/>
                                      </p:to>
                                    </p:set>
                                    <p:animEffect transition="in" filter="fade">
                                      <p:cBhvr>
                                        <p:cTn id="12" dur="1000"/>
                                        <p:tgtEl>
                                          <p:spTgt spid="53"/>
                                        </p:tgtEl>
                                      </p:cBhvr>
                                    </p:animEffect>
                                    <p:anim calcmode="lin" valueType="num">
                                      <p:cBhvr>
                                        <p:cTn id="13" dur="1000" fill="hold"/>
                                        <p:tgtEl>
                                          <p:spTgt spid="53"/>
                                        </p:tgtEl>
                                        <p:attrNameLst>
                                          <p:attrName>ppt_x</p:attrName>
                                        </p:attrNameLst>
                                      </p:cBhvr>
                                      <p:tavLst>
                                        <p:tav tm="0">
                                          <p:val>
                                            <p:strVal val="#ppt_x"/>
                                          </p:val>
                                        </p:tav>
                                        <p:tav tm="100000">
                                          <p:val>
                                            <p:strVal val="#ppt_x"/>
                                          </p:val>
                                        </p:tav>
                                      </p:tavLst>
                                    </p:anim>
                                    <p:anim calcmode="lin" valueType="num">
                                      <p:cBhvr>
                                        <p:cTn id="14" dur="1000" fill="hold"/>
                                        <p:tgtEl>
                                          <p:spTgt spid="5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20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par>
                                <p:cTn id="25" presetID="17" presetClass="entr" presetSubtype="10" fill="hold" grpId="0" nodeType="withEffect">
                                  <p:stCondLst>
                                    <p:cond delay="300"/>
                                  </p:stCondLst>
                                  <p:iterate type="lt">
                                    <p:tmPct val="10000"/>
                                  </p:iterate>
                                  <p:childTnLst>
                                    <p:set>
                                      <p:cBhvr>
                                        <p:cTn id="26" dur="1" fill="hold">
                                          <p:stCondLst>
                                            <p:cond delay="0"/>
                                          </p:stCondLst>
                                        </p:cTn>
                                        <p:tgtEl>
                                          <p:spTgt spid="22"/>
                                        </p:tgtEl>
                                        <p:attrNameLst>
                                          <p:attrName>style.visibility</p:attrName>
                                        </p:attrNameLst>
                                      </p:cBhvr>
                                      <p:to>
                                        <p:strVal val="visible"/>
                                      </p:to>
                                    </p:set>
                                    <p:anim calcmode="lin" valueType="num">
                                      <p:cBhvr>
                                        <p:cTn id="27" dur="500" fill="hold"/>
                                        <p:tgtEl>
                                          <p:spTgt spid="22"/>
                                        </p:tgtEl>
                                        <p:attrNameLst>
                                          <p:attrName>ppt_w</p:attrName>
                                        </p:attrNameLst>
                                      </p:cBhvr>
                                      <p:tavLst>
                                        <p:tav tm="0">
                                          <p:val>
                                            <p:fltVal val="0"/>
                                          </p:val>
                                        </p:tav>
                                        <p:tav tm="100000">
                                          <p:val>
                                            <p:strVal val="#ppt_w"/>
                                          </p:val>
                                        </p:tav>
                                      </p:tavLst>
                                    </p:anim>
                                    <p:anim calcmode="lin" valueType="num">
                                      <p:cBhvr>
                                        <p:cTn id="28" dur="500" fill="hold"/>
                                        <p:tgtEl>
                                          <p:spTgt spid="22"/>
                                        </p:tgtEl>
                                        <p:attrNameLst>
                                          <p:attrName>ppt_h</p:attrName>
                                        </p:attrNameLst>
                                      </p:cBhvr>
                                      <p:tavLst>
                                        <p:tav tm="0">
                                          <p:val>
                                            <p:strVal val="#ppt_h"/>
                                          </p:val>
                                        </p:tav>
                                        <p:tav tm="100000">
                                          <p:val>
                                            <p:strVal val="#ppt_h"/>
                                          </p:val>
                                        </p:tav>
                                      </p:tavLst>
                                    </p:anim>
                                  </p:childTnLst>
                                </p:cTn>
                              </p:par>
                              <p:par>
                                <p:cTn id="29" presetID="26" presetClass="entr" presetSubtype="0" fill="hold" grpId="0" nodeType="withEffect">
                                  <p:stCondLst>
                                    <p:cond delay="600"/>
                                  </p:stCondLst>
                                  <p:iterate type="lt">
                                    <p:tmPct val="3896"/>
                                  </p:iterate>
                                  <p:childTnLst>
                                    <p:set>
                                      <p:cBhvr>
                                        <p:cTn id="30" dur="1" fill="hold">
                                          <p:stCondLst>
                                            <p:cond delay="0"/>
                                          </p:stCondLst>
                                        </p:cTn>
                                        <p:tgtEl>
                                          <p:spTgt spid="21"/>
                                        </p:tgtEl>
                                        <p:attrNameLst>
                                          <p:attrName>style.visibility</p:attrName>
                                        </p:attrNameLst>
                                      </p:cBhvr>
                                      <p:to>
                                        <p:strVal val="visible"/>
                                      </p:to>
                                    </p:set>
                                    <p:animEffect transition="in" filter="wipe(down)">
                                      <p:cBhvr>
                                        <p:cTn id="31" dur="145">
                                          <p:stCondLst>
                                            <p:cond delay="0"/>
                                          </p:stCondLst>
                                        </p:cTn>
                                        <p:tgtEl>
                                          <p:spTgt spid="21"/>
                                        </p:tgtEl>
                                      </p:cBhvr>
                                    </p:animEffect>
                                    <p:anim calcmode="lin" valueType="num">
                                      <p:cBhvr>
                                        <p:cTn id="32" dur="456" tmFilter="0,0; 0.14,0.36; 0.43,0.73; 0.71,0.91; 1.0,1.0">
                                          <p:stCondLst>
                                            <p:cond delay="0"/>
                                          </p:stCondLst>
                                        </p:cTn>
                                        <p:tgtEl>
                                          <p:spTgt spid="21"/>
                                        </p:tgtEl>
                                        <p:attrNameLst>
                                          <p:attrName>ppt_x</p:attrName>
                                        </p:attrNameLst>
                                      </p:cBhvr>
                                      <p:tavLst>
                                        <p:tav tm="0">
                                          <p:val>
                                            <p:strVal val="#ppt_x-0.25"/>
                                          </p:val>
                                        </p:tav>
                                        <p:tav tm="100000">
                                          <p:val>
                                            <p:strVal val="#ppt_x"/>
                                          </p:val>
                                        </p:tav>
                                      </p:tavLst>
                                    </p:anim>
                                    <p:anim calcmode="lin" valueType="num">
                                      <p:cBhvr>
                                        <p:cTn id="33" dur="166" tmFilter="0.0,0.0; 0.25,0.07; 0.50,0.2; 0.75,0.467; 1.0,1.0">
                                          <p:stCondLst>
                                            <p:cond delay="0"/>
                                          </p:stCondLst>
                                        </p:cTn>
                                        <p:tgtEl>
                                          <p:spTgt spid="21"/>
                                        </p:tgtEl>
                                        <p:attrNameLst>
                                          <p:attrName>ppt_y</p:attrName>
                                        </p:attrNameLst>
                                      </p:cBhvr>
                                      <p:tavLst>
                                        <p:tav tm="0" fmla="#ppt_y-sin(pi*$)/3">
                                          <p:val>
                                            <p:fltVal val="0.5"/>
                                          </p:val>
                                        </p:tav>
                                        <p:tav tm="100000">
                                          <p:val>
                                            <p:fltVal val="1"/>
                                          </p:val>
                                        </p:tav>
                                      </p:tavLst>
                                    </p:anim>
                                    <p:anim calcmode="lin" valueType="num">
                                      <p:cBhvr>
                                        <p:cTn id="34" dur="166" tmFilter="0, 0; 0.125,0.2665; 0.25,0.4; 0.375,0.465; 0.5,0.5;  0.625,0.535; 0.75,0.6; 0.875,0.7335; 1,1">
                                          <p:stCondLst>
                                            <p:cond delay="166"/>
                                          </p:stCondLst>
                                        </p:cTn>
                                        <p:tgtEl>
                                          <p:spTgt spid="21"/>
                                        </p:tgtEl>
                                        <p:attrNameLst>
                                          <p:attrName>ppt_y</p:attrName>
                                        </p:attrNameLst>
                                      </p:cBhvr>
                                      <p:tavLst>
                                        <p:tav tm="0" fmla="#ppt_y-sin(pi*$)/9">
                                          <p:val>
                                            <p:fltVal val="0"/>
                                          </p:val>
                                        </p:tav>
                                        <p:tav tm="100000">
                                          <p:val>
                                            <p:fltVal val="1"/>
                                          </p:val>
                                        </p:tav>
                                      </p:tavLst>
                                    </p:anim>
                                    <p:anim calcmode="lin" valueType="num">
                                      <p:cBhvr>
                                        <p:cTn id="35" dur="83" tmFilter="0, 0; 0.125,0.2665; 0.25,0.4; 0.375,0.465; 0.5,0.5;  0.625,0.535; 0.75,0.6; 0.875,0.7335; 1,1">
                                          <p:stCondLst>
                                            <p:cond delay="331"/>
                                          </p:stCondLst>
                                        </p:cTn>
                                        <p:tgtEl>
                                          <p:spTgt spid="21"/>
                                        </p:tgtEl>
                                        <p:attrNameLst>
                                          <p:attrName>ppt_y</p:attrName>
                                        </p:attrNameLst>
                                      </p:cBhvr>
                                      <p:tavLst>
                                        <p:tav tm="0" fmla="#ppt_y-sin(pi*$)/27">
                                          <p:val>
                                            <p:fltVal val="0"/>
                                          </p:val>
                                        </p:tav>
                                        <p:tav tm="100000">
                                          <p:val>
                                            <p:fltVal val="1"/>
                                          </p:val>
                                        </p:tav>
                                      </p:tavLst>
                                    </p:anim>
                                    <p:anim calcmode="lin" valueType="num">
                                      <p:cBhvr>
                                        <p:cTn id="36" dur="41" tmFilter="0, 0; 0.125,0.2665; 0.25,0.4; 0.375,0.465; 0.5,0.5;  0.625,0.535; 0.75,0.6; 0.875,0.7335; 1,1">
                                          <p:stCondLst>
                                            <p:cond delay="414"/>
                                          </p:stCondLst>
                                        </p:cTn>
                                        <p:tgtEl>
                                          <p:spTgt spid="21"/>
                                        </p:tgtEl>
                                        <p:attrNameLst>
                                          <p:attrName>ppt_y</p:attrName>
                                        </p:attrNameLst>
                                      </p:cBhvr>
                                      <p:tavLst>
                                        <p:tav tm="0" fmla="#ppt_y-sin(pi*$)/81">
                                          <p:val>
                                            <p:fltVal val="0"/>
                                          </p:val>
                                        </p:tav>
                                        <p:tav tm="100000">
                                          <p:val>
                                            <p:fltVal val="1"/>
                                          </p:val>
                                        </p:tav>
                                      </p:tavLst>
                                    </p:anim>
                                    <p:animScale>
                                      <p:cBhvr>
                                        <p:cTn id="37" dur="7">
                                          <p:stCondLst>
                                            <p:cond delay="162"/>
                                          </p:stCondLst>
                                        </p:cTn>
                                        <p:tgtEl>
                                          <p:spTgt spid="21"/>
                                        </p:tgtEl>
                                      </p:cBhvr>
                                      <p:to x="100000" y="60000"/>
                                    </p:animScale>
                                    <p:animScale>
                                      <p:cBhvr>
                                        <p:cTn id="38" dur="41" decel="50000">
                                          <p:stCondLst>
                                            <p:cond delay="169"/>
                                          </p:stCondLst>
                                        </p:cTn>
                                        <p:tgtEl>
                                          <p:spTgt spid="21"/>
                                        </p:tgtEl>
                                      </p:cBhvr>
                                      <p:to x="100000" y="100000"/>
                                    </p:animScale>
                                    <p:animScale>
                                      <p:cBhvr>
                                        <p:cTn id="39" dur="7">
                                          <p:stCondLst>
                                            <p:cond delay="328"/>
                                          </p:stCondLst>
                                        </p:cTn>
                                        <p:tgtEl>
                                          <p:spTgt spid="21"/>
                                        </p:tgtEl>
                                      </p:cBhvr>
                                      <p:to x="100000" y="80000"/>
                                    </p:animScale>
                                    <p:animScale>
                                      <p:cBhvr>
                                        <p:cTn id="40" dur="41" decel="50000">
                                          <p:stCondLst>
                                            <p:cond delay="335"/>
                                          </p:stCondLst>
                                        </p:cTn>
                                        <p:tgtEl>
                                          <p:spTgt spid="21"/>
                                        </p:tgtEl>
                                      </p:cBhvr>
                                      <p:to x="100000" y="100000"/>
                                    </p:animScale>
                                    <p:animScale>
                                      <p:cBhvr>
                                        <p:cTn id="41" dur="7">
                                          <p:stCondLst>
                                            <p:cond delay="410"/>
                                          </p:stCondLst>
                                        </p:cTn>
                                        <p:tgtEl>
                                          <p:spTgt spid="21"/>
                                        </p:tgtEl>
                                      </p:cBhvr>
                                      <p:to x="100000" y="90000"/>
                                    </p:animScale>
                                    <p:animScale>
                                      <p:cBhvr>
                                        <p:cTn id="42" dur="41" decel="50000">
                                          <p:stCondLst>
                                            <p:cond delay="417"/>
                                          </p:stCondLst>
                                        </p:cTn>
                                        <p:tgtEl>
                                          <p:spTgt spid="21"/>
                                        </p:tgtEl>
                                      </p:cBhvr>
                                      <p:to x="100000" y="100000"/>
                                    </p:animScale>
                                    <p:animScale>
                                      <p:cBhvr>
                                        <p:cTn id="43" dur="7">
                                          <p:stCondLst>
                                            <p:cond delay="452"/>
                                          </p:stCondLst>
                                        </p:cTn>
                                        <p:tgtEl>
                                          <p:spTgt spid="21"/>
                                        </p:tgtEl>
                                      </p:cBhvr>
                                      <p:to x="100000" y="95000"/>
                                    </p:animScale>
                                    <p:animScale>
                                      <p:cBhvr>
                                        <p:cTn id="44" dur="41" decel="50000">
                                          <p:stCondLst>
                                            <p:cond delay="459"/>
                                          </p:stCondLst>
                                        </p:cTn>
                                        <p:tgtEl>
                                          <p:spTgt spid="21"/>
                                        </p:tgtEl>
                                      </p:cBhvr>
                                      <p:to x="100000" y="100000"/>
                                    </p:animScale>
                                  </p:childTnLst>
                                </p:cTn>
                              </p:par>
                              <p:par>
                                <p:cTn id="45" presetID="31" presetClass="entr" presetSubtype="0" fill="hold" nodeType="withEffect">
                                  <p:stCondLst>
                                    <p:cond delay="900"/>
                                  </p:stCondLst>
                                  <p:childTnLst>
                                    <p:set>
                                      <p:cBhvr>
                                        <p:cTn id="46" dur="1" fill="hold">
                                          <p:stCondLst>
                                            <p:cond delay="0"/>
                                          </p:stCondLst>
                                        </p:cTn>
                                        <p:tgtEl>
                                          <p:spTgt spid="41"/>
                                        </p:tgtEl>
                                        <p:attrNameLst>
                                          <p:attrName>style.visibility</p:attrName>
                                        </p:attrNameLst>
                                      </p:cBhvr>
                                      <p:to>
                                        <p:strVal val="visible"/>
                                      </p:to>
                                    </p:set>
                                    <p:anim calcmode="lin" valueType="num">
                                      <p:cBhvr>
                                        <p:cTn id="47" dur="1000" fill="hold"/>
                                        <p:tgtEl>
                                          <p:spTgt spid="41"/>
                                        </p:tgtEl>
                                        <p:attrNameLst>
                                          <p:attrName>ppt_w</p:attrName>
                                        </p:attrNameLst>
                                      </p:cBhvr>
                                      <p:tavLst>
                                        <p:tav tm="0">
                                          <p:val>
                                            <p:fltVal val="0"/>
                                          </p:val>
                                        </p:tav>
                                        <p:tav tm="100000">
                                          <p:val>
                                            <p:strVal val="#ppt_w"/>
                                          </p:val>
                                        </p:tav>
                                      </p:tavLst>
                                    </p:anim>
                                    <p:anim calcmode="lin" valueType="num">
                                      <p:cBhvr>
                                        <p:cTn id="48" dur="1000" fill="hold"/>
                                        <p:tgtEl>
                                          <p:spTgt spid="41"/>
                                        </p:tgtEl>
                                        <p:attrNameLst>
                                          <p:attrName>ppt_h</p:attrName>
                                        </p:attrNameLst>
                                      </p:cBhvr>
                                      <p:tavLst>
                                        <p:tav tm="0">
                                          <p:val>
                                            <p:fltVal val="0"/>
                                          </p:val>
                                        </p:tav>
                                        <p:tav tm="100000">
                                          <p:val>
                                            <p:strVal val="#ppt_h"/>
                                          </p:val>
                                        </p:tav>
                                      </p:tavLst>
                                    </p:anim>
                                    <p:anim calcmode="lin" valueType="num">
                                      <p:cBhvr>
                                        <p:cTn id="49" dur="1000" fill="hold"/>
                                        <p:tgtEl>
                                          <p:spTgt spid="41"/>
                                        </p:tgtEl>
                                        <p:attrNameLst>
                                          <p:attrName>style.rotation</p:attrName>
                                        </p:attrNameLst>
                                      </p:cBhvr>
                                      <p:tavLst>
                                        <p:tav tm="0">
                                          <p:val>
                                            <p:fltVal val="90"/>
                                          </p:val>
                                        </p:tav>
                                        <p:tav tm="100000">
                                          <p:val>
                                            <p:fltVal val="0"/>
                                          </p:val>
                                        </p:tav>
                                      </p:tavLst>
                                    </p:anim>
                                    <p:animEffect transition="in" filter="fade">
                                      <p:cBhvr>
                                        <p:cTn id="50" dur="1000"/>
                                        <p:tgtEl>
                                          <p:spTgt spid="41"/>
                                        </p:tgtEl>
                                      </p:cBhvr>
                                    </p:animEffect>
                                  </p:childTnLst>
                                </p:cTn>
                              </p:par>
                              <p:par>
                                <p:cTn id="51" presetID="22" presetClass="entr" presetSubtype="1" fill="hold" nodeType="withEffect">
                                  <p:stCondLst>
                                    <p:cond delay="1400"/>
                                  </p:stCondLst>
                                  <p:childTnLst>
                                    <p:set>
                                      <p:cBhvr>
                                        <p:cTn id="52" dur="1" fill="hold">
                                          <p:stCondLst>
                                            <p:cond delay="0"/>
                                          </p:stCondLst>
                                        </p:cTn>
                                        <p:tgtEl>
                                          <p:spTgt spid="46"/>
                                        </p:tgtEl>
                                        <p:attrNameLst>
                                          <p:attrName>style.visibility</p:attrName>
                                        </p:attrNameLst>
                                      </p:cBhvr>
                                      <p:to>
                                        <p:strVal val="visible"/>
                                      </p:to>
                                    </p:set>
                                    <p:animEffect transition="in" filter="wipe(up)">
                                      <p:cBhvr>
                                        <p:cTn id="53" dur="500"/>
                                        <p:tgtEl>
                                          <p:spTgt spid="46"/>
                                        </p:tgtEl>
                                      </p:cBhvr>
                                    </p:animEffect>
                                  </p:childTnLst>
                                </p:cTn>
                              </p:par>
                              <p:par>
                                <p:cTn id="54" presetID="31" presetClass="entr" presetSubtype="0" fill="hold" nodeType="withEffect">
                                  <p:stCondLst>
                                    <p:cond delay="1700"/>
                                  </p:stCondLst>
                                  <p:childTnLst>
                                    <p:set>
                                      <p:cBhvr>
                                        <p:cTn id="55" dur="1" fill="hold">
                                          <p:stCondLst>
                                            <p:cond delay="0"/>
                                          </p:stCondLst>
                                        </p:cTn>
                                        <p:tgtEl>
                                          <p:spTgt spid="31"/>
                                        </p:tgtEl>
                                        <p:attrNameLst>
                                          <p:attrName>style.visibility</p:attrName>
                                        </p:attrNameLst>
                                      </p:cBhvr>
                                      <p:to>
                                        <p:strVal val="visible"/>
                                      </p:to>
                                    </p:set>
                                    <p:anim calcmode="lin" valueType="num">
                                      <p:cBhvr>
                                        <p:cTn id="56" dur="1000" fill="hold"/>
                                        <p:tgtEl>
                                          <p:spTgt spid="31"/>
                                        </p:tgtEl>
                                        <p:attrNameLst>
                                          <p:attrName>ppt_w</p:attrName>
                                        </p:attrNameLst>
                                      </p:cBhvr>
                                      <p:tavLst>
                                        <p:tav tm="0">
                                          <p:val>
                                            <p:fltVal val="0"/>
                                          </p:val>
                                        </p:tav>
                                        <p:tav tm="100000">
                                          <p:val>
                                            <p:strVal val="#ppt_w"/>
                                          </p:val>
                                        </p:tav>
                                      </p:tavLst>
                                    </p:anim>
                                    <p:anim calcmode="lin" valueType="num">
                                      <p:cBhvr>
                                        <p:cTn id="57" dur="1000" fill="hold"/>
                                        <p:tgtEl>
                                          <p:spTgt spid="31"/>
                                        </p:tgtEl>
                                        <p:attrNameLst>
                                          <p:attrName>ppt_h</p:attrName>
                                        </p:attrNameLst>
                                      </p:cBhvr>
                                      <p:tavLst>
                                        <p:tav tm="0">
                                          <p:val>
                                            <p:fltVal val="0"/>
                                          </p:val>
                                        </p:tav>
                                        <p:tav tm="100000">
                                          <p:val>
                                            <p:strVal val="#ppt_h"/>
                                          </p:val>
                                        </p:tav>
                                      </p:tavLst>
                                    </p:anim>
                                    <p:anim calcmode="lin" valueType="num">
                                      <p:cBhvr>
                                        <p:cTn id="58" dur="1000" fill="hold"/>
                                        <p:tgtEl>
                                          <p:spTgt spid="31"/>
                                        </p:tgtEl>
                                        <p:attrNameLst>
                                          <p:attrName>style.rotation</p:attrName>
                                        </p:attrNameLst>
                                      </p:cBhvr>
                                      <p:tavLst>
                                        <p:tav tm="0">
                                          <p:val>
                                            <p:fltVal val="90"/>
                                          </p:val>
                                        </p:tav>
                                        <p:tav tm="100000">
                                          <p:val>
                                            <p:fltVal val="0"/>
                                          </p:val>
                                        </p:tav>
                                      </p:tavLst>
                                    </p:anim>
                                    <p:animEffect transition="in" filter="fade">
                                      <p:cBhvr>
                                        <p:cTn id="59" dur="1000"/>
                                        <p:tgtEl>
                                          <p:spTgt spid="31"/>
                                        </p:tgtEl>
                                      </p:cBhvr>
                                    </p:animEffect>
                                  </p:childTnLst>
                                </p:cTn>
                              </p:par>
                              <p:par>
                                <p:cTn id="60" presetID="22" presetClass="entr" presetSubtype="1" fill="hold" nodeType="withEffect">
                                  <p:stCondLst>
                                    <p:cond delay="2100"/>
                                  </p:stCondLst>
                                  <p:childTnLst>
                                    <p:set>
                                      <p:cBhvr>
                                        <p:cTn id="61" dur="1" fill="hold">
                                          <p:stCondLst>
                                            <p:cond delay="0"/>
                                          </p:stCondLst>
                                        </p:cTn>
                                        <p:tgtEl>
                                          <p:spTgt spid="38"/>
                                        </p:tgtEl>
                                        <p:attrNameLst>
                                          <p:attrName>style.visibility</p:attrName>
                                        </p:attrNameLst>
                                      </p:cBhvr>
                                      <p:to>
                                        <p:strVal val="visible"/>
                                      </p:to>
                                    </p:set>
                                    <p:animEffect transition="in" filter="wipe(up)">
                                      <p:cBhvr>
                                        <p:cTn id="62" dur="500"/>
                                        <p:tgtEl>
                                          <p:spTgt spid="38"/>
                                        </p:tgtEl>
                                      </p:cBhvr>
                                    </p:animEffect>
                                  </p:childTnLst>
                                </p:cTn>
                              </p:par>
                              <p:par>
                                <p:cTn id="63" presetID="31" presetClass="entr" presetSubtype="0" fill="hold" nodeType="withEffect">
                                  <p:stCondLst>
                                    <p:cond delay="2300"/>
                                  </p:stCondLst>
                                  <p:childTnLst>
                                    <p:set>
                                      <p:cBhvr>
                                        <p:cTn id="64" dur="1" fill="hold">
                                          <p:stCondLst>
                                            <p:cond delay="0"/>
                                          </p:stCondLst>
                                        </p:cTn>
                                        <p:tgtEl>
                                          <p:spTgt spid="23"/>
                                        </p:tgtEl>
                                        <p:attrNameLst>
                                          <p:attrName>style.visibility</p:attrName>
                                        </p:attrNameLst>
                                      </p:cBhvr>
                                      <p:to>
                                        <p:strVal val="visible"/>
                                      </p:to>
                                    </p:set>
                                    <p:anim calcmode="lin" valueType="num">
                                      <p:cBhvr>
                                        <p:cTn id="65" dur="1000" fill="hold"/>
                                        <p:tgtEl>
                                          <p:spTgt spid="23"/>
                                        </p:tgtEl>
                                        <p:attrNameLst>
                                          <p:attrName>ppt_w</p:attrName>
                                        </p:attrNameLst>
                                      </p:cBhvr>
                                      <p:tavLst>
                                        <p:tav tm="0">
                                          <p:val>
                                            <p:fltVal val="0"/>
                                          </p:val>
                                        </p:tav>
                                        <p:tav tm="100000">
                                          <p:val>
                                            <p:strVal val="#ppt_w"/>
                                          </p:val>
                                        </p:tav>
                                      </p:tavLst>
                                    </p:anim>
                                    <p:anim calcmode="lin" valueType="num">
                                      <p:cBhvr>
                                        <p:cTn id="66" dur="1000" fill="hold"/>
                                        <p:tgtEl>
                                          <p:spTgt spid="23"/>
                                        </p:tgtEl>
                                        <p:attrNameLst>
                                          <p:attrName>ppt_h</p:attrName>
                                        </p:attrNameLst>
                                      </p:cBhvr>
                                      <p:tavLst>
                                        <p:tav tm="0">
                                          <p:val>
                                            <p:fltVal val="0"/>
                                          </p:val>
                                        </p:tav>
                                        <p:tav tm="100000">
                                          <p:val>
                                            <p:strVal val="#ppt_h"/>
                                          </p:val>
                                        </p:tav>
                                      </p:tavLst>
                                    </p:anim>
                                    <p:anim calcmode="lin" valueType="num">
                                      <p:cBhvr>
                                        <p:cTn id="67" dur="1000" fill="hold"/>
                                        <p:tgtEl>
                                          <p:spTgt spid="23"/>
                                        </p:tgtEl>
                                        <p:attrNameLst>
                                          <p:attrName>style.rotation</p:attrName>
                                        </p:attrNameLst>
                                      </p:cBhvr>
                                      <p:tavLst>
                                        <p:tav tm="0">
                                          <p:val>
                                            <p:fltVal val="90"/>
                                          </p:val>
                                        </p:tav>
                                        <p:tav tm="100000">
                                          <p:val>
                                            <p:fltVal val="0"/>
                                          </p:val>
                                        </p:tav>
                                      </p:tavLst>
                                    </p:anim>
                                    <p:animEffect transition="in" filter="fade">
                                      <p:cBhvr>
                                        <p:cTn id="68" dur="1000"/>
                                        <p:tgtEl>
                                          <p:spTgt spid="23"/>
                                        </p:tgtEl>
                                      </p:cBhvr>
                                    </p:animEffect>
                                  </p:childTnLst>
                                </p:cTn>
                              </p:par>
                              <p:par>
                                <p:cTn id="69" presetID="22" presetClass="entr" presetSubtype="1" fill="hold" nodeType="withEffect">
                                  <p:stCondLst>
                                    <p:cond delay="2800"/>
                                  </p:stCondLst>
                                  <p:childTnLst>
                                    <p:set>
                                      <p:cBhvr>
                                        <p:cTn id="70" dur="1" fill="hold">
                                          <p:stCondLst>
                                            <p:cond delay="0"/>
                                          </p:stCondLst>
                                        </p:cTn>
                                        <p:tgtEl>
                                          <p:spTgt spid="28"/>
                                        </p:tgtEl>
                                        <p:attrNameLst>
                                          <p:attrName>style.visibility</p:attrName>
                                        </p:attrNameLst>
                                      </p:cBhvr>
                                      <p:to>
                                        <p:strVal val="visible"/>
                                      </p:to>
                                    </p:set>
                                    <p:animEffect transition="in" filter="wipe(up)">
                                      <p:cBhvr>
                                        <p:cTn id="71" dur="500"/>
                                        <p:tgtEl>
                                          <p:spTgt spid="28"/>
                                        </p:tgtEl>
                                      </p:cBhvr>
                                    </p:animEffect>
                                  </p:childTnLst>
                                </p:cTn>
                              </p:par>
                              <p:par>
                                <p:cTn id="72" presetID="9" presetClass="entr" presetSubtype="0" fill="hold" nodeType="withEffect">
                                  <p:stCondLst>
                                    <p:cond delay="2800"/>
                                  </p:stCondLst>
                                  <p:childTnLst>
                                    <p:set>
                                      <p:cBhvr>
                                        <p:cTn id="73" dur="1" fill="hold">
                                          <p:stCondLst>
                                            <p:cond delay="0"/>
                                          </p:stCondLst>
                                        </p:cTn>
                                        <p:tgtEl>
                                          <p:spTgt spid="49"/>
                                        </p:tgtEl>
                                        <p:attrNameLst>
                                          <p:attrName>style.visibility</p:attrName>
                                        </p:attrNameLst>
                                      </p:cBhvr>
                                      <p:to>
                                        <p:strVal val="visible"/>
                                      </p:to>
                                    </p:set>
                                    <p:animEffect transition="in" filter="dissolve">
                                      <p:cBhvr>
                                        <p:cTn id="74" dur="500"/>
                                        <p:tgtEl>
                                          <p:spTgt spid="49"/>
                                        </p:tgtEl>
                                      </p:cBhvr>
                                    </p:animEffect>
                                  </p:childTnLst>
                                </p:cTn>
                              </p:par>
                              <p:par>
                                <p:cTn id="75" presetID="42" presetClass="entr" presetSubtype="0" fill="hold" grpId="0" nodeType="withEffect">
                                  <p:stCondLst>
                                    <p:cond delay="400"/>
                                  </p:stCondLst>
                                  <p:childTnLst>
                                    <p:set>
                                      <p:cBhvr>
                                        <p:cTn id="76" dur="1" fill="hold">
                                          <p:stCondLst>
                                            <p:cond delay="0"/>
                                          </p:stCondLst>
                                        </p:cTn>
                                        <p:tgtEl>
                                          <p:spTgt spid="51"/>
                                        </p:tgtEl>
                                        <p:attrNameLst>
                                          <p:attrName>style.visibility</p:attrName>
                                        </p:attrNameLst>
                                      </p:cBhvr>
                                      <p:to>
                                        <p:strVal val="visible"/>
                                      </p:to>
                                    </p:set>
                                    <p:animEffect transition="in" filter="fade">
                                      <p:cBhvr>
                                        <p:cTn id="77" dur="1000"/>
                                        <p:tgtEl>
                                          <p:spTgt spid="51"/>
                                        </p:tgtEl>
                                      </p:cBhvr>
                                    </p:animEffect>
                                    <p:anim calcmode="lin" valueType="num">
                                      <p:cBhvr>
                                        <p:cTn id="78" dur="1000" fill="hold"/>
                                        <p:tgtEl>
                                          <p:spTgt spid="51"/>
                                        </p:tgtEl>
                                        <p:attrNameLst>
                                          <p:attrName>ppt_x</p:attrName>
                                        </p:attrNameLst>
                                      </p:cBhvr>
                                      <p:tavLst>
                                        <p:tav tm="0">
                                          <p:val>
                                            <p:strVal val="#ppt_x"/>
                                          </p:val>
                                        </p:tav>
                                        <p:tav tm="100000">
                                          <p:val>
                                            <p:strVal val="#ppt_x"/>
                                          </p:val>
                                        </p:tav>
                                      </p:tavLst>
                                    </p:anim>
                                    <p:anim calcmode="lin" valueType="num">
                                      <p:cBhvr>
                                        <p:cTn id="79"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51" grpId="0"/>
      <p:bldP spid="5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A_图片 3"/>
          <p:cNvPicPr>
            <a:picLocks noChangeAspect="1"/>
          </p:cNvPicPr>
          <p:nvPr>
            <p:custDataLst>
              <p:tags r:id="rId2"/>
            </p:custDataLst>
          </p:nvPr>
        </p:nvPicPr>
        <p:blipFill rotWithShape="1">
          <a:blip r:embed="rId9" cstate="print">
            <a:extLst>
              <a:ext uri="{28A0092B-C50C-407E-A947-70E740481C1C}">
                <a14:useLocalDpi xmlns:a14="http://schemas.microsoft.com/office/drawing/2010/main" val="0"/>
              </a:ext>
            </a:extLst>
          </a:blip>
          <a:srcRect/>
          <a:stretch/>
        </p:blipFill>
        <p:spPr>
          <a:xfrm flipH="1">
            <a:off x="-1" y="5724144"/>
            <a:ext cx="1645211" cy="1133856"/>
          </a:xfrm>
          <a:prstGeom prst="rect">
            <a:avLst/>
          </a:prstGeom>
        </p:spPr>
      </p:pic>
      <p:pic>
        <p:nvPicPr>
          <p:cNvPr id="5" name="PA_图片 4"/>
          <p:cNvPicPr>
            <a:picLocks noChangeAspect="1"/>
          </p:cNvPicPr>
          <p:nvPr>
            <p:custDataLst>
              <p:tags r:id="rId3"/>
            </p:custDataLst>
          </p:nvPr>
        </p:nvPicPr>
        <p:blipFill rotWithShape="1">
          <a:blip r:embed="rId10" cstate="print">
            <a:extLst>
              <a:ext uri="{28A0092B-C50C-407E-A947-70E740481C1C}">
                <a14:useLocalDpi xmlns:a14="http://schemas.microsoft.com/office/drawing/2010/main" val="0"/>
              </a:ext>
            </a:extLst>
          </a:blip>
          <a:srcRect/>
          <a:stretch/>
        </p:blipFill>
        <p:spPr>
          <a:xfrm>
            <a:off x="10561320" y="-9144"/>
            <a:ext cx="1630680" cy="1019869"/>
          </a:xfrm>
          <a:prstGeom prst="rect">
            <a:avLst/>
          </a:prstGeom>
        </p:spPr>
      </p:pic>
      <p:sp>
        <p:nvSpPr>
          <p:cNvPr id="6" name="PA_文本框 76"/>
          <p:cNvSpPr txBox="1"/>
          <p:nvPr>
            <p:custDataLst>
              <p:tags r:id="rId4"/>
            </p:custDataLst>
          </p:nvPr>
        </p:nvSpPr>
        <p:spPr>
          <a:xfrm>
            <a:off x="5234880" y="222356"/>
            <a:ext cx="1722238" cy="400110"/>
          </a:xfrm>
          <a:prstGeom prst="rect">
            <a:avLst/>
          </a:prstGeom>
          <a:noFill/>
        </p:spPr>
        <p:txBody>
          <a:bodyPr wrap="square" rtlCol="0">
            <a:spAutoFit/>
          </a:bodyPr>
          <a:lstStyle/>
          <a:p>
            <a:pPr algn="ctr"/>
            <a:r>
              <a:rPr lang="zh-CN" altLang="en-US" sz="2000" dirty="0">
                <a:solidFill>
                  <a:srgbClr val="779464"/>
                </a:solidFill>
                <a:cs typeface="+mn-ea"/>
                <a:sym typeface="+mn-lt"/>
              </a:rPr>
              <a:t>此处添加标题</a:t>
            </a:r>
          </a:p>
        </p:txBody>
      </p:sp>
      <p:sp>
        <p:nvSpPr>
          <p:cNvPr id="7" name="PA_文本框 6"/>
          <p:cNvSpPr txBox="1"/>
          <p:nvPr>
            <p:custDataLst>
              <p:tags r:id="rId5"/>
            </p:custDataLst>
          </p:nvPr>
        </p:nvSpPr>
        <p:spPr>
          <a:xfrm>
            <a:off x="4569336" y="523592"/>
            <a:ext cx="3053327" cy="276999"/>
          </a:xfrm>
          <a:prstGeom prst="rect">
            <a:avLst/>
          </a:prstGeom>
          <a:noFill/>
        </p:spPr>
        <p:txBody>
          <a:bodyPr wrap="square" rtlCol="0">
            <a:spAutoFit/>
          </a:bodyPr>
          <a:lstStyle/>
          <a:p>
            <a:pPr algn="ctr">
              <a:spcBef>
                <a:spcPct val="0"/>
              </a:spcBef>
            </a:pPr>
            <a:r>
              <a:rPr lang="en-US" altLang="zh-CN" sz="1200" dirty="0">
                <a:solidFill>
                  <a:schemeClr val="tx1">
                    <a:lumMod val="75000"/>
                    <a:lumOff val="25000"/>
                  </a:schemeClr>
                </a:solidFill>
                <a:cs typeface="+mn-ea"/>
                <a:sym typeface="+mn-lt"/>
              </a:rPr>
              <a:t>Please add the title here</a:t>
            </a:r>
          </a:p>
        </p:txBody>
      </p:sp>
      <p:cxnSp>
        <p:nvCxnSpPr>
          <p:cNvPr id="8" name="PA_直接连接符 7"/>
          <p:cNvCxnSpPr/>
          <p:nvPr>
            <p:custDataLst>
              <p:tags r:id="rId6"/>
            </p:custDataLst>
          </p:nvPr>
        </p:nvCxnSpPr>
        <p:spPr>
          <a:xfrm>
            <a:off x="6027654" y="832587"/>
            <a:ext cx="136690" cy="0"/>
          </a:xfrm>
          <a:prstGeom prst="line">
            <a:avLst/>
          </a:prstGeom>
          <a:ln w="19050" cap="rnd">
            <a:solidFill>
              <a:srgbClr val="779464"/>
            </a:solidFill>
          </a:ln>
        </p:spPr>
        <p:style>
          <a:lnRef idx="1">
            <a:schemeClr val="accent1"/>
          </a:lnRef>
          <a:fillRef idx="0">
            <a:schemeClr val="accent1"/>
          </a:fillRef>
          <a:effectRef idx="0">
            <a:schemeClr val="accent1"/>
          </a:effectRef>
          <a:fontRef idx="minor">
            <a:schemeClr val="tx1"/>
          </a:fontRef>
        </p:style>
      </p:cxnSp>
      <p:cxnSp>
        <p:nvCxnSpPr>
          <p:cNvPr id="36" name="Straight Connector 54">
            <a:extLst>
              <a:ext uri="{FF2B5EF4-FFF2-40B4-BE49-F238E27FC236}">
                <a16:creationId xmlns:a16="http://schemas.microsoft.com/office/drawing/2014/main" id="{7E74A832-A155-4572-AD5E-2903863C67CF}"/>
              </a:ext>
            </a:extLst>
          </p:cNvPr>
          <p:cNvCxnSpPr/>
          <p:nvPr/>
        </p:nvCxnSpPr>
        <p:spPr>
          <a:xfrm>
            <a:off x="4071114" y="4023918"/>
            <a:ext cx="533102" cy="664119"/>
          </a:xfrm>
          <a:prstGeom prst="line">
            <a:avLst/>
          </a:prstGeom>
          <a:noFill/>
          <a:ln w="28575">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37" name="Straight Connector 55">
            <a:extLst>
              <a:ext uri="{FF2B5EF4-FFF2-40B4-BE49-F238E27FC236}">
                <a16:creationId xmlns:a16="http://schemas.microsoft.com/office/drawing/2014/main" id="{A8D98E3C-8889-445D-9B05-0BC47456D93A}"/>
              </a:ext>
            </a:extLst>
          </p:cNvPr>
          <p:cNvCxnSpPr/>
          <p:nvPr/>
        </p:nvCxnSpPr>
        <p:spPr>
          <a:xfrm flipH="1">
            <a:off x="5157088" y="4441371"/>
            <a:ext cx="867577" cy="433790"/>
          </a:xfrm>
          <a:prstGeom prst="line">
            <a:avLst/>
          </a:prstGeom>
          <a:noFill/>
          <a:ln w="28575">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38" name="Straight Connector 56">
            <a:extLst>
              <a:ext uri="{FF2B5EF4-FFF2-40B4-BE49-F238E27FC236}">
                <a16:creationId xmlns:a16="http://schemas.microsoft.com/office/drawing/2014/main" id="{6B5F4F4D-AF2C-4B97-825C-FBF4F3575FC6}"/>
              </a:ext>
            </a:extLst>
          </p:cNvPr>
          <p:cNvCxnSpPr/>
          <p:nvPr/>
        </p:nvCxnSpPr>
        <p:spPr>
          <a:xfrm flipH="1">
            <a:off x="6543513" y="3003913"/>
            <a:ext cx="229654" cy="952634"/>
          </a:xfrm>
          <a:prstGeom prst="line">
            <a:avLst/>
          </a:prstGeom>
          <a:noFill/>
          <a:ln w="28575">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67" name="Straight Connector 57">
            <a:extLst>
              <a:ext uri="{FF2B5EF4-FFF2-40B4-BE49-F238E27FC236}">
                <a16:creationId xmlns:a16="http://schemas.microsoft.com/office/drawing/2014/main" id="{BD881B15-1043-4BB0-B574-25458370362A}"/>
              </a:ext>
            </a:extLst>
          </p:cNvPr>
          <p:cNvCxnSpPr/>
          <p:nvPr/>
        </p:nvCxnSpPr>
        <p:spPr>
          <a:xfrm flipV="1">
            <a:off x="7199546" y="1963427"/>
            <a:ext cx="938298" cy="483994"/>
          </a:xfrm>
          <a:prstGeom prst="line">
            <a:avLst/>
          </a:prstGeom>
          <a:noFill/>
          <a:ln w="28575">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sp>
        <p:nvSpPr>
          <p:cNvPr id="68" name="TextBox 59">
            <a:extLst>
              <a:ext uri="{FF2B5EF4-FFF2-40B4-BE49-F238E27FC236}">
                <a16:creationId xmlns:a16="http://schemas.microsoft.com/office/drawing/2014/main" id="{ADD9DC44-EF6B-441A-8FC8-5180765C204E}"/>
              </a:ext>
            </a:extLst>
          </p:cNvPr>
          <p:cNvSpPr txBox="1">
            <a:spLocks/>
          </p:cNvSpPr>
          <p:nvPr/>
        </p:nvSpPr>
        <p:spPr bwMode="auto">
          <a:xfrm>
            <a:off x="3041084" y="3316769"/>
            <a:ext cx="256480" cy="221599"/>
          </a:xfrm>
          <a:prstGeom prst="rect">
            <a:avLst/>
          </a:prstGeom>
          <a:noFill/>
          <a:ln w="9525">
            <a:noFill/>
            <a:miter lim="800000"/>
            <a:headEnd/>
            <a:tailEnd/>
          </a:ln>
        </p:spPr>
        <p:txBody>
          <a:bodyPr wrap="none" lIns="0" tIns="0" rIns="0" bIns="0" anchor="t" anchorCtr="0">
            <a:normAutofit fontScale="92500" lnSpcReduction="20000"/>
            <a:scene3d>
              <a:camera prst="orthographicFront"/>
              <a:lightRig rig="threePt" dir="t"/>
            </a:scene3d>
            <a:sp3d>
              <a:bevelT w="0" h="0"/>
            </a:sp3d>
          </a:bodyPr>
          <a:lstStyle/>
          <a:p>
            <a:pPr marL="0" lvl="1" algn="r"/>
            <a:r>
              <a:rPr lang="en-US" altLang="ko-KR" b="1">
                <a:solidFill>
                  <a:schemeClr val="accent1"/>
                </a:solidFill>
              </a:rPr>
              <a:t>01</a:t>
            </a:r>
          </a:p>
        </p:txBody>
      </p:sp>
      <p:sp>
        <p:nvSpPr>
          <p:cNvPr id="69" name="TextBox 96">
            <a:extLst>
              <a:ext uri="{FF2B5EF4-FFF2-40B4-BE49-F238E27FC236}">
                <a16:creationId xmlns:a16="http://schemas.microsoft.com/office/drawing/2014/main" id="{87072E17-F912-404E-BCC4-F85CAD44E258}"/>
              </a:ext>
            </a:extLst>
          </p:cNvPr>
          <p:cNvSpPr txBox="1">
            <a:spLocks/>
          </p:cNvSpPr>
          <p:nvPr/>
        </p:nvSpPr>
        <p:spPr bwMode="auto">
          <a:xfrm>
            <a:off x="4511831" y="2767578"/>
            <a:ext cx="256480" cy="221599"/>
          </a:xfrm>
          <a:prstGeom prst="rect">
            <a:avLst/>
          </a:prstGeom>
          <a:noFill/>
          <a:ln w="9525">
            <a:noFill/>
            <a:miter lim="800000"/>
            <a:headEnd/>
            <a:tailEnd/>
          </a:ln>
        </p:spPr>
        <p:txBody>
          <a:bodyPr wrap="none" lIns="0" tIns="0" rIns="0" bIns="0" anchor="t" anchorCtr="0">
            <a:normAutofit fontScale="92500" lnSpcReduction="20000"/>
            <a:scene3d>
              <a:camera prst="orthographicFront"/>
              <a:lightRig rig="threePt" dir="t"/>
            </a:scene3d>
            <a:sp3d>
              <a:bevelT w="0" h="0"/>
            </a:sp3d>
          </a:bodyPr>
          <a:lstStyle/>
          <a:p>
            <a:pPr marL="0" lvl="1"/>
            <a:r>
              <a:rPr lang="en-US" altLang="ko-KR" b="1">
                <a:solidFill>
                  <a:schemeClr val="accent2"/>
                </a:solidFill>
              </a:rPr>
              <a:t>02</a:t>
            </a:r>
          </a:p>
        </p:txBody>
      </p:sp>
      <p:sp>
        <p:nvSpPr>
          <p:cNvPr id="70" name="TextBox 99">
            <a:extLst>
              <a:ext uri="{FF2B5EF4-FFF2-40B4-BE49-F238E27FC236}">
                <a16:creationId xmlns:a16="http://schemas.microsoft.com/office/drawing/2014/main" id="{975BCD1A-B605-4CA0-A27E-F32A084683E8}"/>
              </a:ext>
            </a:extLst>
          </p:cNvPr>
          <p:cNvSpPr txBox="1">
            <a:spLocks/>
          </p:cNvSpPr>
          <p:nvPr/>
        </p:nvSpPr>
        <p:spPr bwMode="auto">
          <a:xfrm>
            <a:off x="6875619" y="3863668"/>
            <a:ext cx="256480" cy="221599"/>
          </a:xfrm>
          <a:prstGeom prst="rect">
            <a:avLst/>
          </a:prstGeom>
          <a:noFill/>
          <a:ln w="9525">
            <a:noFill/>
            <a:miter lim="800000"/>
            <a:headEnd/>
            <a:tailEnd/>
          </a:ln>
        </p:spPr>
        <p:txBody>
          <a:bodyPr wrap="none" lIns="0" tIns="0" rIns="0" bIns="0" anchor="t" anchorCtr="0">
            <a:normAutofit fontScale="92500" lnSpcReduction="20000"/>
            <a:scene3d>
              <a:camera prst="orthographicFront"/>
              <a:lightRig rig="threePt" dir="t"/>
            </a:scene3d>
            <a:sp3d>
              <a:bevelT w="0" h="0"/>
            </a:sp3d>
          </a:bodyPr>
          <a:lstStyle/>
          <a:p>
            <a:pPr marL="0" lvl="1"/>
            <a:r>
              <a:rPr lang="en-US" altLang="ko-KR" b="1">
                <a:solidFill>
                  <a:schemeClr val="accent3"/>
                </a:solidFill>
              </a:rPr>
              <a:t>03</a:t>
            </a:r>
          </a:p>
        </p:txBody>
      </p:sp>
      <p:sp>
        <p:nvSpPr>
          <p:cNvPr id="71" name="TextBox 102">
            <a:extLst>
              <a:ext uri="{FF2B5EF4-FFF2-40B4-BE49-F238E27FC236}">
                <a16:creationId xmlns:a16="http://schemas.microsoft.com/office/drawing/2014/main" id="{A7B9DD51-9CB0-4106-B7A5-CCFDE13B0953}"/>
              </a:ext>
            </a:extLst>
          </p:cNvPr>
          <p:cNvSpPr txBox="1">
            <a:spLocks/>
          </p:cNvSpPr>
          <p:nvPr/>
        </p:nvSpPr>
        <p:spPr bwMode="auto">
          <a:xfrm>
            <a:off x="7390792" y="2650974"/>
            <a:ext cx="256480" cy="221599"/>
          </a:xfrm>
          <a:prstGeom prst="rect">
            <a:avLst/>
          </a:prstGeom>
          <a:noFill/>
          <a:ln w="9525">
            <a:noFill/>
            <a:miter lim="800000"/>
            <a:headEnd/>
            <a:tailEnd/>
          </a:ln>
        </p:spPr>
        <p:txBody>
          <a:bodyPr wrap="none" lIns="0" tIns="0" rIns="0" bIns="0" anchor="t" anchorCtr="0">
            <a:normAutofit fontScale="92500" lnSpcReduction="20000"/>
            <a:scene3d>
              <a:camera prst="orthographicFront"/>
              <a:lightRig rig="threePt" dir="t"/>
            </a:scene3d>
            <a:sp3d>
              <a:bevelT w="0" h="0"/>
            </a:sp3d>
          </a:bodyPr>
          <a:lstStyle/>
          <a:p>
            <a:pPr marL="0" lvl="1"/>
            <a:r>
              <a:rPr lang="en-US" altLang="ko-KR" b="1">
                <a:solidFill>
                  <a:schemeClr val="accent4"/>
                </a:solidFill>
              </a:rPr>
              <a:t>04</a:t>
            </a:r>
          </a:p>
        </p:txBody>
      </p:sp>
      <p:sp>
        <p:nvSpPr>
          <p:cNvPr id="72" name="TextBox 105">
            <a:extLst>
              <a:ext uri="{FF2B5EF4-FFF2-40B4-BE49-F238E27FC236}">
                <a16:creationId xmlns:a16="http://schemas.microsoft.com/office/drawing/2014/main" id="{BF54A469-0105-433F-8C02-690E83E79633}"/>
              </a:ext>
            </a:extLst>
          </p:cNvPr>
          <p:cNvSpPr txBox="1">
            <a:spLocks/>
          </p:cNvSpPr>
          <p:nvPr/>
        </p:nvSpPr>
        <p:spPr bwMode="auto">
          <a:xfrm>
            <a:off x="8981348" y="1376772"/>
            <a:ext cx="256480" cy="221599"/>
          </a:xfrm>
          <a:prstGeom prst="rect">
            <a:avLst/>
          </a:prstGeom>
          <a:noFill/>
          <a:ln w="9525">
            <a:noFill/>
            <a:miter lim="800000"/>
            <a:headEnd/>
            <a:tailEnd/>
          </a:ln>
        </p:spPr>
        <p:txBody>
          <a:bodyPr wrap="none" lIns="0" tIns="0" rIns="0" bIns="0" anchor="t" anchorCtr="0">
            <a:normAutofit fontScale="92500" lnSpcReduction="20000"/>
            <a:scene3d>
              <a:camera prst="orthographicFront"/>
              <a:lightRig rig="threePt" dir="t"/>
            </a:scene3d>
            <a:sp3d>
              <a:bevelT w="0" h="0"/>
            </a:sp3d>
          </a:bodyPr>
          <a:lstStyle/>
          <a:p>
            <a:pPr marL="0" lvl="1"/>
            <a:r>
              <a:rPr lang="en-US" altLang="ko-KR" b="1">
                <a:solidFill>
                  <a:schemeClr val="accent5"/>
                </a:solidFill>
              </a:rPr>
              <a:t>05</a:t>
            </a:r>
          </a:p>
        </p:txBody>
      </p:sp>
      <p:grpSp>
        <p:nvGrpSpPr>
          <p:cNvPr id="73" name="Group 2">
            <a:extLst>
              <a:ext uri="{FF2B5EF4-FFF2-40B4-BE49-F238E27FC236}">
                <a16:creationId xmlns:a16="http://schemas.microsoft.com/office/drawing/2014/main" id="{C19008AB-E082-41B7-AF40-D38078455CF0}"/>
              </a:ext>
            </a:extLst>
          </p:cNvPr>
          <p:cNvGrpSpPr/>
          <p:nvPr/>
        </p:nvGrpSpPr>
        <p:grpSpPr>
          <a:xfrm>
            <a:off x="6509650" y="2281196"/>
            <a:ext cx="731798" cy="731798"/>
            <a:chOff x="6509650" y="2281196"/>
            <a:chExt cx="731798" cy="731798"/>
          </a:xfrm>
        </p:grpSpPr>
        <p:sp>
          <p:nvSpPr>
            <p:cNvPr id="101" name="Oval 78">
              <a:extLst>
                <a:ext uri="{FF2B5EF4-FFF2-40B4-BE49-F238E27FC236}">
                  <a16:creationId xmlns:a16="http://schemas.microsoft.com/office/drawing/2014/main" id="{1D303F80-E68B-43C2-BFF3-8A1E41149CB8}"/>
                </a:ext>
              </a:extLst>
            </p:cNvPr>
            <p:cNvSpPr/>
            <p:nvPr/>
          </p:nvSpPr>
          <p:spPr>
            <a:xfrm>
              <a:off x="6509650" y="2281196"/>
              <a:ext cx="731798" cy="731798"/>
            </a:xfrm>
            <a:prstGeom prst="ellipse">
              <a:avLst/>
            </a:prstGeom>
            <a:solidFill>
              <a:schemeClr val="accent4"/>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2" name="Freeform: Shape 108">
              <a:extLst>
                <a:ext uri="{FF2B5EF4-FFF2-40B4-BE49-F238E27FC236}">
                  <a16:creationId xmlns:a16="http://schemas.microsoft.com/office/drawing/2014/main" id="{94054025-7427-44A1-A9A5-2DB6A97228AB}"/>
                </a:ext>
              </a:extLst>
            </p:cNvPr>
            <p:cNvSpPr>
              <a:spLocks/>
            </p:cNvSpPr>
            <p:nvPr/>
          </p:nvSpPr>
          <p:spPr bwMode="auto">
            <a:xfrm>
              <a:off x="6636788" y="2408334"/>
              <a:ext cx="477523" cy="477523"/>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24 w 236"/>
                <a:gd name="T11" fmla="*/ 56 h 236"/>
                <a:gd name="T12" fmla="*/ 144 w 236"/>
                <a:gd name="T13" fmla="*/ 46 h 236"/>
                <a:gd name="T14" fmla="*/ 137 w 236"/>
                <a:gd name="T15" fmla="*/ 67 h 236"/>
                <a:gd name="T16" fmla="*/ 117 w 236"/>
                <a:gd name="T17" fmla="*/ 77 h 236"/>
                <a:gd name="T18" fmla="*/ 124 w 236"/>
                <a:gd name="T19" fmla="*/ 56 h 236"/>
                <a:gd name="T20" fmla="*/ 162 w 236"/>
                <a:gd name="T21" fmla="*/ 164 h 236"/>
                <a:gd name="T22" fmla="*/ 142 w 236"/>
                <a:gd name="T23" fmla="*/ 181 h 236"/>
                <a:gd name="T24" fmla="*/ 119 w 236"/>
                <a:gd name="T25" fmla="*/ 175 h 236"/>
                <a:gd name="T26" fmla="*/ 97 w 236"/>
                <a:gd name="T27" fmla="*/ 181 h 236"/>
                <a:gd name="T28" fmla="*/ 76 w 236"/>
                <a:gd name="T29" fmla="*/ 164 h 236"/>
                <a:gd name="T30" fmla="*/ 67 w 236"/>
                <a:gd name="T31" fmla="*/ 96 h 236"/>
                <a:gd name="T32" fmla="*/ 95 w 236"/>
                <a:gd name="T33" fmla="*/ 79 h 236"/>
                <a:gd name="T34" fmla="*/ 118 w 236"/>
                <a:gd name="T35" fmla="*/ 85 h 236"/>
                <a:gd name="T36" fmla="*/ 143 w 236"/>
                <a:gd name="T37" fmla="*/ 79 h 236"/>
                <a:gd name="T38" fmla="*/ 168 w 236"/>
                <a:gd name="T39" fmla="*/ 92 h 236"/>
                <a:gd name="T40" fmla="*/ 154 w 236"/>
                <a:gd name="T41" fmla="*/ 118 h 236"/>
                <a:gd name="T42" fmla="*/ 172 w 236"/>
                <a:gd name="T43" fmla="*/ 145 h 236"/>
                <a:gd name="T44" fmla="*/ 162 w 236"/>
                <a:gd name="T45" fmla="*/ 16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4" y="56"/>
                  </a:moveTo>
                  <a:cubicBezTo>
                    <a:pt x="129" y="50"/>
                    <a:pt x="137" y="46"/>
                    <a:pt x="144" y="46"/>
                  </a:cubicBezTo>
                  <a:cubicBezTo>
                    <a:pt x="144" y="54"/>
                    <a:pt x="141" y="62"/>
                    <a:pt x="137" y="67"/>
                  </a:cubicBezTo>
                  <a:cubicBezTo>
                    <a:pt x="132" y="73"/>
                    <a:pt x="124" y="78"/>
                    <a:pt x="117" y="77"/>
                  </a:cubicBezTo>
                  <a:cubicBezTo>
                    <a:pt x="115" y="69"/>
                    <a:pt x="119" y="61"/>
                    <a:pt x="124" y="56"/>
                  </a:cubicBezTo>
                  <a:close/>
                  <a:moveTo>
                    <a:pt x="162" y="164"/>
                  </a:moveTo>
                  <a:cubicBezTo>
                    <a:pt x="157" y="172"/>
                    <a:pt x="151" y="180"/>
                    <a:pt x="142" y="181"/>
                  </a:cubicBezTo>
                  <a:cubicBezTo>
                    <a:pt x="133" y="181"/>
                    <a:pt x="130" y="175"/>
                    <a:pt x="119" y="175"/>
                  </a:cubicBezTo>
                  <a:cubicBezTo>
                    <a:pt x="109" y="175"/>
                    <a:pt x="106" y="180"/>
                    <a:pt x="97" y="181"/>
                  </a:cubicBezTo>
                  <a:cubicBezTo>
                    <a:pt x="88" y="181"/>
                    <a:pt x="82" y="172"/>
                    <a:pt x="76" y="164"/>
                  </a:cubicBezTo>
                  <a:cubicBezTo>
                    <a:pt x="64" y="147"/>
                    <a:pt x="55" y="116"/>
                    <a:pt x="67" y="96"/>
                  </a:cubicBezTo>
                  <a:cubicBezTo>
                    <a:pt x="73" y="85"/>
                    <a:pt x="84" y="79"/>
                    <a:pt x="95" y="79"/>
                  </a:cubicBezTo>
                  <a:cubicBezTo>
                    <a:pt x="104" y="79"/>
                    <a:pt x="112" y="85"/>
                    <a:pt x="118" y="85"/>
                  </a:cubicBezTo>
                  <a:cubicBezTo>
                    <a:pt x="123" y="85"/>
                    <a:pt x="133" y="77"/>
                    <a:pt x="143" y="79"/>
                  </a:cubicBezTo>
                  <a:cubicBezTo>
                    <a:pt x="148" y="79"/>
                    <a:pt x="160" y="80"/>
                    <a:pt x="168" y="92"/>
                  </a:cubicBezTo>
                  <a:cubicBezTo>
                    <a:pt x="167" y="92"/>
                    <a:pt x="153" y="100"/>
                    <a:pt x="154" y="118"/>
                  </a:cubicBezTo>
                  <a:cubicBezTo>
                    <a:pt x="154" y="138"/>
                    <a:pt x="171" y="145"/>
                    <a:pt x="172" y="145"/>
                  </a:cubicBezTo>
                  <a:cubicBezTo>
                    <a:pt x="171" y="145"/>
                    <a:pt x="169" y="155"/>
                    <a:pt x="162" y="164"/>
                  </a:cubicBezTo>
                  <a:close/>
                </a:path>
              </a:pathLst>
            </a:custGeom>
            <a:solidFill>
              <a:schemeClr val="bg1"/>
            </a:solidFill>
            <a:ln>
              <a:noFill/>
            </a:ln>
            <a:extLst/>
          </p:spPr>
          <p:txBody>
            <a:bodyPr anchor="ctr"/>
            <a:lstStyle/>
            <a:p>
              <a:pPr algn="ctr"/>
              <a:endParaRPr/>
            </a:p>
          </p:txBody>
        </p:sp>
      </p:grpSp>
      <p:grpSp>
        <p:nvGrpSpPr>
          <p:cNvPr id="74" name="Group 4">
            <a:extLst>
              <a:ext uri="{FF2B5EF4-FFF2-40B4-BE49-F238E27FC236}">
                <a16:creationId xmlns:a16="http://schemas.microsoft.com/office/drawing/2014/main" id="{4F1A2098-682A-4942-88C8-E886BF49700E}"/>
              </a:ext>
            </a:extLst>
          </p:cNvPr>
          <p:cNvGrpSpPr/>
          <p:nvPr/>
        </p:nvGrpSpPr>
        <p:grpSpPr>
          <a:xfrm>
            <a:off x="5982869" y="3906819"/>
            <a:ext cx="731798" cy="731798"/>
            <a:chOff x="5982869" y="3906819"/>
            <a:chExt cx="731798" cy="731798"/>
          </a:xfrm>
        </p:grpSpPr>
        <p:sp>
          <p:nvSpPr>
            <p:cNvPr id="99" name="Oval 86">
              <a:extLst>
                <a:ext uri="{FF2B5EF4-FFF2-40B4-BE49-F238E27FC236}">
                  <a16:creationId xmlns:a16="http://schemas.microsoft.com/office/drawing/2014/main" id="{DC7139BF-26CC-416F-A2E7-C5B5C36C955A}"/>
                </a:ext>
              </a:extLst>
            </p:cNvPr>
            <p:cNvSpPr/>
            <p:nvPr/>
          </p:nvSpPr>
          <p:spPr>
            <a:xfrm>
              <a:off x="5982869" y="3906819"/>
              <a:ext cx="731798" cy="731798"/>
            </a:xfrm>
            <a:prstGeom prst="ellipse">
              <a:avLst/>
            </a:prstGeom>
            <a:solidFill>
              <a:schemeClr val="accent3"/>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0" name="Freeform: Shape 109">
              <a:extLst>
                <a:ext uri="{FF2B5EF4-FFF2-40B4-BE49-F238E27FC236}">
                  <a16:creationId xmlns:a16="http://schemas.microsoft.com/office/drawing/2014/main" id="{68E9AD22-1BD2-4C36-8A85-952B89D41F9D}"/>
                </a:ext>
              </a:extLst>
            </p:cNvPr>
            <p:cNvSpPr>
              <a:spLocks/>
            </p:cNvSpPr>
            <p:nvPr/>
          </p:nvSpPr>
          <p:spPr bwMode="auto">
            <a:xfrm>
              <a:off x="6110007" y="4033957"/>
              <a:ext cx="477523" cy="477523"/>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chemeClr val="bg1"/>
            </a:solidFill>
            <a:ln>
              <a:noFill/>
            </a:ln>
            <a:extLst/>
          </p:spPr>
          <p:txBody>
            <a:bodyPr anchor="ctr"/>
            <a:lstStyle/>
            <a:p>
              <a:pPr algn="ctr"/>
              <a:endParaRPr/>
            </a:p>
          </p:txBody>
        </p:sp>
      </p:grpSp>
      <p:grpSp>
        <p:nvGrpSpPr>
          <p:cNvPr id="75" name="Group 1">
            <a:extLst>
              <a:ext uri="{FF2B5EF4-FFF2-40B4-BE49-F238E27FC236}">
                <a16:creationId xmlns:a16="http://schemas.microsoft.com/office/drawing/2014/main" id="{0BD7F672-7A5F-4D04-99AE-8B01EF3AF114}"/>
              </a:ext>
            </a:extLst>
          </p:cNvPr>
          <p:cNvGrpSpPr/>
          <p:nvPr/>
        </p:nvGrpSpPr>
        <p:grpSpPr>
          <a:xfrm>
            <a:off x="3452743" y="3376744"/>
            <a:ext cx="731798" cy="731798"/>
            <a:chOff x="3452743" y="3484756"/>
            <a:chExt cx="731798" cy="731798"/>
          </a:xfrm>
        </p:grpSpPr>
        <p:sp>
          <p:nvSpPr>
            <p:cNvPr id="97" name="Oval 62">
              <a:extLst>
                <a:ext uri="{FF2B5EF4-FFF2-40B4-BE49-F238E27FC236}">
                  <a16:creationId xmlns:a16="http://schemas.microsoft.com/office/drawing/2014/main" id="{5FF0E4F4-028C-40A6-83A1-773F18DDB2C2}"/>
                </a:ext>
              </a:extLst>
            </p:cNvPr>
            <p:cNvSpPr/>
            <p:nvPr/>
          </p:nvSpPr>
          <p:spPr>
            <a:xfrm>
              <a:off x="3452743" y="3484756"/>
              <a:ext cx="731798" cy="731798"/>
            </a:xfrm>
            <a:prstGeom prst="ellipse">
              <a:avLst/>
            </a:prstGeom>
            <a:solidFill>
              <a:schemeClr val="accent1"/>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8" name="Freeform: Shape 110">
              <a:extLst>
                <a:ext uri="{FF2B5EF4-FFF2-40B4-BE49-F238E27FC236}">
                  <a16:creationId xmlns:a16="http://schemas.microsoft.com/office/drawing/2014/main" id="{A74711D7-E4CD-46FD-AD7D-DD818F5C8EC6}"/>
                </a:ext>
              </a:extLst>
            </p:cNvPr>
            <p:cNvSpPr>
              <a:spLocks/>
            </p:cNvSpPr>
            <p:nvPr/>
          </p:nvSpPr>
          <p:spPr bwMode="auto">
            <a:xfrm>
              <a:off x="3579881" y="3608242"/>
              <a:ext cx="477523" cy="477523"/>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chemeClr val="bg1"/>
            </a:solidFill>
            <a:ln>
              <a:noFill/>
            </a:ln>
            <a:extLst/>
          </p:spPr>
          <p:txBody>
            <a:bodyPr anchor="ctr"/>
            <a:lstStyle/>
            <a:p>
              <a:pPr algn="ctr"/>
              <a:endParaRPr/>
            </a:p>
          </p:txBody>
        </p:sp>
      </p:grpSp>
      <p:grpSp>
        <p:nvGrpSpPr>
          <p:cNvPr id="76" name="Group 5">
            <a:extLst>
              <a:ext uri="{FF2B5EF4-FFF2-40B4-BE49-F238E27FC236}">
                <a16:creationId xmlns:a16="http://schemas.microsoft.com/office/drawing/2014/main" id="{C8CB9191-3826-451A-9D8D-B3C3E4C24DF2}"/>
              </a:ext>
            </a:extLst>
          </p:cNvPr>
          <p:cNvGrpSpPr/>
          <p:nvPr/>
        </p:nvGrpSpPr>
        <p:grpSpPr>
          <a:xfrm>
            <a:off x="4441750" y="4632127"/>
            <a:ext cx="731798" cy="731798"/>
            <a:chOff x="4441750" y="4632127"/>
            <a:chExt cx="731798" cy="731798"/>
          </a:xfrm>
        </p:grpSpPr>
        <p:sp>
          <p:nvSpPr>
            <p:cNvPr id="95" name="Oval 83">
              <a:extLst>
                <a:ext uri="{FF2B5EF4-FFF2-40B4-BE49-F238E27FC236}">
                  <a16:creationId xmlns:a16="http://schemas.microsoft.com/office/drawing/2014/main" id="{08C17EA0-A4F7-47A5-8AD9-EAFCE1E4CD15}"/>
                </a:ext>
              </a:extLst>
            </p:cNvPr>
            <p:cNvSpPr/>
            <p:nvPr/>
          </p:nvSpPr>
          <p:spPr>
            <a:xfrm>
              <a:off x="4441750" y="4632127"/>
              <a:ext cx="731798" cy="731798"/>
            </a:xfrm>
            <a:prstGeom prst="ellipse">
              <a:avLst/>
            </a:prstGeom>
            <a:solidFill>
              <a:schemeClr val="accent2"/>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6" name="Freeform: Shape 111">
              <a:extLst>
                <a:ext uri="{FF2B5EF4-FFF2-40B4-BE49-F238E27FC236}">
                  <a16:creationId xmlns:a16="http://schemas.microsoft.com/office/drawing/2014/main" id="{4BEDB9B2-0FA4-425E-9485-97E016843A06}"/>
                </a:ext>
              </a:extLst>
            </p:cNvPr>
            <p:cNvSpPr>
              <a:spLocks/>
            </p:cNvSpPr>
            <p:nvPr/>
          </p:nvSpPr>
          <p:spPr bwMode="auto">
            <a:xfrm>
              <a:off x="4568888" y="4759265"/>
              <a:ext cx="477523" cy="477523"/>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chemeClr val="bg1"/>
            </a:solidFill>
            <a:ln>
              <a:noFill/>
            </a:ln>
            <a:extLst/>
          </p:spPr>
          <p:txBody>
            <a:bodyPr anchor="ctr"/>
            <a:lstStyle/>
            <a:p>
              <a:pPr algn="ctr"/>
              <a:endParaRPr/>
            </a:p>
          </p:txBody>
        </p:sp>
      </p:grpSp>
      <p:grpSp>
        <p:nvGrpSpPr>
          <p:cNvPr id="77" name="Group 3">
            <a:extLst>
              <a:ext uri="{FF2B5EF4-FFF2-40B4-BE49-F238E27FC236}">
                <a16:creationId xmlns:a16="http://schemas.microsoft.com/office/drawing/2014/main" id="{2B50A294-3119-483B-AFE4-7E3632B1EE5F}"/>
              </a:ext>
            </a:extLst>
          </p:cNvPr>
          <p:cNvGrpSpPr/>
          <p:nvPr/>
        </p:nvGrpSpPr>
        <p:grpSpPr>
          <a:xfrm>
            <a:off x="8097312" y="1431845"/>
            <a:ext cx="731798" cy="731798"/>
            <a:chOff x="8097312" y="1431845"/>
            <a:chExt cx="731798" cy="731798"/>
          </a:xfrm>
        </p:grpSpPr>
        <p:sp>
          <p:nvSpPr>
            <p:cNvPr id="93" name="Oval 75">
              <a:extLst>
                <a:ext uri="{FF2B5EF4-FFF2-40B4-BE49-F238E27FC236}">
                  <a16:creationId xmlns:a16="http://schemas.microsoft.com/office/drawing/2014/main" id="{1635967A-FC12-4C0F-BF8C-F40BB23530A2}"/>
                </a:ext>
              </a:extLst>
            </p:cNvPr>
            <p:cNvSpPr/>
            <p:nvPr/>
          </p:nvSpPr>
          <p:spPr>
            <a:xfrm>
              <a:off x="8097312" y="1431845"/>
              <a:ext cx="731798" cy="731798"/>
            </a:xfrm>
            <a:prstGeom prst="ellipse">
              <a:avLst/>
            </a:prstGeom>
            <a:solidFill>
              <a:schemeClr val="accent5"/>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4" name="Freeform: Shape 112">
              <a:extLst>
                <a:ext uri="{FF2B5EF4-FFF2-40B4-BE49-F238E27FC236}">
                  <a16:creationId xmlns:a16="http://schemas.microsoft.com/office/drawing/2014/main" id="{0F5C97B4-B066-4CB8-A254-4B6B9A54DC5E}"/>
                </a:ext>
              </a:extLst>
            </p:cNvPr>
            <p:cNvSpPr>
              <a:spLocks/>
            </p:cNvSpPr>
            <p:nvPr/>
          </p:nvSpPr>
          <p:spPr bwMode="auto">
            <a:xfrm>
              <a:off x="8224450" y="1558983"/>
              <a:ext cx="477523" cy="477523"/>
            </a:xfrm>
            <a:custGeom>
              <a:avLst/>
              <a:gdLst>
                <a:gd name="T0" fmla="*/ 118 w 236"/>
                <a:gd name="T1" fmla="*/ 142 h 236"/>
                <a:gd name="T2" fmla="*/ 142 w 236"/>
                <a:gd name="T3" fmla="*/ 118 h 236"/>
                <a:gd name="T4" fmla="*/ 137 w 236"/>
                <a:gd name="T5" fmla="*/ 105 h 236"/>
                <a:gd name="T6" fmla="*/ 118 w 236"/>
                <a:gd name="T7" fmla="*/ 95 h 236"/>
                <a:gd name="T8" fmla="*/ 99 w 236"/>
                <a:gd name="T9" fmla="*/ 105 h 236"/>
                <a:gd name="T10" fmla="*/ 94 w 236"/>
                <a:gd name="T11" fmla="*/ 118 h 236"/>
                <a:gd name="T12" fmla="*/ 118 w 236"/>
                <a:gd name="T13" fmla="*/ 142 h 236"/>
                <a:gd name="T14" fmla="*/ 170 w 236"/>
                <a:gd name="T15" fmla="*/ 89 h 236"/>
                <a:gd name="T16" fmla="*/ 170 w 236"/>
                <a:gd name="T17" fmla="*/ 70 h 236"/>
                <a:gd name="T18" fmla="*/ 170 w 236"/>
                <a:gd name="T19" fmla="*/ 67 h 236"/>
                <a:gd name="T20" fmla="*/ 167 w 236"/>
                <a:gd name="T21" fmla="*/ 67 h 236"/>
                <a:gd name="T22" fmla="*/ 147 w 236"/>
                <a:gd name="T23" fmla="*/ 67 h 236"/>
                <a:gd name="T24" fmla="*/ 147 w 236"/>
                <a:gd name="T25" fmla="*/ 90 h 236"/>
                <a:gd name="T26" fmla="*/ 170 w 236"/>
                <a:gd name="T27" fmla="*/ 89 h 236"/>
                <a:gd name="T28" fmla="*/ 118 w 236"/>
                <a:gd name="T29" fmla="*/ 0 h 236"/>
                <a:gd name="T30" fmla="*/ 0 w 236"/>
                <a:gd name="T31" fmla="*/ 118 h 236"/>
                <a:gd name="T32" fmla="*/ 118 w 236"/>
                <a:gd name="T33" fmla="*/ 236 h 236"/>
                <a:gd name="T34" fmla="*/ 236 w 236"/>
                <a:gd name="T35" fmla="*/ 118 h 236"/>
                <a:gd name="T36" fmla="*/ 118 w 236"/>
                <a:gd name="T37" fmla="*/ 0 h 236"/>
                <a:gd name="T38" fmla="*/ 185 w 236"/>
                <a:gd name="T39" fmla="*/ 105 h 236"/>
                <a:gd name="T40" fmla="*/ 185 w 236"/>
                <a:gd name="T41" fmla="*/ 160 h 236"/>
                <a:gd name="T42" fmla="*/ 159 w 236"/>
                <a:gd name="T43" fmla="*/ 186 h 236"/>
                <a:gd name="T44" fmla="*/ 77 w 236"/>
                <a:gd name="T45" fmla="*/ 186 h 236"/>
                <a:gd name="T46" fmla="*/ 51 w 236"/>
                <a:gd name="T47" fmla="*/ 160 h 236"/>
                <a:gd name="T48" fmla="*/ 51 w 236"/>
                <a:gd name="T49" fmla="*/ 105 h 236"/>
                <a:gd name="T50" fmla="*/ 51 w 236"/>
                <a:gd name="T51" fmla="*/ 77 h 236"/>
                <a:gd name="T52" fmla="*/ 77 w 236"/>
                <a:gd name="T53" fmla="*/ 51 h 236"/>
                <a:gd name="T54" fmla="*/ 159 w 236"/>
                <a:gd name="T55" fmla="*/ 51 h 236"/>
                <a:gd name="T56" fmla="*/ 185 w 236"/>
                <a:gd name="T57" fmla="*/ 77 h 236"/>
                <a:gd name="T58" fmla="*/ 185 w 236"/>
                <a:gd name="T59" fmla="*/ 105 h 236"/>
                <a:gd name="T60" fmla="*/ 155 w 236"/>
                <a:gd name="T61" fmla="*/ 118 h 236"/>
                <a:gd name="T62" fmla="*/ 118 w 236"/>
                <a:gd name="T63" fmla="*/ 155 h 236"/>
                <a:gd name="T64" fmla="*/ 81 w 236"/>
                <a:gd name="T65" fmla="*/ 118 h 236"/>
                <a:gd name="T66" fmla="*/ 84 w 236"/>
                <a:gd name="T67" fmla="*/ 105 h 236"/>
                <a:gd name="T68" fmla="*/ 64 w 236"/>
                <a:gd name="T69" fmla="*/ 105 h 236"/>
                <a:gd name="T70" fmla="*/ 64 w 236"/>
                <a:gd name="T71" fmla="*/ 160 h 236"/>
                <a:gd name="T72" fmla="*/ 77 w 236"/>
                <a:gd name="T73" fmla="*/ 172 h 236"/>
                <a:gd name="T74" fmla="*/ 159 w 236"/>
                <a:gd name="T75" fmla="*/ 172 h 236"/>
                <a:gd name="T76" fmla="*/ 172 w 236"/>
                <a:gd name="T77" fmla="*/ 160 h 236"/>
                <a:gd name="T78" fmla="*/ 172 w 236"/>
                <a:gd name="T79" fmla="*/ 105 h 236"/>
                <a:gd name="T80" fmla="*/ 152 w 236"/>
                <a:gd name="T81" fmla="*/ 105 h 236"/>
                <a:gd name="T82" fmla="*/ 155 w 236"/>
                <a:gd name="T83" fmla="*/ 118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6" h="236">
                  <a:moveTo>
                    <a:pt x="118" y="142"/>
                  </a:moveTo>
                  <a:cubicBezTo>
                    <a:pt x="131" y="142"/>
                    <a:pt x="142" y="131"/>
                    <a:pt x="142" y="118"/>
                  </a:cubicBezTo>
                  <a:cubicBezTo>
                    <a:pt x="142" y="113"/>
                    <a:pt x="140" y="108"/>
                    <a:pt x="137" y="105"/>
                  </a:cubicBezTo>
                  <a:cubicBezTo>
                    <a:pt x="133" y="99"/>
                    <a:pt x="126" y="95"/>
                    <a:pt x="118" y="95"/>
                  </a:cubicBezTo>
                  <a:cubicBezTo>
                    <a:pt x="110" y="95"/>
                    <a:pt x="103" y="99"/>
                    <a:pt x="99" y="105"/>
                  </a:cubicBezTo>
                  <a:cubicBezTo>
                    <a:pt x="96" y="108"/>
                    <a:pt x="94" y="113"/>
                    <a:pt x="94" y="118"/>
                  </a:cubicBezTo>
                  <a:cubicBezTo>
                    <a:pt x="94" y="131"/>
                    <a:pt x="105" y="142"/>
                    <a:pt x="118" y="142"/>
                  </a:cubicBezTo>
                  <a:close/>
                  <a:moveTo>
                    <a:pt x="170" y="89"/>
                  </a:moveTo>
                  <a:cubicBezTo>
                    <a:pt x="170" y="70"/>
                    <a:pt x="170" y="70"/>
                    <a:pt x="170" y="70"/>
                  </a:cubicBezTo>
                  <a:cubicBezTo>
                    <a:pt x="170" y="67"/>
                    <a:pt x="170" y="67"/>
                    <a:pt x="170" y="67"/>
                  </a:cubicBezTo>
                  <a:cubicBezTo>
                    <a:pt x="167" y="67"/>
                    <a:pt x="167" y="67"/>
                    <a:pt x="167" y="67"/>
                  </a:cubicBezTo>
                  <a:cubicBezTo>
                    <a:pt x="147" y="67"/>
                    <a:pt x="147" y="67"/>
                    <a:pt x="147" y="67"/>
                  </a:cubicBezTo>
                  <a:cubicBezTo>
                    <a:pt x="147" y="90"/>
                    <a:pt x="147" y="90"/>
                    <a:pt x="147" y="90"/>
                  </a:cubicBezTo>
                  <a:lnTo>
                    <a:pt x="170" y="89"/>
                  </a:ln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5" y="105"/>
                  </a:moveTo>
                  <a:cubicBezTo>
                    <a:pt x="185" y="160"/>
                    <a:pt x="185" y="160"/>
                    <a:pt x="185" y="160"/>
                  </a:cubicBezTo>
                  <a:cubicBezTo>
                    <a:pt x="185" y="174"/>
                    <a:pt x="173" y="186"/>
                    <a:pt x="159" y="186"/>
                  </a:cubicBezTo>
                  <a:cubicBezTo>
                    <a:pt x="77" y="186"/>
                    <a:pt x="77" y="186"/>
                    <a:pt x="77" y="186"/>
                  </a:cubicBezTo>
                  <a:cubicBezTo>
                    <a:pt x="62" y="186"/>
                    <a:pt x="51" y="174"/>
                    <a:pt x="51" y="160"/>
                  </a:cubicBezTo>
                  <a:cubicBezTo>
                    <a:pt x="51" y="105"/>
                    <a:pt x="51" y="105"/>
                    <a:pt x="51" y="105"/>
                  </a:cubicBezTo>
                  <a:cubicBezTo>
                    <a:pt x="51" y="77"/>
                    <a:pt x="51" y="77"/>
                    <a:pt x="51" y="77"/>
                  </a:cubicBezTo>
                  <a:cubicBezTo>
                    <a:pt x="51" y="63"/>
                    <a:pt x="62" y="51"/>
                    <a:pt x="77" y="51"/>
                  </a:cubicBezTo>
                  <a:cubicBezTo>
                    <a:pt x="159" y="51"/>
                    <a:pt x="159" y="51"/>
                    <a:pt x="159" y="51"/>
                  </a:cubicBezTo>
                  <a:cubicBezTo>
                    <a:pt x="173" y="51"/>
                    <a:pt x="185" y="63"/>
                    <a:pt x="185" y="77"/>
                  </a:cubicBezTo>
                  <a:lnTo>
                    <a:pt x="185" y="105"/>
                  </a:lnTo>
                  <a:close/>
                  <a:moveTo>
                    <a:pt x="155" y="118"/>
                  </a:moveTo>
                  <a:cubicBezTo>
                    <a:pt x="155" y="139"/>
                    <a:pt x="138" y="155"/>
                    <a:pt x="118" y="155"/>
                  </a:cubicBezTo>
                  <a:cubicBezTo>
                    <a:pt x="98" y="155"/>
                    <a:pt x="81" y="139"/>
                    <a:pt x="81" y="118"/>
                  </a:cubicBezTo>
                  <a:cubicBezTo>
                    <a:pt x="81" y="114"/>
                    <a:pt x="82" y="109"/>
                    <a:pt x="84" y="105"/>
                  </a:cubicBezTo>
                  <a:cubicBezTo>
                    <a:pt x="64" y="105"/>
                    <a:pt x="64" y="105"/>
                    <a:pt x="64" y="105"/>
                  </a:cubicBezTo>
                  <a:cubicBezTo>
                    <a:pt x="64" y="160"/>
                    <a:pt x="64" y="160"/>
                    <a:pt x="64" y="160"/>
                  </a:cubicBezTo>
                  <a:cubicBezTo>
                    <a:pt x="64" y="167"/>
                    <a:pt x="70" y="172"/>
                    <a:pt x="77" y="172"/>
                  </a:cubicBezTo>
                  <a:cubicBezTo>
                    <a:pt x="159" y="172"/>
                    <a:pt x="159" y="172"/>
                    <a:pt x="159" y="172"/>
                  </a:cubicBezTo>
                  <a:cubicBezTo>
                    <a:pt x="166" y="172"/>
                    <a:pt x="172" y="167"/>
                    <a:pt x="172" y="160"/>
                  </a:cubicBezTo>
                  <a:cubicBezTo>
                    <a:pt x="172" y="105"/>
                    <a:pt x="172" y="105"/>
                    <a:pt x="172" y="105"/>
                  </a:cubicBezTo>
                  <a:cubicBezTo>
                    <a:pt x="152" y="105"/>
                    <a:pt x="152" y="105"/>
                    <a:pt x="152" y="105"/>
                  </a:cubicBezTo>
                  <a:cubicBezTo>
                    <a:pt x="154" y="109"/>
                    <a:pt x="155" y="114"/>
                    <a:pt x="155" y="118"/>
                  </a:cubicBezTo>
                  <a:close/>
                </a:path>
              </a:pathLst>
            </a:custGeom>
            <a:solidFill>
              <a:schemeClr val="bg1"/>
            </a:solidFill>
            <a:ln>
              <a:noFill/>
            </a:ln>
            <a:extLst/>
          </p:spPr>
          <p:txBody>
            <a:bodyPr anchor="ctr"/>
            <a:lstStyle/>
            <a:p>
              <a:pPr algn="ctr"/>
              <a:endParaRPr/>
            </a:p>
          </p:txBody>
        </p:sp>
      </p:grpSp>
      <p:grpSp>
        <p:nvGrpSpPr>
          <p:cNvPr id="78" name="Group 26">
            <a:extLst>
              <a:ext uri="{FF2B5EF4-FFF2-40B4-BE49-F238E27FC236}">
                <a16:creationId xmlns:a16="http://schemas.microsoft.com/office/drawing/2014/main" id="{9F596FCE-5BEA-4BFB-A310-BE4D1353F2EA}"/>
              </a:ext>
            </a:extLst>
          </p:cNvPr>
          <p:cNvGrpSpPr/>
          <p:nvPr/>
        </p:nvGrpSpPr>
        <p:grpSpPr>
          <a:xfrm>
            <a:off x="1055440" y="3543882"/>
            <a:ext cx="2397303" cy="938300"/>
            <a:chOff x="8328246" y="2276873"/>
            <a:chExt cx="2198694" cy="938300"/>
          </a:xfrm>
        </p:grpSpPr>
        <p:sp>
          <p:nvSpPr>
            <p:cNvPr id="91" name="TextBox 27">
              <a:extLst>
                <a:ext uri="{FF2B5EF4-FFF2-40B4-BE49-F238E27FC236}">
                  <a16:creationId xmlns:a16="http://schemas.microsoft.com/office/drawing/2014/main" id="{D0B4B9A3-79F7-4F48-8EDC-07EE90847ED0}"/>
                </a:ext>
              </a:extLst>
            </p:cNvPr>
            <p:cNvSpPr txBox="1"/>
            <p:nvPr/>
          </p:nvSpPr>
          <p:spPr>
            <a:xfrm>
              <a:off x="8328247" y="2276873"/>
              <a:ext cx="2198693" cy="319534"/>
            </a:xfrm>
            <a:prstGeom prst="rect">
              <a:avLst/>
            </a:prstGeom>
            <a:noFill/>
          </p:spPr>
          <p:txBody>
            <a:bodyPr wrap="none" lIns="0" tIns="0" rIns="144000" bIns="0" anchor="t" anchorCtr="0">
              <a:normAutofit/>
            </a:bodyPr>
            <a:lstStyle/>
            <a:p>
              <a:pPr algn="r"/>
              <a:r>
                <a:rPr lang="zh-CN" altLang="en-US" sz="1600" b="1">
                  <a:solidFill>
                    <a:schemeClr val="accent1">
                      <a:lumMod val="100000"/>
                    </a:schemeClr>
                  </a:solidFill>
                </a:rPr>
                <a:t>标题文本预设</a:t>
              </a:r>
            </a:p>
          </p:txBody>
        </p:sp>
        <p:sp>
          <p:nvSpPr>
            <p:cNvPr id="92" name="TextBox 28">
              <a:extLst>
                <a:ext uri="{FF2B5EF4-FFF2-40B4-BE49-F238E27FC236}">
                  <a16:creationId xmlns:a16="http://schemas.microsoft.com/office/drawing/2014/main" id="{511EBDF6-2DF7-409E-952C-A8BE5B02E853}"/>
                </a:ext>
              </a:extLst>
            </p:cNvPr>
            <p:cNvSpPr txBox="1">
              <a:spLocks/>
            </p:cNvSpPr>
            <p:nvPr/>
          </p:nvSpPr>
          <p:spPr>
            <a:xfrm>
              <a:off x="8328246" y="2596407"/>
              <a:ext cx="2198693" cy="618766"/>
            </a:xfrm>
            <a:prstGeom prst="rect">
              <a:avLst/>
            </a:prstGeom>
          </p:spPr>
          <p:txBody>
            <a:bodyPr vert="horz" wrap="square" lIns="0" tIns="0" rIns="144000" bIns="0" anchor="t" anchorCtr="0">
              <a:normAutofit/>
            </a:bodyPr>
            <a:lstStyle/>
            <a:p>
              <a:pPr algn="r">
                <a:lnSpc>
                  <a:spcPct val="120000"/>
                </a:lnSpc>
              </a:pPr>
              <a:r>
                <a:rPr lang="zh-CN" altLang="en-US" sz="1050">
                  <a:solidFill>
                    <a:schemeClr val="dk1">
                      <a:lumMod val="100000"/>
                    </a:schemeClr>
                  </a:solidFill>
                </a:rPr>
                <a:t>此部分内容作为文字排版占位显示 </a:t>
              </a:r>
              <a:br>
                <a:rPr lang="zh-CN" altLang="en-US" sz="1050">
                  <a:solidFill>
                    <a:schemeClr val="dk1">
                      <a:lumMod val="100000"/>
                    </a:schemeClr>
                  </a:solidFill>
                </a:rPr>
              </a:br>
              <a:r>
                <a:rPr lang="zh-CN" altLang="en-US" sz="1050">
                  <a:solidFill>
                    <a:schemeClr val="dk1">
                      <a:lumMod val="100000"/>
                    </a:schemeClr>
                  </a:solidFill>
                </a:rPr>
                <a:t>（建议使用主题字体）</a:t>
              </a:r>
            </a:p>
          </p:txBody>
        </p:sp>
      </p:grpSp>
      <p:grpSp>
        <p:nvGrpSpPr>
          <p:cNvPr id="79" name="Group 33">
            <a:extLst>
              <a:ext uri="{FF2B5EF4-FFF2-40B4-BE49-F238E27FC236}">
                <a16:creationId xmlns:a16="http://schemas.microsoft.com/office/drawing/2014/main" id="{825FFE38-3757-418E-8F3A-6EEE44DDCB17}"/>
              </a:ext>
            </a:extLst>
          </p:cNvPr>
          <p:cNvGrpSpPr/>
          <p:nvPr/>
        </p:nvGrpSpPr>
        <p:grpSpPr>
          <a:xfrm>
            <a:off x="4359676" y="2994691"/>
            <a:ext cx="2397303" cy="864867"/>
            <a:chOff x="8328246" y="2276873"/>
            <a:chExt cx="2198694" cy="864867"/>
          </a:xfrm>
        </p:grpSpPr>
        <p:sp>
          <p:nvSpPr>
            <p:cNvPr id="89" name="TextBox 34">
              <a:extLst>
                <a:ext uri="{FF2B5EF4-FFF2-40B4-BE49-F238E27FC236}">
                  <a16:creationId xmlns:a16="http://schemas.microsoft.com/office/drawing/2014/main" id="{83359C8E-D056-499A-A663-EB1ABC65A720}"/>
                </a:ext>
              </a:extLst>
            </p:cNvPr>
            <p:cNvSpPr txBox="1"/>
            <p:nvPr/>
          </p:nvSpPr>
          <p:spPr>
            <a:xfrm>
              <a:off x="8328247" y="2276873"/>
              <a:ext cx="2198693" cy="319534"/>
            </a:xfrm>
            <a:prstGeom prst="rect">
              <a:avLst/>
            </a:prstGeom>
            <a:noFill/>
          </p:spPr>
          <p:txBody>
            <a:bodyPr wrap="none" lIns="144000" tIns="0" rIns="0" bIns="0" anchor="ctr" anchorCtr="0">
              <a:normAutofit/>
            </a:bodyPr>
            <a:lstStyle/>
            <a:p>
              <a:r>
                <a:rPr lang="zh-CN" altLang="en-US" sz="1600" b="1">
                  <a:solidFill>
                    <a:schemeClr val="accent2">
                      <a:lumMod val="100000"/>
                    </a:schemeClr>
                  </a:solidFill>
                </a:rPr>
                <a:t>标题文本预设</a:t>
              </a:r>
            </a:p>
          </p:txBody>
        </p:sp>
        <p:sp>
          <p:nvSpPr>
            <p:cNvPr id="90" name="TextBox 35">
              <a:extLst>
                <a:ext uri="{FF2B5EF4-FFF2-40B4-BE49-F238E27FC236}">
                  <a16:creationId xmlns:a16="http://schemas.microsoft.com/office/drawing/2014/main" id="{85FA4D02-C8E3-4A2D-9A58-E094F81DB90A}"/>
                </a:ext>
              </a:extLst>
            </p:cNvPr>
            <p:cNvSpPr txBox="1">
              <a:spLocks/>
            </p:cNvSpPr>
            <p:nvPr/>
          </p:nvSpPr>
          <p:spPr>
            <a:xfrm>
              <a:off x="8328246" y="2596407"/>
              <a:ext cx="2198693" cy="545333"/>
            </a:xfrm>
            <a:prstGeom prst="rect">
              <a:avLst/>
            </a:prstGeom>
          </p:spPr>
          <p:txBody>
            <a:bodyPr vert="horz" wrap="square" lIns="144000" tIns="0" rIns="0" bIns="0" anchor="t" anchorCtr="0">
              <a:normAutofit/>
            </a:bodyPr>
            <a:lstStyle/>
            <a:p>
              <a:pPr algn="l">
                <a:lnSpc>
                  <a:spcPct val="120000"/>
                </a:lnSpc>
              </a:pPr>
              <a:r>
                <a:rPr lang="zh-CN" altLang="en-US" sz="1050" dirty="0">
                  <a:solidFill>
                    <a:schemeClr val="dk1">
                      <a:lumMod val="100000"/>
                    </a:schemeClr>
                  </a:solidFill>
                </a:rPr>
                <a:t>此部分内容作为文字排版占位显示 </a:t>
              </a:r>
              <a:br>
                <a:rPr lang="zh-CN" altLang="en-US" sz="1050" dirty="0">
                  <a:solidFill>
                    <a:schemeClr val="dk1">
                      <a:lumMod val="100000"/>
                    </a:schemeClr>
                  </a:solidFill>
                </a:rPr>
              </a:br>
              <a:r>
                <a:rPr lang="zh-CN" altLang="en-US" sz="1050" dirty="0">
                  <a:solidFill>
                    <a:schemeClr val="dk1">
                      <a:lumMod val="100000"/>
                    </a:schemeClr>
                  </a:solidFill>
                </a:rPr>
                <a:t>（建议使用主题字体）</a:t>
              </a:r>
            </a:p>
          </p:txBody>
        </p:sp>
      </p:grpSp>
      <p:grpSp>
        <p:nvGrpSpPr>
          <p:cNvPr id="80" name="Group 36">
            <a:extLst>
              <a:ext uri="{FF2B5EF4-FFF2-40B4-BE49-F238E27FC236}">
                <a16:creationId xmlns:a16="http://schemas.microsoft.com/office/drawing/2014/main" id="{15C4217F-AD00-472F-AAA0-4D2C354197AC}"/>
              </a:ext>
            </a:extLst>
          </p:cNvPr>
          <p:cNvGrpSpPr/>
          <p:nvPr/>
        </p:nvGrpSpPr>
        <p:grpSpPr>
          <a:xfrm>
            <a:off x="6714667" y="4090781"/>
            <a:ext cx="2397303" cy="864867"/>
            <a:chOff x="8328246" y="2276873"/>
            <a:chExt cx="2198694" cy="864867"/>
          </a:xfrm>
        </p:grpSpPr>
        <p:sp>
          <p:nvSpPr>
            <p:cNvPr id="87" name="TextBox 37">
              <a:extLst>
                <a:ext uri="{FF2B5EF4-FFF2-40B4-BE49-F238E27FC236}">
                  <a16:creationId xmlns:a16="http://schemas.microsoft.com/office/drawing/2014/main" id="{87A89E5E-6585-4C5E-B96E-56D44FD0965B}"/>
                </a:ext>
              </a:extLst>
            </p:cNvPr>
            <p:cNvSpPr txBox="1"/>
            <p:nvPr/>
          </p:nvSpPr>
          <p:spPr>
            <a:xfrm>
              <a:off x="8328247" y="2276873"/>
              <a:ext cx="2198693" cy="319534"/>
            </a:xfrm>
            <a:prstGeom prst="rect">
              <a:avLst/>
            </a:prstGeom>
            <a:noFill/>
          </p:spPr>
          <p:txBody>
            <a:bodyPr wrap="none" lIns="144000" tIns="0" rIns="0" bIns="0" anchor="ctr" anchorCtr="0">
              <a:normAutofit/>
            </a:bodyPr>
            <a:lstStyle/>
            <a:p>
              <a:r>
                <a:rPr lang="zh-CN" altLang="en-US" sz="1600" b="1">
                  <a:solidFill>
                    <a:schemeClr val="accent3">
                      <a:lumMod val="100000"/>
                    </a:schemeClr>
                  </a:solidFill>
                </a:rPr>
                <a:t>标题文本预设</a:t>
              </a:r>
            </a:p>
          </p:txBody>
        </p:sp>
        <p:sp>
          <p:nvSpPr>
            <p:cNvPr id="88" name="TextBox 38">
              <a:extLst>
                <a:ext uri="{FF2B5EF4-FFF2-40B4-BE49-F238E27FC236}">
                  <a16:creationId xmlns:a16="http://schemas.microsoft.com/office/drawing/2014/main" id="{52691F6C-050D-45DA-9864-50CA987DB752}"/>
                </a:ext>
              </a:extLst>
            </p:cNvPr>
            <p:cNvSpPr txBox="1">
              <a:spLocks/>
            </p:cNvSpPr>
            <p:nvPr/>
          </p:nvSpPr>
          <p:spPr>
            <a:xfrm>
              <a:off x="8328246" y="2596407"/>
              <a:ext cx="2198693" cy="545333"/>
            </a:xfrm>
            <a:prstGeom prst="rect">
              <a:avLst/>
            </a:prstGeom>
          </p:spPr>
          <p:txBody>
            <a:bodyPr vert="horz" wrap="square" lIns="144000" tIns="0" rIns="0" bIns="0" anchor="t" anchorCtr="0">
              <a:normAutofit/>
            </a:bodyPr>
            <a:lstStyle/>
            <a:p>
              <a:pPr algn="l">
                <a:lnSpc>
                  <a:spcPct val="120000"/>
                </a:lnSpc>
              </a:pPr>
              <a:r>
                <a:rPr lang="zh-CN" altLang="en-US" sz="1050">
                  <a:solidFill>
                    <a:schemeClr val="dk1">
                      <a:lumMod val="100000"/>
                    </a:schemeClr>
                  </a:solidFill>
                </a:rPr>
                <a:t>此部分内容作为文字排版占位显示 </a:t>
              </a:r>
              <a:br>
                <a:rPr lang="zh-CN" altLang="en-US" sz="1050">
                  <a:solidFill>
                    <a:schemeClr val="dk1">
                      <a:lumMod val="100000"/>
                    </a:schemeClr>
                  </a:solidFill>
                </a:rPr>
              </a:br>
              <a:r>
                <a:rPr lang="zh-CN" altLang="en-US" sz="1050">
                  <a:solidFill>
                    <a:schemeClr val="dk1">
                      <a:lumMod val="100000"/>
                    </a:schemeClr>
                  </a:solidFill>
                </a:rPr>
                <a:t>（建议使用主题字体）</a:t>
              </a:r>
            </a:p>
          </p:txBody>
        </p:sp>
      </p:grpSp>
      <p:grpSp>
        <p:nvGrpSpPr>
          <p:cNvPr id="81" name="Group 39">
            <a:extLst>
              <a:ext uri="{FF2B5EF4-FFF2-40B4-BE49-F238E27FC236}">
                <a16:creationId xmlns:a16="http://schemas.microsoft.com/office/drawing/2014/main" id="{7037737E-DFFF-4ECE-93EB-63018CB41CD7}"/>
              </a:ext>
            </a:extLst>
          </p:cNvPr>
          <p:cNvGrpSpPr/>
          <p:nvPr/>
        </p:nvGrpSpPr>
        <p:grpSpPr>
          <a:xfrm>
            <a:off x="7241448" y="2878087"/>
            <a:ext cx="2397303" cy="864867"/>
            <a:chOff x="8328246" y="2276873"/>
            <a:chExt cx="2198694" cy="864867"/>
          </a:xfrm>
        </p:grpSpPr>
        <p:sp>
          <p:nvSpPr>
            <p:cNvPr id="85" name="TextBox 40">
              <a:extLst>
                <a:ext uri="{FF2B5EF4-FFF2-40B4-BE49-F238E27FC236}">
                  <a16:creationId xmlns:a16="http://schemas.microsoft.com/office/drawing/2014/main" id="{1619BE3F-9191-4B3E-BBCC-BD80ACF2CB6C}"/>
                </a:ext>
              </a:extLst>
            </p:cNvPr>
            <p:cNvSpPr txBox="1"/>
            <p:nvPr/>
          </p:nvSpPr>
          <p:spPr>
            <a:xfrm>
              <a:off x="8328247" y="2276873"/>
              <a:ext cx="2198693" cy="319534"/>
            </a:xfrm>
            <a:prstGeom prst="rect">
              <a:avLst/>
            </a:prstGeom>
            <a:noFill/>
          </p:spPr>
          <p:txBody>
            <a:bodyPr wrap="none" lIns="144000" tIns="0" rIns="0" bIns="0" anchor="ctr" anchorCtr="0">
              <a:normAutofit/>
            </a:bodyPr>
            <a:lstStyle/>
            <a:p>
              <a:r>
                <a:rPr lang="zh-CN" altLang="en-US" sz="1600" b="1">
                  <a:solidFill>
                    <a:schemeClr val="accent4">
                      <a:lumMod val="100000"/>
                    </a:schemeClr>
                  </a:solidFill>
                </a:rPr>
                <a:t>标题文本预设</a:t>
              </a:r>
            </a:p>
          </p:txBody>
        </p:sp>
        <p:sp>
          <p:nvSpPr>
            <p:cNvPr id="86" name="TextBox 41">
              <a:extLst>
                <a:ext uri="{FF2B5EF4-FFF2-40B4-BE49-F238E27FC236}">
                  <a16:creationId xmlns:a16="http://schemas.microsoft.com/office/drawing/2014/main" id="{1D5A444C-BA70-4D78-88C1-0AE4C1A09EAD}"/>
                </a:ext>
              </a:extLst>
            </p:cNvPr>
            <p:cNvSpPr txBox="1">
              <a:spLocks/>
            </p:cNvSpPr>
            <p:nvPr/>
          </p:nvSpPr>
          <p:spPr>
            <a:xfrm>
              <a:off x="8328246" y="2596407"/>
              <a:ext cx="2198693" cy="545333"/>
            </a:xfrm>
            <a:prstGeom prst="rect">
              <a:avLst/>
            </a:prstGeom>
          </p:spPr>
          <p:txBody>
            <a:bodyPr vert="horz" wrap="square" lIns="144000" tIns="0" rIns="0" bIns="0" anchor="t" anchorCtr="0">
              <a:normAutofit/>
            </a:bodyPr>
            <a:lstStyle/>
            <a:p>
              <a:pPr algn="l">
                <a:lnSpc>
                  <a:spcPct val="120000"/>
                </a:lnSpc>
              </a:pPr>
              <a:r>
                <a:rPr lang="zh-CN" altLang="en-US" sz="1050">
                  <a:solidFill>
                    <a:schemeClr val="dk1">
                      <a:lumMod val="100000"/>
                    </a:schemeClr>
                  </a:solidFill>
                </a:rPr>
                <a:t>此部分内容作为文字排版占位显示 </a:t>
              </a:r>
              <a:br>
                <a:rPr lang="zh-CN" altLang="en-US" sz="1050">
                  <a:solidFill>
                    <a:schemeClr val="dk1">
                      <a:lumMod val="100000"/>
                    </a:schemeClr>
                  </a:solidFill>
                </a:rPr>
              </a:br>
              <a:r>
                <a:rPr lang="zh-CN" altLang="en-US" sz="1050">
                  <a:solidFill>
                    <a:schemeClr val="dk1">
                      <a:lumMod val="100000"/>
                    </a:schemeClr>
                  </a:solidFill>
                </a:rPr>
                <a:t>（建议使用主题字体）</a:t>
              </a:r>
            </a:p>
          </p:txBody>
        </p:sp>
      </p:grpSp>
      <p:grpSp>
        <p:nvGrpSpPr>
          <p:cNvPr id="82" name="Group 42">
            <a:extLst>
              <a:ext uri="{FF2B5EF4-FFF2-40B4-BE49-F238E27FC236}">
                <a16:creationId xmlns:a16="http://schemas.microsoft.com/office/drawing/2014/main" id="{6B93C4DD-281F-46CD-A249-BD6BD0591355}"/>
              </a:ext>
            </a:extLst>
          </p:cNvPr>
          <p:cNvGrpSpPr/>
          <p:nvPr/>
        </p:nvGrpSpPr>
        <p:grpSpPr>
          <a:xfrm>
            <a:off x="8829110" y="1603885"/>
            <a:ext cx="2397303" cy="864867"/>
            <a:chOff x="8328246" y="2276873"/>
            <a:chExt cx="2198694" cy="864867"/>
          </a:xfrm>
        </p:grpSpPr>
        <p:sp>
          <p:nvSpPr>
            <p:cNvPr id="83" name="TextBox 43">
              <a:extLst>
                <a:ext uri="{FF2B5EF4-FFF2-40B4-BE49-F238E27FC236}">
                  <a16:creationId xmlns:a16="http://schemas.microsoft.com/office/drawing/2014/main" id="{40AFD6B1-26AD-4DD2-A5D6-25EEEF339908}"/>
                </a:ext>
              </a:extLst>
            </p:cNvPr>
            <p:cNvSpPr txBox="1"/>
            <p:nvPr/>
          </p:nvSpPr>
          <p:spPr>
            <a:xfrm>
              <a:off x="8328247" y="2276873"/>
              <a:ext cx="2198693" cy="319534"/>
            </a:xfrm>
            <a:prstGeom prst="rect">
              <a:avLst/>
            </a:prstGeom>
            <a:noFill/>
          </p:spPr>
          <p:txBody>
            <a:bodyPr wrap="none" lIns="144000" tIns="0" rIns="0" bIns="0" anchor="ctr" anchorCtr="0">
              <a:normAutofit/>
            </a:bodyPr>
            <a:lstStyle/>
            <a:p>
              <a:r>
                <a:rPr lang="zh-CN" altLang="en-US" sz="1600" b="1">
                  <a:solidFill>
                    <a:schemeClr val="accent5">
                      <a:lumMod val="100000"/>
                    </a:schemeClr>
                  </a:solidFill>
                </a:rPr>
                <a:t>标题文本预设</a:t>
              </a:r>
            </a:p>
          </p:txBody>
        </p:sp>
        <p:sp>
          <p:nvSpPr>
            <p:cNvPr id="84" name="TextBox 44">
              <a:extLst>
                <a:ext uri="{FF2B5EF4-FFF2-40B4-BE49-F238E27FC236}">
                  <a16:creationId xmlns:a16="http://schemas.microsoft.com/office/drawing/2014/main" id="{42963B12-E1D4-415A-8622-247CC1CD323E}"/>
                </a:ext>
              </a:extLst>
            </p:cNvPr>
            <p:cNvSpPr txBox="1">
              <a:spLocks/>
            </p:cNvSpPr>
            <p:nvPr/>
          </p:nvSpPr>
          <p:spPr>
            <a:xfrm>
              <a:off x="8328246" y="2596407"/>
              <a:ext cx="2198693" cy="545333"/>
            </a:xfrm>
            <a:prstGeom prst="rect">
              <a:avLst/>
            </a:prstGeom>
          </p:spPr>
          <p:txBody>
            <a:bodyPr vert="horz" wrap="square" lIns="144000" tIns="0" rIns="0" bIns="0" anchor="t" anchorCtr="0">
              <a:normAutofit/>
            </a:bodyPr>
            <a:lstStyle/>
            <a:p>
              <a:pPr algn="l">
                <a:lnSpc>
                  <a:spcPct val="120000"/>
                </a:lnSpc>
              </a:pPr>
              <a:r>
                <a:rPr lang="zh-CN" altLang="en-US" sz="1050">
                  <a:solidFill>
                    <a:schemeClr val="dk1">
                      <a:lumMod val="100000"/>
                    </a:schemeClr>
                  </a:solidFill>
                </a:rPr>
                <a:t>此部分内容作为文字排版占位显示 </a:t>
              </a:r>
              <a:br>
                <a:rPr lang="zh-CN" altLang="en-US" sz="1050">
                  <a:solidFill>
                    <a:schemeClr val="dk1">
                      <a:lumMod val="100000"/>
                    </a:schemeClr>
                  </a:solidFill>
                </a:rPr>
              </a:br>
              <a:r>
                <a:rPr lang="zh-CN" altLang="en-US" sz="1050">
                  <a:solidFill>
                    <a:schemeClr val="dk1">
                      <a:lumMod val="100000"/>
                    </a:schemeClr>
                  </a:solidFill>
                </a:rPr>
                <a:t>（建议使用主题字体）</a:t>
              </a:r>
            </a:p>
          </p:txBody>
        </p:sp>
      </p:grpSp>
    </p:spTree>
    <p:extLst>
      <p:ext uri="{BB962C8B-B14F-4D97-AF65-F5344CB8AC3E}">
        <p14:creationId xmlns:p14="http://schemas.microsoft.com/office/powerpoint/2010/main" val="414888691"/>
      </p:ext>
    </p:extLst>
  </p:cSld>
  <p:clrMapOvr>
    <a:masterClrMapping/>
  </p:clrMapOvr>
  <mc:AlternateContent xmlns:mc="http://schemas.openxmlformats.org/markup-compatibility/2006" xmlns:p14="http://schemas.microsoft.com/office/powerpoint/2010/main">
    <mc:Choice Requires="p14">
      <p:transition spd="slow" p14:dur="1500" advClick="0" advTm="0">
        <p14:window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10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125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15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175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200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36"/>
                                        </p:tgtEl>
                                        <p:attrNameLst>
                                          <p:attrName>style.visibility</p:attrName>
                                        </p:attrNameLst>
                                      </p:cBhvr>
                                      <p:to>
                                        <p:strVal val="visible"/>
                                      </p:to>
                                    </p:set>
                                    <p:anim calcmode="lin" valueType="num">
                                      <p:cBhvr>
                                        <p:cTn id="33" dur="500" fill="hold"/>
                                        <p:tgtEl>
                                          <p:spTgt spid="36"/>
                                        </p:tgtEl>
                                        <p:attrNameLst>
                                          <p:attrName>ppt_w</p:attrName>
                                        </p:attrNameLst>
                                      </p:cBhvr>
                                      <p:tavLst>
                                        <p:tav tm="0">
                                          <p:val>
                                            <p:fltVal val="0"/>
                                          </p:val>
                                        </p:tav>
                                        <p:tav tm="100000">
                                          <p:val>
                                            <p:strVal val="#ppt_w"/>
                                          </p:val>
                                        </p:tav>
                                      </p:tavLst>
                                    </p:anim>
                                    <p:anim calcmode="lin" valueType="num">
                                      <p:cBhvr>
                                        <p:cTn id="34" dur="500" fill="hold"/>
                                        <p:tgtEl>
                                          <p:spTgt spid="36"/>
                                        </p:tgtEl>
                                        <p:attrNameLst>
                                          <p:attrName>ppt_h</p:attrName>
                                        </p:attrNameLst>
                                      </p:cBhvr>
                                      <p:tavLst>
                                        <p:tav tm="0">
                                          <p:val>
                                            <p:fltVal val="0"/>
                                          </p:val>
                                        </p:tav>
                                        <p:tav tm="100000">
                                          <p:val>
                                            <p:strVal val="#ppt_h"/>
                                          </p:val>
                                        </p:tav>
                                      </p:tavLst>
                                    </p:anim>
                                    <p:animEffect transition="in" filter="fade">
                                      <p:cBhvr>
                                        <p:cTn id="35" dur="500"/>
                                        <p:tgtEl>
                                          <p:spTgt spid="36"/>
                                        </p:tgtEl>
                                      </p:cBhvr>
                                    </p:animEffect>
                                  </p:childTnLst>
                                </p:cTn>
                              </p:par>
                            </p:childTnLst>
                          </p:cTn>
                        </p:par>
                        <p:par>
                          <p:cTn id="36" fill="hold">
                            <p:stCondLst>
                              <p:cond delay="3500"/>
                            </p:stCondLst>
                            <p:childTnLst>
                              <p:par>
                                <p:cTn id="37" presetID="53" presetClass="entr" presetSubtype="16" fill="hold" nodeType="afterEffect">
                                  <p:stCondLst>
                                    <p:cond delay="0"/>
                                  </p:stCondLst>
                                  <p:childTnLst>
                                    <p:set>
                                      <p:cBhvr>
                                        <p:cTn id="38" dur="1" fill="hold">
                                          <p:stCondLst>
                                            <p:cond delay="0"/>
                                          </p:stCondLst>
                                        </p:cTn>
                                        <p:tgtEl>
                                          <p:spTgt spid="37"/>
                                        </p:tgtEl>
                                        <p:attrNameLst>
                                          <p:attrName>style.visibility</p:attrName>
                                        </p:attrNameLst>
                                      </p:cBhvr>
                                      <p:to>
                                        <p:strVal val="visible"/>
                                      </p:to>
                                    </p:set>
                                    <p:anim calcmode="lin" valueType="num">
                                      <p:cBhvr>
                                        <p:cTn id="39" dur="500" fill="hold"/>
                                        <p:tgtEl>
                                          <p:spTgt spid="37"/>
                                        </p:tgtEl>
                                        <p:attrNameLst>
                                          <p:attrName>ppt_w</p:attrName>
                                        </p:attrNameLst>
                                      </p:cBhvr>
                                      <p:tavLst>
                                        <p:tav tm="0">
                                          <p:val>
                                            <p:fltVal val="0"/>
                                          </p:val>
                                        </p:tav>
                                        <p:tav tm="100000">
                                          <p:val>
                                            <p:strVal val="#ppt_w"/>
                                          </p:val>
                                        </p:tav>
                                      </p:tavLst>
                                    </p:anim>
                                    <p:anim calcmode="lin" valueType="num">
                                      <p:cBhvr>
                                        <p:cTn id="40" dur="500" fill="hold"/>
                                        <p:tgtEl>
                                          <p:spTgt spid="37"/>
                                        </p:tgtEl>
                                        <p:attrNameLst>
                                          <p:attrName>ppt_h</p:attrName>
                                        </p:attrNameLst>
                                      </p:cBhvr>
                                      <p:tavLst>
                                        <p:tav tm="0">
                                          <p:val>
                                            <p:fltVal val="0"/>
                                          </p:val>
                                        </p:tav>
                                        <p:tav tm="100000">
                                          <p:val>
                                            <p:strVal val="#ppt_h"/>
                                          </p:val>
                                        </p:tav>
                                      </p:tavLst>
                                    </p:anim>
                                    <p:animEffect transition="in" filter="fade">
                                      <p:cBhvr>
                                        <p:cTn id="41" dur="500"/>
                                        <p:tgtEl>
                                          <p:spTgt spid="37"/>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38"/>
                                        </p:tgtEl>
                                        <p:attrNameLst>
                                          <p:attrName>style.visibility</p:attrName>
                                        </p:attrNameLst>
                                      </p:cBhvr>
                                      <p:to>
                                        <p:strVal val="visible"/>
                                      </p:to>
                                    </p:set>
                                    <p:anim calcmode="lin" valueType="num">
                                      <p:cBhvr>
                                        <p:cTn id="45" dur="500" fill="hold"/>
                                        <p:tgtEl>
                                          <p:spTgt spid="38"/>
                                        </p:tgtEl>
                                        <p:attrNameLst>
                                          <p:attrName>ppt_w</p:attrName>
                                        </p:attrNameLst>
                                      </p:cBhvr>
                                      <p:tavLst>
                                        <p:tav tm="0">
                                          <p:val>
                                            <p:fltVal val="0"/>
                                          </p:val>
                                        </p:tav>
                                        <p:tav tm="100000">
                                          <p:val>
                                            <p:strVal val="#ppt_w"/>
                                          </p:val>
                                        </p:tav>
                                      </p:tavLst>
                                    </p:anim>
                                    <p:anim calcmode="lin" valueType="num">
                                      <p:cBhvr>
                                        <p:cTn id="46" dur="500" fill="hold"/>
                                        <p:tgtEl>
                                          <p:spTgt spid="38"/>
                                        </p:tgtEl>
                                        <p:attrNameLst>
                                          <p:attrName>ppt_h</p:attrName>
                                        </p:attrNameLst>
                                      </p:cBhvr>
                                      <p:tavLst>
                                        <p:tav tm="0">
                                          <p:val>
                                            <p:fltVal val="0"/>
                                          </p:val>
                                        </p:tav>
                                        <p:tav tm="100000">
                                          <p:val>
                                            <p:strVal val="#ppt_h"/>
                                          </p:val>
                                        </p:tav>
                                      </p:tavLst>
                                    </p:anim>
                                    <p:animEffect transition="in" filter="fade">
                                      <p:cBhvr>
                                        <p:cTn id="47" dur="500"/>
                                        <p:tgtEl>
                                          <p:spTgt spid="38"/>
                                        </p:tgtEl>
                                      </p:cBhvr>
                                    </p:animEffect>
                                  </p:childTnLst>
                                </p:cTn>
                              </p:par>
                            </p:childTnLst>
                          </p:cTn>
                        </p:par>
                        <p:par>
                          <p:cTn id="48" fill="hold">
                            <p:stCondLst>
                              <p:cond delay="4500"/>
                            </p:stCondLst>
                            <p:childTnLst>
                              <p:par>
                                <p:cTn id="49" presetID="53" presetClass="entr" presetSubtype="16" fill="hold" nodeType="afterEffect">
                                  <p:stCondLst>
                                    <p:cond delay="0"/>
                                  </p:stCondLst>
                                  <p:childTnLst>
                                    <p:set>
                                      <p:cBhvr>
                                        <p:cTn id="50" dur="1" fill="hold">
                                          <p:stCondLst>
                                            <p:cond delay="0"/>
                                          </p:stCondLst>
                                        </p:cTn>
                                        <p:tgtEl>
                                          <p:spTgt spid="67"/>
                                        </p:tgtEl>
                                        <p:attrNameLst>
                                          <p:attrName>style.visibility</p:attrName>
                                        </p:attrNameLst>
                                      </p:cBhvr>
                                      <p:to>
                                        <p:strVal val="visible"/>
                                      </p:to>
                                    </p:set>
                                    <p:anim calcmode="lin" valueType="num">
                                      <p:cBhvr>
                                        <p:cTn id="51" dur="500" fill="hold"/>
                                        <p:tgtEl>
                                          <p:spTgt spid="67"/>
                                        </p:tgtEl>
                                        <p:attrNameLst>
                                          <p:attrName>ppt_w</p:attrName>
                                        </p:attrNameLst>
                                      </p:cBhvr>
                                      <p:tavLst>
                                        <p:tav tm="0">
                                          <p:val>
                                            <p:fltVal val="0"/>
                                          </p:val>
                                        </p:tav>
                                        <p:tav tm="100000">
                                          <p:val>
                                            <p:strVal val="#ppt_w"/>
                                          </p:val>
                                        </p:tav>
                                      </p:tavLst>
                                    </p:anim>
                                    <p:anim calcmode="lin" valueType="num">
                                      <p:cBhvr>
                                        <p:cTn id="52" dur="500" fill="hold"/>
                                        <p:tgtEl>
                                          <p:spTgt spid="67"/>
                                        </p:tgtEl>
                                        <p:attrNameLst>
                                          <p:attrName>ppt_h</p:attrName>
                                        </p:attrNameLst>
                                      </p:cBhvr>
                                      <p:tavLst>
                                        <p:tav tm="0">
                                          <p:val>
                                            <p:fltVal val="0"/>
                                          </p:val>
                                        </p:tav>
                                        <p:tav tm="100000">
                                          <p:val>
                                            <p:strVal val="#ppt_h"/>
                                          </p:val>
                                        </p:tav>
                                      </p:tavLst>
                                    </p:anim>
                                    <p:animEffect transition="in" filter="fade">
                                      <p:cBhvr>
                                        <p:cTn id="53" dur="500"/>
                                        <p:tgtEl>
                                          <p:spTgt spid="67"/>
                                        </p:tgtEl>
                                      </p:cBhvr>
                                    </p:animEffect>
                                  </p:childTnLst>
                                </p:cTn>
                              </p:par>
                            </p:childTnLst>
                          </p:cTn>
                        </p:par>
                        <p:par>
                          <p:cTn id="54" fill="hold">
                            <p:stCondLst>
                              <p:cond delay="5000"/>
                            </p:stCondLst>
                            <p:childTnLst>
                              <p:par>
                                <p:cTn id="55" presetID="53" presetClass="entr" presetSubtype="16" fill="hold" grpId="0" nodeType="afterEffect">
                                  <p:stCondLst>
                                    <p:cond delay="0"/>
                                  </p:stCondLst>
                                  <p:childTnLst>
                                    <p:set>
                                      <p:cBhvr>
                                        <p:cTn id="56" dur="1" fill="hold">
                                          <p:stCondLst>
                                            <p:cond delay="0"/>
                                          </p:stCondLst>
                                        </p:cTn>
                                        <p:tgtEl>
                                          <p:spTgt spid="68"/>
                                        </p:tgtEl>
                                        <p:attrNameLst>
                                          <p:attrName>style.visibility</p:attrName>
                                        </p:attrNameLst>
                                      </p:cBhvr>
                                      <p:to>
                                        <p:strVal val="visible"/>
                                      </p:to>
                                    </p:set>
                                    <p:anim calcmode="lin" valueType="num">
                                      <p:cBhvr>
                                        <p:cTn id="57" dur="500" fill="hold"/>
                                        <p:tgtEl>
                                          <p:spTgt spid="68"/>
                                        </p:tgtEl>
                                        <p:attrNameLst>
                                          <p:attrName>ppt_w</p:attrName>
                                        </p:attrNameLst>
                                      </p:cBhvr>
                                      <p:tavLst>
                                        <p:tav tm="0">
                                          <p:val>
                                            <p:fltVal val="0"/>
                                          </p:val>
                                        </p:tav>
                                        <p:tav tm="100000">
                                          <p:val>
                                            <p:strVal val="#ppt_w"/>
                                          </p:val>
                                        </p:tav>
                                      </p:tavLst>
                                    </p:anim>
                                    <p:anim calcmode="lin" valueType="num">
                                      <p:cBhvr>
                                        <p:cTn id="58" dur="500" fill="hold"/>
                                        <p:tgtEl>
                                          <p:spTgt spid="68"/>
                                        </p:tgtEl>
                                        <p:attrNameLst>
                                          <p:attrName>ppt_h</p:attrName>
                                        </p:attrNameLst>
                                      </p:cBhvr>
                                      <p:tavLst>
                                        <p:tav tm="0">
                                          <p:val>
                                            <p:fltVal val="0"/>
                                          </p:val>
                                        </p:tav>
                                        <p:tav tm="100000">
                                          <p:val>
                                            <p:strVal val="#ppt_h"/>
                                          </p:val>
                                        </p:tav>
                                      </p:tavLst>
                                    </p:anim>
                                    <p:animEffect transition="in" filter="fade">
                                      <p:cBhvr>
                                        <p:cTn id="59" dur="500"/>
                                        <p:tgtEl>
                                          <p:spTgt spid="68"/>
                                        </p:tgtEl>
                                      </p:cBhvr>
                                    </p:animEffect>
                                  </p:childTnLst>
                                </p:cTn>
                              </p:par>
                            </p:childTnLst>
                          </p:cTn>
                        </p:par>
                        <p:par>
                          <p:cTn id="60" fill="hold">
                            <p:stCondLst>
                              <p:cond delay="5500"/>
                            </p:stCondLst>
                            <p:childTnLst>
                              <p:par>
                                <p:cTn id="61" presetID="53" presetClass="entr" presetSubtype="16" fill="hold" grpId="0" nodeType="afterEffect">
                                  <p:stCondLst>
                                    <p:cond delay="0"/>
                                  </p:stCondLst>
                                  <p:childTnLst>
                                    <p:set>
                                      <p:cBhvr>
                                        <p:cTn id="62" dur="1" fill="hold">
                                          <p:stCondLst>
                                            <p:cond delay="0"/>
                                          </p:stCondLst>
                                        </p:cTn>
                                        <p:tgtEl>
                                          <p:spTgt spid="69"/>
                                        </p:tgtEl>
                                        <p:attrNameLst>
                                          <p:attrName>style.visibility</p:attrName>
                                        </p:attrNameLst>
                                      </p:cBhvr>
                                      <p:to>
                                        <p:strVal val="visible"/>
                                      </p:to>
                                    </p:set>
                                    <p:anim calcmode="lin" valueType="num">
                                      <p:cBhvr>
                                        <p:cTn id="63" dur="500" fill="hold"/>
                                        <p:tgtEl>
                                          <p:spTgt spid="69"/>
                                        </p:tgtEl>
                                        <p:attrNameLst>
                                          <p:attrName>ppt_w</p:attrName>
                                        </p:attrNameLst>
                                      </p:cBhvr>
                                      <p:tavLst>
                                        <p:tav tm="0">
                                          <p:val>
                                            <p:fltVal val="0"/>
                                          </p:val>
                                        </p:tav>
                                        <p:tav tm="100000">
                                          <p:val>
                                            <p:strVal val="#ppt_w"/>
                                          </p:val>
                                        </p:tav>
                                      </p:tavLst>
                                    </p:anim>
                                    <p:anim calcmode="lin" valueType="num">
                                      <p:cBhvr>
                                        <p:cTn id="64" dur="500" fill="hold"/>
                                        <p:tgtEl>
                                          <p:spTgt spid="69"/>
                                        </p:tgtEl>
                                        <p:attrNameLst>
                                          <p:attrName>ppt_h</p:attrName>
                                        </p:attrNameLst>
                                      </p:cBhvr>
                                      <p:tavLst>
                                        <p:tav tm="0">
                                          <p:val>
                                            <p:fltVal val="0"/>
                                          </p:val>
                                        </p:tav>
                                        <p:tav tm="100000">
                                          <p:val>
                                            <p:strVal val="#ppt_h"/>
                                          </p:val>
                                        </p:tav>
                                      </p:tavLst>
                                    </p:anim>
                                    <p:animEffect transition="in" filter="fade">
                                      <p:cBhvr>
                                        <p:cTn id="65" dur="500"/>
                                        <p:tgtEl>
                                          <p:spTgt spid="69"/>
                                        </p:tgtEl>
                                      </p:cBhvr>
                                    </p:animEffect>
                                  </p:childTnLst>
                                </p:cTn>
                              </p:par>
                            </p:childTnLst>
                          </p:cTn>
                        </p:par>
                        <p:par>
                          <p:cTn id="66" fill="hold">
                            <p:stCondLst>
                              <p:cond delay="6000"/>
                            </p:stCondLst>
                            <p:childTnLst>
                              <p:par>
                                <p:cTn id="67" presetID="53" presetClass="entr" presetSubtype="16" fill="hold" grpId="0" nodeType="afterEffect">
                                  <p:stCondLst>
                                    <p:cond delay="0"/>
                                  </p:stCondLst>
                                  <p:childTnLst>
                                    <p:set>
                                      <p:cBhvr>
                                        <p:cTn id="68" dur="1" fill="hold">
                                          <p:stCondLst>
                                            <p:cond delay="0"/>
                                          </p:stCondLst>
                                        </p:cTn>
                                        <p:tgtEl>
                                          <p:spTgt spid="70"/>
                                        </p:tgtEl>
                                        <p:attrNameLst>
                                          <p:attrName>style.visibility</p:attrName>
                                        </p:attrNameLst>
                                      </p:cBhvr>
                                      <p:to>
                                        <p:strVal val="visible"/>
                                      </p:to>
                                    </p:set>
                                    <p:anim calcmode="lin" valueType="num">
                                      <p:cBhvr>
                                        <p:cTn id="69" dur="500" fill="hold"/>
                                        <p:tgtEl>
                                          <p:spTgt spid="70"/>
                                        </p:tgtEl>
                                        <p:attrNameLst>
                                          <p:attrName>ppt_w</p:attrName>
                                        </p:attrNameLst>
                                      </p:cBhvr>
                                      <p:tavLst>
                                        <p:tav tm="0">
                                          <p:val>
                                            <p:fltVal val="0"/>
                                          </p:val>
                                        </p:tav>
                                        <p:tav tm="100000">
                                          <p:val>
                                            <p:strVal val="#ppt_w"/>
                                          </p:val>
                                        </p:tav>
                                      </p:tavLst>
                                    </p:anim>
                                    <p:anim calcmode="lin" valueType="num">
                                      <p:cBhvr>
                                        <p:cTn id="70" dur="500" fill="hold"/>
                                        <p:tgtEl>
                                          <p:spTgt spid="70"/>
                                        </p:tgtEl>
                                        <p:attrNameLst>
                                          <p:attrName>ppt_h</p:attrName>
                                        </p:attrNameLst>
                                      </p:cBhvr>
                                      <p:tavLst>
                                        <p:tav tm="0">
                                          <p:val>
                                            <p:fltVal val="0"/>
                                          </p:val>
                                        </p:tav>
                                        <p:tav tm="100000">
                                          <p:val>
                                            <p:strVal val="#ppt_h"/>
                                          </p:val>
                                        </p:tav>
                                      </p:tavLst>
                                    </p:anim>
                                    <p:animEffect transition="in" filter="fade">
                                      <p:cBhvr>
                                        <p:cTn id="71" dur="500"/>
                                        <p:tgtEl>
                                          <p:spTgt spid="70"/>
                                        </p:tgtEl>
                                      </p:cBhvr>
                                    </p:animEffect>
                                  </p:childTnLst>
                                </p:cTn>
                              </p:par>
                            </p:childTnLst>
                          </p:cTn>
                        </p:par>
                        <p:par>
                          <p:cTn id="72" fill="hold">
                            <p:stCondLst>
                              <p:cond delay="6500"/>
                            </p:stCondLst>
                            <p:childTnLst>
                              <p:par>
                                <p:cTn id="73" presetID="53" presetClass="entr" presetSubtype="16" fill="hold" grpId="0" nodeType="afterEffect">
                                  <p:stCondLst>
                                    <p:cond delay="0"/>
                                  </p:stCondLst>
                                  <p:childTnLst>
                                    <p:set>
                                      <p:cBhvr>
                                        <p:cTn id="74" dur="1" fill="hold">
                                          <p:stCondLst>
                                            <p:cond delay="0"/>
                                          </p:stCondLst>
                                        </p:cTn>
                                        <p:tgtEl>
                                          <p:spTgt spid="71"/>
                                        </p:tgtEl>
                                        <p:attrNameLst>
                                          <p:attrName>style.visibility</p:attrName>
                                        </p:attrNameLst>
                                      </p:cBhvr>
                                      <p:to>
                                        <p:strVal val="visible"/>
                                      </p:to>
                                    </p:set>
                                    <p:anim calcmode="lin" valueType="num">
                                      <p:cBhvr>
                                        <p:cTn id="75" dur="500" fill="hold"/>
                                        <p:tgtEl>
                                          <p:spTgt spid="71"/>
                                        </p:tgtEl>
                                        <p:attrNameLst>
                                          <p:attrName>ppt_w</p:attrName>
                                        </p:attrNameLst>
                                      </p:cBhvr>
                                      <p:tavLst>
                                        <p:tav tm="0">
                                          <p:val>
                                            <p:fltVal val="0"/>
                                          </p:val>
                                        </p:tav>
                                        <p:tav tm="100000">
                                          <p:val>
                                            <p:strVal val="#ppt_w"/>
                                          </p:val>
                                        </p:tav>
                                      </p:tavLst>
                                    </p:anim>
                                    <p:anim calcmode="lin" valueType="num">
                                      <p:cBhvr>
                                        <p:cTn id="76" dur="500" fill="hold"/>
                                        <p:tgtEl>
                                          <p:spTgt spid="71"/>
                                        </p:tgtEl>
                                        <p:attrNameLst>
                                          <p:attrName>ppt_h</p:attrName>
                                        </p:attrNameLst>
                                      </p:cBhvr>
                                      <p:tavLst>
                                        <p:tav tm="0">
                                          <p:val>
                                            <p:fltVal val="0"/>
                                          </p:val>
                                        </p:tav>
                                        <p:tav tm="100000">
                                          <p:val>
                                            <p:strVal val="#ppt_h"/>
                                          </p:val>
                                        </p:tav>
                                      </p:tavLst>
                                    </p:anim>
                                    <p:animEffect transition="in" filter="fade">
                                      <p:cBhvr>
                                        <p:cTn id="77" dur="500"/>
                                        <p:tgtEl>
                                          <p:spTgt spid="71"/>
                                        </p:tgtEl>
                                      </p:cBhvr>
                                    </p:animEffect>
                                  </p:childTnLst>
                                </p:cTn>
                              </p:par>
                            </p:childTnLst>
                          </p:cTn>
                        </p:par>
                        <p:par>
                          <p:cTn id="78" fill="hold">
                            <p:stCondLst>
                              <p:cond delay="7000"/>
                            </p:stCondLst>
                            <p:childTnLst>
                              <p:par>
                                <p:cTn id="79" presetID="53" presetClass="entr" presetSubtype="16" fill="hold" grpId="0" nodeType="afterEffect">
                                  <p:stCondLst>
                                    <p:cond delay="0"/>
                                  </p:stCondLst>
                                  <p:childTnLst>
                                    <p:set>
                                      <p:cBhvr>
                                        <p:cTn id="80" dur="1" fill="hold">
                                          <p:stCondLst>
                                            <p:cond delay="0"/>
                                          </p:stCondLst>
                                        </p:cTn>
                                        <p:tgtEl>
                                          <p:spTgt spid="72"/>
                                        </p:tgtEl>
                                        <p:attrNameLst>
                                          <p:attrName>style.visibility</p:attrName>
                                        </p:attrNameLst>
                                      </p:cBhvr>
                                      <p:to>
                                        <p:strVal val="visible"/>
                                      </p:to>
                                    </p:set>
                                    <p:anim calcmode="lin" valueType="num">
                                      <p:cBhvr>
                                        <p:cTn id="81" dur="500" fill="hold"/>
                                        <p:tgtEl>
                                          <p:spTgt spid="72"/>
                                        </p:tgtEl>
                                        <p:attrNameLst>
                                          <p:attrName>ppt_w</p:attrName>
                                        </p:attrNameLst>
                                      </p:cBhvr>
                                      <p:tavLst>
                                        <p:tav tm="0">
                                          <p:val>
                                            <p:fltVal val="0"/>
                                          </p:val>
                                        </p:tav>
                                        <p:tav tm="100000">
                                          <p:val>
                                            <p:strVal val="#ppt_w"/>
                                          </p:val>
                                        </p:tav>
                                      </p:tavLst>
                                    </p:anim>
                                    <p:anim calcmode="lin" valueType="num">
                                      <p:cBhvr>
                                        <p:cTn id="82" dur="500" fill="hold"/>
                                        <p:tgtEl>
                                          <p:spTgt spid="72"/>
                                        </p:tgtEl>
                                        <p:attrNameLst>
                                          <p:attrName>ppt_h</p:attrName>
                                        </p:attrNameLst>
                                      </p:cBhvr>
                                      <p:tavLst>
                                        <p:tav tm="0">
                                          <p:val>
                                            <p:fltVal val="0"/>
                                          </p:val>
                                        </p:tav>
                                        <p:tav tm="100000">
                                          <p:val>
                                            <p:strVal val="#ppt_h"/>
                                          </p:val>
                                        </p:tav>
                                      </p:tavLst>
                                    </p:anim>
                                    <p:animEffect transition="in" filter="fade">
                                      <p:cBhvr>
                                        <p:cTn id="83" dur="500"/>
                                        <p:tgtEl>
                                          <p:spTgt spid="72"/>
                                        </p:tgtEl>
                                      </p:cBhvr>
                                    </p:animEffect>
                                  </p:childTnLst>
                                </p:cTn>
                              </p:par>
                            </p:childTnLst>
                          </p:cTn>
                        </p:par>
                        <p:par>
                          <p:cTn id="84" fill="hold">
                            <p:stCondLst>
                              <p:cond delay="7500"/>
                            </p:stCondLst>
                            <p:childTnLst>
                              <p:par>
                                <p:cTn id="85" presetID="53" presetClass="entr" presetSubtype="16" fill="hold" nodeType="afterEffect">
                                  <p:stCondLst>
                                    <p:cond delay="0"/>
                                  </p:stCondLst>
                                  <p:childTnLst>
                                    <p:set>
                                      <p:cBhvr>
                                        <p:cTn id="86" dur="1" fill="hold">
                                          <p:stCondLst>
                                            <p:cond delay="0"/>
                                          </p:stCondLst>
                                        </p:cTn>
                                        <p:tgtEl>
                                          <p:spTgt spid="73"/>
                                        </p:tgtEl>
                                        <p:attrNameLst>
                                          <p:attrName>style.visibility</p:attrName>
                                        </p:attrNameLst>
                                      </p:cBhvr>
                                      <p:to>
                                        <p:strVal val="visible"/>
                                      </p:to>
                                    </p:set>
                                    <p:anim calcmode="lin" valueType="num">
                                      <p:cBhvr>
                                        <p:cTn id="87" dur="500" fill="hold"/>
                                        <p:tgtEl>
                                          <p:spTgt spid="73"/>
                                        </p:tgtEl>
                                        <p:attrNameLst>
                                          <p:attrName>ppt_w</p:attrName>
                                        </p:attrNameLst>
                                      </p:cBhvr>
                                      <p:tavLst>
                                        <p:tav tm="0">
                                          <p:val>
                                            <p:fltVal val="0"/>
                                          </p:val>
                                        </p:tav>
                                        <p:tav tm="100000">
                                          <p:val>
                                            <p:strVal val="#ppt_w"/>
                                          </p:val>
                                        </p:tav>
                                      </p:tavLst>
                                    </p:anim>
                                    <p:anim calcmode="lin" valueType="num">
                                      <p:cBhvr>
                                        <p:cTn id="88" dur="500" fill="hold"/>
                                        <p:tgtEl>
                                          <p:spTgt spid="73"/>
                                        </p:tgtEl>
                                        <p:attrNameLst>
                                          <p:attrName>ppt_h</p:attrName>
                                        </p:attrNameLst>
                                      </p:cBhvr>
                                      <p:tavLst>
                                        <p:tav tm="0">
                                          <p:val>
                                            <p:fltVal val="0"/>
                                          </p:val>
                                        </p:tav>
                                        <p:tav tm="100000">
                                          <p:val>
                                            <p:strVal val="#ppt_h"/>
                                          </p:val>
                                        </p:tav>
                                      </p:tavLst>
                                    </p:anim>
                                    <p:animEffect transition="in" filter="fade">
                                      <p:cBhvr>
                                        <p:cTn id="89" dur="500"/>
                                        <p:tgtEl>
                                          <p:spTgt spid="73"/>
                                        </p:tgtEl>
                                      </p:cBhvr>
                                    </p:animEffect>
                                  </p:childTnLst>
                                </p:cTn>
                              </p:par>
                            </p:childTnLst>
                          </p:cTn>
                        </p:par>
                        <p:par>
                          <p:cTn id="90" fill="hold">
                            <p:stCondLst>
                              <p:cond delay="8000"/>
                            </p:stCondLst>
                            <p:childTnLst>
                              <p:par>
                                <p:cTn id="91" presetID="53" presetClass="entr" presetSubtype="16" fill="hold" nodeType="afterEffect">
                                  <p:stCondLst>
                                    <p:cond delay="0"/>
                                  </p:stCondLst>
                                  <p:childTnLst>
                                    <p:set>
                                      <p:cBhvr>
                                        <p:cTn id="92" dur="1" fill="hold">
                                          <p:stCondLst>
                                            <p:cond delay="0"/>
                                          </p:stCondLst>
                                        </p:cTn>
                                        <p:tgtEl>
                                          <p:spTgt spid="74"/>
                                        </p:tgtEl>
                                        <p:attrNameLst>
                                          <p:attrName>style.visibility</p:attrName>
                                        </p:attrNameLst>
                                      </p:cBhvr>
                                      <p:to>
                                        <p:strVal val="visible"/>
                                      </p:to>
                                    </p:set>
                                    <p:anim calcmode="lin" valueType="num">
                                      <p:cBhvr>
                                        <p:cTn id="93" dur="500" fill="hold"/>
                                        <p:tgtEl>
                                          <p:spTgt spid="74"/>
                                        </p:tgtEl>
                                        <p:attrNameLst>
                                          <p:attrName>ppt_w</p:attrName>
                                        </p:attrNameLst>
                                      </p:cBhvr>
                                      <p:tavLst>
                                        <p:tav tm="0">
                                          <p:val>
                                            <p:fltVal val="0"/>
                                          </p:val>
                                        </p:tav>
                                        <p:tav tm="100000">
                                          <p:val>
                                            <p:strVal val="#ppt_w"/>
                                          </p:val>
                                        </p:tav>
                                      </p:tavLst>
                                    </p:anim>
                                    <p:anim calcmode="lin" valueType="num">
                                      <p:cBhvr>
                                        <p:cTn id="94" dur="500" fill="hold"/>
                                        <p:tgtEl>
                                          <p:spTgt spid="74"/>
                                        </p:tgtEl>
                                        <p:attrNameLst>
                                          <p:attrName>ppt_h</p:attrName>
                                        </p:attrNameLst>
                                      </p:cBhvr>
                                      <p:tavLst>
                                        <p:tav tm="0">
                                          <p:val>
                                            <p:fltVal val="0"/>
                                          </p:val>
                                        </p:tav>
                                        <p:tav tm="100000">
                                          <p:val>
                                            <p:strVal val="#ppt_h"/>
                                          </p:val>
                                        </p:tav>
                                      </p:tavLst>
                                    </p:anim>
                                    <p:animEffect transition="in" filter="fade">
                                      <p:cBhvr>
                                        <p:cTn id="95" dur="500"/>
                                        <p:tgtEl>
                                          <p:spTgt spid="74"/>
                                        </p:tgtEl>
                                      </p:cBhvr>
                                    </p:animEffect>
                                  </p:childTnLst>
                                </p:cTn>
                              </p:par>
                            </p:childTnLst>
                          </p:cTn>
                        </p:par>
                        <p:par>
                          <p:cTn id="96" fill="hold">
                            <p:stCondLst>
                              <p:cond delay="8500"/>
                            </p:stCondLst>
                            <p:childTnLst>
                              <p:par>
                                <p:cTn id="97" presetID="53" presetClass="entr" presetSubtype="16" fill="hold" nodeType="afterEffect">
                                  <p:stCondLst>
                                    <p:cond delay="0"/>
                                  </p:stCondLst>
                                  <p:childTnLst>
                                    <p:set>
                                      <p:cBhvr>
                                        <p:cTn id="98" dur="1" fill="hold">
                                          <p:stCondLst>
                                            <p:cond delay="0"/>
                                          </p:stCondLst>
                                        </p:cTn>
                                        <p:tgtEl>
                                          <p:spTgt spid="75"/>
                                        </p:tgtEl>
                                        <p:attrNameLst>
                                          <p:attrName>style.visibility</p:attrName>
                                        </p:attrNameLst>
                                      </p:cBhvr>
                                      <p:to>
                                        <p:strVal val="visible"/>
                                      </p:to>
                                    </p:set>
                                    <p:anim calcmode="lin" valueType="num">
                                      <p:cBhvr>
                                        <p:cTn id="99" dur="500" fill="hold"/>
                                        <p:tgtEl>
                                          <p:spTgt spid="75"/>
                                        </p:tgtEl>
                                        <p:attrNameLst>
                                          <p:attrName>ppt_w</p:attrName>
                                        </p:attrNameLst>
                                      </p:cBhvr>
                                      <p:tavLst>
                                        <p:tav tm="0">
                                          <p:val>
                                            <p:fltVal val="0"/>
                                          </p:val>
                                        </p:tav>
                                        <p:tav tm="100000">
                                          <p:val>
                                            <p:strVal val="#ppt_w"/>
                                          </p:val>
                                        </p:tav>
                                      </p:tavLst>
                                    </p:anim>
                                    <p:anim calcmode="lin" valueType="num">
                                      <p:cBhvr>
                                        <p:cTn id="100" dur="500" fill="hold"/>
                                        <p:tgtEl>
                                          <p:spTgt spid="75"/>
                                        </p:tgtEl>
                                        <p:attrNameLst>
                                          <p:attrName>ppt_h</p:attrName>
                                        </p:attrNameLst>
                                      </p:cBhvr>
                                      <p:tavLst>
                                        <p:tav tm="0">
                                          <p:val>
                                            <p:fltVal val="0"/>
                                          </p:val>
                                        </p:tav>
                                        <p:tav tm="100000">
                                          <p:val>
                                            <p:strVal val="#ppt_h"/>
                                          </p:val>
                                        </p:tav>
                                      </p:tavLst>
                                    </p:anim>
                                    <p:animEffect transition="in" filter="fade">
                                      <p:cBhvr>
                                        <p:cTn id="101" dur="500"/>
                                        <p:tgtEl>
                                          <p:spTgt spid="75"/>
                                        </p:tgtEl>
                                      </p:cBhvr>
                                    </p:animEffect>
                                  </p:childTnLst>
                                </p:cTn>
                              </p:par>
                            </p:childTnLst>
                          </p:cTn>
                        </p:par>
                        <p:par>
                          <p:cTn id="102" fill="hold">
                            <p:stCondLst>
                              <p:cond delay="9000"/>
                            </p:stCondLst>
                            <p:childTnLst>
                              <p:par>
                                <p:cTn id="103" presetID="53" presetClass="entr" presetSubtype="16" fill="hold" nodeType="afterEffect">
                                  <p:stCondLst>
                                    <p:cond delay="0"/>
                                  </p:stCondLst>
                                  <p:childTnLst>
                                    <p:set>
                                      <p:cBhvr>
                                        <p:cTn id="104" dur="1" fill="hold">
                                          <p:stCondLst>
                                            <p:cond delay="0"/>
                                          </p:stCondLst>
                                        </p:cTn>
                                        <p:tgtEl>
                                          <p:spTgt spid="76"/>
                                        </p:tgtEl>
                                        <p:attrNameLst>
                                          <p:attrName>style.visibility</p:attrName>
                                        </p:attrNameLst>
                                      </p:cBhvr>
                                      <p:to>
                                        <p:strVal val="visible"/>
                                      </p:to>
                                    </p:set>
                                    <p:anim calcmode="lin" valueType="num">
                                      <p:cBhvr>
                                        <p:cTn id="105" dur="500" fill="hold"/>
                                        <p:tgtEl>
                                          <p:spTgt spid="76"/>
                                        </p:tgtEl>
                                        <p:attrNameLst>
                                          <p:attrName>ppt_w</p:attrName>
                                        </p:attrNameLst>
                                      </p:cBhvr>
                                      <p:tavLst>
                                        <p:tav tm="0">
                                          <p:val>
                                            <p:fltVal val="0"/>
                                          </p:val>
                                        </p:tav>
                                        <p:tav tm="100000">
                                          <p:val>
                                            <p:strVal val="#ppt_w"/>
                                          </p:val>
                                        </p:tav>
                                      </p:tavLst>
                                    </p:anim>
                                    <p:anim calcmode="lin" valueType="num">
                                      <p:cBhvr>
                                        <p:cTn id="106" dur="500" fill="hold"/>
                                        <p:tgtEl>
                                          <p:spTgt spid="76"/>
                                        </p:tgtEl>
                                        <p:attrNameLst>
                                          <p:attrName>ppt_h</p:attrName>
                                        </p:attrNameLst>
                                      </p:cBhvr>
                                      <p:tavLst>
                                        <p:tav tm="0">
                                          <p:val>
                                            <p:fltVal val="0"/>
                                          </p:val>
                                        </p:tav>
                                        <p:tav tm="100000">
                                          <p:val>
                                            <p:strVal val="#ppt_h"/>
                                          </p:val>
                                        </p:tav>
                                      </p:tavLst>
                                    </p:anim>
                                    <p:animEffect transition="in" filter="fade">
                                      <p:cBhvr>
                                        <p:cTn id="107" dur="500"/>
                                        <p:tgtEl>
                                          <p:spTgt spid="76"/>
                                        </p:tgtEl>
                                      </p:cBhvr>
                                    </p:animEffect>
                                  </p:childTnLst>
                                </p:cTn>
                              </p:par>
                            </p:childTnLst>
                          </p:cTn>
                        </p:par>
                        <p:par>
                          <p:cTn id="108" fill="hold">
                            <p:stCondLst>
                              <p:cond delay="9500"/>
                            </p:stCondLst>
                            <p:childTnLst>
                              <p:par>
                                <p:cTn id="109" presetID="53" presetClass="entr" presetSubtype="16" fill="hold" nodeType="afterEffect">
                                  <p:stCondLst>
                                    <p:cond delay="0"/>
                                  </p:stCondLst>
                                  <p:childTnLst>
                                    <p:set>
                                      <p:cBhvr>
                                        <p:cTn id="110" dur="1" fill="hold">
                                          <p:stCondLst>
                                            <p:cond delay="0"/>
                                          </p:stCondLst>
                                        </p:cTn>
                                        <p:tgtEl>
                                          <p:spTgt spid="77"/>
                                        </p:tgtEl>
                                        <p:attrNameLst>
                                          <p:attrName>style.visibility</p:attrName>
                                        </p:attrNameLst>
                                      </p:cBhvr>
                                      <p:to>
                                        <p:strVal val="visible"/>
                                      </p:to>
                                    </p:set>
                                    <p:anim calcmode="lin" valueType="num">
                                      <p:cBhvr>
                                        <p:cTn id="111" dur="500" fill="hold"/>
                                        <p:tgtEl>
                                          <p:spTgt spid="77"/>
                                        </p:tgtEl>
                                        <p:attrNameLst>
                                          <p:attrName>ppt_w</p:attrName>
                                        </p:attrNameLst>
                                      </p:cBhvr>
                                      <p:tavLst>
                                        <p:tav tm="0">
                                          <p:val>
                                            <p:fltVal val="0"/>
                                          </p:val>
                                        </p:tav>
                                        <p:tav tm="100000">
                                          <p:val>
                                            <p:strVal val="#ppt_w"/>
                                          </p:val>
                                        </p:tav>
                                      </p:tavLst>
                                    </p:anim>
                                    <p:anim calcmode="lin" valueType="num">
                                      <p:cBhvr>
                                        <p:cTn id="112" dur="500" fill="hold"/>
                                        <p:tgtEl>
                                          <p:spTgt spid="77"/>
                                        </p:tgtEl>
                                        <p:attrNameLst>
                                          <p:attrName>ppt_h</p:attrName>
                                        </p:attrNameLst>
                                      </p:cBhvr>
                                      <p:tavLst>
                                        <p:tav tm="0">
                                          <p:val>
                                            <p:fltVal val="0"/>
                                          </p:val>
                                        </p:tav>
                                        <p:tav tm="100000">
                                          <p:val>
                                            <p:strVal val="#ppt_h"/>
                                          </p:val>
                                        </p:tav>
                                      </p:tavLst>
                                    </p:anim>
                                    <p:animEffect transition="in" filter="fade">
                                      <p:cBhvr>
                                        <p:cTn id="113" dur="500"/>
                                        <p:tgtEl>
                                          <p:spTgt spid="77"/>
                                        </p:tgtEl>
                                      </p:cBhvr>
                                    </p:animEffect>
                                  </p:childTnLst>
                                </p:cTn>
                              </p:par>
                            </p:childTnLst>
                          </p:cTn>
                        </p:par>
                        <p:par>
                          <p:cTn id="114" fill="hold">
                            <p:stCondLst>
                              <p:cond delay="10000"/>
                            </p:stCondLst>
                            <p:childTnLst>
                              <p:par>
                                <p:cTn id="115" presetID="53" presetClass="entr" presetSubtype="16" fill="hold" nodeType="afterEffect">
                                  <p:stCondLst>
                                    <p:cond delay="0"/>
                                  </p:stCondLst>
                                  <p:childTnLst>
                                    <p:set>
                                      <p:cBhvr>
                                        <p:cTn id="116" dur="1" fill="hold">
                                          <p:stCondLst>
                                            <p:cond delay="0"/>
                                          </p:stCondLst>
                                        </p:cTn>
                                        <p:tgtEl>
                                          <p:spTgt spid="78"/>
                                        </p:tgtEl>
                                        <p:attrNameLst>
                                          <p:attrName>style.visibility</p:attrName>
                                        </p:attrNameLst>
                                      </p:cBhvr>
                                      <p:to>
                                        <p:strVal val="visible"/>
                                      </p:to>
                                    </p:set>
                                    <p:anim calcmode="lin" valueType="num">
                                      <p:cBhvr>
                                        <p:cTn id="117" dur="500" fill="hold"/>
                                        <p:tgtEl>
                                          <p:spTgt spid="78"/>
                                        </p:tgtEl>
                                        <p:attrNameLst>
                                          <p:attrName>ppt_w</p:attrName>
                                        </p:attrNameLst>
                                      </p:cBhvr>
                                      <p:tavLst>
                                        <p:tav tm="0">
                                          <p:val>
                                            <p:fltVal val="0"/>
                                          </p:val>
                                        </p:tav>
                                        <p:tav tm="100000">
                                          <p:val>
                                            <p:strVal val="#ppt_w"/>
                                          </p:val>
                                        </p:tav>
                                      </p:tavLst>
                                    </p:anim>
                                    <p:anim calcmode="lin" valueType="num">
                                      <p:cBhvr>
                                        <p:cTn id="118" dur="500" fill="hold"/>
                                        <p:tgtEl>
                                          <p:spTgt spid="78"/>
                                        </p:tgtEl>
                                        <p:attrNameLst>
                                          <p:attrName>ppt_h</p:attrName>
                                        </p:attrNameLst>
                                      </p:cBhvr>
                                      <p:tavLst>
                                        <p:tav tm="0">
                                          <p:val>
                                            <p:fltVal val="0"/>
                                          </p:val>
                                        </p:tav>
                                        <p:tav tm="100000">
                                          <p:val>
                                            <p:strVal val="#ppt_h"/>
                                          </p:val>
                                        </p:tav>
                                      </p:tavLst>
                                    </p:anim>
                                    <p:animEffect transition="in" filter="fade">
                                      <p:cBhvr>
                                        <p:cTn id="119" dur="500"/>
                                        <p:tgtEl>
                                          <p:spTgt spid="78"/>
                                        </p:tgtEl>
                                      </p:cBhvr>
                                    </p:animEffect>
                                  </p:childTnLst>
                                </p:cTn>
                              </p:par>
                            </p:childTnLst>
                          </p:cTn>
                        </p:par>
                        <p:par>
                          <p:cTn id="120" fill="hold">
                            <p:stCondLst>
                              <p:cond delay="10500"/>
                            </p:stCondLst>
                            <p:childTnLst>
                              <p:par>
                                <p:cTn id="121" presetID="53" presetClass="entr" presetSubtype="16" fill="hold" nodeType="afterEffect">
                                  <p:stCondLst>
                                    <p:cond delay="0"/>
                                  </p:stCondLst>
                                  <p:childTnLst>
                                    <p:set>
                                      <p:cBhvr>
                                        <p:cTn id="122" dur="1" fill="hold">
                                          <p:stCondLst>
                                            <p:cond delay="0"/>
                                          </p:stCondLst>
                                        </p:cTn>
                                        <p:tgtEl>
                                          <p:spTgt spid="79"/>
                                        </p:tgtEl>
                                        <p:attrNameLst>
                                          <p:attrName>style.visibility</p:attrName>
                                        </p:attrNameLst>
                                      </p:cBhvr>
                                      <p:to>
                                        <p:strVal val="visible"/>
                                      </p:to>
                                    </p:set>
                                    <p:anim calcmode="lin" valueType="num">
                                      <p:cBhvr>
                                        <p:cTn id="123" dur="500" fill="hold"/>
                                        <p:tgtEl>
                                          <p:spTgt spid="79"/>
                                        </p:tgtEl>
                                        <p:attrNameLst>
                                          <p:attrName>ppt_w</p:attrName>
                                        </p:attrNameLst>
                                      </p:cBhvr>
                                      <p:tavLst>
                                        <p:tav tm="0">
                                          <p:val>
                                            <p:fltVal val="0"/>
                                          </p:val>
                                        </p:tav>
                                        <p:tav tm="100000">
                                          <p:val>
                                            <p:strVal val="#ppt_w"/>
                                          </p:val>
                                        </p:tav>
                                      </p:tavLst>
                                    </p:anim>
                                    <p:anim calcmode="lin" valueType="num">
                                      <p:cBhvr>
                                        <p:cTn id="124" dur="500" fill="hold"/>
                                        <p:tgtEl>
                                          <p:spTgt spid="79"/>
                                        </p:tgtEl>
                                        <p:attrNameLst>
                                          <p:attrName>ppt_h</p:attrName>
                                        </p:attrNameLst>
                                      </p:cBhvr>
                                      <p:tavLst>
                                        <p:tav tm="0">
                                          <p:val>
                                            <p:fltVal val="0"/>
                                          </p:val>
                                        </p:tav>
                                        <p:tav tm="100000">
                                          <p:val>
                                            <p:strVal val="#ppt_h"/>
                                          </p:val>
                                        </p:tav>
                                      </p:tavLst>
                                    </p:anim>
                                    <p:animEffect transition="in" filter="fade">
                                      <p:cBhvr>
                                        <p:cTn id="125" dur="500"/>
                                        <p:tgtEl>
                                          <p:spTgt spid="79"/>
                                        </p:tgtEl>
                                      </p:cBhvr>
                                    </p:animEffect>
                                  </p:childTnLst>
                                </p:cTn>
                              </p:par>
                            </p:childTnLst>
                          </p:cTn>
                        </p:par>
                        <p:par>
                          <p:cTn id="126" fill="hold">
                            <p:stCondLst>
                              <p:cond delay="11000"/>
                            </p:stCondLst>
                            <p:childTnLst>
                              <p:par>
                                <p:cTn id="127" presetID="53" presetClass="entr" presetSubtype="16" fill="hold" nodeType="afterEffect">
                                  <p:stCondLst>
                                    <p:cond delay="0"/>
                                  </p:stCondLst>
                                  <p:childTnLst>
                                    <p:set>
                                      <p:cBhvr>
                                        <p:cTn id="128" dur="1" fill="hold">
                                          <p:stCondLst>
                                            <p:cond delay="0"/>
                                          </p:stCondLst>
                                        </p:cTn>
                                        <p:tgtEl>
                                          <p:spTgt spid="80"/>
                                        </p:tgtEl>
                                        <p:attrNameLst>
                                          <p:attrName>style.visibility</p:attrName>
                                        </p:attrNameLst>
                                      </p:cBhvr>
                                      <p:to>
                                        <p:strVal val="visible"/>
                                      </p:to>
                                    </p:set>
                                    <p:anim calcmode="lin" valueType="num">
                                      <p:cBhvr>
                                        <p:cTn id="129" dur="500" fill="hold"/>
                                        <p:tgtEl>
                                          <p:spTgt spid="80"/>
                                        </p:tgtEl>
                                        <p:attrNameLst>
                                          <p:attrName>ppt_w</p:attrName>
                                        </p:attrNameLst>
                                      </p:cBhvr>
                                      <p:tavLst>
                                        <p:tav tm="0">
                                          <p:val>
                                            <p:fltVal val="0"/>
                                          </p:val>
                                        </p:tav>
                                        <p:tav tm="100000">
                                          <p:val>
                                            <p:strVal val="#ppt_w"/>
                                          </p:val>
                                        </p:tav>
                                      </p:tavLst>
                                    </p:anim>
                                    <p:anim calcmode="lin" valueType="num">
                                      <p:cBhvr>
                                        <p:cTn id="130" dur="500" fill="hold"/>
                                        <p:tgtEl>
                                          <p:spTgt spid="80"/>
                                        </p:tgtEl>
                                        <p:attrNameLst>
                                          <p:attrName>ppt_h</p:attrName>
                                        </p:attrNameLst>
                                      </p:cBhvr>
                                      <p:tavLst>
                                        <p:tav tm="0">
                                          <p:val>
                                            <p:fltVal val="0"/>
                                          </p:val>
                                        </p:tav>
                                        <p:tav tm="100000">
                                          <p:val>
                                            <p:strVal val="#ppt_h"/>
                                          </p:val>
                                        </p:tav>
                                      </p:tavLst>
                                    </p:anim>
                                    <p:animEffect transition="in" filter="fade">
                                      <p:cBhvr>
                                        <p:cTn id="131" dur="500"/>
                                        <p:tgtEl>
                                          <p:spTgt spid="80"/>
                                        </p:tgtEl>
                                      </p:cBhvr>
                                    </p:animEffect>
                                  </p:childTnLst>
                                </p:cTn>
                              </p:par>
                            </p:childTnLst>
                          </p:cTn>
                        </p:par>
                        <p:par>
                          <p:cTn id="132" fill="hold">
                            <p:stCondLst>
                              <p:cond delay="11500"/>
                            </p:stCondLst>
                            <p:childTnLst>
                              <p:par>
                                <p:cTn id="133" presetID="53" presetClass="entr" presetSubtype="16" fill="hold" nodeType="afterEffect">
                                  <p:stCondLst>
                                    <p:cond delay="0"/>
                                  </p:stCondLst>
                                  <p:childTnLst>
                                    <p:set>
                                      <p:cBhvr>
                                        <p:cTn id="134" dur="1" fill="hold">
                                          <p:stCondLst>
                                            <p:cond delay="0"/>
                                          </p:stCondLst>
                                        </p:cTn>
                                        <p:tgtEl>
                                          <p:spTgt spid="81"/>
                                        </p:tgtEl>
                                        <p:attrNameLst>
                                          <p:attrName>style.visibility</p:attrName>
                                        </p:attrNameLst>
                                      </p:cBhvr>
                                      <p:to>
                                        <p:strVal val="visible"/>
                                      </p:to>
                                    </p:set>
                                    <p:anim calcmode="lin" valueType="num">
                                      <p:cBhvr>
                                        <p:cTn id="135" dur="500" fill="hold"/>
                                        <p:tgtEl>
                                          <p:spTgt spid="81"/>
                                        </p:tgtEl>
                                        <p:attrNameLst>
                                          <p:attrName>ppt_w</p:attrName>
                                        </p:attrNameLst>
                                      </p:cBhvr>
                                      <p:tavLst>
                                        <p:tav tm="0">
                                          <p:val>
                                            <p:fltVal val="0"/>
                                          </p:val>
                                        </p:tav>
                                        <p:tav tm="100000">
                                          <p:val>
                                            <p:strVal val="#ppt_w"/>
                                          </p:val>
                                        </p:tav>
                                      </p:tavLst>
                                    </p:anim>
                                    <p:anim calcmode="lin" valueType="num">
                                      <p:cBhvr>
                                        <p:cTn id="136" dur="500" fill="hold"/>
                                        <p:tgtEl>
                                          <p:spTgt spid="81"/>
                                        </p:tgtEl>
                                        <p:attrNameLst>
                                          <p:attrName>ppt_h</p:attrName>
                                        </p:attrNameLst>
                                      </p:cBhvr>
                                      <p:tavLst>
                                        <p:tav tm="0">
                                          <p:val>
                                            <p:fltVal val="0"/>
                                          </p:val>
                                        </p:tav>
                                        <p:tav tm="100000">
                                          <p:val>
                                            <p:strVal val="#ppt_h"/>
                                          </p:val>
                                        </p:tav>
                                      </p:tavLst>
                                    </p:anim>
                                    <p:animEffect transition="in" filter="fade">
                                      <p:cBhvr>
                                        <p:cTn id="137" dur="500"/>
                                        <p:tgtEl>
                                          <p:spTgt spid="81"/>
                                        </p:tgtEl>
                                      </p:cBhvr>
                                    </p:animEffect>
                                  </p:childTnLst>
                                </p:cTn>
                              </p:par>
                            </p:childTnLst>
                          </p:cTn>
                        </p:par>
                        <p:par>
                          <p:cTn id="138" fill="hold">
                            <p:stCondLst>
                              <p:cond delay="12000"/>
                            </p:stCondLst>
                            <p:childTnLst>
                              <p:par>
                                <p:cTn id="139" presetID="53" presetClass="entr" presetSubtype="16" fill="hold" nodeType="afterEffect">
                                  <p:stCondLst>
                                    <p:cond delay="0"/>
                                  </p:stCondLst>
                                  <p:childTnLst>
                                    <p:set>
                                      <p:cBhvr>
                                        <p:cTn id="140" dur="1" fill="hold">
                                          <p:stCondLst>
                                            <p:cond delay="0"/>
                                          </p:stCondLst>
                                        </p:cTn>
                                        <p:tgtEl>
                                          <p:spTgt spid="82"/>
                                        </p:tgtEl>
                                        <p:attrNameLst>
                                          <p:attrName>style.visibility</p:attrName>
                                        </p:attrNameLst>
                                      </p:cBhvr>
                                      <p:to>
                                        <p:strVal val="visible"/>
                                      </p:to>
                                    </p:set>
                                    <p:anim calcmode="lin" valueType="num">
                                      <p:cBhvr>
                                        <p:cTn id="141" dur="500" fill="hold"/>
                                        <p:tgtEl>
                                          <p:spTgt spid="82"/>
                                        </p:tgtEl>
                                        <p:attrNameLst>
                                          <p:attrName>ppt_w</p:attrName>
                                        </p:attrNameLst>
                                      </p:cBhvr>
                                      <p:tavLst>
                                        <p:tav tm="0">
                                          <p:val>
                                            <p:fltVal val="0"/>
                                          </p:val>
                                        </p:tav>
                                        <p:tav tm="100000">
                                          <p:val>
                                            <p:strVal val="#ppt_w"/>
                                          </p:val>
                                        </p:tav>
                                      </p:tavLst>
                                    </p:anim>
                                    <p:anim calcmode="lin" valueType="num">
                                      <p:cBhvr>
                                        <p:cTn id="142" dur="500" fill="hold"/>
                                        <p:tgtEl>
                                          <p:spTgt spid="82"/>
                                        </p:tgtEl>
                                        <p:attrNameLst>
                                          <p:attrName>ppt_h</p:attrName>
                                        </p:attrNameLst>
                                      </p:cBhvr>
                                      <p:tavLst>
                                        <p:tav tm="0">
                                          <p:val>
                                            <p:fltVal val="0"/>
                                          </p:val>
                                        </p:tav>
                                        <p:tav tm="100000">
                                          <p:val>
                                            <p:strVal val="#ppt_h"/>
                                          </p:val>
                                        </p:tav>
                                      </p:tavLst>
                                    </p:anim>
                                    <p:animEffect transition="in" filter="fade">
                                      <p:cBhvr>
                                        <p:cTn id="143"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68" grpId="0"/>
      <p:bldP spid="69" grpId="0"/>
      <p:bldP spid="70" grpId="0"/>
      <p:bldP spid="71" grpId="0"/>
      <p:bldP spid="7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A_图片 3"/>
          <p:cNvPicPr>
            <a:picLocks noChangeAspect="1"/>
          </p:cNvPicPr>
          <p:nvPr>
            <p:custDataLst>
              <p:tags r:id="rId2"/>
            </p:custDataLst>
          </p:nvPr>
        </p:nvPicPr>
        <p:blipFill rotWithShape="1">
          <a:blip r:embed="rId9" cstate="print">
            <a:extLst>
              <a:ext uri="{28A0092B-C50C-407E-A947-70E740481C1C}">
                <a14:useLocalDpi xmlns:a14="http://schemas.microsoft.com/office/drawing/2010/main" val="0"/>
              </a:ext>
            </a:extLst>
          </a:blip>
          <a:srcRect/>
          <a:stretch/>
        </p:blipFill>
        <p:spPr>
          <a:xfrm flipH="1">
            <a:off x="-1" y="5724144"/>
            <a:ext cx="1645211" cy="1133856"/>
          </a:xfrm>
          <a:prstGeom prst="rect">
            <a:avLst/>
          </a:prstGeom>
        </p:spPr>
      </p:pic>
      <p:pic>
        <p:nvPicPr>
          <p:cNvPr id="5" name="PA_图片 4"/>
          <p:cNvPicPr>
            <a:picLocks noChangeAspect="1"/>
          </p:cNvPicPr>
          <p:nvPr>
            <p:custDataLst>
              <p:tags r:id="rId3"/>
            </p:custDataLst>
          </p:nvPr>
        </p:nvPicPr>
        <p:blipFill rotWithShape="1">
          <a:blip r:embed="rId10" cstate="print">
            <a:extLst>
              <a:ext uri="{28A0092B-C50C-407E-A947-70E740481C1C}">
                <a14:useLocalDpi xmlns:a14="http://schemas.microsoft.com/office/drawing/2010/main" val="0"/>
              </a:ext>
            </a:extLst>
          </a:blip>
          <a:srcRect/>
          <a:stretch/>
        </p:blipFill>
        <p:spPr>
          <a:xfrm>
            <a:off x="10561320" y="-9144"/>
            <a:ext cx="1630680" cy="1019869"/>
          </a:xfrm>
          <a:prstGeom prst="rect">
            <a:avLst/>
          </a:prstGeom>
        </p:spPr>
      </p:pic>
      <p:sp>
        <p:nvSpPr>
          <p:cNvPr id="6" name="PA_文本框 76"/>
          <p:cNvSpPr txBox="1"/>
          <p:nvPr>
            <p:custDataLst>
              <p:tags r:id="rId4"/>
            </p:custDataLst>
          </p:nvPr>
        </p:nvSpPr>
        <p:spPr>
          <a:xfrm>
            <a:off x="5234880" y="222356"/>
            <a:ext cx="1722238" cy="400110"/>
          </a:xfrm>
          <a:prstGeom prst="rect">
            <a:avLst/>
          </a:prstGeom>
          <a:noFill/>
        </p:spPr>
        <p:txBody>
          <a:bodyPr wrap="square" rtlCol="0">
            <a:spAutoFit/>
          </a:bodyPr>
          <a:lstStyle/>
          <a:p>
            <a:pPr algn="ctr"/>
            <a:r>
              <a:rPr lang="zh-CN" altLang="en-US" sz="2000" dirty="0">
                <a:solidFill>
                  <a:srgbClr val="779464"/>
                </a:solidFill>
                <a:cs typeface="+mn-ea"/>
                <a:sym typeface="+mn-lt"/>
              </a:rPr>
              <a:t>此处添加标题</a:t>
            </a:r>
          </a:p>
        </p:txBody>
      </p:sp>
      <p:sp>
        <p:nvSpPr>
          <p:cNvPr id="7" name="PA_文本框 6"/>
          <p:cNvSpPr txBox="1"/>
          <p:nvPr>
            <p:custDataLst>
              <p:tags r:id="rId5"/>
            </p:custDataLst>
          </p:nvPr>
        </p:nvSpPr>
        <p:spPr>
          <a:xfrm>
            <a:off x="4569336" y="523592"/>
            <a:ext cx="3053327" cy="276999"/>
          </a:xfrm>
          <a:prstGeom prst="rect">
            <a:avLst/>
          </a:prstGeom>
          <a:noFill/>
        </p:spPr>
        <p:txBody>
          <a:bodyPr wrap="square" rtlCol="0">
            <a:spAutoFit/>
          </a:bodyPr>
          <a:lstStyle/>
          <a:p>
            <a:pPr algn="ctr">
              <a:spcBef>
                <a:spcPct val="0"/>
              </a:spcBef>
            </a:pPr>
            <a:r>
              <a:rPr lang="en-US" altLang="zh-CN" sz="1200" dirty="0">
                <a:solidFill>
                  <a:schemeClr val="tx1">
                    <a:lumMod val="75000"/>
                    <a:lumOff val="25000"/>
                  </a:schemeClr>
                </a:solidFill>
                <a:cs typeface="+mn-ea"/>
                <a:sym typeface="+mn-lt"/>
              </a:rPr>
              <a:t>Please add the title here</a:t>
            </a:r>
          </a:p>
        </p:txBody>
      </p:sp>
      <p:cxnSp>
        <p:nvCxnSpPr>
          <p:cNvPr id="8" name="PA_直接连接符 7"/>
          <p:cNvCxnSpPr/>
          <p:nvPr>
            <p:custDataLst>
              <p:tags r:id="rId6"/>
            </p:custDataLst>
          </p:nvPr>
        </p:nvCxnSpPr>
        <p:spPr>
          <a:xfrm>
            <a:off x="6027654" y="832587"/>
            <a:ext cx="136690" cy="0"/>
          </a:xfrm>
          <a:prstGeom prst="line">
            <a:avLst/>
          </a:prstGeom>
          <a:ln w="19050" cap="rnd">
            <a:solidFill>
              <a:srgbClr val="779464"/>
            </a:solidFill>
          </a:ln>
        </p:spPr>
        <p:style>
          <a:lnRef idx="1">
            <a:schemeClr val="accent1"/>
          </a:lnRef>
          <a:fillRef idx="0">
            <a:schemeClr val="accent1"/>
          </a:fillRef>
          <a:effectRef idx="0">
            <a:schemeClr val="accent1"/>
          </a:effectRef>
          <a:fontRef idx="minor">
            <a:schemeClr val="tx1"/>
          </a:fontRef>
        </p:style>
      </p:cxnSp>
      <p:sp>
        <p:nvSpPr>
          <p:cNvPr id="42" name="任意多边形: 形状 41">
            <a:extLst>
              <a:ext uri="{FF2B5EF4-FFF2-40B4-BE49-F238E27FC236}">
                <a16:creationId xmlns:a16="http://schemas.microsoft.com/office/drawing/2014/main" id="{9DE364DF-1B12-4A71-877A-B7C5AA28125D}"/>
              </a:ext>
            </a:extLst>
          </p:cNvPr>
          <p:cNvSpPr/>
          <p:nvPr/>
        </p:nvSpPr>
        <p:spPr bwMode="auto">
          <a:xfrm>
            <a:off x="4155566" y="1484784"/>
            <a:ext cx="3880868" cy="3888432"/>
          </a:xfrm>
          <a:custGeom>
            <a:avLst/>
            <a:gdLst>
              <a:gd name="connsiteX0" fmla="*/ 1831442 w 2443510"/>
              <a:gd name="connsiteY0" fmla="*/ 0 h 2448272"/>
              <a:gd name="connsiteX1" fmla="*/ 2443510 w 2443510"/>
              <a:gd name="connsiteY1" fmla="*/ 612068 h 2448272"/>
              <a:gd name="connsiteX2" fmla="*/ 1954795 w 2443510"/>
              <a:gd name="connsiteY2" fmla="*/ 1211701 h 2448272"/>
              <a:gd name="connsiteX3" fmla="*/ 1839238 w 2443510"/>
              <a:gd name="connsiteY3" fmla="*/ 1223350 h 2448272"/>
              <a:gd name="connsiteX4" fmla="*/ 1839238 w 2443510"/>
              <a:gd name="connsiteY4" fmla="*/ 1224442 h 2448272"/>
              <a:gd name="connsiteX5" fmla="*/ 1836204 w 2443510"/>
              <a:gd name="connsiteY5" fmla="*/ 1224136 h 2448272"/>
              <a:gd name="connsiteX6" fmla="*/ 1224136 w 2443510"/>
              <a:gd name="connsiteY6" fmla="*/ 1836204 h 2448272"/>
              <a:gd name="connsiteX7" fmla="*/ 612068 w 2443510"/>
              <a:gd name="connsiteY7" fmla="*/ 2448272 h 2448272"/>
              <a:gd name="connsiteX8" fmla="*/ 0 w 2443510"/>
              <a:gd name="connsiteY8" fmla="*/ 1836204 h 2448272"/>
              <a:gd name="connsiteX9" fmla="*/ 612068 w 2443510"/>
              <a:gd name="connsiteY9" fmla="*/ 1224136 h 2448272"/>
              <a:gd name="connsiteX10" fmla="*/ 615102 w 2443510"/>
              <a:gd name="connsiteY10" fmla="*/ 1224442 h 2448272"/>
              <a:gd name="connsiteX11" fmla="*/ 615102 w 2443510"/>
              <a:gd name="connsiteY11" fmla="*/ 1223350 h 2448272"/>
              <a:gd name="connsiteX12" fmla="*/ 730659 w 2443510"/>
              <a:gd name="connsiteY12" fmla="*/ 1211701 h 2448272"/>
              <a:gd name="connsiteX13" fmla="*/ 1219374 w 2443510"/>
              <a:gd name="connsiteY13" fmla="*/ 612068 h 2448272"/>
              <a:gd name="connsiteX14" fmla="*/ 1831442 w 2443510"/>
              <a:gd name="connsiteY14" fmla="*/ 0 h 2448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443510" h="2448272">
                <a:moveTo>
                  <a:pt x="1831442" y="0"/>
                </a:moveTo>
                <a:cubicBezTo>
                  <a:pt x="2169478" y="0"/>
                  <a:pt x="2443510" y="274032"/>
                  <a:pt x="2443510" y="612068"/>
                </a:cubicBezTo>
                <a:cubicBezTo>
                  <a:pt x="2443510" y="907850"/>
                  <a:pt x="2233704" y="1154628"/>
                  <a:pt x="1954795" y="1211701"/>
                </a:cubicBezTo>
                <a:lnTo>
                  <a:pt x="1839238" y="1223350"/>
                </a:lnTo>
                <a:lnTo>
                  <a:pt x="1839238" y="1224442"/>
                </a:lnTo>
                <a:lnTo>
                  <a:pt x="1836204" y="1224136"/>
                </a:lnTo>
                <a:cubicBezTo>
                  <a:pt x="1498168" y="1224136"/>
                  <a:pt x="1224136" y="1498168"/>
                  <a:pt x="1224136" y="1836204"/>
                </a:cubicBezTo>
                <a:cubicBezTo>
                  <a:pt x="1224136" y="2174240"/>
                  <a:pt x="950104" y="2448272"/>
                  <a:pt x="612068" y="2448272"/>
                </a:cubicBezTo>
                <a:cubicBezTo>
                  <a:pt x="274032" y="2448272"/>
                  <a:pt x="0" y="2174240"/>
                  <a:pt x="0" y="1836204"/>
                </a:cubicBezTo>
                <a:cubicBezTo>
                  <a:pt x="0" y="1498168"/>
                  <a:pt x="274032" y="1224136"/>
                  <a:pt x="612068" y="1224136"/>
                </a:cubicBezTo>
                <a:lnTo>
                  <a:pt x="615102" y="1224442"/>
                </a:lnTo>
                <a:lnTo>
                  <a:pt x="615102" y="1223350"/>
                </a:lnTo>
                <a:lnTo>
                  <a:pt x="730659" y="1211701"/>
                </a:lnTo>
                <a:cubicBezTo>
                  <a:pt x="1009569" y="1154628"/>
                  <a:pt x="1219374" y="907850"/>
                  <a:pt x="1219374" y="612068"/>
                </a:cubicBezTo>
                <a:cubicBezTo>
                  <a:pt x="1219374" y="274032"/>
                  <a:pt x="1493406" y="0"/>
                  <a:pt x="1831442" y="0"/>
                </a:cubicBezTo>
                <a:close/>
              </a:path>
            </a:pathLst>
          </a:custGeom>
          <a:solidFill>
            <a:schemeClr val="tx2">
              <a:lumMod val="20000"/>
              <a:lumOff val="80000"/>
            </a:schemeClr>
          </a:solidFill>
          <a:ln w="19050">
            <a:noFill/>
            <a:round/>
            <a:headEnd/>
            <a:tailEnd/>
          </a:ln>
        </p:spPr>
        <p:txBody>
          <a:bodyPr anchor="ctr"/>
          <a:lstStyle/>
          <a:p>
            <a:pPr algn="ctr"/>
            <a:endParaRPr/>
          </a:p>
        </p:txBody>
      </p:sp>
      <p:sp>
        <p:nvSpPr>
          <p:cNvPr id="43" name="椭圆 42">
            <a:extLst>
              <a:ext uri="{FF2B5EF4-FFF2-40B4-BE49-F238E27FC236}">
                <a16:creationId xmlns:a16="http://schemas.microsoft.com/office/drawing/2014/main" id="{2797BE38-27D9-4E0B-B3F3-8B64D38960BD}"/>
              </a:ext>
            </a:extLst>
          </p:cNvPr>
          <p:cNvSpPr/>
          <p:nvPr/>
        </p:nvSpPr>
        <p:spPr bwMode="auto">
          <a:xfrm>
            <a:off x="4232882" y="1562100"/>
            <a:ext cx="1789584" cy="1789584"/>
          </a:xfrm>
          <a:prstGeom prst="ellipse">
            <a:avLst/>
          </a:prstGeom>
          <a:solidFill>
            <a:schemeClr val="accent1"/>
          </a:solidFill>
          <a:ln w="57150">
            <a:solidFill>
              <a:schemeClr val="bg1"/>
            </a:solidFill>
            <a:round/>
            <a:headEnd/>
            <a:tailEnd/>
          </a:ln>
        </p:spPr>
        <p:txBody>
          <a:bodyPr anchor="ctr"/>
          <a:lstStyle/>
          <a:p>
            <a:pPr algn="ctr"/>
            <a:endParaRPr/>
          </a:p>
        </p:txBody>
      </p:sp>
      <p:sp>
        <p:nvSpPr>
          <p:cNvPr id="44" name="椭圆 43">
            <a:extLst>
              <a:ext uri="{FF2B5EF4-FFF2-40B4-BE49-F238E27FC236}">
                <a16:creationId xmlns:a16="http://schemas.microsoft.com/office/drawing/2014/main" id="{052617C6-CEE0-4660-A999-1F2EC13854B5}"/>
              </a:ext>
            </a:extLst>
          </p:cNvPr>
          <p:cNvSpPr/>
          <p:nvPr/>
        </p:nvSpPr>
        <p:spPr bwMode="auto">
          <a:xfrm>
            <a:off x="6169534" y="3506316"/>
            <a:ext cx="1789584" cy="1789584"/>
          </a:xfrm>
          <a:prstGeom prst="ellipse">
            <a:avLst/>
          </a:prstGeom>
          <a:solidFill>
            <a:schemeClr val="accent1"/>
          </a:solidFill>
          <a:ln w="57150">
            <a:solidFill>
              <a:schemeClr val="bg1"/>
            </a:solidFill>
            <a:round/>
            <a:headEnd/>
            <a:tailEnd/>
          </a:ln>
        </p:spPr>
        <p:txBody>
          <a:bodyPr anchor="ctr"/>
          <a:lstStyle/>
          <a:p>
            <a:pPr algn="ctr"/>
            <a:endParaRPr/>
          </a:p>
        </p:txBody>
      </p:sp>
      <p:sp>
        <p:nvSpPr>
          <p:cNvPr id="45" name="椭圆 44">
            <a:extLst>
              <a:ext uri="{FF2B5EF4-FFF2-40B4-BE49-F238E27FC236}">
                <a16:creationId xmlns:a16="http://schemas.microsoft.com/office/drawing/2014/main" id="{D47D16D2-3A2B-453F-8BDD-2F996D797E64}"/>
              </a:ext>
            </a:extLst>
          </p:cNvPr>
          <p:cNvSpPr/>
          <p:nvPr/>
        </p:nvSpPr>
        <p:spPr bwMode="auto">
          <a:xfrm>
            <a:off x="4349848" y="3623282"/>
            <a:ext cx="1555652" cy="1555652"/>
          </a:xfrm>
          <a:prstGeom prst="ellipse">
            <a:avLst/>
          </a:prstGeom>
          <a:solidFill>
            <a:schemeClr val="accent2"/>
          </a:solidFill>
          <a:ln w="57150">
            <a:solidFill>
              <a:schemeClr val="bg1"/>
            </a:solidFill>
            <a:round/>
            <a:headEnd/>
            <a:tailEnd/>
          </a:ln>
        </p:spPr>
        <p:txBody>
          <a:bodyPr anchor="ctr"/>
          <a:lstStyle/>
          <a:p>
            <a:pPr algn="ctr"/>
            <a:endParaRPr/>
          </a:p>
        </p:txBody>
      </p:sp>
      <p:sp>
        <p:nvSpPr>
          <p:cNvPr id="46" name="椭圆 45">
            <a:extLst>
              <a:ext uri="{FF2B5EF4-FFF2-40B4-BE49-F238E27FC236}">
                <a16:creationId xmlns:a16="http://schemas.microsoft.com/office/drawing/2014/main" id="{13DD6686-B445-44C9-B206-2CE92839F29B}"/>
              </a:ext>
            </a:extLst>
          </p:cNvPr>
          <p:cNvSpPr/>
          <p:nvPr/>
        </p:nvSpPr>
        <p:spPr bwMode="auto">
          <a:xfrm>
            <a:off x="6286500" y="1679066"/>
            <a:ext cx="1555652" cy="1555652"/>
          </a:xfrm>
          <a:prstGeom prst="ellipse">
            <a:avLst/>
          </a:prstGeom>
          <a:solidFill>
            <a:schemeClr val="accent2"/>
          </a:solidFill>
          <a:ln w="57150">
            <a:solidFill>
              <a:schemeClr val="bg1"/>
            </a:solidFill>
            <a:round/>
            <a:headEnd/>
            <a:tailEnd/>
          </a:ln>
        </p:spPr>
        <p:txBody>
          <a:bodyPr anchor="ctr"/>
          <a:lstStyle/>
          <a:p>
            <a:pPr algn="ctr"/>
            <a:endParaRPr/>
          </a:p>
        </p:txBody>
      </p:sp>
      <p:sp>
        <p:nvSpPr>
          <p:cNvPr id="47" name="任意多边形: 形状 46">
            <a:extLst>
              <a:ext uri="{FF2B5EF4-FFF2-40B4-BE49-F238E27FC236}">
                <a16:creationId xmlns:a16="http://schemas.microsoft.com/office/drawing/2014/main" id="{9C1A835E-094C-4FCD-BA71-C32AD36BA798}"/>
              </a:ext>
            </a:extLst>
          </p:cNvPr>
          <p:cNvSpPr>
            <a:spLocks/>
          </p:cNvSpPr>
          <p:nvPr/>
        </p:nvSpPr>
        <p:spPr bwMode="auto">
          <a:xfrm>
            <a:off x="6817232" y="4154016"/>
            <a:ext cx="494186" cy="494184"/>
          </a:xfrm>
          <a:custGeom>
            <a:avLst/>
            <a:gdLst>
              <a:gd name="T0" fmla="*/ 116 w 232"/>
              <a:gd name="T1" fmla="*/ 0 h 232"/>
              <a:gd name="T2" fmla="*/ 0 w 232"/>
              <a:gd name="T3" fmla="*/ 116 h 232"/>
              <a:gd name="T4" fmla="*/ 116 w 232"/>
              <a:gd name="T5" fmla="*/ 232 h 232"/>
              <a:gd name="T6" fmla="*/ 232 w 232"/>
              <a:gd name="T7" fmla="*/ 116 h 232"/>
              <a:gd name="T8" fmla="*/ 116 w 232"/>
              <a:gd name="T9" fmla="*/ 0 h 232"/>
              <a:gd name="T10" fmla="*/ 129 w 232"/>
              <a:gd name="T11" fmla="*/ 208 h 232"/>
              <a:gd name="T12" fmla="*/ 129 w 232"/>
              <a:gd name="T13" fmla="*/ 190 h 232"/>
              <a:gd name="T14" fmla="*/ 117 w 232"/>
              <a:gd name="T15" fmla="*/ 178 h 232"/>
              <a:gd name="T16" fmla="*/ 105 w 232"/>
              <a:gd name="T17" fmla="*/ 190 h 232"/>
              <a:gd name="T18" fmla="*/ 105 w 232"/>
              <a:gd name="T19" fmla="*/ 208 h 232"/>
              <a:gd name="T20" fmla="*/ 25 w 232"/>
              <a:gd name="T21" fmla="*/ 129 h 232"/>
              <a:gd name="T22" fmla="*/ 42 w 232"/>
              <a:gd name="T23" fmla="*/ 129 h 232"/>
              <a:gd name="T24" fmla="*/ 53 w 232"/>
              <a:gd name="T25" fmla="*/ 117 h 232"/>
              <a:gd name="T26" fmla="*/ 42 w 232"/>
              <a:gd name="T27" fmla="*/ 105 h 232"/>
              <a:gd name="T28" fmla="*/ 24 w 232"/>
              <a:gd name="T29" fmla="*/ 105 h 232"/>
              <a:gd name="T30" fmla="*/ 104 w 232"/>
              <a:gd name="T31" fmla="*/ 25 h 232"/>
              <a:gd name="T32" fmla="*/ 104 w 232"/>
              <a:gd name="T33" fmla="*/ 41 h 232"/>
              <a:gd name="T34" fmla="*/ 116 w 232"/>
              <a:gd name="T35" fmla="*/ 53 h 232"/>
              <a:gd name="T36" fmla="*/ 128 w 232"/>
              <a:gd name="T37" fmla="*/ 41 h 232"/>
              <a:gd name="T38" fmla="*/ 128 w 232"/>
              <a:gd name="T39" fmla="*/ 25 h 232"/>
              <a:gd name="T40" fmla="*/ 208 w 232"/>
              <a:gd name="T41" fmla="*/ 104 h 232"/>
              <a:gd name="T42" fmla="*/ 190 w 232"/>
              <a:gd name="T43" fmla="*/ 104 h 232"/>
              <a:gd name="T44" fmla="*/ 179 w 232"/>
              <a:gd name="T45" fmla="*/ 116 h 232"/>
              <a:gd name="T46" fmla="*/ 190 w 232"/>
              <a:gd name="T47" fmla="*/ 128 h 232"/>
              <a:gd name="T48" fmla="*/ 208 w 232"/>
              <a:gd name="T49" fmla="*/ 128 h 232"/>
              <a:gd name="T50" fmla="*/ 129 w 232"/>
              <a:gd name="T51" fmla="*/ 208 h 232"/>
              <a:gd name="T52" fmla="*/ 124 w 232"/>
              <a:gd name="T53" fmla="*/ 94 h 232"/>
              <a:gd name="T54" fmla="*/ 70 w 232"/>
              <a:gd name="T55" fmla="*/ 69 h 232"/>
              <a:gd name="T56" fmla="*/ 94 w 232"/>
              <a:gd name="T57" fmla="*/ 124 h 232"/>
              <a:gd name="T58" fmla="*/ 109 w 232"/>
              <a:gd name="T59" fmla="*/ 138 h 232"/>
              <a:gd name="T60" fmla="*/ 163 w 232"/>
              <a:gd name="T61" fmla="*/ 163 h 232"/>
              <a:gd name="T62" fmla="*/ 138 w 232"/>
              <a:gd name="T63" fmla="*/ 108 h 232"/>
              <a:gd name="T64" fmla="*/ 124 w 232"/>
              <a:gd name="T65" fmla="*/ 94 h 232"/>
              <a:gd name="T66" fmla="*/ 123 w 232"/>
              <a:gd name="T67" fmla="*/ 123 h 232"/>
              <a:gd name="T68" fmla="*/ 110 w 232"/>
              <a:gd name="T69" fmla="*/ 123 h 232"/>
              <a:gd name="T70" fmla="*/ 110 w 232"/>
              <a:gd name="T71" fmla="*/ 109 h 232"/>
              <a:gd name="T72" fmla="*/ 123 w 232"/>
              <a:gd name="T73" fmla="*/ 109 h 232"/>
              <a:gd name="T74" fmla="*/ 123 w 232"/>
              <a:gd name="T75" fmla="*/ 123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2" h="232">
                <a:moveTo>
                  <a:pt x="116" y="0"/>
                </a:moveTo>
                <a:cubicBezTo>
                  <a:pt x="52" y="0"/>
                  <a:pt x="0" y="52"/>
                  <a:pt x="0" y="116"/>
                </a:cubicBezTo>
                <a:cubicBezTo>
                  <a:pt x="0" y="180"/>
                  <a:pt x="52" y="232"/>
                  <a:pt x="116" y="232"/>
                </a:cubicBezTo>
                <a:cubicBezTo>
                  <a:pt x="180" y="232"/>
                  <a:pt x="232" y="180"/>
                  <a:pt x="232" y="116"/>
                </a:cubicBezTo>
                <a:cubicBezTo>
                  <a:pt x="232" y="52"/>
                  <a:pt x="180" y="0"/>
                  <a:pt x="116" y="0"/>
                </a:cubicBezTo>
                <a:close/>
                <a:moveTo>
                  <a:pt x="129" y="208"/>
                </a:moveTo>
                <a:cubicBezTo>
                  <a:pt x="129" y="190"/>
                  <a:pt x="129" y="190"/>
                  <a:pt x="129" y="190"/>
                </a:cubicBezTo>
                <a:cubicBezTo>
                  <a:pt x="129" y="183"/>
                  <a:pt x="123" y="178"/>
                  <a:pt x="117" y="178"/>
                </a:cubicBezTo>
                <a:cubicBezTo>
                  <a:pt x="110" y="178"/>
                  <a:pt x="105" y="183"/>
                  <a:pt x="105" y="190"/>
                </a:cubicBezTo>
                <a:cubicBezTo>
                  <a:pt x="105" y="208"/>
                  <a:pt x="105" y="208"/>
                  <a:pt x="105" y="208"/>
                </a:cubicBezTo>
                <a:cubicBezTo>
                  <a:pt x="63" y="203"/>
                  <a:pt x="30" y="170"/>
                  <a:pt x="25" y="129"/>
                </a:cubicBezTo>
                <a:cubicBezTo>
                  <a:pt x="42" y="129"/>
                  <a:pt x="42" y="129"/>
                  <a:pt x="42" y="129"/>
                </a:cubicBezTo>
                <a:cubicBezTo>
                  <a:pt x="48" y="129"/>
                  <a:pt x="53" y="123"/>
                  <a:pt x="53" y="117"/>
                </a:cubicBezTo>
                <a:cubicBezTo>
                  <a:pt x="53" y="110"/>
                  <a:pt x="48" y="105"/>
                  <a:pt x="42" y="105"/>
                </a:cubicBezTo>
                <a:cubicBezTo>
                  <a:pt x="24" y="105"/>
                  <a:pt x="24" y="105"/>
                  <a:pt x="24" y="105"/>
                </a:cubicBezTo>
                <a:cubicBezTo>
                  <a:pt x="29" y="63"/>
                  <a:pt x="63" y="30"/>
                  <a:pt x="104" y="25"/>
                </a:cubicBezTo>
                <a:cubicBezTo>
                  <a:pt x="104" y="41"/>
                  <a:pt x="104" y="41"/>
                  <a:pt x="104" y="41"/>
                </a:cubicBezTo>
                <a:cubicBezTo>
                  <a:pt x="104" y="47"/>
                  <a:pt x="109" y="53"/>
                  <a:pt x="116" y="53"/>
                </a:cubicBezTo>
                <a:cubicBezTo>
                  <a:pt x="122" y="53"/>
                  <a:pt x="128" y="47"/>
                  <a:pt x="128" y="41"/>
                </a:cubicBezTo>
                <a:cubicBezTo>
                  <a:pt x="128" y="25"/>
                  <a:pt x="128" y="25"/>
                  <a:pt x="128" y="25"/>
                </a:cubicBezTo>
                <a:cubicBezTo>
                  <a:pt x="169" y="30"/>
                  <a:pt x="202" y="63"/>
                  <a:pt x="208" y="104"/>
                </a:cubicBezTo>
                <a:cubicBezTo>
                  <a:pt x="190" y="104"/>
                  <a:pt x="190" y="104"/>
                  <a:pt x="190" y="104"/>
                </a:cubicBezTo>
                <a:cubicBezTo>
                  <a:pt x="184" y="104"/>
                  <a:pt x="179" y="109"/>
                  <a:pt x="179" y="116"/>
                </a:cubicBezTo>
                <a:cubicBezTo>
                  <a:pt x="179" y="122"/>
                  <a:pt x="184" y="128"/>
                  <a:pt x="190" y="128"/>
                </a:cubicBezTo>
                <a:cubicBezTo>
                  <a:pt x="208" y="128"/>
                  <a:pt x="208" y="128"/>
                  <a:pt x="208" y="128"/>
                </a:cubicBezTo>
                <a:cubicBezTo>
                  <a:pt x="203" y="169"/>
                  <a:pt x="170" y="202"/>
                  <a:pt x="129" y="208"/>
                </a:cubicBezTo>
                <a:close/>
                <a:moveTo>
                  <a:pt x="124" y="94"/>
                </a:moveTo>
                <a:cubicBezTo>
                  <a:pt x="70" y="69"/>
                  <a:pt x="70" y="69"/>
                  <a:pt x="70" y="69"/>
                </a:cubicBezTo>
                <a:cubicBezTo>
                  <a:pt x="94" y="124"/>
                  <a:pt x="94" y="124"/>
                  <a:pt x="94" y="124"/>
                </a:cubicBezTo>
                <a:cubicBezTo>
                  <a:pt x="97" y="129"/>
                  <a:pt x="103" y="136"/>
                  <a:pt x="109" y="138"/>
                </a:cubicBezTo>
                <a:cubicBezTo>
                  <a:pt x="163" y="163"/>
                  <a:pt x="163" y="163"/>
                  <a:pt x="163" y="163"/>
                </a:cubicBezTo>
                <a:cubicBezTo>
                  <a:pt x="138" y="108"/>
                  <a:pt x="138" y="108"/>
                  <a:pt x="138" y="108"/>
                </a:cubicBezTo>
                <a:cubicBezTo>
                  <a:pt x="136" y="103"/>
                  <a:pt x="130" y="96"/>
                  <a:pt x="124" y="94"/>
                </a:cubicBezTo>
                <a:close/>
                <a:moveTo>
                  <a:pt x="123" y="123"/>
                </a:moveTo>
                <a:cubicBezTo>
                  <a:pt x="119" y="126"/>
                  <a:pt x="113" y="126"/>
                  <a:pt x="110" y="123"/>
                </a:cubicBezTo>
                <a:cubicBezTo>
                  <a:pt x="106" y="119"/>
                  <a:pt x="106" y="113"/>
                  <a:pt x="110" y="109"/>
                </a:cubicBezTo>
                <a:cubicBezTo>
                  <a:pt x="113" y="106"/>
                  <a:pt x="119" y="106"/>
                  <a:pt x="123" y="109"/>
                </a:cubicBezTo>
                <a:cubicBezTo>
                  <a:pt x="127" y="113"/>
                  <a:pt x="127" y="119"/>
                  <a:pt x="123" y="123"/>
                </a:cubicBezTo>
                <a:close/>
              </a:path>
            </a:pathLst>
          </a:custGeom>
          <a:solidFill>
            <a:schemeClr val="bg1"/>
          </a:solidFill>
          <a:ln>
            <a:noFill/>
          </a:ln>
          <a:extLst/>
        </p:spPr>
        <p:txBody>
          <a:bodyPr anchor="ctr"/>
          <a:lstStyle/>
          <a:p>
            <a:pPr algn="ctr"/>
            <a:endParaRPr/>
          </a:p>
        </p:txBody>
      </p:sp>
      <p:sp>
        <p:nvSpPr>
          <p:cNvPr id="48" name="任意多边形: 形状 47">
            <a:extLst>
              <a:ext uri="{FF2B5EF4-FFF2-40B4-BE49-F238E27FC236}">
                <a16:creationId xmlns:a16="http://schemas.microsoft.com/office/drawing/2014/main" id="{A4513524-72AC-4E6A-9298-8A2154751BD3}"/>
              </a:ext>
            </a:extLst>
          </p:cNvPr>
          <p:cNvSpPr>
            <a:spLocks/>
          </p:cNvSpPr>
          <p:nvPr/>
        </p:nvSpPr>
        <p:spPr bwMode="auto">
          <a:xfrm>
            <a:off x="4880581" y="2209800"/>
            <a:ext cx="494186" cy="494184"/>
          </a:xfrm>
          <a:custGeom>
            <a:avLst/>
            <a:gdLst>
              <a:gd name="T0" fmla="*/ 41 w 45"/>
              <a:gd name="T1" fmla="*/ 48 h 48"/>
              <a:gd name="T2" fmla="*/ 0 w 45"/>
              <a:gd name="T3" fmla="*/ 44 h 48"/>
              <a:gd name="T4" fmla="*/ 3 w 45"/>
              <a:gd name="T5" fmla="*/ 7 h 48"/>
              <a:gd name="T6" fmla="*/ 7 w 45"/>
              <a:gd name="T7" fmla="*/ 4 h 48"/>
              <a:gd name="T8" fmla="*/ 13 w 45"/>
              <a:gd name="T9" fmla="*/ 0 h 48"/>
              <a:gd name="T10" fmla="*/ 17 w 45"/>
              <a:gd name="T11" fmla="*/ 7 h 48"/>
              <a:gd name="T12" fmla="*/ 27 w 45"/>
              <a:gd name="T13" fmla="*/ 4 h 48"/>
              <a:gd name="T14" fmla="*/ 33 w 45"/>
              <a:gd name="T15" fmla="*/ 0 h 48"/>
              <a:gd name="T16" fmla="*/ 38 w 45"/>
              <a:gd name="T17" fmla="*/ 7 h 48"/>
              <a:gd name="T18" fmla="*/ 45 w 45"/>
              <a:gd name="T19" fmla="*/ 10 h 48"/>
              <a:gd name="T20" fmla="*/ 11 w 45"/>
              <a:gd name="T21" fmla="*/ 25 h 48"/>
              <a:gd name="T22" fmla="*/ 3 w 45"/>
              <a:gd name="T23" fmla="*/ 17 h 48"/>
              <a:gd name="T24" fmla="*/ 11 w 45"/>
              <a:gd name="T25" fmla="*/ 25 h 48"/>
              <a:gd name="T26" fmla="*/ 11 w 45"/>
              <a:gd name="T27" fmla="*/ 26 h 48"/>
              <a:gd name="T28" fmla="*/ 3 w 45"/>
              <a:gd name="T29" fmla="*/ 35 h 48"/>
              <a:gd name="T30" fmla="*/ 11 w 45"/>
              <a:gd name="T31" fmla="*/ 44 h 48"/>
              <a:gd name="T32" fmla="*/ 3 w 45"/>
              <a:gd name="T33" fmla="*/ 37 h 48"/>
              <a:gd name="T34" fmla="*/ 11 w 45"/>
              <a:gd name="T35" fmla="*/ 44 h 48"/>
              <a:gd name="T36" fmla="*/ 13 w 45"/>
              <a:gd name="T37" fmla="*/ 3 h 48"/>
              <a:gd name="T38" fmla="*/ 10 w 45"/>
              <a:gd name="T39" fmla="*/ 4 h 48"/>
              <a:gd name="T40" fmla="*/ 11 w 45"/>
              <a:gd name="T41" fmla="*/ 13 h 48"/>
              <a:gd name="T42" fmla="*/ 14 w 45"/>
              <a:gd name="T43" fmla="*/ 12 h 48"/>
              <a:gd name="T44" fmla="*/ 21 w 45"/>
              <a:gd name="T45" fmla="*/ 25 h 48"/>
              <a:gd name="T46" fmla="*/ 13 w 45"/>
              <a:gd name="T47" fmla="*/ 17 h 48"/>
              <a:gd name="T48" fmla="*/ 21 w 45"/>
              <a:gd name="T49" fmla="*/ 25 h 48"/>
              <a:gd name="T50" fmla="*/ 21 w 45"/>
              <a:gd name="T51" fmla="*/ 26 h 48"/>
              <a:gd name="T52" fmla="*/ 13 w 45"/>
              <a:gd name="T53" fmla="*/ 35 h 48"/>
              <a:gd name="T54" fmla="*/ 21 w 45"/>
              <a:gd name="T55" fmla="*/ 44 h 48"/>
              <a:gd name="T56" fmla="*/ 13 w 45"/>
              <a:gd name="T57" fmla="*/ 37 h 48"/>
              <a:gd name="T58" fmla="*/ 21 w 45"/>
              <a:gd name="T59" fmla="*/ 44 h 48"/>
              <a:gd name="T60" fmla="*/ 32 w 45"/>
              <a:gd name="T61" fmla="*/ 17 h 48"/>
              <a:gd name="T62" fmla="*/ 23 w 45"/>
              <a:gd name="T63" fmla="*/ 25 h 48"/>
              <a:gd name="T64" fmla="*/ 32 w 45"/>
              <a:gd name="T65" fmla="*/ 35 h 48"/>
              <a:gd name="T66" fmla="*/ 23 w 45"/>
              <a:gd name="T67" fmla="*/ 26 h 48"/>
              <a:gd name="T68" fmla="*/ 32 w 45"/>
              <a:gd name="T69" fmla="*/ 35 h 48"/>
              <a:gd name="T70" fmla="*/ 32 w 45"/>
              <a:gd name="T71" fmla="*/ 37 h 48"/>
              <a:gd name="T72" fmla="*/ 23 w 45"/>
              <a:gd name="T73" fmla="*/ 44 h 48"/>
              <a:gd name="T74" fmla="*/ 34 w 45"/>
              <a:gd name="T75" fmla="*/ 4 h 48"/>
              <a:gd name="T76" fmla="*/ 32 w 45"/>
              <a:gd name="T77" fmla="*/ 3 h 48"/>
              <a:gd name="T78" fmla="*/ 31 w 45"/>
              <a:gd name="T79" fmla="*/ 12 h 48"/>
              <a:gd name="T80" fmla="*/ 33 w 45"/>
              <a:gd name="T81" fmla="*/ 13 h 48"/>
              <a:gd name="T82" fmla="*/ 34 w 45"/>
              <a:gd name="T83" fmla="*/ 4 h 48"/>
              <a:gd name="T84" fmla="*/ 41 w 45"/>
              <a:gd name="T85" fmla="*/ 17 h 48"/>
              <a:gd name="T86" fmla="*/ 33 w 45"/>
              <a:gd name="T87" fmla="*/ 25 h 48"/>
              <a:gd name="T88" fmla="*/ 41 w 45"/>
              <a:gd name="T89" fmla="*/ 35 h 48"/>
              <a:gd name="T90" fmla="*/ 33 w 45"/>
              <a:gd name="T91" fmla="*/ 26 h 48"/>
              <a:gd name="T92" fmla="*/ 41 w 45"/>
              <a:gd name="T93" fmla="*/ 35 h 48"/>
              <a:gd name="T94" fmla="*/ 41 w 45"/>
              <a:gd name="T95" fmla="*/ 37 h 48"/>
              <a:gd name="T96" fmla="*/ 33 w 45"/>
              <a:gd name="T97" fmla="*/ 4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5" h="48">
                <a:moveTo>
                  <a:pt x="45" y="44"/>
                </a:moveTo>
                <a:cubicBezTo>
                  <a:pt x="45" y="46"/>
                  <a:pt x="43" y="48"/>
                  <a:pt x="41" y="48"/>
                </a:cubicBezTo>
                <a:cubicBezTo>
                  <a:pt x="3" y="48"/>
                  <a:pt x="3" y="48"/>
                  <a:pt x="3" y="48"/>
                </a:cubicBezTo>
                <a:cubicBezTo>
                  <a:pt x="1" y="48"/>
                  <a:pt x="0" y="46"/>
                  <a:pt x="0" y="44"/>
                </a:cubicBezTo>
                <a:cubicBezTo>
                  <a:pt x="0" y="10"/>
                  <a:pt x="0" y="10"/>
                  <a:pt x="0" y="10"/>
                </a:cubicBezTo>
                <a:cubicBezTo>
                  <a:pt x="0" y="8"/>
                  <a:pt x="1" y="7"/>
                  <a:pt x="3" y="7"/>
                </a:cubicBezTo>
                <a:cubicBezTo>
                  <a:pt x="7" y="7"/>
                  <a:pt x="7" y="7"/>
                  <a:pt x="7" y="7"/>
                </a:cubicBezTo>
                <a:cubicBezTo>
                  <a:pt x="7" y="4"/>
                  <a:pt x="7" y="4"/>
                  <a:pt x="7" y="4"/>
                </a:cubicBezTo>
                <a:cubicBezTo>
                  <a:pt x="7" y="2"/>
                  <a:pt x="9" y="0"/>
                  <a:pt x="11" y="0"/>
                </a:cubicBezTo>
                <a:cubicBezTo>
                  <a:pt x="13" y="0"/>
                  <a:pt x="13" y="0"/>
                  <a:pt x="13" y="0"/>
                </a:cubicBezTo>
                <a:cubicBezTo>
                  <a:pt x="15" y="0"/>
                  <a:pt x="17" y="2"/>
                  <a:pt x="17" y="4"/>
                </a:cubicBezTo>
                <a:cubicBezTo>
                  <a:pt x="17" y="7"/>
                  <a:pt x="17" y="7"/>
                  <a:pt x="17" y="7"/>
                </a:cubicBezTo>
                <a:cubicBezTo>
                  <a:pt x="27" y="7"/>
                  <a:pt x="27" y="7"/>
                  <a:pt x="27" y="7"/>
                </a:cubicBezTo>
                <a:cubicBezTo>
                  <a:pt x="27" y="4"/>
                  <a:pt x="27" y="4"/>
                  <a:pt x="27" y="4"/>
                </a:cubicBezTo>
                <a:cubicBezTo>
                  <a:pt x="27" y="2"/>
                  <a:pt x="29" y="0"/>
                  <a:pt x="32" y="0"/>
                </a:cubicBezTo>
                <a:cubicBezTo>
                  <a:pt x="33" y="0"/>
                  <a:pt x="33" y="0"/>
                  <a:pt x="33" y="0"/>
                </a:cubicBezTo>
                <a:cubicBezTo>
                  <a:pt x="36" y="0"/>
                  <a:pt x="38" y="2"/>
                  <a:pt x="38" y="4"/>
                </a:cubicBezTo>
                <a:cubicBezTo>
                  <a:pt x="38" y="7"/>
                  <a:pt x="38" y="7"/>
                  <a:pt x="38" y="7"/>
                </a:cubicBezTo>
                <a:cubicBezTo>
                  <a:pt x="41" y="7"/>
                  <a:pt x="41" y="7"/>
                  <a:pt x="41" y="7"/>
                </a:cubicBezTo>
                <a:cubicBezTo>
                  <a:pt x="43" y="7"/>
                  <a:pt x="45" y="8"/>
                  <a:pt x="45" y="10"/>
                </a:cubicBezTo>
                <a:lnTo>
                  <a:pt x="45" y="44"/>
                </a:lnTo>
                <a:close/>
                <a:moveTo>
                  <a:pt x="11" y="25"/>
                </a:moveTo>
                <a:cubicBezTo>
                  <a:pt x="11" y="17"/>
                  <a:pt x="11" y="17"/>
                  <a:pt x="11" y="17"/>
                </a:cubicBezTo>
                <a:cubicBezTo>
                  <a:pt x="3" y="17"/>
                  <a:pt x="3" y="17"/>
                  <a:pt x="3" y="17"/>
                </a:cubicBezTo>
                <a:cubicBezTo>
                  <a:pt x="3" y="25"/>
                  <a:pt x="3" y="25"/>
                  <a:pt x="3" y="25"/>
                </a:cubicBezTo>
                <a:lnTo>
                  <a:pt x="11" y="25"/>
                </a:lnTo>
                <a:close/>
                <a:moveTo>
                  <a:pt x="11" y="35"/>
                </a:moveTo>
                <a:cubicBezTo>
                  <a:pt x="11" y="26"/>
                  <a:pt x="11" y="26"/>
                  <a:pt x="11" y="26"/>
                </a:cubicBezTo>
                <a:cubicBezTo>
                  <a:pt x="3" y="26"/>
                  <a:pt x="3" y="26"/>
                  <a:pt x="3" y="26"/>
                </a:cubicBezTo>
                <a:cubicBezTo>
                  <a:pt x="3" y="35"/>
                  <a:pt x="3" y="35"/>
                  <a:pt x="3" y="35"/>
                </a:cubicBezTo>
                <a:lnTo>
                  <a:pt x="11" y="35"/>
                </a:lnTo>
                <a:close/>
                <a:moveTo>
                  <a:pt x="11" y="44"/>
                </a:moveTo>
                <a:cubicBezTo>
                  <a:pt x="11" y="37"/>
                  <a:pt x="11" y="37"/>
                  <a:pt x="11" y="37"/>
                </a:cubicBezTo>
                <a:cubicBezTo>
                  <a:pt x="3" y="37"/>
                  <a:pt x="3" y="37"/>
                  <a:pt x="3" y="37"/>
                </a:cubicBezTo>
                <a:cubicBezTo>
                  <a:pt x="3" y="44"/>
                  <a:pt x="3" y="44"/>
                  <a:pt x="3" y="44"/>
                </a:cubicBezTo>
                <a:lnTo>
                  <a:pt x="11" y="44"/>
                </a:lnTo>
                <a:close/>
                <a:moveTo>
                  <a:pt x="14" y="4"/>
                </a:moveTo>
                <a:cubicBezTo>
                  <a:pt x="14" y="4"/>
                  <a:pt x="13" y="3"/>
                  <a:pt x="13" y="3"/>
                </a:cubicBezTo>
                <a:cubicBezTo>
                  <a:pt x="11" y="3"/>
                  <a:pt x="11" y="3"/>
                  <a:pt x="11" y="3"/>
                </a:cubicBezTo>
                <a:cubicBezTo>
                  <a:pt x="11" y="3"/>
                  <a:pt x="10" y="4"/>
                  <a:pt x="10" y="4"/>
                </a:cubicBezTo>
                <a:cubicBezTo>
                  <a:pt x="10" y="12"/>
                  <a:pt x="10" y="12"/>
                  <a:pt x="10" y="12"/>
                </a:cubicBezTo>
                <a:cubicBezTo>
                  <a:pt x="10" y="12"/>
                  <a:pt x="11" y="13"/>
                  <a:pt x="11" y="13"/>
                </a:cubicBezTo>
                <a:cubicBezTo>
                  <a:pt x="13" y="13"/>
                  <a:pt x="13" y="13"/>
                  <a:pt x="13" y="13"/>
                </a:cubicBezTo>
                <a:cubicBezTo>
                  <a:pt x="13" y="13"/>
                  <a:pt x="14" y="12"/>
                  <a:pt x="14" y="12"/>
                </a:cubicBezTo>
                <a:lnTo>
                  <a:pt x="14" y="4"/>
                </a:lnTo>
                <a:close/>
                <a:moveTo>
                  <a:pt x="21" y="25"/>
                </a:moveTo>
                <a:cubicBezTo>
                  <a:pt x="21" y="17"/>
                  <a:pt x="21" y="17"/>
                  <a:pt x="21" y="17"/>
                </a:cubicBezTo>
                <a:cubicBezTo>
                  <a:pt x="13" y="17"/>
                  <a:pt x="13" y="17"/>
                  <a:pt x="13" y="17"/>
                </a:cubicBezTo>
                <a:cubicBezTo>
                  <a:pt x="13" y="25"/>
                  <a:pt x="13" y="25"/>
                  <a:pt x="13" y="25"/>
                </a:cubicBezTo>
                <a:lnTo>
                  <a:pt x="21" y="25"/>
                </a:lnTo>
                <a:close/>
                <a:moveTo>
                  <a:pt x="21" y="35"/>
                </a:moveTo>
                <a:cubicBezTo>
                  <a:pt x="21" y="26"/>
                  <a:pt x="21" y="26"/>
                  <a:pt x="21" y="26"/>
                </a:cubicBezTo>
                <a:cubicBezTo>
                  <a:pt x="13" y="26"/>
                  <a:pt x="13" y="26"/>
                  <a:pt x="13" y="26"/>
                </a:cubicBezTo>
                <a:cubicBezTo>
                  <a:pt x="13" y="35"/>
                  <a:pt x="13" y="35"/>
                  <a:pt x="13" y="35"/>
                </a:cubicBezTo>
                <a:lnTo>
                  <a:pt x="21" y="35"/>
                </a:lnTo>
                <a:close/>
                <a:moveTo>
                  <a:pt x="21" y="44"/>
                </a:moveTo>
                <a:cubicBezTo>
                  <a:pt x="21" y="37"/>
                  <a:pt x="21" y="37"/>
                  <a:pt x="21" y="37"/>
                </a:cubicBezTo>
                <a:cubicBezTo>
                  <a:pt x="13" y="37"/>
                  <a:pt x="13" y="37"/>
                  <a:pt x="13" y="37"/>
                </a:cubicBezTo>
                <a:cubicBezTo>
                  <a:pt x="13" y="44"/>
                  <a:pt x="13" y="44"/>
                  <a:pt x="13" y="44"/>
                </a:cubicBezTo>
                <a:lnTo>
                  <a:pt x="21" y="44"/>
                </a:lnTo>
                <a:close/>
                <a:moveTo>
                  <a:pt x="32" y="25"/>
                </a:moveTo>
                <a:cubicBezTo>
                  <a:pt x="32" y="17"/>
                  <a:pt x="32" y="17"/>
                  <a:pt x="32" y="17"/>
                </a:cubicBezTo>
                <a:cubicBezTo>
                  <a:pt x="23" y="17"/>
                  <a:pt x="23" y="17"/>
                  <a:pt x="23" y="17"/>
                </a:cubicBezTo>
                <a:cubicBezTo>
                  <a:pt x="23" y="25"/>
                  <a:pt x="23" y="25"/>
                  <a:pt x="23" y="25"/>
                </a:cubicBezTo>
                <a:lnTo>
                  <a:pt x="32" y="25"/>
                </a:lnTo>
                <a:close/>
                <a:moveTo>
                  <a:pt x="32" y="35"/>
                </a:moveTo>
                <a:cubicBezTo>
                  <a:pt x="32" y="26"/>
                  <a:pt x="32" y="26"/>
                  <a:pt x="32" y="26"/>
                </a:cubicBezTo>
                <a:cubicBezTo>
                  <a:pt x="23" y="26"/>
                  <a:pt x="23" y="26"/>
                  <a:pt x="23" y="26"/>
                </a:cubicBezTo>
                <a:cubicBezTo>
                  <a:pt x="23" y="35"/>
                  <a:pt x="23" y="35"/>
                  <a:pt x="23" y="35"/>
                </a:cubicBezTo>
                <a:lnTo>
                  <a:pt x="32" y="35"/>
                </a:lnTo>
                <a:close/>
                <a:moveTo>
                  <a:pt x="32" y="44"/>
                </a:moveTo>
                <a:cubicBezTo>
                  <a:pt x="32" y="37"/>
                  <a:pt x="32" y="37"/>
                  <a:pt x="32" y="37"/>
                </a:cubicBezTo>
                <a:cubicBezTo>
                  <a:pt x="23" y="37"/>
                  <a:pt x="23" y="37"/>
                  <a:pt x="23" y="37"/>
                </a:cubicBezTo>
                <a:cubicBezTo>
                  <a:pt x="23" y="44"/>
                  <a:pt x="23" y="44"/>
                  <a:pt x="23" y="44"/>
                </a:cubicBezTo>
                <a:lnTo>
                  <a:pt x="32" y="44"/>
                </a:lnTo>
                <a:close/>
                <a:moveTo>
                  <a:pt x="34" y="4"/>
                </a:moveTo>
                <a:cubicBezTo>
                  <a:pt x="34" y="4"/>
                  <a:pt x="34" y="3"/>
                  <a:pt x="33" y="3"/>
                </a:cubicBezTo>
                <a:cubicBezTo>
                  <a:pt x="32" y="3"/>
                  <a:pt x="32" y="3"/>
                  <a:pt x="32" y="3"/>
                </a:cubicBezTo>
                <a:cubicBezTo>
                  <a:pt x="31" y="3"/>
                  <a:pt x="31" y="4"/>
                  <a:pt x="31" y="4"/>
                </a:cubicBezTo>
                <a:cubicBezTo>
                  <a:pt x="31" y="12"/>
                  <a:pt x="31" y="12"/>
                  <a:pt x="31" y="12"/>
                </a:cubicBezTo>
                <a:cubicBezTo>
                  <a:pt x="31" y="12"/>
                  <a:pt x="31" y="13"/>
                  <a:pt x="32" y="13"/>
                </a:cubicBezTo>
                <a:cubicBezTo>
                  <a:pt x="33" y="13"/>
                  <a:pt x="33" y="13"/>
                  <a:pt x="33" y="13"/>
                </a:cubicBezTo>
                <a:cubicBezTo>
                  <a:pt x="34" y="13"/>
                  <a:pt x="34" y="12"/>
                  <a:pt x="34" y="12"/>
                </a:cubicBezTo>
                <a:lnTo>
                  <a:pt x="34" y="4"/>
                </a:lnTo>
                <a:close/>
                <a:moveTo>
                  <a:pt x="41" y="25"/>
                </a:moveTo>
                <a:cubicBezTo>
                  <a:pt x="41" y="17"/>
                  <a:pt x="41" y="17"/>
                  <a:pt x="41" y="17"/>
                </a:cubicBezTo>
                <a:cubicBezTo>
                  <a:pt x="33" y="17"/>
                  <a:pt x="33" y="17"/>
                  <a:pt x="33" y="17"/>
                </a:cubicBezTo>
                <a:cubicBezTo>
                  <a:pt x="33" y="25"/>
                  <a:pt x="33" y="25"/>
                  <a:pt x="33" y="25"/>
                </a:cubicBezTo>
                <a:lnTo>
                  <a:pt x="41" y="25"/>
                </a:lnTo>
                <a:close/>
                <a:moveTo>
                  <a:pt x="41" y="35"/>
                </a:moveTo>
                <a:cubicBezTo>
                  <a:pt x="41" y="26"/>
                  <a:pt x="41" y="26"/>
                  <a:pt x="41" y="26"/>
                </a:cubicBezTo>
                <a:cubicBezTo>
                  <a:pt x="33" y="26"/>
                  <a:pt x="33" y="26"/>
                  <a:pt x="33" y="26"/>
                </a:cubicBezTo>
                <a:cubicBezTo>
                  <a:pt x="33" y="35"/>
                  <a:pt x="33" y="35"/>
                  <a:pt x="33" y="35"/>
                </a:cubicBezTo>
                <a:lnTo>
                  <a:pt x="41" y="35"/>
                </a:lnTo>
                <a:close/>
                <a:moveTo>
                  <a:pt x="41" y="44"/>
                </a:moveTo>
                <a:cubicBezTo>
                  <a:pt x="41" y="37"/>
                  <a:pt x="41" y="37"/>
                  <a:pt x="41" y="37"/>
                </a:cubicBezTo>
                <a:cubicBezTo>
                  <a:pt x="33" y="37"/>
                  <a:pt x="33" y="37"/>
                  <a:pt x="33" y="37"/>
                </a:cubicBezTo>
                <a:cubicBezTo>
                  <a:pt x="33" y="44"/>
                  <a:pt x="33" y="44"/>
                  <a:pt x="33" y="44"/>
                </a:cubicBezTo>
                <a:lnTo>
                  <a:pt x="41" y="44"/>
                </a:lnTo>
                <a:close/>
              </a:path>
            </a:pathLst>
          </a:custGeom>
          <a:solidFill>
            <a:schemeClr val="bg1"/>
          </a:solidFill>
          <a:ln>
            <a:noFill/>
          </a:ln>
        </p:spPr>
        <p:txBody>
          <a:bodyPr anchor="ctr"/>
          <a:lstStyle/>
          <a:p>
            <a:pPr algn="ctr"/>
            <a:endParaRPr/>
          </a:p>
        </p:txBody>
      </p:sp>
      <p:sp>
        <p:nvSpPr>
          <p:cNvPr id="49" name="任意多边形: 形状 48">
            <a:extLst>
              <a:ext uri="{FF2B5EF4-FFF2-40B4-BE49-F238E27FC236}">
                <a16:creationId xmlns:a16="http://schemas.microsoft.com/office/drawing/2014/main" id="{8566B460-545B-4EBF-B542-8DE9DC230F2D}"/>
              </a:ext>
            </a:extLst>
          </p:cNvPr>
          <p:cNvSpPr>
            <a:spLocks/>
          </p:cNvSpPr>
          <p:nvPr/>
        </p:nvSpPr>
        <p:spPr bwMode="auto">
          <a:xfrm>
            <a:off x="4880580" y="4154016"/>
            <a:ext cx="494186" cy="4941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413" y="19459"/>
                </a:moveTo>
                <a:cubicBezTo>
                  <a:pt x="3413" y="20724"/>
                  <a:pt x="4778" y="21600"/>
                  <a:pt x="6046" y="21600"/>
                </a:cubicBezTo>
                <a:cubicBezTo>
                  <a:pt x="7363" y="21600"/>
                  <a:pt x="8191" y="20724"/>
                  <a:pt x="8191" y="19459"/>
                </a:cubicBezTo>
                <a:cubicBezTo>
                  <a:pt x="8191" y="18146"/>
                  <a:pt x="7363" y="16832"/>
                  <a:pt x="6046" y="16832"/>
                </a:cubicBezTo>
                <a:cubicBezTo>
                  <a:pt x="4778" y="16832"/>
                  <a:pt x="3413" y="18146"/>
                  <a:pt x="3413" y="19459"/>
                </a:cubicBezTo>
                <a:close/>
                <a:moveTo>
                  <a:pt x="15554" y="19459"/>
                </a:moveTo>
                <a:cubicBezTo>
                  <a:pt x="15554" y="20724"/>
                  <a:pt x="16822" y="21600"/>
                  <a:pt x="18138" y="21600"/>
                </a:cubicBezTo>
                <a:cubicBezTo>
                  <a:pt x="19455" y="21600"/>
                  <a:pt x="20332" y="20724"/>
                  <a:pt x="20332" y="19459"/>
                </a:cubicBezTo>
                <a:cubicBezTo>
                  <a:pt x="20332" y="18146"/>
                  <a:pt x="19455" y="16832"/>
                  <a:pt x="18138" y="16832"/>
                </a:cubicBezTo>
                <a:cubicBezTo>
                  <a:pt x="16822" y="16832"/>
                  <a:pt x="15554" y="18146"/>
                  <a:pt x="15554" y="19459"/>
                </a:cubicBezTo>
                <a:close/>
                <a:moveTo>
                  <a:pt x="7753" y="13816"/>
                </a:moveTo>
                <a:cubicBezTo>
                  <a:pt x="21161" y="9924"/>
                  <a:pt x="21161" y="9924"/>
                  <a:pt x="21161" y="9924"/>
                </a:cubicBezTo>
                <a:cubicBezTo>
                  <a:pt x="21600" y="9924"/>
                  <a:pt x="21600" y="9486"/>
                  <a:pt x="21600" y="9097"/>
                </a:cubicBezTo>
                <a:cubicBezTo>
                  <a:pt x="21600" y="2627"/>
                  <a:pt x="21600" y="2627"/>
                  <a:pt x="21600" y="2627"/>
                </a:cubicBezTo>
                <a:cubicBezTo>
                  <a:pt x="4778" y="2627"/>
                  <a:pt x="4778" y="2627"/>
                  <a:pt x="4778" y="2627"/>
                </a:cubicBezTo>
                <a:cubicBezTo>
                  <a:pt x="4778" y="486"/>
                  <a:pt x="4778" y="486"/>
                  <a:pt x="4778" y="486"/>
                </a:cubicBezTo>
                <a:lnTo>
                  <a:pt x="4340" y="0"/>
                </a:lnTo>
                <a:cubicBezTo>
                  <a:pt x="439" y="0"/>
                  <a:pt x="439" y="0"/>
                  <a:pt x="439" y="0"/>
                </a:cubicBezTo>
                <a:cubicBezTo>
                  <a:pt x="0" y="0"/>
                  <a:pt x="0" y="486"/>
                  <a:pt x="0" y="486"/>
                </a:cubicBezTo>
                <a:cubicBezTo>
                  <a:pt x="0" y="2627"/>
                  <a:pt x="0" y="2627"/>
                  <a:pt x="0" y="2627"/>
                </a:cubicBezTo>
                <a:cubicBezTo>
                  <a:pt x="2194" y="2627"/>
                  <a:pt x="2194" y="2627"/>
                  <a:pt x="2194" y="2627"/>
                </a:cubicBezTo>
                <a:cubicBezTo>
                  <a:pt x="4778" y="13378"/>
                  <a:pt x="4778" y="13378"/>
                  <a:pt x="4778" y="13378"/>
                </a:cubicBezTo>
                <a:cubicBezTo>
                  <a:pt x="4778" y="14692"/>
                  <a:pt x="4778" y="14692"/>
                  <a:pt x="4778" y="14692"/>
                </a:cubicBezTo>
                <a:cubicBezTo>
                  <a:pt x="4778" y="16443"/>
                  <a:pt x="4778" y="16443"/>
                  <a:pt x="4778" y="16443"/>
                </a:cubicBezTo>
                <a:cubicBezTo>
                  <a:pt x="4778" y="16832"/>
                  <a:pt x="5168" y="16832"/>
                  <a:pt x="5168" y="16832"/>
                </a:cubicBezTo>
                <a:cubicBezTo>
                  <a:pt x="6046" y="16832"/>
                  <a:pt x="6046" y="16832"/>
                  <a:pt x="6046" y="16832"/>
                </a:cubicBezTo>
                <a:cubicBezTo>
                  <a:pt x="18138" y="16832"/>
                  <a:pt x="18138" y="16832"/>
                  <a:pt x="18138" y="16832"/>
                </a:cubicBezTo>
                <a:cubicBezTo>
                  <a:pt x="21161" y="16832"/>
                  <a:pt x="21161" y="16832"/>
                  <a:pt x="21161" y="16832"/>
                </a:cubicBezTo>
                <a:cubicBezTo>
                  <a:pt x="21600" y="16832"/>
                  <a:pt x="21600" y="16832"/>
                  <a:pt x="21600" y="16443"/>
                </a:cubicBezTo>
                <a:cubicBezTo>
                  <a:pt x="21600" y="14692"/>
                  <a:pt x="21600" y="14692"/>
                  <a:pt x="21600" y="14692"/>
                </a:cubicBezTo>
                <a:cubicBezTo>
                  <a:pt x="8191" y="14692"/>
                  <a:pt x="8191" y="14692"/>
                  <a:pt x="8191" y="14692"/>
                </a:cubicBezTo>
                <a:cubicBezTo>
                  <a:pt x="6485" y="14692"/>
                  <a:pt x="6485" y="13816"/>
                  <a:pt x="7753" y="13816"/>
                </a:cubicBezTo>
                <a:close/>
              </a:path>
            </a:pathLst>
          </a:custGeom>
          <a:solidFill>
            <a:schemeClr val="bg1"/>
          </a:solidFill>
          <a:ln>
            <a:noFill/>
          </a:ln>
          <a:effectLst/>
          <a:extLst/>
        </p:spPr>
        <p:txBody>
          <a:bodyPr anchor="ctr"/>
          <a:lstStyle/>
          <a:p>
            <a:pPr algn="ctr"/>
            <a:endParaRPr/>
          </a:p>
        </p:txBody>
      </p:sp>
      <p:sp>
        <p:nvSpPr>
          <p:cNvPr id="50" name="任意多边形: 形状 49">
            <a:extLst>
              <a:ext uri="{FF2B5EF4-FFF2-40B4-BE49-F238E27FC236}">
                <a16:creationId xmlns:a16="http://schemas.microsoft.com/office/drawing/2014/main" id="{7577E4CE-C9F2-4C42-8116-F19F1605A121}"/>
              </a:ext>
            </a:extLst>
          </p:cNvPr>
          <p:cNvSpPr>
            <a:spLocks/>
          </p:cNvSpPr>
          <p:nvPr/>
        </p:nvSpPr>
        <p:spPr>
          <a:xfrm>
            <a:off x="6817233" y="2209111"/>
            <a:ext cx="494186" cy="494184"/>
          </a:xfrm>
          <a:custGeom>
            <a:avLst/>
            <a:gdLst/>
            <a:ahLst/>
            <a:cxnLst>
              <a:cxn ang="0">
                <a:pos x="wd2" y="hd2"/>
              </a:cxn>
              <a:cxn ang="5400000">
                <a:pos x="wd2" y="hd2"/>
              </a:cxn>
              <a:cxn ang="10800000">
                <a:pos x="wd2" y="hd2"/>
              </a:cxn>
              <a:cxn ang="16200000">
                <a:pos x="wd2" y="hd2"/>
              </a:cxn>
            </a:cxnLst>
            <a:rect l="0" t="0" r="r" b="b"/>
            <a:pathLst>
              <a:path w="21600" h="21600" extrusionOk="0">
                <a:moveTo>
                  <a:pt x="14896" y="15577"/>
                </a:moveTo>
                <a:cubicBezTo>
                  <a:pt x="12144" y="16865"/>
                  <a:pt x="9844" y="18851"/>
                  <a:pt x="8177" y="21278"/>
                </a:cubicBezTo>
                <a:cubicBezTo>
                  <a:pt x="9017" y="21487"/>
                  <a:pt x="9895" y="21600"/>
                  <a:pt x="10801" y="21600"/>
                </a:cubicBezTo>
                <a:cubicBezTo>
                  <a:pt x="12429" y="21600"/>
                  <a:pt x="13973" y="21237"/>
                  <a:pt x="15358" y="20591"/>
                </a:cubicBezTo>
                <a:cubicBezTo>
                  <a:pt x="15580" y="19502"/>
                  <a:pt x="15699" y="18376"/>
                  <a:pt x="15699" y="17222"/>
                </a:cubicBezTo>
                <a:cubicBezTo>
                  <a:pt x="15699" y="16807"/>
                  <a:pt x="15679" y="16394"/>
                  <a:pt x="15648" y="15985"/>
                </a:cubicBezTo>
                <a:cubicBezTo>
                  <a:pt x="15371" y="15896"/>
                  <a:pt x="15116" y="15757"/>
                  <a:pt x="14896" y="15577"/>
                </a:cubicBezTo>
                <a:close/>
                <a:moveTo>
                  <a:pt x="18049" y="2796"/>
                </a:moveTo>
                <a:cubicBezTo>
                  <a:pt x="16319" y="2963"/>
                  <a:pt x="14667" y="3397"/>
                  <a:pt x="13127" y="4050"/>
                </a:cubicBezTo>
                <a:cubicBezTo>
                  <a:pt x="13136" y="4125"/>
                  <a:pt x="13139" y="4202"/>
                  <a:pt x="13139" y="4280"/>
                </a:cubicBezTo>
                <a:cubicBezTo>
                  <a:pt x="13139" y="4642"/>
                  <a:pt x="13052" y="4984"/>
                  <a:pt x="12904" y="5289"/>
                </a:cubicBezTo>
                <a:cubicBezTo>
                  <a:pt x="14441" y="7094"/>
                  <a:pt x="15635" y="9198"/>
                  <a:pt x="16388" y="11500"/>
                </a:cubicBezTo>
                <a:cubicBezTo>
                  <a:pt x="17323" y="11517"/>
                  <a:pt x="18121" y="12090"/>
                  <a:pt x="18465" y="12903"/>
                </a:cubicBezTo>
                <a:cubicBezTo>
                  <a:pt x="19505" y="12797"/>
                  <a:pt x="20517" y="12599"/>
                  <a:pt x="21493" y="12312"/>
                </a:cubicBezTo>
                <a:cubicBezTo>
                  <a:pt x="21562" y="11817"/>
                  <a:pt x="21600" y="11314"/>
                  <a:pt x="21600" y="10799"/>
                </a:cubicBezTo>
                <a:cubicBezTo>
                  <a:pt x="21600" y="7626"/>
                  <a:pt x="20230" y="4772"/>
                  <a:pt x="18049" y="2796"/>
                </a:cubicBezTo>
                <a:close/>
                <a:moveTo>
                  <a:pt x="13739" y="14349"/>
                </a:moveTo>
                <a:cubicBezTo>
                  <a:pt x="11074" y="13908"/>
                  <a:pt x="8601" y="12890"/>
                  <a:pt x="6450" y="11433"/>
                </a:cubicBezTo>
                <a:cubicBezTo>
                  <a:pt x="6101" y="11646"/>
                  <a:pt x="5691" y="11773"/>
                  <a:pt x="5251" y="11773"/>
                </a:cubicBezTo>
                <a:cubicBezTo>
                  <a:pt x="5090" y="11773"/>
                  <a:pt x="4933" y="11755"/>
                  <a:pt x="4781" y="11724"/>
                </a:cubicBezTo>
                <a:cubicBezTo>
                  <a:pt x="3750" y="13677"/>
                  <a:pt x="3093" y="15854"/>
                  <a:pt x="2903" y="18164"/>
                </a:cubicBezTo>
                <a:cubicBezTo>
                  <a:pt x="3931" y="19266"/>
                  <a:pt x="5186" y="20154"/>
                  <a:pt x="6595" y="20750"/>
                </a:cubicBezTo>
                <a:cubicBezTo>
                  <a:pt x="8345" y="18059"/>
                  <a:pt x="10792" y="15833"/>
                  <a:pt x="13739" y="14349"/>
                </a:cubicBezTo>
                <a:close/>
                <a:moveTo>
                  <a:pt x="17258" y="15906"/>
                </a:moveTo>
                <a:cubicBezTo>
                  <a:pt x="17290" y="16340"/>
                  <a:pt x="17306" y="16780"/>
                  <a:pt x="17306" y="17222"/>
                </a:cubicBezTo>
                <a:cubicBezTo>
                  <a:pt x="17306" y="18003"/>
                  <a:pt x="17256" y="18770"/>
                  <a:pt x="17163" y="19525"/>
                </a:cubicBezTo>
                <a:cubicBezTo>
                  <a:pt x="18993" y="18186"/>
                  <a:pt x="20389" y="16288"/>
                  <a:pt x="21091" y="14080"/>
                </a:cubicBezTo>
                <a:cubicBezTo>
                  <a:pt x="20259" y="14281"/>
                  <a:pt x="19403" y="14425"/>
                  <a:pt x="18531" y="14508"/>
                </a:cubicBezTo>
                <a:cubicBezTo>
                  <a:pt x="18326" y="15137"/>
                  <a:pt x="17860" y="15646"/>
                  <a:pt x="17258" y="15906"/>
                </a:cubicBezTo>
                <a:close/>
                <a:moveTo>
                  <a:pt x="14278" y="12804"/>
                </a:moveTo>
                <a:cubicBezTo>
                  <a:pt x="14421" y="12507"/>
                  <a:pt x="14624" y="12244"/>
                  <a:pt x="14874" y="12035"/>
                </a:cubicBezTo>
                <a:cubicBezTo>
                  <a:pt x="14196" y="9947"/>
                  <a:pt x="13122" y="8037"/>
                  <a:pt x="11738" y="6396"/>
                </a:cubicBezTo>
                <a:cubicBezTo>
                  <a:pt x="11462" y="6512"/>
                  <a:pt x="11160" y="6577"/>
                  <a:pt x="10842" y="6577"/>
                </a:cubicBezTo>
                <a:cubicBezTo>
                  <a:pt x="10343" y="6577"/>
                  <a:pt x="9883" y="6417"/>
                  <a:pt x="9507" y="6147"/>
                </a:cubicBezTo>
                <a:cubicBezTo>
                  <a:pt x="8673" y="6781"/>
                  <a:pt x="7903" y="7490"/>
                  <a:pt x="7202" y="8265"/>
                </a:cubicBezTo>
                <a:cubicBezTo>
                  <a:pt x="7421" y="8615"/>
                  <a:pt x="7550" y="9030"/>
                  <a:pt x="7550" y="9475"/>
                </a:cubicBezTo>
                <a:cubicBezTo>
                  <a:pt x="7550" y="9715"/>
                  <a:pt x="7513" y="9946"/>
                  <a:pt x="7444" y="10163"/>
                </a:cubicBezTo>
                <a:cubicBezTo>
                  <a:pt x="9459" y="11510"/>
                  <a:pt x="11779" y="12433"/>
                  <a:pt x="14278" y="12804"/>
                </a:cubicBezTo>
                <a:close/>
                <a:moveTo>
                  <a:pt x="10842" y="1982"/>
                </a:moveTo>
                <a:cubicBezTo>
                  <a:pt x="11448" y="1982"/>
                  <a:pt x="11999" y="2219"/>
                  <a:pt x="12409" y="2604"/>
                </a:cubicBezTo>
                <a:cubicBezTo>
                  <a:pt x="13608" y="2088"/>
                  <a:pt x="14870" y="1692"/>
                  <a:pt x="16183" y="1439"/>
                </a:cubicBezTo>
                <a:cubicBezTo>
                  <a:pt x="14599" y="526"/>
                  <a:pt x="12761" y="0"/>
                  <a:pt x="10801" y="0"/>
                </a:cubicBezTo>
                <a:cubicBezTo>
                  <a:pt x="9464" y="0"/>
                  <a:pt x="8183" y="245"/>
                  <a:pt x="7001" y="690"/>
                </a:cubicBezTo>
                <a:cubicBezTo>
                  <a:pt x="7940" y="1152"/>
                  <a:pt x="8833" y="1693"/>
                  <a:pt x="9674" y="2303"/>
                </a:cubicBezTo>
                <a:cubicBezTo>
                  <a:pt x="10018" y="2100"/>
                  <a:pt x="10415" y="1982"/>
                  <a:pt x="10842" y="1982"/>
                </a:cubicBezTo>
                <a:close/>
                <a:moveTo>
                  <a:pt x="2954" y="9475"/>
                </a:moveTo>
                <a:cubicBezTo>
                  <a:pt x="2954" y="9153"/>
                  <a:pt x="3021" y="8844"/>
                  <a:pt x="3141" y="8566"/>
                </a:cubicBezTo>
                <a:cubicBezTo>
                  <a:pt x="2404" y="7757"/>
                  <a:pt x="1736" y="6884"/>
                  <a:pt x="1151" y="5952"/>
                </a:cubicBezTo>
                <a:cubicBezTo>
                  <a:pt x="417" y="7410"/>
                  <a:pt x="0" y="9056"/>
                  <a:pt x="0" y="10799"/>
                </a:cubicBezTo>
                <a:cubicBezTo>
                  <a:pt x="0" y="12819"/>
                  <a:pt x="556" y="14708"/>
                  <a:pt x="1521" y="16325"/>
                </a:cubicBezTo>
                <a:cubicBezTo>
                  <a:pt x="1866" y="14381"/>
                  <a:pt x="2520" y="12545"/>
                  <a:pt x="3424" y="10861"/>
                </a:cubicBezTo>
                <a:cubicBezTo>
                  <a:pt x="3130" y="10477"/>
                  <a:pt x="2954" y="9996"/>
                  <a:pt x="2954" y="9475"/>
                </a:cubicBezTo>
                <a:close/>
                <a:moveTo>
                  <a:pt x="5251" y="7176"/>
                </a:moveTo>
                <a:cubicBezTo>
                  <a:pt x="5487" y="7176"/>
                  <a:pt x="5715" y="7213"/>
                  <a:pt x="5930" y="7278"/>
                </a:cubicBezTo>
                <a:cubicBezTo>
                  <a:pt x="6738" y="6372"/>
                  <a:pt x="7636" y="5547"/>
                  <a:pt x="8608" y="4813"/>
                </a:cubicBezTo>
                <a:cubicBezTo>
                  <a:pt x="8567" y="4642"/>
                  <a:pt x="8543" y="4464"/>
                  <a:pt x="8543" y="4280"/>
                </a:cubicBezTo>
                <a:cubicBezTo>
                  <a:pt x="8543" y="4026"/>
                  <a:pt x="8587" y="3781"/>
                  <a:pt x="8663" y="3552"/>
                </a:cubicBezTo>
                <a:cubicBezTo>
                  <a:pt x="7575" y="2771"/>
                  <a:pt x="6391" y="2115"/>
                  <a:pt x="5131" y="1609"/>
                </a:cubicBezTo>
                <a:cubicBezTo>
                  <a:pt x="3949" y="2338"/>
                  <a:pt x="2920" y="3289"/>
                  <a:pt x="2099" y="4405"/>
                </a:cubicBezTo>
                <a:cubicBezTo>
                  <a:pt x="2708" y="5484"/>
                  <a:pt x="3433" y="6491"/>
                  <a:pt x="4256" y="7407"/>
                </a:cubicBezTo>
                <a:cubicBezTo>
                  <a:pt x="4557" y="7261"/>
                  <a:pt x="4895" y="7176"/>
                  <a:pt x="5251" y="7176"/>
                </a:cubicBezTo>
                <a:close/>
              </a:path>
            </a:pathLst>
          </a:custGeom>
          <a:solidFill>
            <a:schemeClr val="bg1"/>
          </a:solidFill>
          <a:ln w="12700">
            <a:miter lim="400000"/>
          </a:ln>
        </p:spPr>
        <p:txBody>
          <a:bodyPr anchor="ctr"/>
          <a:lstStyle/>
          <a:p>
            <a:pPr algn="ctr"/>
            <a:endParaRPr/>
          </a:p>
        </p:txBody>
      </p:sp>
      <p:sp>
        <p:nvSpPr>
          <p:cNvPr id="40" name="矩形 39">
            <a:extLst>
              <a:ext uri="{FF2B5EF4-FFF2-40B4-BE49-F238E27FC236}">
                <a16:creationId xmlns:a16="http://schemas.microsoft.com/office/drawing/2014/main" id="{B6A7DC5D-75EF-41F6-BE8F-4D98BC22A842}"/>
              </a:ext>
            </a:extLst>
          </p:cNvPr>
          <p:cNvSpPr/>
          <p:nvPr/>
        </p:nvSpPr>
        <p:spPr>
          <a:xfrm>
            <a:off x="1307533" y="2065087"/>
            <a:ext cx="2587220" cy="246221"/>
          </a:xfrm>
          <a:prstGeom prst="rect">
            <a:avLst/>
          </a:prstGeom>
        </p:spPr>
        <p:txBody>
          <a:bodyPr wrap="none" lIns="144000" tIns="0" rIns="144000" bIns="0">
            <a:normAutofit/>
          </a:bodyPr>
          <a:lstStyle/>
          <a:p>
            <a:pPr algn="r"/>
            <a:r>
              <a:rPr lang="zh-CN" altLang="en-US" sz="1600" b="1">
                <a:solidFill>
                  <a:schemeClr val="accent1"/>
                </a:solidFill>
              </a:rPr>
              <a:t>标题文本预设</a:t>
            </a:r>
          </a:p>
        </p:txBody>
      </p:sp>
      <p:sp>
        <p:nvSpPr>
          <p:cNvPr id="41" name="矩形 40">
            <a:extLst>
              <a:ext uri="{FF2B5EF4-FFF2-40B4-BE49-F238E27FC236}">
                <a16:creationId xmlns:a16="http://schemas.microsoft.com/office/drawing/2014/main" id="{944FB9AE-7540-4689-BBE1-47F7C82CB219}"/>
              </a:ext>
            </a:extLst>
          </p:cNvPr>
          <p:cNvSpPr/>
          <p:nvPr/>
        </p:nvSpPr>
        <p:spPr>
          <a:xfrm>
            <a:off x="1307533" y="2311308"/>
            <a:ext cx="2587220" cy="536011"/>
          </a:xfrm>
          <a:prstGeom prst="rect">
            <a:avLst/>
          </a:prstGeom>
        </p:spPr>
        <p:txBody>
          <a:bodyPr wrap="square" lIns="144000" tIns="0" rIns="144000" bIns="0">
            <a:normAutofit/>
          </a:bodyPr>
          <a:lstStyle/>
          <a:p>
            <a:pPr algn="r">
              <a:lnSpc>
                <a:spcPct val="120000"/>
              </a:lnSpc>
            </a:pPr>
            <a:r>
              <a:rPr lang="zh-CN" altLang="en-US" sz="1100">
                <a:solidFill>
                  <a:schemeClr val="dk1">
                    <a:lumMod val="100000"/>
                  </a:schemeClr>
                </a:solidFill>
              </a:rPr>
              <a:t>此部分内容作为文字排版占位显示</a:t>
            </a:r>
            <a:br>
              <a:rPr lang="zh-CN" altLang="en-US" sz="1100">
                <a:solidFill>
                  <a:schemeClr val="dk1">
                    <a:lumMod val="100000"/>
                  </a:schemeClr>
                </a:solidFill>
              </a:rPr>
            </a:br>
            <a:r>
              <a:rPr lang="zh-CN" altLang="en-US" sz="1100">
                <a:solidFill>
                  <a:schemeClr val="dk1">
                    <a:lumMod val="100000"/>
                  </a:schemeClr>
                </a:solidFill>
              </a:rPr>
              <a:t>（建议使用主题字体）</a:t>
            </a:r>
          </a:p>
        </p:txBody>
      </p:sp>
      <p:sp>
        <p:nvSpPr>
          <p:cNvPr id="38" name="矩形 37">
            <a:extLst>
              <a:ext uri="{FF2B5EF4-FFF2-40B4-BE49-F238E27FC236}">
                <a16:creationId xmlns:a16="http://schemas.microsoft.com/office/drawing/2014/main" id="{E741AC05-3566-4CB9-9F39-426907E85FFE}"/>
              </a:ext>
            </a:extLst>
          </p:cNvPr>
          <p:cNvSpPr/>
          <p:nvPr/>
        </p:nvSpPr>
        <p:spPr>
          <a:xfrm>
            <a:off x="1307533" y="4009992"/>
            <a:ext cx="2587220" cy="246221"/>
          </a:xfrm>
          <a:prstGeom prst="rect">
            <a:avLst/>
          </a:prstGeom>
        </p:spPr>
        <p:txBody>
          <a:bodyPr wrap="none" lIns="144000" tIns="0" rIns="144000" bIns="0">
            <a:normAutofit/>
          </a:bodyPr>
          <a:lstStyle/>
          <a:p>
            <a:pPr algn="r"/>
            <a:r>
              <a:rPr lang="zh-CN" altLang="en-US" sz="1600" b="1">
                <a:solidFill>
                  <a:schemeClr val="accent2">
                    <a:lumMod val="100000"/>
                  </a:schemeClr>
                </a:solidFill>
              </a:rPr>
              <a:t>标题文本预设</a:t>
            </a:r>
          </a:p>
        </p:txBody>
      </p:sp>
      <p:sp>
        <p:nvSpPr>
          <p:cNvPr id="39" name="矩形 38">
            <a:extLst>
              <a:ext uri="{FF2B5EF4-FFF2-40B4-BE49-F238E27FC236}">
                <a16:creationId xmlns:a16="http://schemas.microsoft.com/office/drawing/2014/main" id="{68E8C63B-09A4-44DE-8A63-619AA41B0D44}"/>
              </a:ext>
            </a:extLst>
          </p:cNvPr>
          <p:cNvSpPr/>
          <p:nvPr/>
        </p:nvSpPr>
        <p:spPr>
          <a:xfrm>
            <a:off x="1307533" y="4256213"/>
            <a:ext cx="2587220" cy="536011"/>
          </a:xfrm>
          <a:prstGeom prst="rect">
            <a:avLst/>
          </a:prstGeom>
        </p:spPr>
        <p:txBody>
          <a:bodyPr wrap="square" lIns="144000" tIns="0" rIns="144000" bIns="0">
            <a:normAutofit/>
          </a:bodyPr>
          <a:lstStyle/>
          <a:p>
            <a:pPr algn="r">
              <a:lnSpc>
                <a:spcPct val="120000"/>
              </a:lnSpc>
            </a:pPr>
            <a:r>
              <a:rPr lang="zh-CN" altLang="en-US" sz="1100">
                <a:solidFill>
                  <a:schemeClr val="dk1">
                    <a:lumMod val="100000"/>
                  </a:schemeClr>
                </a:solidFill>
              </a:rPr>
              <a:t>此部分内容作为文字排版占位显示</a:t>
            </a:r>
            <a:br>
              <a:rPr lang="zh-CN" altLang="en-US" sz="1100">
                <a:solidFill>
                  <a:schemeClr val="dk1">
                    <a:lumMod val="100000"/>
                  </a:schemeClr>
                </a:solidFill>
              </a:rPr>
            </a:br>
            <a:r>
              <a:rPr lang="zh-CN" altLang="en-US" sz="1100">
                <a:solidFill>
                  <a:schemeClr val="dk1">
                    <a:lumMod val="100000"/>
                  </a:schemeClr>
                </a:solidFill>
              </a:rPr>
              <a:t>（建议使用主题字体）</a:t>
            </a:r>
          </a:p>
        </p:txBody>
      </p:sp>
      <p:sp>
        <p:nvSpPr>
          <p:cNvPr id="36" name="矩形 35">
            <a:extLst>
              <a:ext uri="{FF2B5EF4-FFF2-40B4-BE49-F238E27FC236}">
                <a16:creationId xmlns:a16="http://schemas.microsoft.com/office/drawing/2014/main" id="{B0BDC29C-28D7-4755-9283-621CCBBEB5D1}"/>
              </a:ext>
            </a:extLst>
          </p:cNvPr>
          <p:cNvSpPr/>
          <p:nvPr/>
        </p:nvSpPr>
        <p:spPr>
          <a:xfrm>
            <a:off x="8297247" y="2063971"/>
            <a:ext cx="2587220" cy="246221"/>
          </a:xfrm>
          <a:prstGeom prst="rect">
            <a:avLst/>
          </a:prstGeom>
        </p:spPr>
        <p:txBody>
          <a:bodyPr wrap="none" lIns="144000" tIns="0" rIns="144000" bIns="0">
            <a:normAutofit/>
          </a:bodyPr>
          <a:lstStyle/>
          <a:p>
            <a:r>
              <a:rPr lang="zh-CN" altLang="en-US" sz="1600" b="1">
                <a:solidFill>
                  <a:schemeClr val="accent2">
                    <a:lumMod val="100000"/>
                  </a:schemeClr>
                </a:solidFill>
              </a:rPr>
              <a:t>标题文本预设</a:t>
            </a:r>
          </a:p>
        </p:txBody>
      </p:sp>
      <p:sp>
        <p:nvSpPr>
          <p:cNvPr id="37" name="矩形 36">
            <a:extLst>
              <a:ext uri="{FF2B5EF4-FFF2-40B4-BE49-F238E27FC236}">
                <a16:creationId xmlns:a16="http://schemas.microsoft.com/office/drawing/2014/main" id="{65C0D079-287A-4803-A90B-93858E5FC7D7}"/>
              </a:ext>
            </a:extLst>
          </p:cNvPr>
          <p:cNvSpPr/>
          <p:nvPr/>
        </p:nvSpPr>
        <p:spPr>
          <a:xfrm>
            <a:off x="8297247" y="2310192"/>
            <a:ext cx="2587220" cy="536011"/>
          </a:xfrm>
          <a:prstGeom prst="rect">
            <a:avLst/>
          </a:prstGeom>
        </p:spPr>
        <p:txBody>
          <a:bodyPr wrap="square" lIns="144000" tIns="0" rIns="144000" bIns="0">
            <a:normAutofit/>
          </a:bodyPr>
          <a:lstStyle/>
          <a:p>
            <a:pPr>
              <a:lnSpc>
                <a:spcPct val="120000"/>
              </a:lnSpc>
            </a:pPr>
            <a:r>
              <a:rPr lang="zh-CN" altLang="en-US" sz="1100">
                <a:solidFill>
                  <a:schemeClr val="dk1">
                    <a:lumMod val="100000"/>
                  </a:schemeClr>
                </a:solidFill>
              </a:rPr>
              <a:t>此部分内容作为文字排版占位显示</a:t>
            </a:r>
            <a:br>
              <a:rPr lang="zh-CN" altLang="en-US" sz="1100">
                <a:solidFill>
                  <a:schemeClr val="dk1">
                    <a:lumMod val="100000"/>
                  </a:schemeClr>
                </a:solidFill>
              </a:rPr>
            </a:br>
            <a:r>
              <a:rPr lang="zh-CN" altLang="en-US" sz="1100">
                <a:solidFill>
                  <a:schemeClr val="dk1">
                    <a:lumMod val="100000"/>
                  </a:schemeClr>
                </a:solidFill>
              </a:rPr>
              <a:t>（建议使用主题字体）</a:t>
            </a:r>
          </a:p>
        </p:txBody>
      </p:sp>
      <p:sp>
        <p:nvSpPr>
          <p:cNvPr id="34" name="矩形 33">
            <a:extLst>
              <a:ext uri="{FF2B5EF4-FFF2-40B4-BE49-F238E27FC236}">
                <a16:creationId xmlns:a16="http://schemas.microsoft.com/office/drawing/2014/main" id="{054E5F91-6C83-4F83-8E5C-0775D9429768}"/>
              </a:ext>
            </a:extLst>
          </p:cNvPr>
          <p:cNvSpPr/>
          <p:nvPr/>
        </p:nvSpPr>
        <p:spPr>
          <a:xfrm>
            <a:off x="8297247" y="4009992"/>
            <a:ext cx="2587220" cy="246221"/>
          </a:xfrm>
          <a:prstGeom prst="rect">
            <a:avLst/>
          </a:prstGeom>
        </p:spPr>
        <p:txBody>
          <a:bodyPr wrap="none" lIns="144000" tIns="0" rIns="144000" bIns="0">
            <a:normAutofit/>
          </a:bodyPr>
          <a:lstStyle/>
          <a:p>
            <a:r>
              <a:rPr lang="zh-CN" altLang="en-US" sz="1600" b="1">
                <a:solidFill>
                  <a:schemeClr val="accent1">
                    <a:lumMod val="100000"/>
                  </a:schemeClr>
                </a:solidFill>
              </a:rPr>
              <a:t>标题文本预设</a:t>
            </a:r>
          </a:p>
        </p:txBody>
      </p:sp>
      <p:sp>
        <p:nvSpPr>
          <p:cNvPr id="35" name="矩形 34">
            <a:extLst>
              <a:ext uri="{FF2B5EF4-FFF2-40B4-BE49-F238E27FC236}">
                <a16:creationId xmlns:a16="http://schemas.microsoft.com/office/drawing/2014/main" id="{3DF76A45-4B9B-4F91-ACD3-168440E60F1E}"/>
              </a:ext>
            </a:extLst>
          </p:cNvPr>
          <p:cNvSpPr/>
          <p:nvPr/>
        </p:nvSpPr>
        <p:spPr>
          <a:xfrm>
            <a:off x="8297247" y="4256213"/>
            <a:ext cx="2587220" cy="536011"/>
          </a:xfrm>
          <a:prstGeom prst="rect">
            <a:avLst/>
          </a:prstGeom>
        </p:spPr>
        <p:txBody>
          <a:bodyPr wrap="square" lIns="144000" tIns="0" rIns="144000" bIns="0">
            <a:normAutofit/>
          </a:bodyPr>
          <a:lstStyle/>
          <a:p>
            <a:pPr>
              <a:lnSpc>
                <a:spcPct val="120000"/>
              </a:lnSpc>
            </a:pPr>
            <a:r>
              <a:rPr lang="zh-CN" altLang="en-US" sz="1100">
                <a:solidFill>
                  <a:schemeClr val="dk1">
                    <a:lumMod val="100000"/>
                  </a:schemeClr>
                </a:solidFill>
              </a:rPr>
              <a:t>此部分内容作为文字排版占位显示</a:t>
            </a:r>
            <a:br>
              <a:rPr lang="zh-CN" altLang="en-US" sz="1100">
                <a:solidFill>
                  <a:schemeClr val="dk1">
                    <a:lumMod val="100000"/>
                  </a:schemeClr>
                </a:solidFill>
              </a:rPr>
            </a:br>
            <a:r>
              <a:rPr lang="zh-CN" altLang="en-US" sz="1100">
                <a:solidFill>
                  <a:schemeClr val="dk1">
                    <a:lumMod val="100000"/>
                  </a:schemeClr>
                </a:solidFill>
              </a:rPr>
              <a:t>（建议使用主题字体）</a:t>
            </a:r>
          </a:p>
        </p:txBody>
      </p:sp>
    </p:spTree>
    <p:extLst>
      <p:ext uri="{BB962C8B-B14F-4D97-AF65-F5344CB8AC3E}">
        <p14:creationId xmlns:p14="http://schemas.microsoft.com/office/powerpoint/2010/main" val="1712567893"/>
      </p:ext>
    </p:extLst>
  </p:cSld>
  <p:clrMapOvr>
    <a:masterClrMapping/>
  </p:clrMapOvr>
  <mc:AlternateContent xmlns:mc="http://schemas.openxmlformats.org/markup-compatibility/2006" xmlns:p14="http://schemas.microsoft.com/office/powerpoint/2010/main">
    <mc:Choice Requires="p14">
      <p:transition spd="slow" p14:dur="3000" advClick="0" advTm="0">
        <p14:shred/>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0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4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10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1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childTnLst>
                          </p:cTn>
                        </p:par>
                        <p:par>
                          <p:cTn id="30" fill="hold">
                            <p:stCondLst>
                              <p:cond delay="2250"/>
                            </p:stCondLst>
                            <p:childTnLst>
                              <p:par>
                                <p:cTn id="31" presetID="16" presetClass="entr" presetSubtype="37" fill="hold" grpId="0" nodeType="afterEffect">
                                  <p:stCondLst>
                                    <p:cond delay="0"/>
                                  </p:stCondLst>
                                  <p:childTnLst>
                                    <p:set>
                                      <p:cBhvr>
                                        <p:cTn id="32" dur="1" fill="hold">
                                          <p:stCondLst>
                                            <p:cond delay="0"/>
                                          </p:stCondLst>
                                        </p:cTn>
                                        <p:tgtEl>
                                          <p:spTgt spid="42"/>
                                        </p:tgtEl>
                                        <p:attrNameLst>
                                          <p:attrName>style.visibility</p:attrName>
                                        </p:attrNameLst>
                                      </p:cBhvr>
                                      <p:to>
                                        <p:strVal val="visible"/>
                                      </p:to>
                                    </p:set>
                                    <p:animEffect transition="in" filter="barn(outVertical)">
                                      <p:cBhvr>
                                        <p:cTn id="33" dur="500"/>
                                        <p:tgtEl>
                                          <p:spTgt spid="42"/>
                                        </p:tgtEl>
                                      </p:cBhvr>
                                    </p:animEffect>
                                  </p:childTnLst>
                                </p:cTn>
                              </p:par>
                            </p:childTnLst>
                          </p:cTn>
                        </p:par>
                        <p:par>
                          <p:cTn id="34" fill="hold">
                            <p:stCondLst>
                              <p:cond delay="2750"/>
                            </p:stCondLst>
                            <p:childTnLst>
                              <p:par>
                                <p:cTn id="35" presetID="16" presetClass="entr" presetSubtype="37" fill="hold" grpId="0" nodeType="after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barn(outVertical)">
                                      <p:cBhvr>
                                        <p:cTn id="37" dur="500"/>
                                        <p:tgtEl>
                                          <p:spTgt spid="43"/>
                                        </p:tgtEl>
                                      </p:cBhvr>
                                    </p:animEffect>
                                  </p:childTnLst>
                                </p:cTn>
                              </p:par>
                            </p:childTnLst>
                          </p:cTn>
                        </p:par>
                        <p:par>
                          <p:cTn id="38" fill="hold">
                            <p:stCondLst>
                              <p:cond delay="3250"/>
                            </p:stCondLst>
                            <p:childTnLst>
                              <p:par>
                                <p:cTn id="39" presetID="16" presetClass="entr" presetSubtype="37" fill="hold" grpId="0" nodeType="after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barn(outVertical)">
                                      <p:cBhvr>
                                        <p:cTn id="41" dur="500"/>
                                        <p:tgtEl>
                                          <p:spTgt spid="44"/>
                                        </p:tgtEl>
                                      </p:cBhvr>
                                    </p:animEffect>
                                  </p:childTnLst>
                                </p:cTn>
                              </p:par>
                            </p:childTnLst>
                          </p:cTn>
                        </p:par>
                        <p:par>
                          <p:cTn id="42" fill="hold">
                            <p:stCondLst>
                              <p:cond delay="3750"/>
                            </p:stCondLst>
                            <p:childTnLst>
                              <p:par>
                                <p:cTn id="43" presetID="16" presetClass="entr" presetSubtype="37" fill="hold" grpId="0" nodeType="afterEffect">
                                  <p:stCondLst>
                                    <p:cond delay="0"/>
                                  </p:stCondLst>
                                  <p:childTnLst>
                                    <p:set>
                                      <p:cBhvr>
                                        <p:cTn id="44" dur="1" fill="hold">
                                          <p:stCondLst>
                                            <p:cond delay="0"/>
                                          </p:stCondLst>
                                        </p:cTn>
                                        <p:tgtEl>
                                          <p:spTgt spid="45"/>
                                        </p:tgtEl>
                                        <p:attrNameLst>
                                          <p:attrName>style.visibility</p:attrName>
                                        </p:attrNameLst>
                                      </p:cBhvr>
                                      <p:to>
                                        <p:strVal val="visible"/>
                                      </p:to>
                                    </p:set>
                                    <p:animEffect transition="in" filter="barn(outVertical)">
                                      <p:cBhvr>
                                        <p:cTn id="45" dur="500"/>
                                        <p:tgtEl>
                                          <p:spTgt spid="45"/>
                                        </p:tgtEl>
                                      </p:cBhvr>
                                    </p:animEffect>
                                  </p:childTnLst>
                                </p:cTn>
                              </p:par>
                            </p:childTnLst>
                          </p:cTn>
                        </p:par>
                        <p:par>
                          <p:cTn id="46" fill="hold">
                            <p:stCondLst>
                              <p:cond delay="4250"/>
                            </p:stCondLst>
                            <p:childTnLst>
                              <p:par>
                                <p:cTn id="47" presetID="16" presetClass="entr" presetSubtype="37" fill="hold" grpId="0" nodeType="afterEffect">
                                  <p:stCondLst>
                                    <p:cond delay="0"/>
                                  </p:stCondLst>
                                  <p:childTnLst>
                                    <p:set>
                                      <p:cBhvr>
                                        <p:cTn id="48" dur="1" fill="hold">
                                          <p:stCondLst>
                                            <p:cond delay="0"/>
                                          </p:stCondLst>
                                        </p:cTn>
                                        <p:tgtEl>
                                          <p:spTgt spid="46"/>
                                        </p:tgtEl>
                                        <p:attrNameLst>
                                          <p:attrName>style.visibility</p:attrName>
                                        </p:attrNameLst>
                                      </p:cBhvr>
                                      <p:to>
                                        <p:strVal val="visible"/>
                                      </p:to>
                                    </p:set>
                                    <p:animEffect transition="in" filter="barn(outVertical)">
                                      <p:cBhvr>
                                        <p:cTn id="49" dur="500"/>
                                        <p:tgtEl>
                                          <p:spTgt spid="46"/>
                                        </p:tgtEl>
                                      </p:cBhvr>
                                    </p:animEffect>
                                  </p:childTnLst>
                                </p:cTn>
                              </p:par>
                            </p:childTnLst>
                          </p:cTn>
                        </p:par>
                        <p:par>
                          <p:cTn id="50" fill="hold">
                            <p:stCondLst>
                              <p:cond delay="4750"/>
                            </p:stCondLst>
                            <p:childTnLst>
                              <p:par>
                                <p:cTn id="51" presetID="16" presetClass="entr" presetSubtype="37" fill="hold" grpId="0" nodeType="after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barn(outVertical)">
                                      <p:cBhvr>
                                        <p:cTn id="53" dur="500"/>
                                        <p:tgtEl>
                                          <p:spTgt spid="47"/>
                                        </p:tgtEl>
                                      </p:cBhvr>
                                    </p:animEffect>
                                  </p:childTnLst>
                                </p:cTn>
                              </p:par>
                            </p:childTnLst>
                          </p:cTn>
                        </p:par>
                        <p:par>
                          <p:cTn id="54" fill="hold">
                            <p:stCondLst>
                              <p:cond delay="5250"/>
                            </p:stCondLst>
                            <p:childTnLst>
                              <p:par>
                                <p:cTn id="55" presetID="16" presetClass="entr" presetSubtype="37" fill="hold" grpId="0" nodeType="afterEffect">
                                  <p:stCondLst>
                                    <p:cond delay="0"/>
                                  </p:stCondLst>
                                  <p:childTnLst>
                                    <p:set>
                                      <p:cBhvr>
                                        <p:cTn id="56" dur="1" fill="hold">
                                          <p:stCondLst>
                                            <p:cond delay="0"/>
                                          </p:stCondLst>
                                        </p:cTn>
                                        <p:tgtEl>
                                          <p:spTgt spid="48"/>
                                        </p:tgtEl>
                                        <p:attrNameLst>
                                          <p:attrName>style.visibility</p:attrName>
                                        </p:attrNameLst>
                                      </p:cBhvr>
                                      <p:to>
                                        <p:strVal val="visible"/>
                                      </p:to>
                                    </p:set>
                                    <p:animEffect transition="in" filter="barn(outVertical)">
                                      <p:cBhvr>
                                        <p:cTn id="57" dur="500"/>
                                        <p:tgtEl>
                                          <p:spTgt spid="48"/>
                                        </p:tgtEl>
                                      </p:cBhvr>
                                    </p:animEffect>
                                  </p:childTnLst>
                                </p:cTn>
                              </p:par>
                            </p:childTnLst>
                          </p:cTn>
                        </p:par>
                        <p:par>
                          <p:cTn id="58" fill="hold">
                            <p:stCondLst>
                              <p:cond delay="5750"/>
                            </p:stCondLst>
                            <p:childTnLst>
                              <p:par>
                                <p:cTn id="59" presetID="16" presetClass="entr" presetSubtype="37" fill="hold" grpId="0" nodeType="afterEffect">
                                  <p:stCondLst>
                                    <p:cond delay="0"/>
                                  </p:stCondLst>
                                  <p:childTnLst>
                                    <p:set>
                                      <p:cBhvr>
                                        <p:cTn id="60" dur="1" fill="hold">
                                          <p:stCondLst>
                                            <p:cond delay="0"/>
                                          </p:stCondLst>
                                        </p:cTn>
                                        <p:tgtEl>
                                          <p:spTgt spid="49"/>
                                        </p:tgtEl>
                                        <p:attrNameLst>
                                          <p:attrName>style.visibility</p:attrName>
                                        </p:attrNameLst>
                                      </p:cBhvr>
                                      <p:to>
                                        <p:strVal val="visible"/>
                                      </p:to>
                                    </p:set>
                                    <p:animEffect transition="in" filter="barn(outVertical)">
                                      <p:cBhvr>
                                        <p:cTn id="61" dur="500"/>
                                        <p:tgtEl>
                                          <p:spTgt spid="49"/>
                                        </p:tgtEl>
                                      </p:cBhvr>
                                    </p:animEffect>
                                  </p:childTnLst>
                                </p:cTn>
                              </p:par>
                            </p:childTnLst>
                          </p:cTn>
                        </p:par>
                        <p:par>
                          <p:cTn id="62" fill="hold">
                            <p:stCondLst>
                              <p:cond delay="6250"/>
                            </p:stCondLst>
                            <p:childTnLst>
                              <p:par>
                                <p:cTn id="63" presetID="16" presetClass="entr" presetSubtype="37" fill="hold" grpId="0" nodeType="afterEffect">
                                  <p:stCondLst>
                                    <p:cond delay="0"/>
                                  </p:stCondLst>
                                  <p:childTnLst>
                                    <p:set>
                                      <p:cBhvr>
                                        <p:cTn id="64" dur="1" fill="hold">
                                          <p:stCondLst>
                                            <p:cond delay="0"/>
                                          </p:stCondLst>
                                        </p:cTn>
                                        <p:tgtEl>
                                          <p:spTgt spid="50"/>
                                        </p:tgtEl>
                                        <p:attrNameLst>
                                          <p:attrName>style.visibility</p:attrName>
                                        </p:attrNameLst>
                                      </p:cBhvr>
                                      <p:to>
                                        <p:strVal val="visible"/>
                                      </p:to>
                                    </p:set>
                                    <p:animEffect transition="in" filter="barn(outVertical)">
                                      <p:cBhvr>
                                        <p:cTn id="65" dur="500"/>
                                        <p:tgtEl>
                                          <p:spTgt spid="50"/>
                                        </p:tgtEl>
                                      </p:cBhvr>
                                    </p:animEffect>
                                  </p:childTnLst>
                                </p:cTn>
                              </p:par>
                            </p:childTnLst>
                          </p:cTn>
                        </p:par>
                        <p:par>
                          <p:cTn id="66" fill="hold">
                            <p:stCondLst>
                              <p:cond delay="6750"/>
                            </p:stCondLst>
                            <p:childTnLst>
                              <p:par>
                                <p:cTn id="67" presetID="16" presetClass="entr" presetSubtype="37" fill="hold" grpId="0" nodeType="afterEffect">
                                  <p:stCondLst>
                                    <p:cond delay="0"/>
                                  </p:stCondLst>
                                  <p:childTnLst>
                                    <p:set>
                                      <p:cBhvr>
                                        <p:cTn id="68" dur="1" fill="hold">
                                          <p:stCondLst>
                                            <p:cond delay="0"/>
                                          </p:stCondLst>
                                        </p:cTn>
                                        <p:tgtEl>
                                          <p:spTgt spid="40"/>
                                        </p:tgtEl>
                                        <p:attrNameLst>
                                          <p:attrName>style.visibility</p:attrName>
                                        </p:attrNameLst>
                                      </p:cBhvr>
                                      <p:to>
                                        <p:strVal val="visible"/>
                                      </p:to>
                                    </p:set>
                                    <p:animEffect transition="in" filter="barn(outVertical)">
                                      <p:cBhvr>
                                        <p:cTn id="69" dur="500"/>
                                        <p:tgtEl>
                                          <p:spTgt spid="40"/>
                                        </p:tgtEl>
                                      </p:cBhvr>
                                    </p:animEffect>
                                  </p:childTnLst>
                                </p:cTn>
                              </p:par>
                            </p:childTnLst>
                          </p:cTn>
                        </p:par>
                        <p:par>
                          <p:cTn id="70" fill="hold">
                            <p:stCondLst>
                              <p:cond delay="7250"/>
                            </p:stCondLst>
                            <p:childTnLst>
                              <p:par>
                                <p:cTn id="71" presetID="16" presetClass="entr" presetSubtype="37" fill="hold" grpId="0" nodeType="afterEffect">
                                  <p:stCondLst>
                                    <p:cond delay="0"/>
                                  </p:stCondLst>
                                  <p:childTnLst>
                                    <p:set>
                                      <p:cBhvr>
                                        <p:cTn id="72" dur="1" fill="hold">
                                          <p:stCondLst>
                                            <p:cond delay="0"/>
                                          </p:stCondLst>
                                        </p:cTn>
                                        <p:tgtEl>
                                          <p:spTgt spid="41"/>
                                        </p:tgtEl>
                                        <p:attrNameLst>
                                          <p:attrName>style.visibility</p:attrName>
                                        </p:attrNameLst>
                                      </p:cBhvr>
                                      <p:to>
                                        <p:strVal val="visible"/>
                                      </p:to>
                                    </p:set>
                                    <p:animEffect transition="in" filter="barn(outVertical)">
                                      <p:cBhvr>
                                        <p:cTn id="73" dur="500"/>
                                        <p:tgtEl>
                                          <p:spTgt spid="41"/>
                                        </p:tgtEl>
                                      </p:cBhvr>
                                    </p:animEffect>
                                  </p:childTnLst>
                                </p:cTn>
                              </p:par>
                            </p:childTnLst>
                          </p:cTn>
                        </p:par>
                        <p:par>
                          <p:cTn id="74" fill="hold">
                            <p:stCondLst>
                              <p:cond delay="7750"/>
                            </p:stCondLst>
                            <p:childTnLst>
                              <p:par>
                                <p:cTn id="75" presetID="16" presetClass="entr" presetSubtype="37" fill="hold" grpId="0" nodeType="afterEffect">
                                  <p:stCondLst>
                                    <p:cond delay="0"/>
                                  </p:stCondLst>
                                  <p:childTnLst>
                                    <p:set>
                                      <p:cBhvr>
                                        <p:cTn id="76" dur="1" fill="hold">
                                          <p:stCondLst>
                                            <p:cond delay="0"/>
                                          </p:stCondLst>
                                        </p:cTn>
                                        <p:tgtEl>
                                          <p:spTgt spid="38"/>
                                        </p:tgtEl>
                                        <p:attrNameLst>
                                          <p:attrName>style.visibility</p:attrName>
                                        </p:attrNameLst>
                                      </p:cBhvr>
                                      <p:to>
                                        <p:strVal val="visible"/>
                                      </p:to>
                                    </p:set>
                                    <p:animEffect transition="in" filter="barn(outVertical)">
                                      <p:cBhvr>
                                        <p:cTn id="77" dur="500"/>
                                        <p:tgtEl>
                                          <p:spTgt spid="38"/>
                                        </p:tgtEl>
                                      </p:cBhvr>
                                    </p:animEffect>
                                  </p:childTnLst>
                                </p:cTn>
                              </p:par>
                            </p:childTnLst>
                          </p:cTn>
                        </p:par>
                        <p:par>
                          <p:cTn id="78" fill="hold">
                            <p:stCondLst>
                              <p:cond delay="8250"/>
                            </p:stCondLst>
                            <p:childTnLst>
                              <p:par>
                                <p:cTn id="79" presetID="16" presetClass="entr" presetSubtype="37" fill="hold" grpId="0" nodeType="afterEffect">
                                  <p:stCondLst>
                                    <p:cond delay="0"/>
                                  </p:stCondLst>
                                  <p:childTnLst>
                                    <p:set>
                                      <p:cBhvr>
                                        <p:cTn id="80" dur="1" fill="hold">
                                          <p:stCondLst>
                                            <p:cond delay="0"/>
                                          </p:stCondLst>
                                        </p:cTn>
                                        <p:tgtEl>
                                          <p:spTgt spid="39"/>
                                        </p:tgtEl>
                                        <p:attrNameLst>
                                          <p:attrName>style.visibility</p:attrName>
                                        </p:attrNameLst>
                                      </p:cBhvr>
                                      <p:to>
                                        <p:strVal val="visible"/>
                                      </p:to>
                                    </p:set>
                                    <p:animEffect transition="in" filter="barn(outVertical)">
                                      <p:cBhvr>
                                        <p:cTn id="81" dur="500"/>
                                        <p:tgtEl>
                                          <p:spTgt spid="39"/>
                                        </p:tgtEl>
                                      </p:cBhvr>
                                    </p:animEffect>
                                  </p:childTnLst>
                                </p:cTn>
                              </p:par>
                            </p:childTnLst>
                          </p:cTn>
                        </p:par>
                        <p:par>
                          <p:cTn id="82" fill="hold">
                            <p:stCondLst>
                              <p:cond delay="8750"/>
                            </p:stCondLst>
                            <p:childTnLst>
                              <p:par>
                                <p:cTn id="83" presetID="16" presetClass="entr" presetSubtype="37" fill="hold" grpId="0" nodeType="afterEffect">
                                  <p:stCondLst>
                                    <p:cond delay="0"/>
                                  </p:stCondLst>
                                  <p:childTnLst>
                                    <p:set>
                                      <p:cBhvr>
                                        <p:cTn id="84" dur="1" fill="hold">
                                          <p:stCondLst>
                                            <p:cond delay="0"/>
                                          </p:stCondLst>
                                        </p:cTn>
                                        <p:tgtEl>
                                          <p:spTgt spid="36"/>
                                        </p:tgtEl>
                                        <p:attrNameLst>
                                          <p:attrName>style.visibility</p:attrName>
                                        </p:attrNameLst>
                                      </p:cBhvr>
                                      <p:to>
                                        <p:strVal val="visible"/>
                                      </p:to>
                                    </p:set>
                                    <p:animEffect transition="in" filter="barn(outVertical)">
                                      <p:cBhvr>
                                        <p:cTn id="85" dur="500"/>
                                        <p:tgtEl>
                                          <p:spTgt spid="36"/>
                                        </p:tgtEl>
                                      </p:cBhvr>
                                    </p:animEffect>
                                  </p:childTnLst>
                                </p:cTn>
                              </p:par>
                            </p:childTnLst>
                          </p:cTn>
                        </p:par>
                        <p:par>
                          <p:cTn id="86" fill="hold">
                            <p:stCondLst>
                              <p:cond delay="9250"/>
                            </p:stCondLst>
                            <p:childTnLst>
                              <p:par>
                                <p:cTn id="87" presetID="16" presetClass="entr" presetSubtype="37" fill="hold" grpId="0" nodeType="afterEffect">
                                  <p:stCondLst>
                                    <p:cond delay="0"/>
                                  </p:stCondLst>
                                  <p:childTnLst>
                                    <p:set>
                                      <p:cBhvr>
                                        <p:cTn id="88" dur="1" fill="hold">
                                          <p:stCondLst>
                                            <p:cond delay="0"/>
                                          </p:stCondLst>
                                        </p:cTn>
                                        <p:tgtEl>
                                          <p:spTgt spid="37"/>
                                        </p:tgtEl>
                                        <p:attrNameLst>
                                          <p:attrName>style.visibility</p:attrName>
                                        </p:attrNameLst>
                                      </p:cBhvr>
                                      <p:to>
                                        <p:strVal val="visible"/>
                                      </p:to>
                                    </p:set>
                                    <p:animEffect transition="in" filter="barn(outVertical)">
                                      <p:cBhvr>
                                        <p:cTn id="89" dur="500"/>
                                        <p:tgtEl>
                                          <p:spTgt spid="37"/>
                                        </p:tgtEl>
                                      </p:cBhvr>
                                    </p:animEffect>
                                  </p:childTnLst>
                                </p:cTn>
                              </p:par>
                            </p:childTnLst>
                          </p:cTn>
                        </p:par>
                        <p:par>
                          <p:cTn id="90" fill="hold">
                            <p:stCondLst>
                              <p:cond delay="9750"/>
                            </p:stCondLst>
                            <p:childTnLst>
                              <p:par>
                                <p:cTn id="91" presetID="16" presetClass="entr" presetSubtype="37" fill="hold" grpId="0" nodeType="afterEffect">
                                  <p:stCondLst>
                                    <p:cond delay="0"/>
                                  </p:stCondLst>
                                  <p:childTnLst>
                                    <p:set>
                                      <p:cBhvr>
                                        <p:cTn id="92" dur="1" fill="hold">
                                          <p:stCondLst>
                                            <p:cond delay="0"/>
                                          </p:stCondLst>
                                        </p:cTn>
                                        <p:tgtEl>
                                          <p:spTgt spid="34"/>
                                        </p:tgtEl>
                                        <p:attrNameLst>
                                          <p:attrName>style.visibility</p:attrName>
                                        </p:attrNameLst>
                                      </p:cBhvr>
                                      <p:to>
                                        <p:strVal val="visible"/>
                                      </p:to>
                                    </p:set>
                                    <p:animEffect transition="in" filter="barn(outVertical)">
                                      <p:cBhvr>
                                        <p:cTn id="93" dur="500"/>
                                        <p:tgtEl>
                                          <p:spTgt spid="34"/>
                                        </p:tgtEl>
                                      </p:cBhvr>
                                    </p:animEffect>
                                  </p:childTnLst>
                                </p:cTn>
                              </p:par>
                            </p:childTnLst>
                          </p:cTn>
                        </p:par>
                        <p:par>
                          <p:cTn id="94" fill="hold">
                            <p:stCondLst>
                              <p:cond delay="10250"/>
                            </p:stCondLst>
                            <p:childTnLst>
                              <p:par>
                                <p:cTn id="95" presetID="16" presetClass="entr" presetSubtype="37" fill="hold" grpId="0" nodeType="afterEffect">
                                  <p:stCondLst>
                                    <p:cond delay="0"/>
                                  </p:stCondLst>
                                  <p:childTnLst>
                                    <p:set>
                                      <p:cBhvr>
                                        <p:cTn id="96" dur="1" fill="hold">
                                          <p:stCondLst>
                                            <p:cond delay="0"/>
                                          </p:stCondLst>
                                        </p:cTn>
                                        <p:tgtEl>
                                          <p:spTgt spid="35"/>
                                        </p:tgtEl>
                                        <p:attrNameLst>
                                          <p:attrName>style.visibility</p:attrName>
                                        </p:attrNameLst>
                                      </p:cBhvr>
                                      <p:to>
                                        <p:strVal val="visible"/>
                                      </p:to>
                                    </p:set>
                                    <p:animEffect transition="in" filter="barn(outVertical)">
                                      <p:cBhvr>
                                        <p:cTn id="9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42" grpId="0" animBg="1"/>
      <p:bldP spid="43" grpId="0" animBg="1"/>
      <p:bldP spid="44" grpId="0" animBg="1"/>
      <p:bldP spid="45" grpId="0" animBg="1"/>
      <p:bldP spid="46" grpId="0" animBg="1"/>
      <p:bldP spid="47" grpId="0" animBg="1"/>
      <p:bldP spid="48" grpId="0" animBg="1"/>
      <p:bldP spid="49" grpId="0" animBg="1"/>
      <p:bldP spid="50" grpId="0" animBg="1"/>
      <p:bldP spid="40" grpId="0"/>
      <p:bldP spid="41" grpId="0"/>
      <p:bldP spid="38" grpId="0"/>
      <p:bldP spid="39" grpId="0"/>
      <p:bldP spid="36" grpId="0"/>
      <p:bldP spid="37" grpId="0"/>
      <p:bldP spid="34" grpId="0"/>
      <p:bldP spid="3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A_图片 3">
            <a:extLst>
              <a:ext uri="{FF2B5EF4-FFF2-40B4-BE49-F238E27FC236}">
                <a16:creationId xmlns:a16="http://schemas.microsoft.com/office/drawing/2014/main" id="{915AB1F8-B43D-47B7-96DC-7F08DACAFA79}"/>
              </a:ext>
            </a:extLst>
          </p:cNvPr>
          <p:cNvPicPr>
            <a:picLocks noChangeAspect="1"/>
          </p:cNvPicPr>
          <p:nvPr>
            <p:custDataLst>
              <p:tags r:id="rId2"/>
            </p:custDataLst>
          </p:nvPr>
        </p:nvPicPr>
        <p:blipFill rotWithShape="1">
          <a:blip r:embed="rId9" cstate="print">
            <a:extLst>
              <a:ext uri="{28A0092B-C50C-407E-A947-70E740481C1C}">
                <a14:useLocalDpi xmlns:a14="http://schemas.microsoft.com/office/drawing/2010/main" val="0"/>
              </a:ext>
            </a:extLst>
          </a:blip>
          <a:srcRect/>
          <a:stretch/>
        </p:blipFill>
        <p:spPr>
          <a:xfrm flipH="1">
            <a:off x="-1" y="5724144"/>
            <a:ext cx="1645211" cy="1133856"/>
          </a:xfrm>
          <a:prstGeom prst="rect">
            <a:avLst/>
          </a:prstGeom>
        </p:spPr>
      </p:pic>
      <p:pic>
        <p:nvPicPr>
          <p:cNvPr id="5" name="PA_图片 4">
            <a:extLst>
              <a:ext uri="{FF2B5EF4-FFF2-40B4-BE49-F238E27FC236}">
                <a16:creationId xmlns:a16="http://schemas.microsoft.com/office/drawing/2014/main" id="{2453703E-D73D-447C-851E-B01332300BE0}"/>
              </a:ext>
            </a:extLst>
          </p:cNvPr>
          <p:cNvPicPr>
            <a:picLocks noChangeAspect="1"/>
          </p:cNvPicPr>
          <p:nvPr>
            <p:custDataLst>
              <p:tags r:id="rId3"/>
            </p:custDataLst>
          </p:nvPr>
        </p:nvPicPr>
        <p:blipFill rotWithShape="1">
          <a:blip r:embed="rId10" cstate="print">
            <a:extLst>
              <a:ext uri="{28A0092B-C50C-407E-A947-70E740481C1C}">
                <a14:useLocalDpi xmlns:a14="http://schemas.microsoft.com/office/drawing/2010/main" val="0"/>
              </a:ext>
            </a:extLst>
          </a:blip>
          <a:srcRect/>
          <a:stretch/>
        </p:blipFill>
        <p:spPr>
          <a:xfrm>
            <a:off x="10561320" y="-9144"/>
            <a:ext cx="1630680" cy="1019869"/>
          </a:xfrm>
          <a:prstGeom prst="rect">
            <a:avLst/>
          </a:prstGeom>
        </p:spPr>
      </p:pic>
      <p:sp>
        <p:nvSpPr>
          <p:cNvPr id="6" name="PA_文本框 76">
            <a:extLst>
              <a:ext uri="{FF2B5EF4-FFF2-40B4-BE49-F238E27FC236}">
                <a16:creationId xmlns:a16="http://schemas.microsoft.com/office/drawing/2014/main" id="{124E2B26-4913-480E-9478-4D75EAB39999}"/>
              </a:ext>
            </a:extLst>
          </p:cNvPr>
          <p:cNvSpPr txBox="1"/>
          <p:nvPr>
            <p:custDataLst>
              <p:tags r:id="rId4"/>
            </p:custDataLst>
          </p:nvPr>
        </p:nvSpPr>
        <p:spPr>
          <a:xfrm>
            <a:off x="5234880" y="222356"/>
            <a:ext cx="1722238" cy="400110"/>
          </a:xfrm>
          <a:prstGeom prst="rect">
            <a:avLst/>
          </a:prstGeom>
          <a:noFill/>
        </p:spPr>
        <p:txBody>
          <a:bodyPr wrap="square" rtlCol="0">
            <a:spAutoFit/>
          </a:bodyPr>
          <a:lstStyle/>
          <a:p>
            <a:pPr algn="ctr"/>
            <a:r>
              <a:rPr lang="zh-CN" altLang="en-US" sz="2000" dirty="0">
                <a:solidFill>
                  <a:srgbClr val="779464"/>
                </a:solidFill>
                <a:cs typeface="+mn-ea"/>
                <a:sym typeface="+mn-lt"/>
              </a:rPr>
              <a:t>此处添加标题</a:t>
            </a:r>
          </a:p>
        </p:txBody>
      </p:sp>
      <p:sp>
        <p:nvSpPr>
          <p:cNvPr id="7" name="PA_文本框 6">
            <a:extLst>
              <a:ext uri="{FF2B5EF4-FFF2-40B4-BE49-F238E27FC236}">
                <a16:creationId xmlns:a16="http://schemas.microsoft.com/office/drawing/2014/main" id="{E91E1DC9-029A-48B0-8286-D5687D9F6548}"/>
              </a:ext>
            </a:extLst>
          </p:cNvPr>
          <p:cNvSpPr txBox="1"/>
          <p:nvPr>
            <p:custDataLst>
              <p:tags r:id="rId5"/>
            </p:custDataLst>
          </p:nvPr>
        </p:nvSpPr>
        <p:spPr>
          <a:xfrm>
            <a:off x="4569336" y="523592"/>
            <a:ext cx="3053327" cy="276999"/>
          </a:xfrm>
          <a:prstGeom prst="rect">
            <a:avLst/>
          </a:prstGeom>
          <a:noFill/>
        </p:spPr>
        <p:txBody>
          <a:bodyPr wrap="square" rtlCol="0">
            <a:spAutoFit/>
          </a:bodyPr>
          <a:lstStyle/>
          <a:p>
            <a:pPr algn="ctr">
              <a:spcBef>
                <a:spcPct val="0"/>
              </a:spcBef>
            </a:pPr>
            <a:r>
              <a:rPr lang="en-US" altLang="zh-CN" sz="1200" dirty="0">
                <a:solidFill>
                  <a:schemeClr val="tx1">
                    <a:lumMod val="75000"/>
                    <a:lumOff val="25000"/>
                  </a:schemeClr>
                </a:solidFill>
                <a:cs typeface="+mn-ea"/>
                <a:sym typeface="+mn-lt"/>
              </a:rPr>
              <a:t>Please add the title here</a:t>
            </a:r>
          </a:p>
        </p:txBody>
      </p:sp>
      <p:cxnSp>
        <p:nvCxnSpPr>
          <p:cNvPr id="8" name="PA_直接连接符 7">
            <a:extLst>
              <a:ext uri="{FF2B5EF4-FFF2-40B4-BE49-F238E27FC236}">
                <a16:creationId xmlns:a16="http://schemas.microsoft.com/office/drawing/2014/main" id="{F02B0B9F-88E5-45B1-A354-14B57273A6A5}"/>
              </a:ext>
            </a:extLst>
          </p:cNvPr>
          <p:cNvCxnSpPr/>
          <p:nvPr>
            <p:custDataLst>
              <p:tags r:id="rId6"/>
            </p:custDataLst>
          </p:nvPr>
        </p:nvCxnSpPr>
        <p:spPr>
          <a:xfrm>
            <a:off x="6027654" y="832587"/>
            <a:ext cx="136690" cy="0"/>
          </a:xfrm>
          <a:prstGeom prst="line">
            <a:avLst/>
          </a:prstGeom>
          <a:ln w="19050" cap="rnd">
            <a:solidFill>
              <a:srgbClr val="779464"/>
            </a:solidFill>
          </a:ln>
        </p:spPr>
        <p:style>
          <a:lnRef idx="1">
            <a:schemeClr val="accent1"/>
          </a:lnRef>
          <a:fillRef idx="0">
            <a:schemeClr val="accent1"/>
          </a:fillRef>
          <a:effectRef idx="0">
            <a:schemeClr val="accent1"/>
          </a:effectRef>
          <a:fontRef idx="minor">
            <a:schemeClr val="tx1"/>
          </a:fontRef>
        </p:style>
      </p:cxnSp>
      <p:sp>
        <p:nvSpPr>
          <p:cNvPr id="49" name="Freeform: Shape 4">
            <a:extLst>
              <a:ext uri="{FF2B5EF4-FFF2-40B4-BE49-F238E27FC236}">
                <a16:creationId xmlns:a16="http://schemas.microsoft.com/office/drawing/2014/main" id="{AB18E8AD-4107-4161-A880-68AF183B0A2F}"/>
              </a:ext>
            </a:extLst>
          </p:cNvPr>
          <p:cNvSpPr/>
          <p:nvPr/>
        </p:nvSpPr>
        <p:spPr>
          <a:xfrm>
            <a:off x="5070076" y="3640295"/>
            <a:ext cx="794376" cy="2104330"/>
          </a:xfrm>
          <a:custGeom>
            <a:avLst/>
            <a:gdLst/>
            <a:ahLst/>
            <a:cxnLst>
              <a:cxn ang="0">
                <a:pos x="wd2" y="hd2"/>
              </a:cxn>
              <a:cxn ang="5400000">
                <a:pos x="wd2" y="hd2"/>
              </a:cxn>
              <a:cxn ang="10800000">
                <a:pos x="wd2" y="hd2"/>
              </a:cxn>
              <a:cxn ang="16200000">
                <a:pos x="wd2" y="hd2"/>
              </a:cxn>
            </a:cxnLst>
            <a:rect l="0" t="0" r="r" b="b"/>
            <a:pathLst>
              <a:path w="21600" h="21600" extrusionOk="0">
                <a:moveTo>
                  <a:pt x="21398" y="16737"/>
                </a:moveTo>
                <a:lnTo>
                  <a:pt x="21398" y="0"/>
                </a:lnTo>
                <a:lnTo>
                  <a:pt x="2" y="0"/>
                </a:lnTo>
                <a:lnTo>
                  <a:pt x="2" y="17498"/>
                </a:lnTo>
                <a:cubicBezTo>
                  <a:pt x="2" y="17506"/>
                  <a:pt x="0" y="17514"/>
                  <a:pt x="0" y="17523"/>
                </a:cubicBezTo>
                <a:cubicBezTo>
                  <a:pt x="0" y="17531"/>
                  <a:pt x="2" y="17540"/>
                  <a:pt x="2" y="17548"/>
                </a:cubicBezTo>
                <a:lnTo>
                  <a:pt x="2" y="18095"/>
                </a:lnTo>
                <a:lnTo>
                  <a:pt x="46" y="18095"/>
                </a:lnTo>
                <a:lnTo>
                  <a:pt x="104" y="18084"/>
                </a:lnTo>
                <a:cubicBezTo>
                  <a:pt x="829" y="20070"/>
                  <a:pt x="5339" y="21600"/>
                  <a:pt x="10800" y="21600"/>
                </a:cubicBezTo>
                <a:cubicBezTo>
                  <a:pt x="16765" y="21600"/>
                  <a:pt x="21600" y="19774"/>
                  <a:pt x="21600" y="17523"/>
                </a:cubicBezTo>
                <a:cubicBezTo>
                  <a:pt x="21600" y="17254"/>
                  <a:pt x="21529" y="16992"/>
                  <a:pt x="21398" y="16737"/>
                </a:cubicBezTo>
                <a:close/>
              </a:path>
            </a:pathLst>
          </a:custGeom>
          <a:solidFill>
            <a:schemeClr val="accent2"/>
          </a:solidFill>
          <a:ln w="12700" cap="flat">
            <a:noFill/>
            <a:miter lim="400000"/>
          </a:ln>
          <a:effectLst/>
        </p:spPr>
        <p:txBody>
          <a:bodyPr anchor="ctr"/>
          <a:lstStyle/>
          <a:p>
            <a:pPr algn="ctr"/>
            <a:endParaRPr/>
          </a:p>
        </p:txBody>
      </p:sp>
      <p:sp>
        <p:nvSpPr>
          <p:cNvPr id="50" name="Freeform: Shape 5">
            <a:extLst>
              <a:ext uri="{FF2B5EF4-FFF2-40B4-BE49-F238E27FC236}">
                <a16:creationId xmlns:a16="http://schemas.microsoft.com/office/drawing/2014/main" id="{3EE66C81-70CF-4D8B-8FA6-A8E480D54B84}"/>
              </a:ext>
            </a:extLst>
          </p:cNvPr>
          <p:cNvSpPr/>
          <p:nvPr/>
        </p:nvSpPr>
        <p:spPr>
          <a:xfrm>
            <a:off x="6095169" y="3851773"/>
            <a:ext cx="2125067" cy="794391"/>
          </a:xfrm>
          <a:custGeom>
            <a:avLst/>
            <a:gdLst/>
            <a:ahLst/>
            <a:cxnLst>
              <a:cxn ang="0">
                <a:pos x="wd2" y="hd2"/>
              </a:cxn>
              <a:cxn ang="5400000">
                <a:pos x="wd2" y="hd2"/>
              </a:cxn>
              <a:cxn ang="10800000">
                <a:pos x="wd2" y="hd2"/>
              </a:cxn>
              <a:cxn ang="16200000">
                <a:pos x="wd2" y="hd2"/>
              </a:cxn>
            </a:cxnLst>
            <a:rect l="0" t="0" r="r" b="b"/>
            <a:pathLst>
              <a:path w="21600" h="21600" extrusionOk="0">
                <a:moveTo>
                  <a:pt x="17563" y="0"/>
                </a:moveTo>
                <a:cubicBezTo>
                  <a:pt x="17347" y="0"/>
                  <a:pt x="17136" y="46"/>
                  <a:pt x="16930" y="133"/>
                </a:cubicBezTo>
                <a:lnTo>
                  <a:pt x="0" y="133"/>
                </a:lnTo>
                <a:lnTo>
                  <a:pt x="0" y="21529"/>
                </a:lnTo>
                <a:lnTo>
                  <a:pt x="17105" y="21529"/>
                </a:lnTo>
                <a:cubicBezTo>
                  <a:pt x="17255" y="21574"/>
                  <a:pt x="17408" y="21600"/>
                  <a:pt x="17563" y="21600"/>
                </a:cubicBezTo>
                <a:cubicBezTo>
                  <a:pt x="19792" y="21600"/>
                  <a:pt x="21600" y="16764"/>
                  <a:pt x="21600" y="10800"/>
                </a:cubicBezTo>
                <a:cubicBezTo>
                  <a:pt x="21600" y="4835"/>
                  <a:pt x="19792" y="0"/>
                  <a:pt x="17563" y="0"/>
                </a:cubicBezTo>
                <a:close/>
              </a:path>
            </a:pathLst>
          </a:custGeom>
          <a:solidFill>
            <a:srgbClr val="DCDEE0"/>
          </a:solidFill>
          <a:ln w="12700" cap="flat">
            <a:noFill/>
            <a:miter lim="400000"/>
          </a:ln>
          <a:effectLst/>
        </p:spPr>
        <p:txBody>
          <a:bodyPr anchor="ctr"/>
          <a:lstStyle/>
          <a:p>
            <a:pPr algn="ctr"/>
            <a:endParaRPr/>
          </a:p>
        </p:txBody>
      </p:sp>
      <p:sp>
        <p:nvSpPr>
          <p:cNvPr id="51" name="Freeform: Shape 6">
            <a:extLst>
              <a:ext uri="{FF2B5EF4-FFF2-40B4-BE49-F238E27FC236}">
                <a16:creationId xmlns:a16="http://schemas.microsoft.com/office/drawing/2014/main" id="{2A55D47B-856D-493A-8201-97E2CCA40599}"/>
              </a:ext>
            </a:extLst>
          </p:cNvPr>
          <p:cNvSpPr/>
          <p:nvPr/>
        </p:nvSpPr>
        <p:spPr>
          <a:xfrm>
            <a:off x="6314833" y="1516889"/>
            <a:ext cx="794376" cy="2120991"/>
          </a:xfrm>
          <a:custGeom>
            <a:avLst/>
            <a:gdLst/>
            <a:ahLst/>
            <a:cxnLst>
              <a:cxn ang="0">
                <a:pos x="wd2" y="hd2"/>
              </a:cxn>
              <a:cxn ang="5400000">
                <a:pos x="wd2" y="hd2"/>
              </a:cxn>
              <a:cxn ang="10800000">
                <a:pos x="wd2" y="hd2"/>
              </a:cxn>
              <a:cxn ang="16200000">
                <a:pos x="wd2" y="hd2"/>
              </a:cxn>
            </a:cxnLst>
            <a:rect l="0" t="0" r="r" b="b"/>
            <a:pathLst>
              <a:path w="21600" h="21600" extrusionOk="0">
                <a:moveTo>
                  <a:pt x="21600" y="4045"/>
                </a:moveTo>
                <a:cubicBezTo>
                  <a:pt x="21600" y="1811"/>
                  <a:pt x="16765" y="0"/>
                  <a:pt x="10800" y="0"/>
                </a:cubicBezTo>
                <a:cubicBezTo>
                  <a:pt x="4835" y="0"/>
                  <a:pt x="0" y="1811"/>
                  <a:pt x="0" y="4045"/>
                </a:cubicBezTo>
                <a:cubicBezTo>
                  <a:pt x="0" y="4231"/>
                  <a:pt x="37" y="4414"/>
                  <a:pt x="101" y="4594"/>
                </a:cubicBezTo>
                <a:lnTo>
                  <a:pt x="101" y="21600"/>
                </a:lnTo>
                <a:lnTo>
                  <a:pt x="21498" y="21600"/>
                </a:lnTo>
                <a:lnTo>
                  <a:pt x="21498" y="4594"/>
                </a:lnTo>
                <a:cubicBezTo>
                  <a:pt x="21563" y="4414"/>
                  <a:pt x="21600" y="4231"/>
                  <a:pt x="21600" y="4045"/>
                </a:cubicBezTo>
                <a:close/>
              </a:path>
            </a:pathLst>
          </a:custGeom>
          <a:solidFill>
            <a:schemeClr val="accent1"/>
          </a:solidFill>
          <a:ln w="12700" cap="flat">
            <a:noFill/>
            <a:miter lim="400000"/>
          </a:ln>
          <a:effectLst/>
        </p:spPr>
        <p:txBody>
          <a:bodyPr anchor="ctr"/>
          <a:lstStyle/>
          <a:p>
            <a:pPr algn="ctr"/>
            <a:endParaRPr/>
          </a:p>
        </p:txBody>
      </p:sp>
      <p:sp>
        <p:nvSpPr>
          <p:cNvPr id="52" name="Freeform: Shape 7">
            <a:extLst>
              <a:ext uri="{FF2B5EF4-FFF2-40B4-BE49-F238E27FC236}">
                <a16:creationId xmlns:a16="http://schemas.microsoft.com/office/drawing/2014/main" id="{B8632E85-71D3-4920-8780-0A3FC1766127}"/>
              </a:ext>
            </a:extLst>
          </p:cNvPr>
          <p:cNvSpPr/>
          <p:nvPr/>
        </p:nvSpPr>
        <p:spPr>
          <a:xfrm>
            <a:off x="3971764" y="2600558"/>
            <a:ext cx="2116012" cy="794361"/>
          </a:xfrm>
          <a:custGeom>
            <a:avLst/>
            <a:gdLst/>
            <a:ahLst/>
            <a:cxnLst>
              <a:cxn ang="0">
                <a:pos x="wd2" y="hd2"/>
              </a:cxn>
              <a:cxn ang="5400000">
                <a:pos x="wd2" y="hd2"/>
              </a:cxn>
              <a:cxn ang="10800000">
                <a:pos x="wd2" y="hd2"/>
              </a:cxn>
              <a:cxn ang="16200000">
                <a:pos x="wd2" y="hd2"/>
              </a:cxn>
            </a:cxnLst>
            <a:rect l="0" t="0" r="r" b="b"/>
            <a:pathLst>
              <a:path w="21600" h="21600" extrusionOk="0">
                <a:moveTo>
                  <a:pt x="21600" y="68"/>
                </a:moveTo>
                <a:lnTo>
                  <a:pt x="4504" y="68"/>
                </a:lnTo>
                <a:cubicBezTo>
                  <a:pt x="4357" y="24"/>
                  <a:pt x="4206" y="0"/>
                  <a:pt x="4054" y="0"/>
                </a:cubicBezTo>
                <a:cubicBezTo>
                  <a:pt x="1815" y="0"/>
                  <a:pt x="0" y="4835"/>
                  <a:pt x="0" y="10800"/>
                </a:cubicBezTo>
                <a:cubicBezTo>
                  <a:pt x="0" y="16765"/>
                  <a:pt x="1815" y="21600"/>
                  <a:pt x="4054" y="21600"/>
                </a:cubicBezTo>
                <a:cubicBezTo>
                  <a:pt x="4273" y="21600"/>
                  <a:pt x="4487" y="21553"/>
                  <a:pt x="4697" y="21464"/>
                </a:cubicBezTo>
                <a:lnTo>
                  <a:pt x="21600" y="21464"/>
                </a:lnTo>
                <a:cubicBezTo>
                  <a:pt x="21600" y="21464"/>
                  <a:pt x="21600" y="68"/>
                  <a:pt x="21600" y="68"/>
                </a:cubicBezTo>
                <a:close/>
              </a:path>
            </a:pathLst>
          </a:custGeom>
          <a:solidFill>
            <a:srgbClr val="DCDEE0"/>
          </a:solidFill>
          <a:ln w="12700" cap="flat">
            <a:noFill/>
            <a:miter lim="400000"/>
          </a:ln>
          <a:effectLst/>
        </p:spPr>
        <p:txBody>
          <a:bodyPr anchor="ctr"/>
          <a:lstStyle/>
          <a:p>
            <a:pPr algn="ctr"/>
            <a:endParaRPr/>
          </a:p>
        </p:txBody>
      </p:sp>
      <p:sp>
        <p:nvSpPr>
          <p:cNvPr id="53" name="Freeform: Shape 8">
            <a:extLst>
              <a:ext uri="{FF2B5EF4-FFF2-40B4-BE49-F238E27FC236}">
                <a16:creationId xmlns:a16="http://schemas.microsoft.com/office/drawing/2014/main" id="{3DB7B2D2-F97C-4E17-B1D4-8A8E492A0529}"/>
              </a:ext>
            </a:extLst>
          </p:cNvPr>
          <p:cNvSpPr/>
          <p:nvPr/>
        </p:nvSpPr>
        <p:spPr>
          <a:xfrm>
            <a:off x="6095169" y="2600558"/>
            <a:ext cx="1016070" cy="1415696"/>
          </a:xfrm>
          <a:custGeom>
            <a:avLst/>
            <a:gdLst/>
            <a:ahLst/>
            <a:cxnLst>
              <a:cxn ang="0">
                <a:pos x="wd2" y="hd2"/>
              </a:cxn>
              <a:cxn ang="5400000">
                <a:pos x="wd2" y="hd2"/>
              </a:cxn>
              <a:cxn ang="10800000">
                <a:pos x="wd2" y="hd2"/>
              </a:cxn>
              <a:cxn ang="16200000">
                <a:pos x="wd2" y="hd2"/>
              </a:cxn>
            </a:cxnLst>
            <a:rect l="0" t="0" r="r" b="b"/>
            <a:pathLst>
              <a:path w="21600" h="21600" extrusionOk="0">
                <a:moveTo>
                  <a:pt x="12884" y="21600"/>
                </a:moveTo>
                <a:cubicBezTo>
                  <a:pt x="8294" y="21600"/>
                  <a:pt x="4844" y="18872"/>
                  <a:pt x="4844" y="15440"/>
                </a:cubicBezTo>
                <a:cubicBezTo>
                  <a:pt x="4844" y="15422"/>
                  <a:pt x="4829" y="15283"/>
                  <a:pt x="4829" y="15283"/>
                </a:cubicBezTo>
                <a:cubicBezTo>
                  <a:pt x="4724" y="13662"/>
                  <a:pt x="2570" y="12052"/>
                  <a:pt x="0" y="12052"/>
                </a:cubicBezTo>
                <a:lnTo>
                  <a:pt x="0" y="0"/>
                </a:lnTo>
                <a:cubicBezTo>
                  <a:pt x="11929" y="0"/>
                  <a:pt x="21599" y="6742"/>
                  <a:pt x="21599" y="15303"/>
                </a:cubicBezTo>
                <a:lnTo>
                  <a:pt x="21598" y="15303"/>
                </a:lnTo>
                <a:cubicBezTo>
                  <a:pt x="21598" y="15320"/>
                  <a:pt x="21600" y="15336"/>
                  <a:pt x="21600" y="15352"/>
                </a:cubicBezTo>
                <a:cubicBezTo>
                  <a:pt x="21600" y="15506"/>
                  <a:pt x="21573" y="15658"/>
                  <a:pt x="21573" y="15809"/>
                </a:cubicBezTo>
                <a:cubicBezTo>
                  <a:pt x="21573" y="19235"/>
                  <a:pt x="17713" y="21600"/>
                  <a:pt x="12884" y="21600"/>
                </a:cubicBezTo>
                <a:close/>
              </a:path>
            </a:pathLst>
          </a:custGeom>
          <a:solidFill>
            <a:srgbClr val="DCDEE0"/>
          </a:solidFill>
          <a:ln w="12700" cap="flat">
            <a:noFill/>
            <a:miter lim="400000"/>
          </a:ln>
          <a:effectLst/>
        </p:spPr>
        <p:txBody>
          <a:bodyPr anchor="ctr"/>
          <a:lstStyle/>
          <a:p>
            <a:pPr algn="ctr"/>
            <a:endParaRPr/>
          </a:p>
        </p:txBody>
      </p:sp>
      <p:sp>
        <p:nvSpPr>
          <p:cNvPr id="54" name="Freeform: Shape 9">
            <a:extLst>
              <a:ext uri="{FF2B5EF4-FFF2-40B4-BE49-F238E27FC236}">
                <a16:creationId xmlns:a16="http://schemas.microsoft.com/office/drawing/2014/main" id="{4BDB4159-7BB6-4992-A881-C666A3AD29B2}"/>
              </a:ext>
            </a:extLst>
          </p:cNvPr>
          <p:cNvSpPr/>
          <p:nvPr/>
        </p:nvSpPr>
        <p:spPr>
          <a:xfrm>
            <a:off x="5070076" y="2600558"/>
            <a:ext cx="1412134" cy="101608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0" y="9671"/>
                  <a:pt x="6958" y="2"/>
                  <a:pt x="15541" y="2"/>
                </a:cubicBezTo>
                <a:lnTo>
                  <a:pt x="15541" y="2"/>
                </a:lnTo>
                <a:cubicBezTo>
                  <a:pt x="15557" y="2"/>
                  <a:pt x="15574" y="0"/>
                  <a:pt x="15590" y="0"/>
                </a:cubicBezTo>
                <a:cubicBezTo>
                  <a:pt x="18909" y="0"/>
                  <a:pt x="21600" y="3740"/>
                  <a:pt x="21600" y="8353"/>
                </a:cubicBezTo>
                <a:cubicBezTo>
                  <a:pt x="21600" y="12966"/>
                  <a:pt x="18909" y="16707"/>
                  <a:pt x="15590" y="16707"/>
                </a:cubicBezTo>
                <a:cubicBezTo>
                  <a:pt x="15574" y="16707"/>
                  <a:pt x="15558" y="16705"/>
                  <a:pt x="15541" y="16705"/>
                </a:cubicBezTo>
                <a:lnTo>
                  <a:pt x="15541" y="16722"/>
                </a:lnTo>
                <a:cubicBezTo>
                  <a:pt x="13603" y="16722"/>
                  <a:pt x="12031" y="18906"/>
                  <a:pt x="12031" y="21600"/>
                </a:cubicBezTo>
                <a:cubicBezTo>
                  <a:pt x="12031" y="21600"/>
                  <a:pt x="0" y="21600"/>
                  <a:pt x="0" y="21600"/>
                </a:cubicBezTo>
                <a:close/>
              </a:path>
            </a:pathLst>
          </a:custGeom>
          <a:solidFill>
            <a:schemeClr val="accent2"/>
          </a:solidFill>
          <a:ln w="12700" cap="flat">
            <a:noFill/>
            <a:miter lim="400000"/>
          </a:ln>
          <a:effectLst/>
        </p:spPr>
        <p:txBody>
          <a:bodyPr anchor="ctr"/>
          <a:lstStyle/>
          <a:p>
            <a:pPr algn="ctr"/>
            <a:endParaRPr/>
          </a:p>
        </p:txBody>
      </p:sp>
      <p:sp>
        <p:nvSpPr>
          <p:cNvPr id="55" name="Freeform: Shape 10">
            <a:extLst>
              <a:ext uri="{FF2B5EF4-FFF2-40B4-BE49-F238E27FC236}">
                <a16:creationId xmlns:a16="http://schemas.microsoft.com/office/drawing/2014/main" id="{652D9365-CFFE-478A-A88F-5D04E9156E7A}"/>
              </a:ext>
            </a:extLst>
          </p:cNvPr>
          <p:cNvSpPr/>
          <p:nvPr/>
        </p:nvSpPr>
        <p:spPr>
          <a:xfrm>
            <a:off x="5070076" y="3230259"/>
            <a:ext cx="1016084" cy="141213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9671" y="21600"/>
                  <a:pt x="2" y="14642"/>
                  <a:pt x="2" y="6059"/>
                </a:cubicBezTo>
                <a:lnTo>
                  <a:pt x="2" y="6059"/>
                </a:lnTo>
                <a:cubicBezTo>
                  <a:pt x="2" y="6043"/>
                  <a:pt x="0" y="6026"/>
                  <a:pt x="0" y="6011"/>
                </a:cubicBezTo>
                <a:cubicBezTo>
                  <a:pt x="0" y="2691"/>
                  <a:pt x="3740" y="0"/>
                  <a:pt x="8353" y="0"/>
                </a:cubicBezTo>
                <a:cubicBezTo>
                  <a:pt x="12966" y="0"/>
                  <a:pt x="16706" y="2691"/>
                  <a:pt x="16706" y="6011"/>
                </a:cubicBezTo>
                <a:cubicBezTo>
                  <a:pt x="16706" y="6026"/>
                  <a:pt x="16705" y="6042"/>
                  <a:pt x="16705" y="6059"/>
                </a:cubicBezTo>
                <a:lnTo>
                  <a:pt x="16722" y="6059"/>
                </a:lnTo>
                <a:cubicBezTo>
                  <a:pt x="16722" y="7998"/>
                  <a:pt x="18906" y="9569"/>
                  <a:pt x="21600" y="9569"/>
                </a:cubicBezTo>
                <a:cubicBezTo>
                  <a:pt x="21600" y="9569"/>
                  <a:pt x="21600" y="21600"/>
                  <a:pt x="21600" y="21600"/>
                </a:cubicBezTo>
                <a:close/>
              </a:path>
            </a:pathLst>
          </a:custGeom>
          <a:solidFill>
            <a:srgbClr val="DCDEE0"/>
          </a:solidFill>
          <a:ln w="12700" cap="flat">
            <a:noFill/>
            <a:miter lim="400000"/>
          </a:ln>
          <a:effectLst/>
        </p:spPr>
        <p:txBody>
          <a:bodyPr anchor="ctr"/>
          <a:lstStyle/>
          <a:p>
            <a:pPr algn="ctr"/>
            <a:endParaRPr/>
          </a:p>
        </p:txBody>
      </p:sp>
      <p:sp>
        <p:nvSpPr>
          <p:cNvPr id="56" name="Freeform: Shape 11">
            <a:extLst>
              <a:ext uri="{FF2B5EF4-FFF2-40B4-BE49-F238E27FC236}">
                <a16:creationId xmlns:a16="http://schemas.microsoft.com/office/drawing/2014/main" id="{B5897398-383E-4543-AC52-AF1EE9F396F8}"/>
              </a:ext>
            </a:extLst>
          </p:cNvPr>
          <p:cNvSpPr/>
          <p:nvPr/>
        </p:nvSpPr>
        <p:spPr>
          <a:xfrm>
            <a:off x="5693318" y="3617467"/>
            <a:ext cx="1411761" cy="1016085"/>
          </a:xfrm>
          <a:custGeom>
            <a:avLst/>
            <a:gdLst/>
            <a:ahLst/>
            <a:cxnLst>
              <a:cxn ang="0">
                <a:pos x="wd2" y="hd2"/>
              </a:cxn>
              <a:cxn ang="5400000">
                <a:pos x="wd2" y="hd2"/>
              </a:cxn>
              <a:cxn ang="10800000">
                <a:pos x="wd2" y="hd2"/>
              </a:cxn>
              <a:cxn ang="16200000">
                <a:pos x="wd2" y="hd2"/>
              </a:cxn>
            </a:cxnLst>
            <a:rect l="0" t="0" r="r" b="b"/>
            <a:pathLst>
              <a:path w="21600" h="21600" extrusionOk="0">
                <a:moveTo>
                  <a:pt x="6012" y="4894"/>
                </a:moveTo>
                <a:cubicBezTo>
                  <a:pt x="6028" y="4894"/>
                  <a:pt x="6044" y="4895"/>
                  <a:pt x="6060" y="4895"/>
                </a:cubicBezTo>
                <a:lnTo>
                  <a:pt x="6060" y="4878"/>
                </a:lnTo>
                <a:cubicBezTo>
                  <a:pt x="8000" y="4878"/>
                  <a:pt x="9592" y="2789"/>
                  <a:pt x="9592" y="95"/>
                </a:cubicBezTo>
                <a:lnTo>
                  <a:pt x="9597" y="0"/>
                </a:lnTo>
                <a:cubicBezTo>
                  <a:pt x="9625" y="4579"/>
                  <a:pt x="12305" y="8280"/>
                  <a:pt x="15608" y="8280"/>
                </a:cubicBezTo>
                <a:cubicBezTo>
                  <a:pt x="18773" y="8280"/>
                  <a:pt x="21366" y="4880"/>
                  <a:pt x="21600" y="565"/>
                </a:cubicBezTo>
                <a:cubicBezTo>
                  <a:pt x="21385" y="12233"/>
                  <a:pt x="14510" y="21599"/>
                  <a:pt x="6060" y="21599"/>
                </a:cubicBezTo>
                <a:lnTo>
                  <a:pt x="6060" y="21598"/>
                </a:lnTo>
                <a:cubicBezTo>
                  <a:pt x="6044" y="21598"/>
                  <a:pt x="6028" y="21600"/>
                  <a:pt x="6012" y="21600"/>
                </a:cubicBezTo>
                <a:cubicBezTo>
                  <a:pt x="2692" y="21600"/>
                  <a:pt x="0" y="17860"/>
                  <a:pt x="0" y="13247"/>
                </a:cubicBezTo>
                <a:cubicBezTo>
                  <a:pt x="0" y="8633"/>
                  <a:pt x="2692" y="4894"/>
                  <a:pt x="6012" y="4894"/>
                </a:cubicBezTo>
                <a:close/>
              </a:path>
            </a:pathLst>
          </a:custGeom>
          <a:solidFill>
            <a:schemeClr val="accent1"/>
          </a:solidFill>
          <a:ln w="12700" cap="flat">
            <a:noFill/>
            <a:miter lim="400000"/>
          </a:ln>
          <a:effectLst/>
        </p:spPr>
        <p:txBody>
          <a:bodyPr anchor="ctr"/>
          <a:lstStyle/>
          <a:p>
            <a:pPr algn="ctr"/>
            <a:endParaRPr/>
          </a:p>
        </p:txBody>
      </p:sp>
      <p:grpSp>
        <p:nvGrpSpPr>
          <p:cNvPr id="57" name="Group 12">
            <a:extLst>
              <a:ext uri="{FF2B5EF4-FFF2-40B4-BE49-F238E27FC236}">
                <a16:creationId xmlns:a16="http://schemas.microsoft.com/office/drawing/2014/main" id="{888E2A1E-2E4A-42EE-AA78-FC02EC6EB145}"/>
              </a:ext>
            </a:extLst>
          </p:cNvPr>
          <p:cNvGrpSpPr/>
          <p:nvPr/>
        </p:nvGrpSpPr>
        <p:grpSpPr>
          <a:xfrm>
            <a:off x="6399770" y="1607844"/>
            <a:ext cx="624501" cy="624502"/>
            <a:chOff x="0" y="0"/>
            <a:chExt cx="969008" cy="969008"/>
          </a:xfrm>
        </p:grpSpPr>
        <p:sp>
          <p:nvSpPr>
            <p:cNvPr id="79" name="Freeform: Shape 13">
              <a:extLst>
                <a:ext uri="{FF2B5EF4-FFF2-40B4-BE49-F238E27FC236}">
                  <a16:creationId xmlns:a16="http://schemas.microsoft.com/office/drawing/2014/main" id="{78355198-7245-4EDA-BD58-0539EB7E9D95}"/>
                </a:ext>
              </a:extLst>
            </p:cNvPr>
            <p:cNvSpPr/>
            <p:nvPr/>
          </p:nvSpPr>
          <p:spPr>
            <a:xfrm>
              <a:off x="0" y="0"/>
              <a:ext cx="969008" cy="96900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anchor="ctr"/>
            <a:lstStyle/>
            <a:p>
              <a:pPr algn="ctr"/>
              <a:endParaRPr/>
            </a:p>
          </p:txBody>
        </p:sp>
        <p:sp>
          <p:nvSpPr>
            <p:cNvPr id="80" name="Freeform: Shape 14">
              <a:extLst>
                <a:ext uri="{FF2B5EF4-FFF2-40B4-BE49-F238E27FC236}">
                  <a16:creationId xmlns:a16="http://schemas.microsoft.com/office/drawing/2014/main" id="{EFD86D39-99E5-487D-ADFE-3B2EF73FE268}"/>
                </a:ext>
              </a:extLst>
            </p:cNvPr>
            <p:cNvSpPr/>
            <p:nvPr/>
          </p:nvSpPr>
          <p:spPr>
            <a:xfrm>
              <a:off x="321391" y="205103"/>
              <a:ext cx="326225" cy="558801"/>
            </a:xfrm>
            <a:custGeom>
              <a:avLst/>
              <a:gdLst/>
              <a:ahLst/>
              <a:cxnLst>
                <a:cxn ang="0">
                  <a:pos x="wd2" y="hd2"/>
                </a:cxn>
                <a:cxn ang="5400000">
                  <a:pos x="wd2" y="hd2"/>
                </a:cxn>
                <a:cxn ang="10800000">
                  <a:pos x="wd2" y="hd2"/>
                </a:cxn>
                <a:cxn ang="16200000">
                  <a:pos x="wd2" y="hd2"/>
                </a:cxn>
              </a:cxnLst>
              <a:rect l="0" t="0" r="r" b="b"/>
              <a:pathLst>
                <a:path w="21478" h="21528" extrusionOk="0">
                  <a:moveTo>
                    <a:pt x="18320" y="12415"/>
                  </a:moveTo>
                  <a:cubicBezTo>
                    <a:pt x="17718" y="12671"/>
                    <a:pt x="17077" y="12897"/>
                    <a:pt x="16403" y="13091"/>
                  </a:cubicBezTo>
                  <a:lnTo>
                    <a:pt x="14954" y="17891"/>
                  </a:lnTo>
                  <a:lnTo>
                    <a:pt x="21478" y="15820"/>
                  </a:lnTo>
                  <a:cubicBezTo>
                    <a:pt x="21478" y="15820"/>
                    <a:pt x="18320" y="12415"/>
                    <a:pt x="18320" y="12415"/>
                  </a:cubicBezTo>
                  <a:close/>
                  <a:moveTo>
                    <a:pt x="2856" y="12360"/>
                  </a:moveTo>
                  <a:lnTo>
                    <a:pt x="449" y="20347"/>
                  </a:lnTo>
                  <a:lnTo>
                    <a:pt x="6506" y="19822"/>
                  </a:lnTo>
                  <a:lnTo>
                    <a:pt x="11891" y="21528"/>
                  </a:lnTo>
                  <a:lnTo>
                    <a:pt x="14289" y="13573"/>
                  </a:lnTo>
                  <a:cubicBezTo>
                    <a:pt x="13132" y="13769"/>
                    <a:pt x="11912" y="13880"/>
                    <a:pt x="10648" y="13880"/>
                  </a:cubicBezTo>
                  <a:cubicBezTo>
                    <a:pt x="7726" y="13880"/>
                    <a:pt x="5035" y="13311"/>
                    <a:pt x="2856" y="12360"/>
                  </a:cubicBezTo>
                  <a:close/>
                  <a:moveTo>
                    <a:pt x="10650" y="10083"/>
                  </a:moveTo>
                  <a:cubicBezTo>
                    <a:pt x="7013" y="10083"/>
                    <a:pt x="4066" y="8357"/>
                    <a:pt x="4066" y="6231"/>
                  </a:cubicBezTo>
                  <a:cubicBezTo>
                    <a:pt x="4066" y="4103"/>
                    <a:pt x="7013" y="2378"/>
                    <a:pt x="10650" y="2378"/>
                  </a:cubicBezTo>
                  <a:cubicBezTo>
                    <a:pt x="14287" y="2378"/>
                    <a:pt x="17234" y="4103"/>
                    <a:pt x="17234" y="6231"/>
                  </a:cubicBezTo>
                  <a:cubicBezTo>
                    <a:pt x="17234" y="8357"/>
                    <a:pt x="14284" y="10083"/>
                    <a:pt x="10650" y="10083"/>
                  </a:cubicBezTo>
                  <a:close/>
                  <a:moveTo>
                    <a:pt x="16120" y="11504"/>
                  </a:moveTo>
                  <a:cubicBezTo>
                    <a:pt x="16349" y="11211"/>
                    <a:pt x="16982" y="10941"/>
                    <a:pt x="17528" y="10904"/>
                  </a:cubicBezTo>
                  <a:cubicBezTo>
                    <a:pt x="18074" y="10868"/>
                    <a:pt x="18572" y="10576"/>
                    <a:pt x="18634" y="10256"/>
                  </a:cubicBezTo>
                  <a:cubicBezTo>
                    <a:pt x="18699" y="9939"/>
                    <a:pt x="19160" y="9567"/>
                    <a:pt x="19658" y="9432"/>
                  </a:cubicBezTo>
                  <a:cubicBezTo>
                    <a:pt x="20157" y="9298"/>
                    <a:pt x="20477" y="8930"/>
                    <a:pt x="20373" y="8617"/>
                  </a:cubicBezTo>
                  <a:cubicBezTo>
                    <a:pt x="20260" y="8301"/>
                    <a:pt x="20504" y="7865"/>
                    <a:pt x="20907" y="7649"/>
                  </a:cubicBezTo>
                  <a:cubicBezTo>
                    <a:pt x="21312" y="7429"/>
                    <a:pt x="21422" y="7022"/>
                    <a:pt x="21153" y="6741"/>
                  </a:cubicBezTo>
                  <a:cubicBezTo>
                    <a:pt x="20884" y="6463"/>
                    <a:pt x="20884" y="6004"/>
                    <a:pt x="21153" y="5725"/>
                  </a:cubicBezTo>
                  <a:cubicBezTo>
                    <a:pt x="21422" y="5443"/>
                    <a:pt x="21312" y="5036"/>
                    <a:pt x="20907" y="4817"/>
                  </a:cubicBezTo>
                  <a:cubicBezTo>
                    <a:pt x="20504" y="4599"/>
                    <a:pt x="20262" y="4164"/>
                    <a:pt x="20373" y="3850"/>
                  </a:cubicBezTo>
                  <a:cubicBezTo>
                    <a:pt x="20477" y="3535"/>
                    <a:pt x="20157" y="3166"/>
                    <a:pt x="19658" y="3032"/>
                  </a:cubicBezTo>
                  <a:cubicBezTo>
                    <a:pt x="19162" y="2897"/>
                    <a:pt x="18699" y="2527"/>
                    <a:pt x="18634" y="2208"/>
                  </a:cubicBezTo>
                  <a:cubicBezTo>
                    <a:pt x="18570" y="1891"/>
                    <a:pt x="18072" y="1598"/>
                    <a:pt x="17528" y="1560"/>
                  </a:cubicBezTo>
                  <a:cubicBezTo>
                    <a:pt x="16982" y="1522"/>
                    <a:pt x="16349" y="1252"/>
                    <a:pt x="16120" y="961"/>
                  </a:cubicBezTo>
                  <a:cubicBezTo>
                    <a:pt x="15888" y="669"/>
                    <a:pt x="15260" y="482"/>
                    <a:pt x="14722" y="547"/>
                  </a:cubicBezTo>
                  <a:cubicBezTo>
                    <a:pt x="14184" y="609"/>
                    <a:pt x="13440" y="467"/>
                    <a:pt x="13068" y="232"/>
                  </a:cubicBezTo>
                  <a:cubicBezTo>
                    <a:pt x="12695" y="-6"/>
                    <a:pt x="11998" y="-70"/>
                    <a:pt x="11519" y="88"/>
                  </a:cubicBezTo>
                  <a:cubicBezTo>
                    <a:pt x="11041" y="245"/>
                    <a:pt x="10257" y="245"/>
                    <a:pt x="9781" y="88"/>
                  </a:cubicBezTo>
                  <a:cubicBezTo>
                    <a:pt x="9302" y="-72"/>
                    <a:pt x="8607" y="-9"/>
                    <a:pt x="8229" y="229"/>
                  </a:cubicBezTo>
                  <a:cubicBezTo>
                    <a:pt x="7860" y="465"/>
                    <a:pt x="7116" y="607"/>
                    <a:pt x="6576" y="545"/>
                  </a:cubicBezTo>
                  <a:cubicBezTo>
                    <a:pt x="6039" y="481"/>
                    <a:pt x="5410" y="668"/>
                    <a:pt x="5182" y="960"/>
                  </a:cubicBezTo>
                  <a:cubicBezTo>
                    <a:pt x="4951" y="1250"/>
                    <a:pt x="4318" y="1521"/>
                    <a:pt x="3772" y="1557"/>
                  </a:cubicBezTo>
                  <a:cubicBezTo>
                    <a:pt x="3226" y="1597"/>
                    <a:pt x="2728" y="1888"/>
                    <a:pt x="2664" y="2207"/>
                  </a:cubicBezTo>
                  <a:cubicBezTo>
                    <a:pt x="2599" y="2525"/>
                    <a:pt x="2140" y="2896"/>
                    <a:pt x="1640" y="3029"/>
                  </a:cubicBezTo>
                  <a:cubicBezTo>
                    <a:pt x="1144" y="3164"/>
                    <a:pt x="823" y="3532"/>
                    <a:pt x="931" y="3847"/>
                  </a:cubicBezTo>
                  <a:cubicBezTo>
                    <a:pt x="1038" y="4161"/>
                    <a:pt x="796" y="4598"/>
                    <a:pt x="393" y="4815"/>
                  </a:cubicBezTo>
                  <a:cubicBezTo>
                    <a:pt x="-10" y="5033"/>
                    <a:pt x="-122" y="5440"/>
                    <a:pt x="147" y="5723"/>
                  </a:cubicBezTo>
                  <a:cubicBezTo>
                    <a:pt x="416" y="6001"/>
                    <a:pt x="416" y="6460"/>
                    <a:pt x="147" y="6739"/>
                  </a:cubicBezTo>
                  <a:cubicBezTo>
                    <a:pt x="-122" y="7020"/>
                    <a:pt x="-12" y="7427"/>
                    <a:pt x="393" y="7648"/>
                  </a:cubicBezTo>
                  <a:cubicBezTo>
                    <a:pt x="798" y="7863"/>
                    <a:pt x="1038" y="8299"/>
                    <a:pt x="931" y="8615"/>
                  </a:cubicBezTo>
                  <a:cubicBezTo>
                    <a:pt x="823" y="8929"/>
                    <a:pt x="1144" y="9298"/>
                    <a:pt x="1640" y="9431"/>
                  </a:cubicBezTo>
                  <a:cubicBezTo>
                    <a:pt x="2140" y="9566"/>
                    <a:pt x="2599" y="9938"/>
                    <a:pt x="2663" y="10255"/>
                  </a:cubicBezTo>
                  <a:cubicBezTo>
                    <a:pt x="2728" y="10575"/>
                    <a:pt x="3224" y="10867"/>
                    <a:pt x="3770" y="10903"/>
                  </a:cubicBezTo>
                  <a:cubicBezTo>
                    <a:pt x="4316" y="10939"/>
                    <a:pt x="4949" y="11211"/>
                    <a:pt x="5180" y="11502"/>
                  </a:cubicBezTo>
                  <a:cubicBezTo>
                    <a:pt x="5408" y="11793"/>
                    <a:pt x="6037" y="11980"/>
                    <a:pt x="6574" y="11917"/>
                  </a:cubicBezTo>
                  <a:cubicBezTo>
                    <a:pt x="7112" y="11855"/>
                    <a:pt x="7858" y="11995"/>
                    <a:pt x="8227" y="12232"/>
                  </a:cubicBezTo>
                  <a:cubicBezTo>
                    <a:pt x="8603" y="12468"/>
                    <a:pt x="9298" y="12534"/>
                    <a:pt x="9778" y="12376"/>
                  </a:cubicBezTo>
                  <a:cubicBezTo>
                    <a:pt x="10255" y="12219"/>
                    <a:pt x="11039" y="12219"/>
                    <a:pt x="11517" y="12376"/>
                  </a:cubicBezTo>
                  <a:cubicBezTo>
                    <a:pt x="11996" y="12534"/>
                    <a:pt x="12693" y="12468"/>
                    <a:pt x="13067" y="12232"/>
                  </a:cubicBezTo>
                  <a:cubicBezTo>
                    <a:pt x="13440" y="11994"/>
                    <a:pt x="14182" y="11855"/>
                    <a:pt x="14720" y="11917"/>
                  </a:cubicBezTo>
                  <a:cubicBezTo>
                    <a:pt x="15260" y="11981"/>
                    <a:pt x="15890" y="11794"/>
                    <a:pt x="16120" y="11504"/>
                  </a:cubicBezTo>
                  <a:close/>
                </a:path>
              </a:pathLst>
            </a:custGeom>
            <a:solidFill>
              <a:schemeClr val="accent1"/>
            </a:solidFill>
            <a:ln w="12700" cap="flat">
              <a:noFill/>
              <a:miter lim="400000"/>
            </a:ln>
            <a:effectLst/>
          </p:spPr>
          <p:txBody>
            <a:bodyPr anchor="ctr"/>
            <a:lstStyle/>
            <a:p>
              <a:pPr algn="ctr"/>
              <a:endParaRPr/>
            </a:p>
          </p:txBody>
        </p:sp>
      </p:grpSp>
      <p:grpSp>
        <p:nvGrpSpPr>
          <p:cNvPr id="58" name="Group 15">
            <a:extLst>
              <a:ext uri="{FF2B5EF4-FFF2-40B4-BE49-F238E27FC236}">
                <a16:creationId xmlns:a16="http://schemas.microsoft.com/office/drawing/2014/main" id="{5627D654-369A-43B0-84AF-4DFF4B9D4AAF}"/>
              </a:ext>
            </a:extLst>
          </p:cNvPr>
          <p:cNvGrpSpPr/>
          <p:nvPr/>
        </p:nvGrpSpPr>
        <p:grpSpPr>
          <a:xfrm>
            <a:off x="7466820" y="3936719"/>
            <a:ext cx="624503" cy="624502"/>
            <a:chOff x="0" y="0"/>
            <a:chExt cx="969008" cy="969008"/>
          </a:xfrm>
        </p:grpSpPr>
        <p:sp>
          <p:nvSpPr>
            <p:cNvPr id="77" name="Freeform: Shape 16">
              <a:extLst>
                <a:ext uri="{FF2B5EF4-FFF2-40B4-BE49-F238E27FC236}">
                  <a16:creationId xmlns:a16="http://schemas.microsoft.com/office/drawing/2014/main" id="{98410418-F247-4A40-A636-F85381834DC6}"/>
                </a:ext>
              </a:extLst>
            </p:cNvPr>
            <p:cNvSpPr/>
            <p:nvPr/>
          </p:nvSpPr>
          <p:spPr>
            <a:xfrm>
              <a:off x="0" y="0"/>
              <a:ext cx="969008" cy="96900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anchor="ctr"/>
            <a:lstStyle/>
            <a:p>
              <a:pPr algn="ctr"/>
              <a:endParaRPr/>
            </a:p>
          </p:txBody>
        </p:sp>
        <p:sp>
          <p:nvSpPr>
            <p:cNvPr id="78" name="Freeform: Shape 17">
              <a:extLst>
                <a:ext uri="{FF2B5EF4-FFF2-40B4-BE49-F238E27FC236}">
                  <a16:creationId xmlns:a16="http://schemas.microsoft.com/office/drawing/2014/main" id="{7B837378-D3DC-4EC1-B16C-FF9AAB152106}"/>
                </a:ext>
              </a:extLst>
            </p:cNvPr>
            <p:cNvSpPr/>
            <p:nvPr/>
          </p:nvSpPr>
          <p:spPr>
            <a:xfrm>
              <a:off x="231862" y="281303"/>
              <a:ext cx="505283" cy="406401"/>
            </a:xfrm>
            <a:custGeom>
              <a:avLst/>
              <a:gdLst/>
              <a:ahLst/>
              <a:cxnLst>
                <a:cxn ang="0">
                  <a:pos x="wd2" y="hd2"/>
                </a:cxn>
                <a:cxn ang="5400000">
                  <a:pos x="wd2" y="hd2"/>
                </a:cxn>
                <a:cxn ang="10800000">
                  <a:pos x="wd2" y="hd2"/>
                </a:cxn>
                <a:cxn ang="16200000">
                  <a:pos x="wd2" y="hd2"/>
                </a:cxn>
              </a:cxnLst>
              <a:rect l="0" t="0" r="r" b="b"/>
              <a:pathLst>
                <a:path w="21400" h="21364" extrusionOk="0">
                  <a:moveTo>
                    <a:pt x="7274" y="21020"/>
                  </a:moveTo>
                  <a:cubicBezTo>
                    <a:pt x="7274" y="21375"/>
                    <a:pt x="7436" y="21475"/>
                    <a:pt x="7659" y="21224"/>
                  </a:cubicBezTo>
                  <a:cubicBezTo>
                    <a:pt x="7951" y="20893"/>
                    <a:pt x="10973" y="17527"/>
                    <a:pt x="10973" y="17527"/>
                  </a:cubicBezTo>
                  <a:lnTo>
                    <a:pt x="7274" y="15154"/>
                  </a:lnTo>
                  <a:cubicBezTo>
                    <a:pt x="7274" y="15154"/>
                    <a:pt x="7274" y="21020"/>
                    <a:pt x="7274" y="21020"/>
                  </a:cubicBezTo>
                  <a:close/>
                  <a:moveTo>
                    <a:pt x="20811" y="50"/>
                  </a:moveTo>
                  <a:cubicBezTo>
                    <a:pt x="20411" y="224"/>
                    <a:pt x="667" y="8860"/>
                    <a:pt x="277" y="9031"/>
                  </a:cubicBezTo>
                  <a:cubicBezTo>
                    <a:pt x="-53" y="9175"/>
                    <a:pt x="-126" y="9529"/>
                    <a:pt x="266" y="9722"/>
                  </a:cubicBezTo>
                  <a:cubicBezTo>
                    <a:pt x="732" y="9955"/>
                    <a:pt x="4681" y="11918"/>
                    <a:pt x="4681" y="11918"/>
                  </a:cubicBezTo>
                  <a:lnTo>
                    <a:pt x="4681" y="11918"/>
                  </a:lnTo>
                  <a:lnTo>
                    <a:pt x="7297" y="13218"/>
                  </a:lnTo>
                  <a:cubicBezTo>
                    <a:pt x="7297" y="13218"/>
                    <a:pt x="19902" y="1731"/>
                    <a:pt x="20071" y="1575"/>
                  </a:cubicBezTo>
                  <a:cubicBezTo>
                    <a:pt x="20244" y="1419"/>
                    <a:pt x="20441" y="1712"/>
                    <a:pt x="20317" y="1880"/>
                  </a:cubicBezTo>
                  <a:cubicBezTo>
                    <a:pt x="20192" y="2049"/>
                    <a:pt x="11163" y="14168"/>
                    <a:pt x="11163" y="14168"/>
                  </a:cubicBezTo>
                  <a:lnTo>
                    <a:pt x="11163" y="14171"/>
                  </a:lnTo>
                  <a:lnTo>
                    <a:pt x="10637" y="14897"/>
                  </a:lnTo>
                  <a:lnTo>
                    <a:pt x="11334" y="15362"/>
                  </a:lnTo>
                  <a:lnTo>
                    <a:pt x="11334" y="15362"/>
                  </a:lnTo>
                  <a:cubicBezTo>
                    <a:pt x="11334" y="15362"/>
                    <a:pt x="16742" y="18976"/>
                    <a:pt x="17128" y="19233"/>
                  </a:cubicBezTo>
                  <a:cubicBezTo>
                    <a:pt x="17466" y="19458"/>
                    <a:pt x="17905" y="19272"/>
                    <a:pt x="18002" y="18751"/>
                  </a:cubicBezTo>
                  <a:cubicBezTo>
                    <a:pt x="18118" y="18136"/>
                    <a:pt x="21311" y="1053"/>
                    <a:pt x="21382" y="672"/>
                  </a:cubicBezTo>
                  <a:cubicBezTo>
                    <a:pt x="21474" y="177"/>
                    <a:pt x="21210" y="-125"/>
                    <a:pt x="20811" y="50"/>
                  </a:cubicBezTo>
                  <a:close/>
                </a:path>
              </a:pathLst>
            </a:custGeom>
            <a:solidFill>
              <a:srgbClr val="FFFFFF"/>
            </a:solidFill>
            <a:ln w="12700" cap="flat">
              <a:noFill/>
              <a:miter lim="400000"/>
            </a:ln>
            <a:effectLst/>
          </p:spPr>
          <p:txBody>
            <a:bodyPr anchor="ctr"/>
            <a:lstStyle/>
            <a:p>
              <a:pPr algn="ctr"/>
              <a:endParaRPr/>
            </a:p>
          </p:txBody>
        </p:sp>
      </p:grpSp>
      <p:grpSp>
        <p:nvGrpSpPr>
          <p:cNvPr id="59" name="Group 25">
            <a:extLst>
              <a:ext uri="{FF2B5EF4-FFF2-40B4-BE49-F238E27FC236}">
                <a16:creationId xmlns:a16="http://schemas.microsoft.com/office/drawing/2014/main" id="{D9004C9B-8A33-4A0E-A33A-DD8810A9776C}"/>
              </a:ext>
            </a:extLst>
          </p:cNvPr>
          <p:cNvGrpSpPr/>
          <p:nvPr/>
        </p:nvGrpSpPr>
        <p:grpSpPr>
          <a:xfrm>
            <a:off x="5155014" y="5027857"/>
            <a:ext cx="624503" cy="624502"/>
            <a:chOff x="5155014" y="5027857"/>
            <a:chExt cx="624503" cy="624502"/>
          </a:xfrm>
        </p:grpSpPr>
        <p:sp>
          <p:nvSpPr>
            <p:cNvPr id="75" name="Freeform: Shape 19">
              <a:extLst>
                <a:ext uri="{FF2B5EF4-FFF2-40B4-BE49-F238E27FC236}">
                  <a16:creationId xmlns:a16="http://schemas.microsoft.com/office/drawing/2014/main" id="{B3C525CE-757E-44A8-AE58-3009D82BEDE3}"/>
                </a:ext>
              </a:extLst>
            </p:cNvPr>
            <p:cNvSpPr/>
            <p:nvPr/>
          </p:nvSpPr>
          <p:spPr>
            <a:xfrm>
              <a:off x="5155014" y="5027857"/>
              <a:ext cx="624503" cy="6245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anchor="ctr"/>
            <a:lstStyle/>
            <a:p>
              <a:pPr algn="ctr"/>
              <a:endParaRPr/>
            </a:p>
          </p:txBody>
        </p:sp>
        <p:sp>
          <p:nvSpPr>
            <p:cNvPr id="76" name="Freeform: Shape 20">
              <a:extLst>
                <a:ext uri="{FF2B5EF4-FFF2-40B4-BE49-F238E27FC236}">
                  <a16:creationId xmlns:a16="http://schemas.microsoft.com/office/drawing/2014/main" id="{FEDBFCE3-B588-4F2F-B017-664B9C6C9475}"/>
                </a:ext>
              </a:extLst>
            </p:cNvPr>
            <p:cNvSpPr/>
            <p:nvPr/>
          </p:nvSpPr>
          <p:spPr>
            <a:xfrm rot="1023685">
              <a:off x="5297720" y="5187378"/>
              <a:ext cx="338615" cy="311521"/>
            </a:xfrm>
            <a:custGeom>
              <a:avLst/>
              <a:gdLst/>
              <a:ahLst/>
              <a:cxnLst>
                <a:cxn ang="0">
                  <a:pos x="wd2" y="hd2"/>
                </a:cxn>
                <a:cxn ang="5400000">
                  <a:pos x="wd2" y="hd2"/>
                </a:cxn>
                <a:cxn ang="10800000">
                  <a:pos x="wd2" y="hd2"/>
                </a:cxn>
                <a:cxn ang="16200000">
                  <a:pos x="wd2" y="hd2"/>
                </a:cxn>
              </a:cxnLst>
              <a:rect l="0" t="0" r="r" b="b"/>
              <a:pathLst>
                <a:path w="21492" h="21002" extrusionOk="0">
                  <a:moveTo>
                    <a:pt x="19234" y="13313"/>
                  </a:moveTo>
                  <a:cubicBezTo>
                    <a:pt x="18443" y="13276"/>
                    <a:pt x="17330" y="13364"/>
                    <a:pt x="15977" y="13831"/>
                  </a:cubicBezTo>
                  <a:cubicBezTo>
                    <a:pt x="14635" y="14294"/>
                    <a:pt x="13761" y="15133"/>
                    <a:pt x="13199" y="15912"/>
                  </a:cubicBezTo>
                  <a:lnTo>
                    <a:pt x="9797" y="4790"/>
                  </a:lnTo>
                  <a:cubicBezTo>
                    <a:pt x="10172" y="3871"/>
                    <a:pt x="10923" y="2742"/>
                    <a:pt x="12427" y="2223"/>
                  </a:cubicBezTo>
                  <a:cubicBezTo>
                    <a:pt x="14022" y="1673"/>
                    <a:pt x="15183" y="1749"/>
                    <a:pt x="15724" y="1840"/>
                  </a:cubicBezTo>
                  <a:cubicBezTo>
                    <a:pt x="15724" y="1840"/>
                    <a:pt x="19234" y="13313"/>
                    <a:pt x="19234" y="13313"/>
                  </a:cubicBezTo>
                  <a:close/>
                  <a:moveTo>
                    <a:pt x="11774" y="16403"/>
                  </a:moveTo>
                  <a:cubicBezTo>
                    <a:pt x="10888" y="16123"/>
                    <a:pt x="9717" y="15992"/>
                    <a:pt x="8376" y="16454"/>
                  </a:cubicBezTo>
                  <a:cubicBezTo>
                    <a:pt x="7022" y="16921"/>
                    <a:pt x="6074" y="17545"/>
                    <a:pt x="5455" y="18068"/>
                  </a:cubicBezTo>
                  <a:lnTo>
                    <a:pt x="1944" y="6595"/>
                  </a:lnTo>
                  <a:cubicBezTo>
                    <a:pt x="2332" y="6184"/>
                    <a:pt x="3229" y="5398"/>
                    <a:pt x="4825" y="4847"/>
                  </a:cubicBezTo>
                  <a:cubicBezTo>
                    <a:pt x="6328" y="4329"/>
                    <a:pt x="7560" y="4773"/>
                    <a:pt x="8372" y="5282"/>
                  </a:cubicBezTo>
                  <a:cubicBezTo>
                    <a:pt x="8372" y="5282"/>
                    <a:pt x="11774" y="16403"/>
                    <a:pt x="11774" y="16403"/>
                  </a:cubicBezTo>
                  <a:close/>
                  <a:moveTo>
                    <a:pt x="11897" y="490"/>
                  </a:moveTo>
                  <a:cubicBezTo>
                    <a:pt x="10032" y="1134"/>
                    <a:pt x="9058" y="2504"/>
                    <a:pt x="8593" y="3431"/>
                  </a:cubicBezTo>
                  <a:cubicBezTo>
                    <a:pt x="7704" y="2972"/>
                    <a:pt x="6159" y="2472"/>
                    <a:pt x="4294" y="3115"/>
                  </a:cubicBezTo>
                  <a:cubicBezTo>
                    <a:pt x="1565" y="4058"/>
                    <a:pt x="0" y="6135"/>
                    <a:pt x="0" y="6135"/>
                  </a:cubicBezTo>
                  <a:lnTo>
                    <a:pt x="4431" y="20601"/>
                  </a:lnTo>
                  <a:cubicBezTo>
                    <a:pt x="4567" y="21045"/>
                    <a:pt x="5130" y="21149"/>
                    <a:pt x="5381" y="20765"/>
                  </a:cubicBezTo>
                  <a:cubicBezTo>
                    <a:pt x="5921" y="19939"/>
                    <a:pt x="6961" y="18859"/>
                    <a:pt x="8905" y="18188"/>
                  </a:cubicBezTo>
                  <a:cubicBezTo>
                    <a:pt x="10764" y="17547"/>
                    <a:pt x="12118" y="18251"/>
                    <a:pt x="12860" y="18853"/>
                  </a:cubicBezTo>
                  <a:cubicBezTo>
                    <a:pt x="13154" y="19092"/>
                    <a:pt x="13576" y="18922"/>
                    <a:pt x="13684" y="18545"/>
                  </a:cubicBezTo>
                  <a:cubicBezTo>
                    <a:pt x="13957" y="17594"/>
                    <a:pt x="14665" y="16200"/>
                    <a:pt x="16508" y="15565"/>
                  </a:cubicBezTo>
                  <a:cubicBezTo>
                    <a:pt x="18455" y="14892"/>
                    <a:pt x="19894" y="15117"/>
                    <a:pt x="20788" y="15450"/>
                  </a:cubicBezTo>
                  <a:cubicBezTo>
                    <a:pt x="21205" y="15604"/>
                    <a:pt x="21600" y="15171"/>
                    <a:pt x="21465" y="14727"/>
                  </a:cubicBezTo>
                  <a:lnTo>
                    <a:pt x="17042" y="252"/>
                  </a:lnTo>
                  <a:cubicBezTo>
                    <a:pt x="17042" y="252"/>
                    <a:pt x="14627" y="-451"/>
                    <a:pt x="11897" y="490"/>
                  </a:cubicBezTo>
                  <a:close/>
                  <a:moveTo>
                    <a:pt x="4751" y="10619"/>
                  </a:moveTo>
                  <a:lnTo>
                    <a:pt x="5216" y="12140"/>
                  </a:lnTo>
                  <a:cubicBezTo>
                    <a:pt x="5667" y="11880"/>
                    <a:pt x="6192" y="11628"/>
                    <a:pt x="6831" y="11409"/>
                  </a:cubicBezTo>
                  <a:cubicBezTo>
                    <a:pt x="7486" y="11182"/>
                    <a:pt x="8074" y="11131"/>
                    <a:pt x="8597" y="11175"/>
                  </a:cubicBezTo>
                  <a:lnTo>
                    <a:pt x="8116" y="9599"/>
                  </a:lnTo>
                  <a:cubicBezTo>
                    <a:pt x="7576" y="9601"/>
                    <a:pt x="6993" y="9679"/>
                    <a:pt x="6369" y="9894"/>
                  </a:cubicBezTo>
                  <a:cubicBezTo>
                    <a:pt x="5742" y="10110"/>
                    <a:pt x="5211" y="10362"/>
                    <a:pt x="4751" y="10619"/>
                  </a:cubicBezTo>
                  <a:close/>
                  <a:moveTo>
                    <a:pt x="3748" y="7338"/>
                  </a:moveTo>
                  <a:lnTo>
                    <a:pt x="4213" y="8858"/>
                  </a:lnTo>
                  <a:cubicBezTo>
                    <a:pt x="4664" y="8599"/>
                    <a:pt x="5189" y="8348"/>
                    <a:pt x="5828" y="8127"/>
                  </a:cubicBezTo>
                  <a:cubicBezTo>
                    <a:pt x="6483" y="7901"/>
                    <a:pt x="7071" y="7849"/>
                    <a:pt x="7594" y="7894"/>
                  </a:cubicBezTo>
                  <a:lnTo>
                    <a:pt x="7113" y="6317"/>
                  </a:lnTo>
                  <a:cubicBezTo>
                    <a:pt x="6573" y="6321"/>
                    <a:pt x="5990" y="6398"/>
                    <a:pt x="5364" y="6614"/>
                  </a:cubicBezTo>
                  <a:cubicBezTo>
                    <a:pt x="4738" y="6830"/>
                    <a:pt x="4208" y="7081"/>
                    <a:pt x="3748" y="7338"/>
                  </a:cubicBezTo>
                  <a:close/>
                  <a:moveTo>
                    <a:pt x="5755" y="13899"/>
                  </a:moveTo>
                  <a:lnTo>
                    <a:pt x="6220" y="15420"/>
                  </a:lnTo>
                  <a:cubicBezTo>
                    <a:pt x="6672" y="15160"/>
                    <a:pt x="7196" y="14908"/>
                    <a:pt x="7835" y="14689"/>
                  </a:cubicBezTo>
                  <a:cubicBezTo>
                    <a:pt x="8490" y="14462"/>
                    <a:pt x="9078" y="14411"/>
                    <a:pt x="9601" y="14456"/>
                  </a:cubicBezTo>
                  <a:lnTo>
                    <a:pt x="9119" y="12880"/>
                  </a:lnTo>
                  <a:cubicBezTo>
                    <a:pt x="8579" y="12882"/>
                    <a:pt x="7996" y="12960"/>
                    <a:pt x="7372" y="13175"/>
                  </a:cubicBezTo>
                  <a:cubicBezTo>
                    <a:pt x="6745" y="13391"/>
                    <a:pt x="6215" y="13642"/>
                    <a:pt x="5755" y="13899"/>
                  </a:cubicBezTo>
                  <a:close/>
                  <a:moveTo>
                    <a:pt x="13396" y="11403"/>
                  </a:moveTo>
                  <a:lnTo>
                    <a:pt x="13879" y="12979"/>
                  </a:lnTo>
                  <a:cubicBezTo>
                    <a:pt x="14278" y="12615"/>
                    <a:pt x="14782" y="12290"/>
                    <a:pt x="15438" y="12065"/>
                  </a:cubicBezTo>
                  <a:cubicBezTo>
                    <a:pt x="16076" y="11844"/>
                    <a:pt x="16640" y="11720"/>
                    <a:pt x="17150" y="11649"/>
                  </a:cubicBezTo>
                  <a:lnTo>
                    <a:pt x="16685" y="10128"/>
                  </a:lnTo>
                  <a:cubicBezTo>
                    <a:pt x="16170" y="10208"/>
                    <a:pt x="15601" y="10335"/>
                    <a:pt x="14975" y="10551"/>
                  </a:cubicBezTo>
                  <a:cubicBezTo>
                    <a:pt x="14348" y="10766"/>
                    <a:pt x="13833" y="11069"/>
                    <a:pt x="13396" y="11403"/>
                  </a:cubicBezTo>
                  <a:close/>
                  <a:moveTo>
                    <a:pt x="12392" y="8123"/>
                  </a:moveTo>
                  <a:lnTo>
                    <a:pt x="12875" y="9698"/>
                  </a:lnTo>
                  <a:cubicBezTo>
                    <a:pt x="13274" y="9335"/>
                    <a:pt x="13778" y="9010"/>
                    <a:pt x="14434" y="8785"/>
                  </a:cubicBezTo>
                  <a:cubicBezTo>
                    <a:pt x="15072" y="8564"/>
                    <a:pt x="15636" y="8440"/>
                    <a:pt x="16146" y="8369"/>
                  </a:cubicBezTo>
                  <a:lnTo>
                    <a:pt x="15680" y="6848"/>
                  </a:lnTo>
                  <a:cubicBezTo>
                    <a:pt x="15166" y="6928"/>
                    <a:pt x="14597" y="7055"/>
                    <a:pt x="13971" y="7271"/>
                  </a:cubicBezTo>
                  <a:cubicBezTo>
                    <a:pt x="13345" y="7486"/>
                    <a:pt x="12830" y="7787"/>
                    <a:pt x="12392" y="8123"/>
                  </a:cubicBezTo>
                  <a:close/>
                  <a:moveTo>
                    <a:pt x="11389" y="4842"/>
                  </a:moveTo>
                  <a:lnTo>
                    <a:pt x="11872" y="6417"/>
                  </a:lnTo>
                  <a:cubicBezTo>
                    <a:pt x="12271" y="6054"/>
                    <a:pt x="12775" y="5729"/>
                    <a:pt x="13431" y="5504"/>
                  </a:cubicBezTo>
                  <a:cubicBezTo>
                    <a:pt x="14069" y="5283"/>
                    <a:pt x="14633" y="5159"/>
                    <a:pt x="15143" y="5088"/>
                  </a:cubicBezTo>
                  <a:lnTo>
                    <a:pt x="14677" y="3567"/>
                  </a:lnTo>
                  <a:cubicBezTo>
                    <a:pt x="14162" y="3646"/>
                    <a:pt x="13594" y="3774"/>
                    <a:pt x="12968" y="3990"/>
                  </a:cubicBezTo>
                  <a:cubicBezTo>
                    <a:pt x="12342" y="4206"/>
                    <a:pt x="11826" y="4507"/>
                    <a:pt x="11389" y="4842"/>
                  </a:cubicBezTo>
                  <a:close/>
                </a:path>
              </a:pathLst>
            </a:custGeom>
            <a:solidFill>
              <a:schemeClr val="accent2"/>
            </a:solidFill>
            <a:ln w="12700" cap="flat">
              <a:noFill/>
              <a:miter lim="400000"/>
            </a:ln>
            <a:effectLst/>
          </p:spPr>
          <p:txBody>
            <a:bodyPr anchor="ctr"/>
            <a:lstStyle/>
            <a:p>
              <a:pPr algn="ctr"/>
              <a:endParaRPr/>
            </a:p>
          </p:txBody>
        </p:sp>
      </p:grpSp>
      <p:grpSp>
        <p:nvGrpSpPr>
          <p:cNvPr id="60" name="Group 21">
            <a:extLst>
              <a:ext uri="{FF2B5EF4-FFF2-40B4-BE49-F238E27FC236}">
                <a16:creationId xmlns:a16="http://schemas.microsoft.com/office/drawing/2014/main" id="{A8BD7A34-3593-468E-ADED-5449C6152784}"/>
              </a:ext>
            </a:extLst>
          </p:cNvPr>
          <p:cNvGrpSpPr/>
          <p:nvPr/>
        </p:nvGrpSpPr>
        <p:grpSpPr>
          <a:xfrm>
            <a:off x="4075268" y="2685488"/>
            <a:ext cx="624501" cy="624502"/>
            <a:chOff x="0" y="0"/>
            <a:chExt cx="969008" cy="969008"/>
          </a:xfrm>
        </p:grpSpPr>
        <p:sp>
          <p:nvSpPr>
            <p:cNvPr id="73" name="Freeform: Shape 22">
              <a:extLst>
                <a:ext uri="{FF2B5EF4-FFF2-40B4-BE49-F238E27FC236}">
                  <a16:creationId xmlns:a16="http://schemas.microsoft.com/office/drawing/2014/main" id="{59B961C7-634F-4478-B9ED-F05983E6185A}"/>
                </a:ext>
              </a:extLst>
            </p:cNvPr>
            <p:cNvSpPr/>
            <p:nvPr/>
          </p:nvSpPr>
          <p:spPr>
            <a:xfrm>
              <a:off x="0" y="0"/>
              <a:ext cx="969008" cy="96900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anchor="ctr"/>
            <a:lstStyle/>
            <a:p>
              <a:pPr algn="ctr"/>
              <a:endParaRPr/>
            </a:p>
          </p:txBody>
        </p:sp>
        <p:sp>
          <p:nvSpPr>
            <p:cNvPr id="74" name="Freeform: Shape 23">
              <a:extLst>
                <a:ext uri="{FF2B5EF4-FFF2-40B4-BE49-F238E27FC236}">
                  <a16:creationId xmlns:a16="http://schemas.microsoft.com/office/drawing/2014/main" id="{2B942B16-0E45-4BE5-9AA5-E81FED541B29}"/>
                </a:ext>
              </a:extLst>
            </p:cNvPr>
            <p:cNvSpPr/>
            <p:nvPr/>
          </p:nvSpPr>
          <p:spPr>
            <a:xfrm>
              <a:off x="321391" y="272922"/>
              <a:ext cx="326225" cy="423163"/>
            </a:xfrm>
            <a:custGeom>
              <a:avLst/>
              <a:gdLst/>
              <a:ahLst/>
              <a:cxnLst>
                <a:cxn ang="0">
                  <a:pos x="wd2" y="hd2"/>
                </a:cxn>
                <a:cxn ang="5400000">
                  <a:pos x="wd2" y="hd2"/>
                </a:cxn>
                <a:cxn ang="10800000">
                  <a:pos x="wd2" y="hd2"/>
                </a:cxn>
                <a:cxn ang="16200000">
                  <a:pos x="wd2" y="hd2"/>
                </a:cxn>
              </a:cxnLst>
              <a:rect l="0" t="0" r="r" b="b"/>
              <a:pathLst>
                <a:path w="19728" h="21164" extrusionOk="0">
                  <a:moveTo>
                    <a:pt x="13691" y="4182"/>
                  </a:moveTo>
                  <a:cubicBezTo>
                    <a:pt x="12508" y="3546"/>
                    <a:pt x="11931" y="2543"/>
                    <a:pt x="12404" y="1937"/>
                  </a:cubicBezTo>
                  <a:cubicBezTo>
                    <a:pt x="12876" y="1334"/>
                    <a:pt x="14218" y="1362"/>
                    <a:pt x="15398" y="1998"/>
                  </a:cubicBezTo>
                  <a:cubicBezTo>
                    <a:pt x="16583" y="2634"/>
                    <a:pt x="17155" y="3639"/>
                    <a:pt x="16684" y="4242"/>
                  </a:cubicBezTo>
                  <a:cubicBezTo>
                    <a:pt x="16213" y="4845"/>
                    <a:pt x="14874" y="4818"/>
                    <a:pt x="13691" y="4182"/>
                  </a:cubicBezTo>
                  <a:close/>
                  <a:moveTo>
                    <a:pt x="14777" y="15159"/>
                  </a:moveTo>
                  <a:cubicBezTo>
                    <a:pt x="14795" y="15127"/>
                    <a:pt x="14807" y="15091"/>
                    <a:pt x="14825" y="15057"/>
                  </a:cubicBezTo>
                  <a:cubicBezTo>
                    <a:pt x="14896" y="14928"/>
                    <a:pt x="14958" y="14799"/>
                    <a:pt x="15009" y="14664"/>
                  </a:cubicBezTo>
                  <a:cubicBezTo>
                    <a:pt x="15017" y="14639"/>
                    <a:pt x="15021" y="14615"/>
                    <a:pt x="15030" y="14593"/>
                  </a:cubicBezTo>
                  <a:cubicBezTo>
                    <a:pt x="15082" y="14443"/>
                    <a:pt x="15126" y="14295"/>
                    <a:pt x="15161" y="14143"/>
                  </a:cubicBezTo>
                  <a:cubicBezTo>
                    <a:pt x="15161" y="14136"/>
                    <a:pt x="15161" y="14130"/>
                    <a:pt x="15161" y="14120"/>
                  </a:cubicBezTo>
                  <a:cubicBezTo>
                    <a:pt x="15421" y="12832"/>
                    <a:pt x="14968" y="11394"/>
                    <a:pt x="13930" y="10096"/>
                  </a:cubicBezTo>
                  <a:lnTo>
                    <a:pt x="15410" y="8206"/>
                  </a:lnTo>
                  <a:cubicBezTo>
                    <a:pt x="17115" y="8386"/>
                    <a:pt x="18589" y="8031"/>
                    <a:pt x="19298" y="7124"/>
                  </a:cubicBezTo>
                  <a:cubicBezTo>
                    <a:pt x="20528" y="5555"/>
                    <a:pt x="19031" y="2944"/>
                    <a:pt x="15959" y="1289"/>
                  </a:cubicBezTo>
                  <a:cubicBezTo>
                    <a:pt x="12884" y="-367"/>
                    <a:pt x="9398" y="-436"/>
                    <a:pt x="8170" y="1130"/>
                  </a:cubicBezTo>
                  <a:cubicBezTo>
                    <a:pt x="7458" y="2039"/>
                    <a:pt x="7666" y="3299"/>
                    <a:pt x="8560" y="4518"/>
                  </a:cubicBezTo>
                  <a:lnTo>
                    <a:pt x="7078" y="6407"/>
                  </a:lnTo>
                  <a:cubicBezTo>
                    <a:pt x="5227" y="6150"/>
                    <a:pt x="3458" y="6390"/>
                    <a:pt x="2143" y="7113"/>
                  </a:cubicBezTo>
                  <a:cubicBezTo>
                    <a:pt x="2135" y="7115"/>
                    <a:pt x="2126" y="7117"/>
                    <a:pt x="2120" y="7122"/>
                  </a:cubicBezTo>
                  <a:cubicBezTo>
                    <a:pt x="1967" y="7208"/>
                    <a:pt x="1817" y="7302"/>
                    <a:pt x="1677" y="7402"/>
                  </a:cubicBezTo>
                  <a:cubicBezTo>
                    <a:pt x="1655" y="7417"/>
                    <a:pt x="1628" y="7431"/>
                    <a:pt x="1610" y="7447"/>
                  </a:cubicBezTo>
                  <a:cubicBezTo>
                    <a:pt x="1479" y="7539"/>
                    <a:pt x="1362" y="7643"/>
                    <a:pt x="1249" y="7747"/>
                  </a:cubicBezTo>
                  <a:cubicBezTo>
                    <a:pt x="1222" y="7773"/>
                    <a:pt x="1185" y="7796"/>
                    <a:pt x="1159" y="7824"/>
                  </a:cubicBezTo>
                  <a:cubicBezTo>
                    <a:pt x="1018" y="7957"/>
                    <a:pt x="887" y="8098"/>
                    <a:pt x="773" y="8248"/>
                  </a:cubicBezTo>
                  <a:cubicBezTo>
                    <a:pt x="-1072" y="10599"/>
                    <a:pt x="502" y="14158"/>
                    <a:pt x="4282" y="16195"/>
                  </a:cubicBezTo>
                  <a:cubicBezTo>
                    <a:pt x="8065" y="18232"/>
                    <a:pt x="12626" y="17974"/>
                    <a:pt x="14466" y="15623"/>
                  </a:cubicBezTo>
                  <a:cubicBezTo>
                    <a:pt x="14582" y="15474"/>
                    <a:pt x="14689" y="15318"/>
                    <a:pt x="14777" y="15159"/>
                  </a:cubicBezTo>
                  <a:close/>
                  <a:moveTo>
                    <a:pt x="2898" y="16410"/>
                  </a:moveTo>
                  <a:lnTo>
                    <a:pt x="93" y="19992"/>
                  </a:lnTo>
                  <a:lnTo>
                    <a:pt x="391" y="21164"/>
                  </a:lnTo>
                  <a:lnTo>
                    <a:pt x="1804" y="20914"/>
                  </a:lnTo>
                  <a:lnTo>
                    <a:pt x="4609" y="17333"/>
                  </a:lnTo>
                  <a:cubicBezTo>
                    <a:pt x="4310" y="17201"/>
                    <a:pt x="4014" y="17060"/>
                    <a:pt x="3727" y="16904"/>
                  </a:cubicBezTo>
                  <a:cubicBezTo>
                    <a:pt x="3437" y="16748"/>
                    <a:pt x="3160" y="16582"/>
                    <a:pt x="2898" y="16410"/>
                  </a:cubicBezTo>
                  <a:close/>
                </a:path>
              </a:pathLst>
            </a:custGeom>
            <a:solidFill>
              <a:srgbClr val="FFFFFF"/>
            </a:solidFill>
            <a:ln w="12700" cap="flat">
              <a:noFill/>
              <a:miter lim="400000"/>
            </a:ln>
            <a:effectLst/>
          </p:spPr>
          <p:txBody>
            <a:bodyPr anchor="ctr"/>
            <a:lstStyle/>
            <a:p>
              <a:pPr algn="ctr"/>
              <a:endParaRPr/>
            </a:p>
          </p:txBody>
        </p:sp>
      </p:grpSp>
      <p:grpSp>
        <p:nvGrpSpPr>
          <p:cNvPr id="61" name="Group 30">
            <a:extLst>
              <a:ext uri="{FF2B5EF4-FFF2-40B4-BE49-F238E27FC236}">
                <a16:creationId xmlns:a16="http://schemas.microsoft.com/office/drawing/2014/main" id="{6D8E407C-66F0-41F3-86C1-365184C560FD}"/>
              </a:ext>
            </a:extLst>
          </p:cNvPr>
          <p:cNvGrpSpPr/>
          <p:nvPr/>
        </p:nvGrpSpPr>
        <p:grpSpPr>
          <a:xfrm>
            <a:off x="8220236" y="3851773"/>
            <a:ext cx="3288631" cy="951390"/>
            <a:chOff x="719138" y="4748567"/>
            <a:chExt cx="2186768" cy="951390"/>
          </a:xfrm>
        </p:grpSpPr>
        <p:sp>
          <p:nvSpPr>
            <p:cNvPr id="71" name="TextBox 31">
              <a:extLst>
                <a:ext uri="{FF2B5EF4-FFF2-40B4-BE49-F238E27FC236}">
                  <a16:creationId xmlns:a16="http://schemas.microsoft.com/office/drawing/2014/main" id="{19FA640B-810A-49F6-B533-88A0D4317F5B}"/>
                </a:ext>
              </a:extLst>
            </p:cNvPr>
            <p:cNvSpPr txBox="1"/>
            <p:nvPr/>
          </p:nvSpPr>
          <p:spPr>
            <a:xfrm>
              <a:off x="719138" y="4748567"/>
              <a:ext cx="2186768" cy="365384"/>
            </a:xfrm>
            <a:prstGeom prst="rect">
              <a:avLst/>
            </a:prstGeom>
            <a:noFill/>
          </p:spPr>
          <p:txBody>
            <a:bodyPr wrap="none" lIns="216000" tIns="0" rIns="0" bIns="0" anchor="ctr" anchorCtr="0">
              <a:normAutofit/>
            </a:bodyPr>
            <a:lstStyle/>
            <a:p>
              <a:r>
                <a:rPr lang="zh-CN" altLang="en-US" sz="1600" b="1">
                  <a:solidFill>
                    <a:schemeClr val="accent4">
                      <a:lumMod val="100000"/>
                    </a:schemeClr>
                  </a:solidFill>
                </a:rPr>
                <a:t>标题文本预设</a:t>
              </a:r>
            </a:p>
          </p:txBody>
        </p:sp>
        <p:sp>
          <p:nvSpPr>
            <p:cNvPr id="72" name="TextBox 32">
              <a:extLst>
                <a:ext uri="{FF2B5EF4-FFF2-40B4-BE49-F238E27FC236}">
                  <a16:creationId xmlns:a16="http://schemas.microsoft.com/office/drawing/2014/main" id="{FFA14C49-8C4A-45A6-920C-229210A27685}"/>
                </a:ext>
              </a:extLst>
            </p:cNvPr>
            <p:cNvSpPr txBox="1">
              <a:spLocks/>
            </p:cNvSpPr>
            <p:nvPr/>
          </p:nvSpPr>
          <p:spPr>
            <a:xfrm>
              <a:off x="719138" y="5113949"/>
              <a:ext cx="2186768" cy="586008"/>
            </a:xfrm>
            <a:prstGeom prst="rect">
              <a:avLst/>
            </a:prstGeom>
          </p:spPr>
          <p:txBody>
            <a:bodyPr vert="horz" wrap="square" lIns="216000" tIns="0" rIns="0" bIns="0" anchor="ctr" anchorCtr="0">
              <a:normAutofit/>
            </a:bodyPr>
            <a:lstStyle/>
            <a:p>
              <a:pPr algn="l">
                <a:lnSpc>
                  <a:spcPct val="120000"/>
                </a:lnSpc>
              </a:pPr>
              <a:r>
                <a:rPr lang="zh-CN" altLang="en-US" sz="1000">
                  <a:solidFill>
                    <a:schemeClr val="dk1">
                      <a:lumMod val="100000"/>
                    </a:schemeClr>
                  </a:solidFill>
                </a:rPr>
                <a:t>此部分内容作为文字排版占位显示 </a:t>
              </a:r>
              <a:br>
                <a:rPr lang="zh-CN" altLang="en-US" sz="1000">
                  <a:solidFill>
                    <a:schemeClr val="dk1">
                      <a:lumMod val="100000"/>
                    </a:schemeClr>
                  </a:solidFill>
                </a:rPr>
              </a:br>
              <a:r>
                <a:rPr lang="zh-CN" altLang="en-US" sz="1000">
                  <a:solidFill>
                    <a:schemeClr val="dk1">
                      <a:lumMod val="100000"/>
                    </a:schemeClr>
                  </a:solidFill>
                </a:rPr>
                <a:t>（建议使用主题字体）</a:t>
              </a:r>
            </a:p>
          </p:txBody>
        </p:sp>
      </p:grpSp>
      <p:grpSp>
        <p:nvGrpSpPr>
          <p:cNvPr id="62" name="Group 33">
            <a:extLst>
              <a:ext uri="{FF2B5EF4-FFF2-40B4-BE49-F238E27FC236}">
                <a16:creationId xmlns:a16="http://schemas.microsoft.com/office/drawing/2014/main" id="{7003F258-B146-497E-A26B-FC1257AF4FB1}"/>
              </a:ext>
            </a:extLst>
          </p:cNvPr>
          <p:cNvGrpSpPr/>
          <p:nvPr/>
        </p:nvGrpSpPr>
        <p:grpSpPr>
          <a:xfrm>
            <a:off x="867857" y="2504799"/>
            <a:ext cx="3207411" cy="951390"/>
            <a:chOff x="719138" y="4748567"/>
            <a:chExt cx="2186768" cy="951390"/>
          </a:xfrm>
        </p:grpSpPr>
        <p:sp>
          <p:nvSpPr>
            <p:cNvPr id="69" name="TextBox 34">
              <a:extLst>
                <a:ext uri="{FF2B5EF4-FFF2-40B4-BE49-F238E27FC236}">
                  <a16:creationId xmlns:a16="http://schemas.microsoft.com/office/drawing/2014/main" id="{3968A411-F898-4F2C-AEF4-847E31BDEBB9}"/>
                </a:ext>
              </a:extLst>
            </p:cNvPr>
            <p:cNvSpPr txBox="1"/>
            <p:nvPr/>
          </p:nvSpPr>
          <p:spPr>
            <a:xfrm>
              <a:off x="719138" y="4748567"/>
              <a:ext cx="2186768" cy="365384"/>
            </a:xfrm>
            <a:prstGeom prst="rect">
              <a:avLst/>
            </a:prstGeom>
            <a:noFill/>
          </p:spPr>
          <p:txBody>
            <a:bodyPr wrap="none" lIns="0" tIns="0" rIns="216000" bIns="0" anchor="ctr" anchorCtr="0">
              <a:normAutofit/>
            </a:bodyPr>
            <a:lstStyle/>
            <a:p>
              <a:pPr algn="r"/>
              <a:r>
                <a:rPr lang="zh-CN" altLang="en-US" sz="1600" b="1">
                  <a:solidFill>
                    <a:schemeClr val="accent3">
                      <a:lumMod val="100000"/>
                    </a:schemeClr>
                  </a:solidFill>
                </a:rPr>
                <a:t>标题文本预设</a:t>
              </a:r>
            </a:p>
          </p:txBody>
        </p:sp>
        <p:sp>
          <p:nvSpPr>
            <p:cNvPr id="70" name="TextBox 35">
              <a:extLst>
                <a:ext uri="{FF2B5EF4-FFF2-40B4-BE49-F238E27FC236}">
                  <a16:creationId xmlns:a16="http://schemas.microsoft.com/office/drawing/2014/main" id="{1658E4ED-EE59-4D5A-A6BC-EAB118573168}"/>
                </a:ext>
              </a:extLst>
            </p:cNvPr>
            <p:cNvSpPr txBox="1">
              <a:spLocks/>
            </p:cNvSpPr>
            <p:nvPr/>
          </p:nvSpPr>
          <p:spPr>
            <a:xfrm>
              <a:off x="719138" y="5113949"/>
              <a:ext cx="2186768" cy="586008"/>
            </a:xfrm>
            <a:prstGeom prst="rect">
              <a:avLst/>
            </a:prstGeom>
          </p:spPr>
          <p:txBody>
            <a:bodyPr vert="horz" wrap="square" lIns="0" tIns="0" rIns="216000" bIns="0" anchor="ctr" anchorCtr="0">
              <a:normAutofit/>
            </a:bodyPr>
            <a:lstStyle/>
            <a:p>
              <a:pPr algn="r">
                <a:lnSpc>
                  <a:spcPct val="120000"/>
                </a:lnSpc>
              </a:pPr>
              <a:r>
                <a:rPr lang="zh-CN" altLang="en-US" sz="1000">
                  <a:solidFill>
                    <a:schemeClr val="dk1">
                      <a:lumMod val="100000"/>
                    </a:schemeClr>
                  </a:solidFill>
                </a:rPr>
                <a:t>此部分内容作为文字排版占位显示 </a:t>
              </a:r>
              <a:br>
                <a:rPr lang="zh-CN" altLang="en-US" sz="1000">
                  <a:solidFill>
                    <a:schemeClr val="dk1">
                      <a:lumMod val="100000"/>
                    </a:schemeClr>
                  </a:solidFill>
                </a:rPr>
              </a:br>
              <a:r>
                <a:rPr lang="zh-CN" altLang="en-US" sz="1000">
                  <a:solidFill>
                    <a:schemeClr val="dk1">
                      <a:lumMod val="100000"/>
                    </a:schemeClr>
                  </a:solidFill>
                </a:rPr>
                <a:t>（建议使用主题字体）</a:t>
              </a:r>
            </a:p>
          </p:txBody>
        </p:sp>
      </p:grpSp>
      <p:grpSp>
        <p:nvGrpSpPr>
          <p:cNvPr id="63" name="Group 36">
            <a:extLst>
              <a:ext uri="{FF2B5EF4-FFF2-40B4-BE49-F238E27FC236}">
                <a16:creationId xmlns:a16="http://schemas.microsoft.com/office/drawing/2014/main" id="{AFF92A9C-A08A-4966-9CEE-EA8911EA702E}"/>
              </a:ext>
            </a:extLst>
          </p:cNvPr>
          <p:cNvGrpSpPr/>
          <p:nvPr/>
        </p:nvGrpSpPr>
        <p:grpSpPr>
          <a:xfrm>
            <a:off x="7109209" y="1515326"/>
            <a:ext cx="4099359" cy="682704"/>
            <a:chOff x="719138" y="4748567"/>
            <a:chExt cx="2186768" cy="682704"/>
          </a:xfrm>
        </p:grpSpPr>
        <p:sp>
          <p:nvSpPr>
            <p:cNvPr id="67" name="TextBox 37">
              <a:extLst>
                <a:ext uri="{FF2B5EF4-FFF2-40B4-BE49-F238E27FC236}">
                  <a16:creationId xmlns:a16="http://schemas.microsoft.com/office/drawing/2014/main" id="{1EDC3A0A-6443-493E-A91A-23884CB32DA7}"/>
                </a:ext>
              </a:extLst>
            </p:cNvPr>
            <p:cNvSpPr txBox="1"/>
            <p:nvPr/>
          </p:nvSpPr>
          <p:spPr>
            <a:xfrm>
              <a:off x="719138" y="4748567"/>
              <a:ext cx="2186768" cy="365384"/>
            </a:xfrm>
            <a:prstGeom prst="rect">
              <a:avLst/>
            </a:prstGeom>
            <a:noFill/>
          </p:spPr>
          <p:txBody>
            <a:bodyPr wrap="none" lIns="216000" tIns="0" rIns="0" bIns="0" anchor="ctr" anchorCtr="0">
              <a:normAutofit/>
            </a:bodyPr>
            <a:lstStyle/>
            <a:p>
              <a:r>
                <a:rPr lang="zh-CN" altLang="en-US" sz="1600" b="1">
                  <a:solidFill>
                    <a:schemeClr val="accent1">
                      <a:lumMod val="100000"/>
                    </a:schemeClr>
                  </a:solidFill>
                </a:rPr>
                <a:t>标题文本预设</a:t>
              </a:r>
            </a:p>
          </p:txBody>
        </p:sp>
        <p:sp>
          <p:nvSpPr>
            <p:cNvPr id="68" name="TextBox 38">
              <a:extLst>
                <a:ext uri="{FF2B5EF4-FFF2-40B4-BE49-F238E27FC236}">
                  <a16:creationId xmlns:a16="http://schemas.microsoft.com/office/drawing/2014/main" id="{65902150-DF56-49CC-8F72-8261D3324D5C}"/>
                </a:ext>
              </a:extLst>
            </p:cNvPr>
            <p:cNvSpPr txBox="1">
              <a:spLocks/>
            </p:cNvSpPr>
            <p:nvPr/>
          </p:nvSpPr>
          <p:spPr>
            <a:xfrm>
              <a:off x="719138" y="5113949"/>
              <a:ext cx="2186768" cy="317322"/>
            </a:xfrm>
            <a:prstGeom prst="rect">
              <a:avLst/>
            </a:prstGeom>
          </p:spPr>
          <p:txBody>
            <a:bodyPr vert="horz" wrap="square" lIns="216000" tIns="0" rIns="0" bIns="0" anchor="ctr" anchorCtr="0">
              <a:normAutofit/>
            </a:bodyPr>
            <a:lstStyle/>
            <a:p>
              <a:pPr algn="l">
                <a:lnSpc>
                  <a:spcPct val="120000"/>
                </a:lnSpc>
              </a:pPr>
              <a:r>
                <a:rPr lang="zh-CN" altLang="en-US" sz="1000">
                  <a:solidFill>
                    <a:schemeClr val="dk1">
                      <a:lumMod val="100000"/>
                    </a:schemeClr>
                  </a:solidFill>
                </a:rPr>
                <a:t>此部分内容作为文字排版占位显示 （建议使用主题字体）</a:t>
              </a:r>
            </a:p>
          </p:txBody>
        </p:sp>
      </p:grpSp>
      <p:grpSp>
        <p:nvGrpSpPr>
          <p:cNvPr id="64" name="Group 39">
            <a:extLst>
              <a:ext uri="{FF2B5EF4-FFF2-40B4-BE49-F238E27FC236}">
                <a16:creationId xmlns:a16="http://schemas.microsoft.com/office/drawing/2014/main" id="{F6408922-7A48-4300-925D-6676E5C95A6D}"/>
              </a:ext>
            </a:extLst>
          </p:cNvPr>
          <p:cNvGrpSpPr/>
          <p:nvPr/>
        </p:nvGrpSpPr>
        <p:grpSpPr>
          <a:xfrm>
            <a:off x="970717" y="4977805"/>
            <a:ext cx="4099359" cy="682704"/>
            <a:chOff x="719138" y="4748567"/>
            <a:chExt cx="2186768" cy="682704"/>
          </a:xfrm>
        </p:grpSpPr>
        <p:sp>
          <p:nvSpPr>
            <p:cNvPr id="65" name="TextBox 40">
              <a:extLst>
                <a:ext uri="{FF2B5EF4-FFF2-40B4-BE49-F238E27FC236}">
                  <a16:creationId xmlns:a16="http://schemas.microsoft.com/office/drawing/2014/main" id="{2BE518CE-4DFD-4770-A12D-AE5B60B7FD7E}"/>
                </a:ext>
              </a:extLst>
            </p:cNvPr>
            <p:cNvSpPr txBox="1"/>
            <p:nvPr/>
          </p:nvSpPr>
          <p:spPr>
            <a:xfrm>
              <a:off x="719138" y="4748567"/>
              <a:ext cx="2186768" cy="365384"/>
            </a:xfrm>
            <a:prstGeom prst="rect">
              <a:avLst/>
            </a:prstGeom>
            <a:noFill/>
          </p:spPr>
          <p:txBody>
            <a:bodyPr wrap="none" lIns="216000" tIns="0" rIns="216000" bIns="0" anchor="ctr" anchorCtr="0">
              <a:normAutofit/>
            </a:bodyPr>
            <a:lstStyle/>
            <a:p>
              <a:pPr algn="r"/>
              <a:r>
                <a:rPr lang="zh-CN" altLang="en-US" sz="1600" b="1">
                  <a:solidFill>
                    <a:schemeClr val="accent2">
                      <a:lumMod val="100000"/>
                    </a:schemeClr>
                  </a:solidFill>
                </a:rPr>
                <a:t>标题文本预设</a:t>
              </a:r>
            </a:p>
          </p:txBody>
        </p:sp>
        <p:sp>
          <p:nvSpPr>
            <p:cNvPr id="66" name="TextBox 41">
              <a:extLst>
                <a:ext uri="{FF2B5EF4-FFF2-40B4-BE49-F238E27FC236}">
                  <a16:creationId xmlns:a16="http://schemas.microsoft.com/office/drawing/2014/main" id="{6CC07E36-23B0-4C41-8487-1CB5115FAF84}"/>
                </a:ext>
              </a:extLst>
            </p:cNvPr>
            <p:cNvSpPr txBox="1">
              <a:spLocks/>
            </p:cNvSpPr>
            <p:nvPr/>
          </p:nvSpPr>
          <p:spPr>
            <a:xfrm>
              <a:off x="719138" y="5113949"/>
              <a:ext cx="2186768" cy="317322"/>
            </a:xfrm>
            <a:prstGeom prst="rect">
              <a:avLst/>
            </a:prstGeom>
          </p:spPr>
          <p:txBody>
            <a:bodyPr vert="horz" wrap="square" lIns="216000" tIns="0" rIns="216000" bIns="0" anchor="ctr" anchorCtr="0">
              <a:normAutofit/>
            </a:bodyPr>
            <a:lstStyle/>
            <a:p>
              <a:pPr algn="r">
                <a:lnSpc>
                  <a:spcPct val="120000"/>
                </a:lnSpc>
              </a:pPr>
              <a:r>
                <a:rPr lang="zh-CN" altLang="en-US" sz="1000">
                  <a:solidFill>
                    <a:schemeClr val="dk1">
                      <a:lumMod val="100000"/>
                    </a:schemeClr>
                  </a:solidFill>
                </a:rPr>
                <a:t>此部分内容作为文字排版占位显示 （建议使用主题字体）</a:t>
              </a:r>
            </a:p>
          </p:txBody>
        </p:sp>
      </p:grpSp>
    </p:spTree>
    <p:extLst>
      <p:ext uri="{BB962C8B-B14F-4D97-AF65-F5344CB8AC3E}">
        <p14:creationId xmlns:p14="http://schemas.microsoft.com/office/powerpoint/2010/main" val="3010688118"/>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10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125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15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175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200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childTnLst>
                          </p:cTn>
                        </p:par>
                        <p:par>
                          <p:cTn id="30" fill="hold">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49"/>
                                        </p:tgtEl>
                                        <p:attrNameLst>
                                          <p:attrName>style.visibility</p:attrName>
                                        </p:attrNameLst>
                                      </p:cBhvr>
                                      <p:to>
                                        <p:strVal val="visible"/>
                                      </p:to>
                                    </p:set>
                                    <p:anim calcmode="lin" valueType="num">
                                      <p:cBhvr>
                                        <p:cTn id="33" dur="500" fill="hold"/>
                                        <p:tgtEl>
                                          <p:spTgt spid="49"/>
                                        </p:tgtEl>
                                        <p:attrNameLst>
                                          <p:attrName>ppt_w</p:attrName>
                                        </p:attrNameLst>
                                      </p:cBhvr>
                                      <p:tavLst>
                                        <p:tav tm="0">
                                          <p:val>
                                            <p:fltVal val="0"/>
                                          </p:val>
                                        </p:tav>
                                        <p:tav tm="100000">
                                          <p:val>
                                            <p:strVal val="#ppt_w"/>
                                          </p:val>
                                        </p:tav>
                                      </p:tavLst>
                                    </p:anim>
                                    <p:anim calcmode="lin" valueType="num">
                                      <p:cBhvr>
                                        <p:cTn id="34" dur="500" fill="hold"/>
                                        <p:tgtEl>
                                          <p:spTgt spid="49"/>
                                        </p:tgtEl>
                                        <p:attrNameLst>
                                          <p:attrName>ppt_h</p:attrName>
                                        </p:attrNameLst>
                                      </p:cBhvr>
                                      <p:tavLst>
                                        <p:tav tm="0">
                                          <p:val>
                                            <p:fltVal val="0"/>
                                          </p:val>
                                        </p:tav>
                                        <p:tav tm="100000">
                                          <p:val>
                                            <p:strVal val="#ppt_h"/>
                                          </p:val>
                                        </p:tav>
                                      </p:tavLst>
                                    </p:anim>
                                    <p:animEffect transition="in" filter="fade">
                                      <p:cBhvr>
                                        <p:cTn id="35" dur="500"/>
                                        <p:tgtEl>
                                          <p:spTgt spid="49"/>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50"/>
                                        </p:tgtEl>
                                        <p:attrNameLst>
                                          <p:attrName>style.visibility</p:attrName>
                                        </p:attrNameLst>
                                      </p:cBhvr>
                                      <p:to>
                                        <p:strVal val="visible"/>
                                      </p:to>
                                    </p:set>
                                    <p:anim calcmode="lin" valueType="num">
                                      <p:cBhvr>
                                        <p:cTn id="39" dur="500" fill="hold"/>
                                        <p:tgtEl>
                                          <p:spTgt spid="50"/>
                                        </p:tgtEl>
                                        <p:attrNameLst>
                                          <p:attrName>ppt_w</p:attrName>
                                        </p:attrNameLst>
                                      </p:cBhvr>
                                      <p:tavLst>
                                        <p:tav tm="0">
                                          <p:val>
                                            <p:fltVal val="0"/>
                                          </p:val>
                                        </p:tav>
                                        <p:tav tm="100000">
                                          <p:val>
                                            <p:strVal val="#ppt_w"/>
                                          </p:val>
                                        </p:tav>
                                      </p:tavLst>
                                    </p:anim>
                                    <p:anim calcmode="lin" valueType="num">
                                      <p:cBhvr>
                                        <p:cTn id="40" dur="500" fill="hold"/>
                                        <p:tgtEl>
                                          <p:spTgt spid="50"/>
                                        </p:tgtEl>
                                        <p:attrNameLst>
                                          <p:attrName>ppt_h</p:attrName>
                                        </p:attrNameLst>
                                      </p:cBhvr>
                                      <p:tavLst>
                                        <p:tav tm="0">
                                          <p:val>
                                            <p:fltVal val="0"/>
                                          </p:val>
                                        </p:tav>
                                        <p:tav tm="100000">
                                          <p:val>
                                            <p:strVal val="#ppt_h"/>
                                          </p:val>
                                        </p:tav>
                                      </p:tavLst>
                                    </p:anim>
                                    <p:animEffect transition="in" filter="fade">
                                      <p:cBhvr>
                                        <p:cTn id="41" dur="500"/>
                                        <p:tgtEl>
                                          <p:spTgt spid="50"/>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51"/>
                                        </p:tgtEl>
                                        <p:attrNameLst>
                                          <p:attrName>style.visibility</p:attrName>
                                        </p:attrNameLst>
                                      </p:cBhvr>
                                      <p:to>
                                        <p:strVal val="visible"/>
                                      </p:to>
                                    </p:set>
                                    <p:anim calcmode="lin" valueType="num">
                                      <p:cBhvr>
                                        <p:cTn id="45" dur="500" fill="hold"/>
                                        <p:tgtEl>
                                          <p:spTgt spid="51"/>
                                        </p:tgtEl>
                                        <p:attrNameLst>
                                          <p:attrName>ppt_w</p:attrName>
                                        </p:attrNameLst>
                                      </p:cBhvr>
                                      <p:tavLst>
                                        <p:tav tm="0">
                                          <p:val>
                                            <p:fltVal val="0"/>
                                          </p:val>
                                        </p:tav>
                                        <p:tav tm="100000">
                                          <p:val>
                                            <p:strVal val="#ppt_w"/>
                                          </p:val>
                                        </p:tav>
                                      </p:tavLst>
                                    </p:anim>
                                    <p:anim calcmode="lin" valueType="num">
                                      <p:cBhvr>
                                        <p:cTn id="46" dur="500" fill="hold"/>
                                        <p:tgtEl>
                                          <p:spTgt spid="51"/>
                                        </p:tgtEl>
                                        <p:attrNameLst>
                                          <p:attrName>ppt_h</p:attrName>
                                        </p:attrNameLst>
                                      </p:cBhvr>
                                      <p:tavLst>
                                        <p:tav tm="0">
                                          <p:val>
                                            <p:fltVal val="0"/>
                                          </p:val>
                                        </p:tav>
                                        <p:tav tm="100000">
                                          <p:val>
                                            <p:strVal val="#ppt_h"/>
                                          </p:val>
                                        </p:tav>
                                      </p:tavLst>
                                    </p:anim>
                                    <p:animEffect transition="in" filter="fade">
                                      <p:cBhvr>
                                        <p:cTn id="47" dur="500"/>
                                        <p:tgtEl>
                                          <p:spTgt spid="51"/>
                                        </p:tgtEl>
                                      </p:cBhvr>
                                    </p:animEffect>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52"/>
                                        </p:tgtEl>
                                        <p:attrNameLst>
                                          <p:attrName>style.visibility</p:attrName>
                                        </p:attrNameLst>
                                      </p:cBhvr>
                                      <p:to>
                                        <p:strVal val="visible"/>
                                      </p:to>
                                    </p:set>
                                    <p:anim calcmode="lin" valueType="num">
                                      <p:cBhvr>
                                        <p:cTn id="51" dur="500" fill="hold"/>
                                        <p:tgtEl>
                                          <p:spTgt spid="52"/>
                                        </p:tgtEl>
                                        <p:attrNameLst>
                                          <p:attrName>ppt_w</p:attrName>
                                        </p:attrNameLst>
                                      </p:cBhvr>
                                      <p:tavLst>
                                        <p:tav tm="0">
                                          <p:val>
                                            <p:fltVal val="0"/>
                                          </p:val>
                                        </p:tav>
                                        <p:tav tm="100000">
                                          <p:val>
                                            <p:strVal val="#ppt_w"/>
                                          </p:val>
                                        </p:tav>
                                      </p:tavLst>
                                    </p:anim>
                                    <p:anim calcmode="lin" valueType="num">
                                      <p:cBhvr>
                                        <p:cTn id="52" dur="500" fill="hold"/>
                                        <p:tgtEl>
                                          <p:spTgt spid="52"/>
                                        </p:tgtEl>
                                        <p:attrNameLst>
                                          <p:attrName>ppt_h</p:attrName>
                                        </p:attrNameLst>
                                      </p:cBhvr>
                                      <p:tavLst>
                                        <p:tav tm="0">
                                          <p:val>
                                            <p:fltVal val="0"/>
                                          </p:val>
                                        </p:tav>
                                        <p:tav tm="100000">
                                          <p:val>
                                            <p:strVal val="#ppt_h"/>
                                          </p:val>
                                        </p:tav>
                                      </p:tavLst>
                                    </p:anim>
                                    <p:animEffect transition="in" filter="fade">
                                      <p:cBhvr>
                                        <p:cTn id="53" dur="500"/>
                                        <p:tgtEl>
                                          <p:spTgt spid="52"/>
                                        </p:tgtEl>
                                      </p:cBhvr>
                                    </p:animEffect>
                                  </p:childTnLst>
                                </p:cTn>
                              </p:par>
                            </p:childTnLst>
                          </p:cTn>
                        </p:par>
                        <p:par>
                          <p:cTn id="54" fill="hold">
                            <p:stCondLst>
                              <p:cond delay="5000"/>
                            </p:stCondLst>
                            <p:childTnLst>
                              <p:par>
                                <p:cTn id="55" presetID="53" presetClass="entr" presetSubtype="16" fill="hold" grpId="0" nodeType="afterEffect">
                                  <p:stCondLst>
                                    <p:cond delay="0"/>
                                  </p:stCondLst>
                                  <p:childTnLst>
                                    <p:set>
                                      <p:cBhvr>
                                        <p:cTn id="56" dur="1" fill="hold">
                                          <p:stCondLst>
                                            <p:cond delay="0"/>
                                          </p:stCondLst>
                                        </p:cTn>
                                        <p:tgtEl>
                                          <p:spTgt spid="53"/>
                                        </p:tgtEl>
                                        <p:attrNameLst>
                                          <p:attrName>style.visibility</p:attrName>
                                        </p:attrNameLst>
                                      </p:cBhvr>
                                      <p:to>
                                        <p:strVal val="visible"/>
                                      </p:to>
                                    </p:set>
                                    <p:anim calcmode="lin" valueType="num">
                                      <p:cBhvr>
                                        <p:cTn id="57" dur="500" fill="hold"/>
                                        <p:tgtEl>
                                          <p:spTgt spid="53"/>
                                        </p:tgtEl>
                                        <p:attrNameLst>
                                          <p:attrName>ppt_w</p:attrName>
                                        </p:attrNameLst>
                                      </p:cBhvr>
                                      <p:tavLst>
                                        <p:tav tm="0">
                                          <p:val>
                                            <p:fltVal val="0"/>
                                          </p:val>
                                        </p:tav>
                                        <p:tav tm="100000">
                                          <p:val>
                                            <p:strVal val="#ppt_w"/>
                                          </p:val>
                                        </p:tav>
                                      </p:tavLst>
                                    </p:anim>
                                    <p:anim calcmode="lin" valueType="num">
                                      <p:cBhvr>
                                        <p:cTn id="58" dur="500" fill="hold"/>
                                        <p:tgtEl>
                                          <p:spTgt spid="53"/>
                                        </p:tgtEl>
                                        <p:attrNameLst>
                                          <p:attrName>ppt_h</p:attrName>
                                        </p:attrNameLst>
                                      </p:cBhvr>
                                      <p:tavLst>
                                        <p:tav tm="0">
                                          <p:val>
                                            <p:fltVal val="0"/>
                                          </p:val>
                                        </p:tav>
                                        <p:tav tm="100000">
                                          <p:val>
                                            <p:strVal val="#ppt_h"/>
                                          </p:val>
                                        </p:tav>
                                      </p:tavLst>
                                    </p:anim>
                                    <p:animEffect transition="in" filter="fade">
                                      <p:cBhvr>
                                        <p:cTn id="59" dur="500"/>
                                        <p:tgtEl>
                                          <p:spTgt spid="53"/>
                                        </p:tgtEl>
                                      </p:cBhvr>
                                    </p:animEffect>
                                  </p:childTnLst>
                                </p:cTn>
                              </p:par>
                            </p:childTnLst>
                          </p:cTn>
                        </p:par>
                        <p:par>
                          <p:cTn id="60" fill="hold">
                            <p:stCondLst>
                              <p:cond delay="5500"/>
                            </p:stCondLst>
                            <p:childTnLst>
                              <p:par>
                                <p:cTn id="61" presetID="53" presetClass="entr" presetSubtype="16" fill="hold" grpId="0" nodeType="afterEffect">
                                  <p:stCondLst>
                                    <p:cond delay="0"/>
                                  </p:stCondLst>
                                  <p:childTnLst>
                                    <p:set>
                                      <p:cBhvr>
                                        <p:cTn id="62" dur="1" fill="hold">
                                          <p:stCondLst>
                                            <p:cond delay="0"/>
                                          </p:stCondLst>
                                        </p:cTn>
                                        <p:tgtEl>
                                          <p:spTgt spid="54"/>
                                        </p:tgtEl>
                                        <p:attrNameLst>
                                          <p:attrName>style.visibility</p:attrName>
                                        </p:attrNameLst>
                                      </p:cBhvr>
                                      <p:to>
                                        <p:strVal val="visible"/>
                                      </p:to>
                                    </p:set>
                                    <p:anim calcmode="lin" valueType="num">
                                      <p:cBhvr>
                                        <p:cTn id="63" dur="500" fill="hold"/>
                                        <p:tgtEl>
                                          <p:spTgt spid="54"/>
                                        </p:tgtEl>
                                        <p:attrNameLst>
                                          <p:attrName>ppt_w</p:attrName>
                                        </p:attrNameLst>
                                      </p:cBhvr>
                                      <p:tavLst>
                                        <p:tav tm="0">
                                          <p:val>
                                            <p:fltVal val="0"/>
                                          </p:val>
                                        </p:tav>
                                        <p:tav tm="100000">
                                          <p:val>
                                            <p:strVal val="#ppt_w"/>
                                          </p:val>
                                        </p:tav>
                                      </p:tavLst>
                                    </p:anim>
                                    <p:anim calcmode="lin" valueType="num">
                                      <p:cBhvr>
                                        <p:cTn id="64" dur="500" fill="hold"/>
                                        <p:tgtEl>
                                          <p:spTgt spid="54"/>
                                        </p:tgtEl>
                                        <p:attrNameLst>
                                          <p:attrName>ppt_h</p:attrName>
                                        </p:attrNameLst>
                                      </p:cBhvr>
                                      <p:tavLst>
                                        <p:tav tm="0">
                                          <p:val>
                                            <p:fltVal val="0"/>
                                          </p:val>
                                        </p:tav>
                                        <p:tav tm="100000">
                                          <p:val>
                                            <p:strVal val="#ppt_h"/>
                                          </p:val>
                                        </p:tav>
                                      </p:tavLst>
                                    </p:anim>
                                    <p:animEffect transition="in" filter="fade">
                                      <p:cBhvr>
                                        <p:cTn id="65" dur="500"/>
                                        <p:tgtEl>
                                          <p:spTgt spid="54"/>
                                        </p:tgtEl>
                                      </p:cBhvr>
                                    </p:animEffect>
                                  </p:childTnLst>
                                </p:cTn>
                              </p:par>
                            </p:childTnLst>
                          </p:cTn>
                        </p:par>
                        <p:par>
                          <p:cTn id="66" fill="hold">
                            <p:stCondLst>
                              <p:cond delay="6000"/>
                            </p:stCondLst>
                            <p:childTnLst>
                              <p:par>
                                <p:cTn id="67" presetID="53" presetClass="entr" presetSubtype="16" fill="hold" grpId="0" nodeType="afterEffect">
                                  <p:stCondLst>
                                    <p:cond delay="0"/>
                                  </p:stCondLst>
                                  <p:childTnLst>
                                    <p:set>
                                      <p:cBhvr>
                                        <p:cTn id="68" dur="1" fill="hold">
                                          <p:stCondLst>
                                            <p:cond delay="0"/>
                                          </p:stCondLst>
                                        </p:cTn>
                                        <p:tgtEl>
                                          <p:spTgt spid="55"/>
                                        </p:tgtEl>
                                        <p:attrNameLst>
                                          <p:attrName>style.visibility</p:attrName>
                                        </p:attrNameLst>
                                      </p:cBhvr>
                                      <p:to>
                                        <p:strVal val="visible"/>
                                      </p:to>
                                    </p:set>
                                    <p:anim calcmode="lin" valueType="num">
                                      <p:cBhvr>
                                        <p:cTn id="69" dur="500" fill="hold"/>
                                        <p:tgtEl>
                                          <p:spTgt spid="55"/>
                                        </p:tgtEl>
                                        <p:attrNameLst>
                                          <p:attrName>ppt_w</p:attrName>
                                        </p:attrNameLst>
                                      </p:cBhvr>
                                      <p:tavLst>
                                        <p:tav tm="0">
                                          <p:val>
                                            <p:fltVal val="0"/>
                                          </p:val>
                                        </p:tav>
                                        <p:tav tm="100000">
                                          <p:val>
                                            <p:strVal val="#ppt_w"/>
                                          </p:val>
                                        </p:tav>
                                      </p:tavLst>
                                    </p:anim>
                                    <p:anim calcmode="lin" valueType="num">
                                      <p:cBhvr>
                                        <p:cTn id="70" dur="500" fill="hold"/>
                                        <p:tgtEl>
                                          <p:spTgt spid="55"/>
                                        </p:tgtEl>
                                        <p:attrNameLst>
                                          <p:attrName>ppt_h</p:attrName>
                                        </p:attrNameLst>
                                      </p:cBhvr>
                                      <p:tavLst>
                                        <p:tav tm="0">
                                          <p:val>
                                            <p:fltVal val="0"/>
                                          </p:val>
                                        </p:tav>
                                        <p:tav tm="100000">
                                          <p:val>
                                            <p:strVal val="#ppt_h"/>
                                          </p:val>
                                        </p:tav>
                                      </p:tavLst>
                                    </p:anim>
                                    <p:animEffect transition="in" filter="fade">
                                      <p:cBhvr>
                                        <p:cTn id="71" dur="500"/>
                                        <p:tgtEl>
                                          <p:spTgt spid="55"/>
                                        </p:tgtEl>
                                      </p:cBhvr>
                                    </p:animEffect>
                                  </p:childTnLst>
                                </p:cTn>
                              </p:par>
                            </p:childTnLst>
                          </p:cTn>
                        </p:par>
                        <p:par>
                          <p:cTn id="72" fill="hold">
                            <p:stCondLst>
                              <p:cond delay="6500"/>
                            </p:stCondLst>
                            <p:childTnLst>
                              <p:par>
                                <p:cTn id="73" presetID="53" presetClass="entr" presetSubtype="16" fill="hold" grpId="0" nodeType="afterEffect">
                                  <p:stCondLst>
                                    <p:cond delay="0"/>
                                  </p:stCondLst>
                                  <p:childTnLst>
                                    <p:set>
                                      <p:cBhvr>
                                        <p:cTn id="74" dur="1" fill="hold">
                                          <p:stCondLst>
                                            <p:cond delay="0"/>
                                          </p:stCondLst>
                                        </p:cTn>
                                        <p:tgtEl>
                                          <p:spTgt spid="56"/>
                                        </p:tgtEl>
                                        <p:attrNameLst>
                                          <p:attrName>style.visibility</p:attrName>
                                        </p:attrNameLst>
                                      </p:cBhvr>
                                      <p:to>
                                        <p:strVal val="visible"/>
                                      </p:to>
                                    </p:set>
                                    <p:anim calcmode="lin" valueType="num">
                                      <p:cBhvr>
                                        <p:cTn id="75" dur="500" fill="hold"/>
                                        <p:tgtEl>
                                          <p:spTgt spid="56"/>
                                        </p:tgtEl>
                                        <p:attrNameLst>
                                          <p:attrName>ppt_w</p:attrName>
                                        </p:attrNameLst>
                                      </p:cBhvr>
                                      <p:tavLst>
                                        <p:tav tm="0">
                                          <p:val>
                                            <p:fltVal val="0"/>
                                          </p:val>
                                        </p:tav>
                                        <p:tav tm="100000">
                                          <p:val>
                                            <p:strVal val="#ppt_w"/>
                                          </p:val>
                                        </p:tav>
                                      </p:tavLst>
                                    </p:anim>
                                    <p:anim calcmode="lin" valueType="num">
                                      <p:cBhvr>
                                        <p:cTn id="76" dur="500" fill="hold"/>
                                        <p:tgtEl>
                                          <p:spTgt spid="56"/>
                                        </p:tgtEl>
                                        <p:attrNameLst>
                                          <p:attrName>ppt_h</p:attrName>
                                        </p:attrNameLst>
                                      </p:cBhvr>
                                      <p:tavLst>
                                        <p:tav tm="0">
                                          <p:val>
                                            <p:fltVal val="0"/>
                                          </p:val>
                                        </p:tav>
                                        <p:tav tm="100000">
                                          <p:val>
                                            <p:strVal val="#ppt_h"/>
                                          </p:val>
                                        </p:tav>
                                      </p:tavLst>
                                    </p:anim>
                                    <p:animEffect transition="in" filter="fade">
                                      <p:cBhvr>
                                        <p:cTn id="77" dur="500"/>
                                        <p:tgtEl>
                                          <p:spTgt spid="56"/>
                                        </p:tgtEl>
                                      </p:cBhvr>
                                    </p:animEffect>
                                  </p:childTnLst>
                                </p:cTn>
                              </p:par>
                            </p:childTnLst>
                          </p:cTn>
                        </p:par>
                        <p:par>
                          <p:cTn id="78" fill="hold">
                            <p:stCondLst>
                              <p:cond delay="7000"/>
                            </p:stCondLst>
                            <p:childTnLst>
                              <p:par>
                                <p:cTn id="79" presetID="53" presetClass="entr" presetSubtype="16" fill="hold" nodeType="afterEffect">
                                  <p:stCondLst>
                                    <p:cond delay="0"/>
                                  </p:stCondLst>
                                  <p:childTnLst>
                                    <p:set>
                                      <p:cBhvr>
                                        <p:cTn id="80" dur="1" fill="hold">
                                          <p:stCondLst>
                                            <p:cond delay="0"/>
                                          </p:stCondLst>
                                        </p:cTn>
                                        <p:tgtEl>
                                          <p:spTgt spid="57"/>
                                        </p:tgtEl>
                                        <p:attrNameLst>
                                          <p:attrName>style.visibility</p:attrName>
                                        </p:attrNameLst>
                                      </p:cBhvr>
                                      <p:to>
                                        <p:strVal val="visible"/>
                                      </p:to>
                                    </p:set>
                                    <p:anim calcmode="lin" valueType="num">
                                      <p:cBhvr>
                                        <p:cTn id="81" dur="500" fill="hold"/>
                                        <p:tgtEl>
                                          <p:spTgt spid="57"/>
                                        </p:tgtEl>
                                        <p:attrNameLst>
                                          <p:attrName>ppt_w</p:attrName>
                                        </p:attrNameLst>
                                      </p:cBhvr>
                                      <p:tavLst>
                                        <p:tav tm="0">
                                          <p:val>
                                            <p:fltVal val="0"/>
                                          </p:val>
                                        </p:tav>
                                        <p:tav tm="100000">
                                          <p:val>
                                            <p:strVal val="#ppt_w"/>
                                          </p:val>
                                        </p:tav>
                                      </p:tavLst>
                                    </p:anim>
                                    <p:anim calcmode="lin" valueType="num">
                                      <p:cBhvr>
                                        <p:cTn id="82" dur="500" fill="hold"/>
                                        <p:tgtEl>
                                          <p:spTgt spid="57"/>
                                        </p:tgtEl>
                                        <p:attrNameLst>
                                          <p:attrName>ppt_h</p:attrName>
                                        </p:attrNameLst>
                                      </p:cBhvr>
                                      <p:tavLst>
                                        <p:tav tm="0">
                                          <p:val>
                                            <p:fltVal val="0"/>
                                          </p:val>
                                        </p:tav>
                                        <p:tav tm="100000">
                                          <p:val>
                                            <p:strVal val="#ppt_h"/>
                                          </p:val>
                                        </p:tav>
                                      </p:tavLst>
                                    </p:anim>
                                    <p:animEffect transition="in" filter="fade">
                                      <p:cBhvr>
                                        <p:cTn id="83" dur="500"/>
                                        <p:tgtEl>
                                          <p:spTgt spid="57"/>
                                        </p:tgtEl>
                                      </p:cBhvr>
                                    </p:animEffect>
                                  </p:childTnLst>
                                </p:cTn>
                              </p:par>
                            </p:childTnLst>
                          </p:cTn>
                        </p:par>
                        <p:par>
                          <p:cTn id="84" fill="hold">
                            <p:stCondLst>
                              <p:cond delay="7500"/>
                            </p:stCondLst>
                            <p:childTnLst>
                              <p:par>
                                <p:cTn id="85" presetID="53" presetClass="entr" presetSubtype="16" fill="hold" nodeType="afterEffect">
                                  <p:stCondLst>
                                    <p:cond delay="0"/>
                                  </p:stCondLst>
                                  <p:childTnLst>
                                    <p:set>
                                      <p:cBhvr>
                                        <p:cTn id="86" dur="1" fill="hold">
                                          <p:stCondLst>
                                            <p:cond delay="0"/>
                                          </p:stCondLst>
                                        </p:cTn>
                                        <p:tgtEl>
                                          <p:spTgt spid="58"/>
                                        </p:tgtEl>
                                        <p:attrNameLst>
                                          <p:attrName>style.visibility</p:attrName>
                                        </p:attrNameLst>
                                      </p:cBhvr>
                                      <p:to>
                                        <p:strVal val="visible"/>
                                      </p:to>
                                    </p:set>
                                    <p:anim calcmode="lin" valueType="num">
                                      <p:cBhvr>
                                        <p:cTn id="87" dur="500" fill="hold"/>
                                        <p:tgtEl>
                                          <p:spTgt spid="58"/>
                                        </p:tgtEl>
                                        <p:attrNameLst>
                                          <p:attrName>ppt_w</p:attrName>
                                        </p:attrNameLst>
                                      </p:cBhvr>
                                      <p:tavLst>
                                        <p:tav tm="0">
                                          <p:val>
                                            <p:fltVal val="0"/>
                                          </p:val>
                                        </p:tav>
                                        <p:tav tm="100000">
                                          <p:val>
                                            <p:strVal val="#ppt_w"/>
                                          </p:val>
                                        </p:tav>
                                      </p:tavLst>
                                    </p:anim>
                                    <p:anim calcmode="lin" valueType="num">
                                      <p:cBhvr>
                                        <p:cTn id="88" dur="500" fill="hold"/>
                                        <p:tgtEl>
                                          <p:spTgt spid="58"/>
                                        </p:tgtEl>
                                        <p:attrNameLst>
                                          <p:attrName>ppt_h</p:attrName>
                                        </p:attrNameLst>
                                      </p:cBhvr>
                                      <p:tavLst>
                                        <p:tav tm="0">
                                          <p:val>
                                            <p:fltVal val="0"/>
                                          </p:val>
                                        </p:tav>
                                        <p:tav tm="100000">
                                          <p:val>
                                            <p:strVal val="#ppt_h"/>
                                          </p:val>
                                        </p:tav>
                                      </p:tavLst>
                                    </p:anim>
                                    <p:animEffect transition="in" filter="fade">
                                      <p:cBhvr>
                                        <p:cTn id="89" dur="500"/>
                                        <p:tgtEl>
                                          <p:spTgt spid="58"/>
                                        </p:tgtEl>
                                      </p:cBhvr>
                                    </p:animEffect>
                                  </p:childTnLst>
                                </p:cTn>
                              </p:par>
                            </p:childTnLst>
                          </p:cTn>
                        </p:par>
                        <p:par>
                          <p:cTn id="90" fill="hold">
                            <p:stCondLst>
                              <p:cond delay="8000"/>
                            </p:stCondLst>
                            <p:childTnLst>
                              <p:par>
                                <p:cTn id="91" presetID="53" presetClass="entr" presetSubtype="16" fill="hold" nodeType="afterEffect">
                                  <p:stCondLst>
                                    <p:cond delay="0"/>
                                  </p:stCondLst>
                                  <p:childTnLst>
                                    <p:set>
                                      <p:cBhvr>
                                        <p:cTn id="92" dur="1" fill="hold">
                                          <p:stCondLst>
                                            <p:cond delay="0"/>
                                          </p:stCondLst>
                                        </p:cTn>
                                        <p:tgtEl>
                                          <p:spTgt spid="59"/>
                                        </p:tgtEl>
                                        <p:attrNameLst>
                                          <p:attrName>style.visibility</p:attrName>
                                        </p:attrNameLst>
                                      </p:cBhvr>
                                      <p:to>
                                        <p:strVal val="visible"/>
                                      </p:to>
                                    </p:set>
                                    <p:anim calcmode="lin" valueType="num">
                                      <p:cBhvr>
                                        <p:cTn id="93" dur="500" fill="hold"/>
                                        <p:tgtEl>
                                          <p:spTgt spid="59"/>
                                        </p:tgtEl>
                                        <p:attrNameLst>
                                          <p:attrName>ppt_w</p:attrName>
                                        </p:attrNameLst>
                                      </p:cBhvr>
                                      <p:tavLst>
                                        <p:tav tm="0">
                                          <p:val>
                                            <p:fltVal val="0"/>
                                          </p:val>
                                        </p:tav>
                                        <p:tav tm="100000">
                                          <p:val>
                                            <p:strVal val="#ppt_w"/>
                                          </p:val>
                                        </p:tav>
                                      </p:tavLst>
                                    </p:anim>
                                    <p:anim calcmode="lin" valueType="num">
                                      <p:cBhvr>
                                        <p:cTn id="94" dur="500" fill="hold"/>
                                        <p:tgtEl>
                                          <p:spTgt spid="59"/>
                                        </p:tgtEl>
                                        <p:attrNameLst>
                                          <p:attrName>ppt_h</p:attrName>
                                        </p:attrNameLst>
                                      </p:cBhvr>
                                      <p:tavLst>
                                        <p:tav tm="0">
                                          <p:val>
                                            <p:fltVal val="0"/>
                                          </p:val>
                                        </p:tav>
                                        <p:tav tm="100000">
                                          <p:val>
                                            <p:strVal val="#ppt_h"/>
                                          </p:val>
                                        </p:tav>
                                      </p:tavLst>
                                    </p:anim>
                                    <p:animEffect transition="in" filter="fade">
                                      <p:cBhvr>
                                        <p:cTn id="95" dur="500"/>
                                        <p:tgtEl>
                                          <p:spTgt spid="59"/>
                                        </p:tgtEl>
                                      </p:cBhvr>
                                    </p:animEffect>
                                  </p:childTnLst>
                                </p:cTn>
                              </p:par>
                            </p:childTnLst>
                          </p:cTn>
                        </p:par>
                        <p:par>
                          <p:cTn id="96" fill="hold">
                            <p:stCondLst>
                              <p:cond delay="8500"/>
                            </p:stCondLst>
                            <p:childTnLst>
                              <p:par>
                                <p:cTn id="97" presetID="53" presetClass="entr" presetSubtype="16" fill="hold" nodeType="afterEffect">
                                  <p:stCondLst>
                                    <p:cond delay="0"/>
                                  </p:stCondLst>
                                  <p:childTnLst>
                                    <p:set>
                                      <p:cBhvr>
                                        <p:cTn id="98" dur="1" fill="hold">
                                          <p:stCondLst>
                                            <p:cond delay="0"/>
                                          </p:stCondLst>
                                        </p:cTn>
                                        <p:tgtEl>
                                          <p:spTgt spid="60"/>
                                        </p:tgtEl>
                                        <p:attrNameLst>
                                          <p:attrName>style.visibility</p:attrName>
                                        </p:attrNameLst>
                                      </p:cBhvr>
                                      <p:to>
                                        <p:strVal val="visible"/>
                                      </p:to>
                                    </p:set>
                                    <p:anim calcmode="lin" valueType="num">
                                      <p:cBhvr>
                                        <p:cTn id="99" dur="500" fill="hold"/>
                                        <p:tgtEl>
                                          <p:spTgt spid="60"/>
                                        </p:tgtEl>
                                        <p:attrNameLst>
                                          <p:attrName>ppt_w</p:attrName>
                                        </p:attrNameLst>
                                      </p:cBhvr>
                                      <p:tavLst>
                                        <p:tav tm="0">
                                          <p:val>
                                            <p:fltVal val="0"/>
                                          </p:val>
                                        </p:tav>
                                        <p:tav tm="100000">
                                          <p:val>
                                            <p:strVal val="#ppt_w"/>
                                          </p:val>
                                        </p:tav>
                                      </p:tavLst>
                                    </p:anim>
                                    <p:anim calcmode="lin" valueType="num">
                                      <p:cBhvr>
                                        <p:cTn id="100" dur="500" fill="hold"/>
                                        <p:tgtEl>
                                          <p:spTgt spid="60"/>
                                        </p:tgtEl>
                                        <p:attrNameLst>
                                          <p:attrName>ppt_h</p:attrName>
                                        </p:attrNameLst>
                                      </p:cBhvr>
                                      <p:tavLst>
                                        <p:tav tm="0">
                                          <p:val>
                                            <p:fltVal val="0"/>
                                          </p:val>
                                        </p:tav>
                                        <p:tav tm="100000">
                                          <p:val>
                                            <p:strVal val="#ppt_h"/>
                                          </p:val>
                                        </p:tav>
                                      </p:tavLst>
                                    </p:anim>
                                    <p:animEffect transition="in" filter="fade">
                                      <p:cBhvr>
                                        <p:cTn id="101" dur="500"/>
                                        <p:tgtEl>
                                          <p:spTgt spid="60"/>
                                        </p:tgtEl>
                                      </p:cBhvr>
                                    </p:animEffect>
                                  </p:childTnLst>
                                </p:cTn>
                              </p:par>
                            </p:childTnLst>
                          </p:cTn>
                        </p:par>
                        <p:par>
                          <p:cTn id="102" fill="hold">
                            <p:stCondLst>
                              <p:cond delay="9000"/>
                            </p:stCondLst>
                            <p:childTnLst>
                              <p:par>
                                <p:cTn id="103" presetID="53" presetClass="entr" presetSubtype="16" fill="hold" nodeType="afterEffect">
                                  <p:stCondLst>
                                    <p:cond delay="0"/>
                                  </p:stCondLst>
                                  <p:childTnLst>
                                    <p:set>
                                      <p:cBhvr>
                                        <p:cTn id="104" dur="1" fill="hold">
                                          <p:stCondLst>
                                            <p:cond delay="0"/>
                                          </p:stCondLst>
                                        </p:cTn>
                                        <p:tgtEl>
                                          <p:spTgt spid="61"/>
                                        </p:tgtEl>
                                        <p:attrNameLst>
                                          <p:attrName>style.visibility</p:attrName>
                                        </p:attrNameLst>
                                      </p:cBhvr>
                                      <p:to>
                                        <p:strVal val="visible"/>
                                      </p:to>
                                    </p:set>
                                    <p:anim calcmode="lin" valueType="num">
                                      <p:cBhvr>
                                        <p:cTn id="105" dur="500" fill="hold"/>
                                        <p:tgtEl>
                                          <p:spTgt spid="61"/>
                                        </p:tgtEl>
                                        <p:attrNameLst>
                                          <p:attrName>ppt_w</p:attrName>
                                        </p:attrNameLst>
                                      </p:cBhvr>
                                      <p:tavLst>
                                        <p:tav tm="0">
                                          <p:val>
                                            <p:fltVal val="0"/>
                                          </p:val>
                                        </p:tav>
                                        <p:tav tm="100000">
                                          <p:val>
                                            <p:strVal val="#ppt_w"/>
                                          </p:val>
                                        </p:tav>
                                      </p:tavLst>
                                    </p:anim>
                                    <p:anim calcmode="lin" valueType="num">
                                      <p:cBhvr>
                                        <p:cTn id="106" dur="500" fill="hold"/>
                                        <p:tgtEl>
                                          <p:spTgt spid="61"/>
                                        </p:tgtEl>
                                        <p:attrNameLst>
                                          <p:attrName>ppt_h</p:attrName>
                                        </p:attrNameLst>
                                      </p:cBhvr>
                                      <p:tavLst>
                                        <p:tav tm="0">
                                          <p:val>
                                            <p:fltVal val="0"/>
                                          </p:val>
                                        </p:tav>
                                        <p:tav tm="100000">
                                          <p:val>
                                            <p:strVal val="#ppt_h"/>
                                          </p:val>
                                        </p:tav>
                                      </p:tavLst>
                                    </p:anim>
                                    <p:animEffect transition="in" filter="fade">
                                      <p:cBhvr>
                                        <p:cTn id="107" dur="500"/>
                                        <p:tgtEl>
                                          <p:spTgt spid="61"/>
                                        </p:tgtEl>
                                      </p:cBhvr>
                                    </p:animEffect>
                                  </p:childTnLst>
                                </p:cTn>
                              </p:par>
                            </p:childTnLst>
                          </p:cTn>
                        </p:par>
                        <p:par>
                          <p:cTn id="108" fill="hold">
                            <p:stCondLst>
                              <p:cond delay="9500"/>
                            </p:stCondLst>
                            <p:childTnLst>
                              <p:par>
                                <p:cTn id="109" presetID="53" presetClass="entr" presetSubtype="16" fill="hold" nodeType="afterEffect">
                                  <p:stCondLst>
                                    <p:cond delay="0"/>
                                  </p:stCondLst>
                                  <p:childTnLst>
                                    <p:set>
                                      <p:cBhvr>
                                        <p:cTn id="110" dur="1" fill="hold">
                                          <p:stCondLst>
                                            <p:cond delay="0"/>
                                          </p:stCondLst>
                                        </p:cTn>
                                        <p:tgtEl>
                                          <p:spTgt spid="62"/>
                                        </p:tgtEl>
                                        <p:attrNameLst>
                                          <p:attrName>style.visibility</p:attrName>
                                        </p:attrNameLst>
                                      </p:cBhvr>
                                      <p:to>
                                        <p:strVal val="visible"/>
                                      </p:to>
                                    </p:set>
                                    <p:anim calcmode="lin" valueType="num">
                                      <p:cBhvr>
                                        <p:cTn id="111" dur="500" fill="hold"/>
                                        <p:tgtEl>
                                          <p:spTgt spid="62"/>
                                        </p:tgtEl>
                                        <p:attrNameLst>
                                          <p:attrName>ppt_w</p:attrName>
                                        </p:attrNameLst>
                                      </p:cBhvr>
                                      <p:tavLst>
                                        <p:tav tm="0">
                                          <p:val>
                                            <p:fltVal val="0"/>
                                          </p:val>
                                        </p:tav>
                                        <p:tav tm="100000">
                                          <p:val>
                                            <p:strVal val="#ppt_w"/>
                                          </p:val>
                                        </p:tav>
                                      </p:tavLst>
                                    </p:anim>
                                    <p:anim calcmode="lin" valueType="num">
                                      <p:cBhvr>
                                        <p:cTn id="112" dur="500" fill="hold"/>
                                        <p:tgtEl>
                                          <p:spTgt spid="62"/>
                                        </p:tgtEl>
                                        <p:attrNameLst>
                                          <p:attrName>ppt_h</p:attrName>
                                        </p:attrNameLst>
                                      </p:cBhvr>
                                      <p:tavLst>
                                        <p:tav tm="0">
                                          <p:val>
                                            <p:fltVal val="0"/>
                                          </p:val>
                                        </p:tav>
                                        <p:tav tm="100000">
                                          <p:val>
                                            <p:strVal val="#ppt_h"/>
                                          </p:val>
                                        </p:tav>
                                      </p:tavLst>
                                    </p:anim>
                                    <p:animEffect transition="in" filter="fade">
                                      <p:cBhvr>
                                        <p:cTn id="113" dur="500"/>
                                        <p:tgtEl>
                                          <p:spTgt spid="62"/>
                                        </p:tgtEl>
                                      </p:cBhvr>
                                    </p:animEffect>
                                  </p:childTnLst>
                                </p:cTn>
                              </p:par>
                            </p:childTnLst>
                          </p:cTn>
                        </p:par>
                        <p:par>
                          <p:cTn id="114" fill="hold">
                            <p:stCondLst>
                              <p:cond delay="10000"/>
                            </p:stCondLst>
                            <p:childTnLst>
                              <p:par>
                                <p:cTn id="115" presetID="53" presetClass="entr" presetSubtype="16" fill="hold" nodeType="afterEffect">
                                  <p:stCondLst>
                                    <p:cond delay="0"/>
                                  </p:stCondLst>
                                  <p:childTnLst>
                                    <p:set>
                                      <p:cBhvr>
                                        <p:cTn id="116" dur="1" fill="hold">
                                          <p:stCondLst>
                                            <p:cond delay="0"/>
                                          </p:stCondLst>
                                        </p:cTn>
                                        <p:tgtEl>
                                          <p:spTgt spid="63"/>
                                        </p:tgtEl>
                                        <p:attrNameLst>
                                          <p:attrName>style.visibility</p:attrName>
                                        </p:attrNameLst>
                                      </p:cBhvr>
                                      <p:to>
                                        <p:strVal val="visible"/>
                                      </p:to>
                                    </p:set>
                                    <p:anim calcmode="lin" valueType="num">
                                      <p:cBhvr>
                                        <p:cTn id="117" dur="500" fill="hold"/>
                                        <p:tgtEl>
                                          <p:spTgt spid="63"/>
                                        </p:tgtEl>
                                        <p:attrNameLst>
                                          <p:attrName>ppt_w</p:attrName>
                                        </p:attrNameLst>
                                      </p:cBhvr>
                                      <p:tavLst>
                                        <p:tav tm="0">
                                          <p:val>
                                            <p:fltVal val="0"/>
                                          </p:val>
                                        </p:tav>
                                        <p:tav tm="100000">
                                          <p:val>
                                            <p:strVal val="#ppt_w"/>
                                          </p:val>
                                        </p:tav>
                                      </p:tavLst>
                                    </p:anim>
                                    <p:anim calcmode="lin" valueType="num">
                                      <p:cBhvr>
                                        <p:cTn id="118" dur="500" fill="hold"/>
                                        <p:tgtEl>
                                          <p:spTgt spid="63"/>
                                        </p:tgtEl>
                                        <p:attrNameLst>
                                          <p:attrName>ppt_h</p:attrName>
                                        </p:attrNameLst>
                                      </p:cBhvr>
                                      <p:tavLst>
                                        <p:tav tm="0">
                                          <p:val>
                                            <p:fltVal val="0"/>
                                          </p:val>
                                        </p:tav>
                                        <p:tav tm="100000">
                                          <p:val>
                                            <p:strVal val="#ppt_h"/>
                                          </p:val>
                                        </p:tav>
                                      </p:tavLst>
                                    </p:anim>
                                    <p:animEffect transition="in" filter="fade">
                                      <p:cBhvr>
                                        <p:cTn id="119" dur="500"/>
                                        <p:tgtEl>
                                          <p:spTgt spid="63"/>
                                        </p:tgtEl>
                                      </p:cBhvr>
                                    </p:animEffect>
                                  </p:childTnLst>
                                </p:cTn>
                              </p:par>
                            </p:childTnLst>
                          </p:cTn>
                        </p:par>
                        <p:par>
                          <p:cTn id="120" fill="hold">
                            <p:stCondLst>
                              <p:cond delay="10500"/>
                            </p:stCondLst>
                            <p:childTnLst>
                              <p:par>
                                <p:cTn id="121" presetID="53" presetClass="entr" presetSubtype="16" fill="hold" nodeType="afterEffect">
                                  <p:stCondLst>
                                    <p:cond delay="0"/>
                                  </p:stCondLst>
                                  <p:childTnLst>
                                    <p:set>
                                      <p:cBhvr>
                                        <p:cTn id="122" dur="1" fill="hold">
                                          <p:stCondLst>
                                            <p:cond delay="0"/>
                                          </p:stCondLst>
                                        </p:cTn>
                                        <p:tgtEl>
                                          <p:spTgt spid="64"/>
                                        </p:tgtEl>
                                        <p:attrNameLst>
                                          <p:attrName>style.visibility</p:attrName>
                                        </p:attrNameLst>
                                      </p:cBhvr>
                                      <p:to>
                                        <p:strVal val="visible"/>
                                      </p:to>
                                    </p:set>
                                    <p:anim calcmode="lin" valueType="num">
                                      <p:cBhvr>
                                        <p:cTn id="123" dur="500" fill="hold"/>
                                        <p:tgtEl>
                                          <p:spTgt spid="64"/>
                                        </p:tgtEl>
                                        <p:attrNameLst>
                                          <p:attrName>ppt_w</p:attrName>
                                        </p:attrNameLst>
                                      </p:cBhvr>
                                      <p:tavLst>
                                        <p:tav tm="0">
                                          <p:val>
                                            <p:fltVal val="0"/>
                                          </p:val>
                                        </p:tav>
                                        <p:tav tm="100000">
                                          <p:val>
                                            <p:strVal val="#ppt_w"/>
                                          </p:val>
                                        </p:tav>
                                      </p:tavLst>
                                    </p:anim>
                                    <p:anim calcmode="lin" valueType="num">
                                      <p:cBhvr>
                                        <p:cTn id="124" dur="500" fill="hold"/>
                                        <p:tgtEl>
                                          <p:spTgt spid="64"/>
                                        </p:tgtEl>
                                        <p:attrNameLst>
                                          <p:attrName>ppt_h</p:attrName>
                                        </p:attrNameLst>
                                      </p:cBhvr>
                                      <p:tavLst>
                                        <p:tav tm="0">
                                          <p:val>
                                            <p:fltVal val="0"/>
                                          </p:val>
                                        </p:tav>
                                        <p:tav tm="100000">
                                          <p:val>
                                            <p:strVal val="#ppt_h"/>
                                          </p:val>
                                        </p:tav>
                                      </p:tavLst>
                                    </p:anim>
                                    <p:animEffect transition="in" filter="fade">
                                      <p:cBhvr>
                                        <p:cTn id="125"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49" grpId="0" animBg="1"/>
      <p:bldP spid="50" grpId="0" animBg="1"/>
      <p:bldP spid="51" grpId="0" animBg="1"/>
      <p:bldP spid="52" grpId="0" animBg="1"/>
      <p:bldP spid="53" grpId="0" animBg="1"/>
      <p:bldP spid="54" grpId="0" animBg="1"/>
      <p:bldP spid="55" grpId="0" animBg="1"/>
      <p:bldP spid="56"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E65E6F55-6FE1-4E68-A190-D7CA4559EAA1"/>
  <p:tag name="ISPRING_SCORM_RATE_SLIDES" val="1"/>
  <p:tag name="ISPRINGONLINEFOLDERID" val="0"/>
  <p:tag name="ISPRINGONLINEFOLDERPATH" val="内容列表"/>
  <p:tag name="ISPRINGCLOUDFOLDERID" val="0"/>
  <p:tag name="ISPRINGCLOUDFOLDERPATH" val="资源库"/>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wQUAAIACAA5japKFQ6tKGQEAAAHEQAAHQAAAHVuaXZlcnNhbC9jb21tb25fbWVzc2FnZXMubG5nrVhtb9s2EP5eoP+BEFBgA7a0HdCiGBIHtMTYRGTJleg42QsERmJsIpSY6cVt9mm/Zj9sv2RHyk7ivkBSEsA2TMr33PHunrujD48/5wptRFlJXRw5bw/eOEgUqc5ksTpyFuzk5w8OqmpeZFzpQhw5hXbQ8ejli0PFi1XDVwK+v3yB0GEuqgqW1cis7tdIZkfOfJy44WyOg4vEDydhMqYTZ+Tq/IYXt8jXK/1H+cMv7z98fvvu/Y+Hr7eSfYDiGfb9fShkkd696QEUsCj0E0AjfhKQc+aMzOcwuXDBfBoQZ7T9Mkx6HpEzZ2Q+O+UWUUQClsQ+9UhC4yQImfWFTxjxnNGFbtCabwSqNdpI8QnVawGRrGUpUKVkZh+kGjaKRnQp88IZpkESkZhF1GU0DJxRrMvy9icLy5t6rUtQV6FMVvxSiczqhJyxz29KUYFqXkNOIXjVawm/1DmXxUGn6ggvaTBJWBj6cUICb7fjjEiRIa/kRs1AlAjHJAKAkleifIRsYrPMiiOs1DCEKZ1MfXgzY8JUrtYK3vVQO+YEYjAXRZcU5AiJILvieBlGnnEaqEIc3fCq+qTLbC8/HgaqC5gGbggp6LIH4Mxg7IAhxhIqR1mKtO4Cm5E4xhOSjMNzSGTgXThEIjwFup0OkbggMVCExF0yAT6jE2wS3lBsl/87fqXcpLO6RTxNQc64byN1U8GOcSmwwDKtOhimJiYfFxA2iv3v0LhFBe/a1UpuBNhRZqLsVASVxSWeyaKPC/pbcoKpT7wE0soLlwmzJc9ozPktKnSNeLbhRSrQpUh5A7l+C88ymdlnJs5W/1+N/BvxeltVXm0LUuCR81dD7dmrYd8wq6nAproW+U3dpdo4bGv+Y6wwOf1dE/oc/XH6Y5cEOKLh80Smknmj2qr75PjcWTY0Rp1GPNFT/aP13JbEbW0dUyhYY6n7SxDopqZ/QANU/aVocAKK5m2JhhpOi6sBOoNwCxBo9FiMM3DVngln4MIB8ksyjimD2WgpLitZd44dlo1tgL4d2hTmPCVqcU/GS3GlYcJRgm/a6QO6kI10Z0AfDDd7rYJR5oPJAQCu2uQBSCVzsD/rgbmYkZ0H2gK/d5KlblRmyavktS3y4NsmF1+PTVelzu2u4tUuedsmc/wUK9rDRa3S+YD2f8e/3vF5QL/HRykmOHKniYsDl5hB33BV9RQCChhX+CxOfDw24sCFnNfpGprplW6KrCdQO6t75AQD2PbMseBluv7vn397YnxhSbuLtru/DgIBYpsqSO7Afg90Lao/u0AYHu/L2UUfqe3dZifX86rDKGThs9wheNtacp3D1kG3XkjybdAwY9idzoAHsU173ZQwug1BmOHoFGqZncKd0YyX11AImdZqEIp1tUnAepj2++tlUytZiCGyT2sl5sCMzhPsefauDeRTMr1ue2YGN4p0e+lWcOnuC+ZOcQB19gs8kcl6IKBtTbsqBERv1/c033zdqe5Wlf3L4vD1g38w/gdQSwMEFAACAAgAOY2qSiRl/wsdAwAANgwAACcAAAB1bml2ZXJzYWwvZmxhc2hfcHVibGlzaGluZ19zZXR0aW5ncy54bWzVVt1u2jAUvucpLE+9LGm7dutQoKoKaFVbQIVp61VlYkOs+ieLbSi92tPswfYkO46Bgtp16Q/SJhQRH5/znV9/cXx0KwWasNxwrep4t7qDEVOJplyN6/jLoL19iJGxRFEitGJ1rDRGR41KnLmh4CbtM2tB1SCAUaaW2TpOrc1qUTSdTqvcZLnf1cJZwDfVRMsoy5lhyrI8ygSZwZ+dZczgOUIJAHikVnOzRqWCUByQLjR1giFOIXLFfVJEtAUxKY6C2pAkN+NcO0VPtNA5ysfDOn53eOx/C50A1eSSKV8T0wChF9saoZT7KIjo8zuGUsbHKYS7t4/RlFObFq+R14+jhygFdkideJQTDTVQdg4vmSWUWBKWwZ9lt9YsBEFEZ4pIngxgB/n867g5uP581Wtdnp92zq4H3e754LQXgihsonWcOFp3FENA2uUJW/qJibUkSSFusBkRYVgcrYoWaiOt1oLzazTUAmpfWMEYySGjHSLZSjf6N1y1QXMXoxEkImZ1fJxzIjDilgieLI2NGxrLbdH19qomAiwYT4Yu+vjefahOkpLcsNWwFjvG1zxpfNVOUDTTDgl+w5DVCPJ3Et5Shlabg0a5loUUxsciIzh4nHA2ZfSoqOkc8E+OrsCFdGAJs5oJZoOH747foSEb6RxwGZnAZIOcm4BffRZwRoy5ByWLGLf656fN1vVpp9n6tuUTJHRCVPJMcGg4k5ndCD6ZIaXtwg7KkRBnWNEUymmxVya36svbYLh0IrT5rZuxAr3BlmzGy3Ma89cISrtNyaQ4iP5wFdBwBDm0JGDCRgJ0wZVjZQETopBWYoZIArRm/LGecO0MSMIBDtDm5REGe8RVsRoDtYHHnLK8FOTO7t77/YMPHw8/1arRrx8/t580mhN+TxDvLjD+yZOUv6T9h2wYR56lHydtm7t/k7OvWv0yZe10y2h1z8poXYaPQm/lg1AqBCCRcTgUQCOCS24ZfcuReEFbX/UtDjOxmbZuMOfXjPJ/k3JYLa91a/e4OHr0oul3JFdcQiE8hS1vp42D/R24GT66VakA2vpdv1H5DVBLAwQUAAIACAA5japKicSvuLICAABVCgAAIQAAAHVuaXZlcnNhbC9mbGFzaF9za2luX3NldHRpbmdzLnhtbJVWbW/bIBD+vl8RZd/r7jWdRCO1aSZV6tZqrfod2xcbBYMFOF3+/TjAMU7sxsupUnjuebjjuCMlesvE8sNsRjLJpXoGY5goNCItNmP59TxtjJHiIpPCgDAXQqqK8vny40/3IYljnlPJHaipmg3NoAuzcJ8pkhDj2wJtTJDJqqZi/yALeZHSbFso2Yj8bGrlvgbFmdha5uWPxWo9GoAzbe4NVL2c1ldo0yS1Aq0BU/q+Rjur4jQF3ka6dJ+Jmi7U+6c/ku2YZsbJbj6hjclqWkC/yFc3aON8YXfv38oC7X2Bgb/GUr98RhulcroH1d/87ivaqELWTf0/PVIrWWBB+5r3L/Gg4ZLmdvwwq0u0swI8EAY6ewuhPO6sdxEpfI3nnuC4KsmfsK5HDwJeesphuaFcA0napXfqUr49NsYOyIEQQx3pyWb9RBsNS6OawOqwjvcH3pjII1IAOsar5E0FK59wROzjHX+1unVvRZzfAYsSVLALYJRhB3bM37auJ8wI7JjPnOXwKPj+hH7s8Zr2jm9puM2o/F7bq771gqB22darXbVejPSAk6uj0AFoOZXMYakxnRdWAd4aSRzmU0pOciKC7lhBDZPiF/LSvTuMJsmRI7TacGMRwwyHoX5zOdpXOr4vt57Qjv5XoTucX8+MfcSv59QYmpWV/VXS81nQ2SmxhZknwwp8Ji0d1L3YyEjjYo+JKqq2oF6k5FPDCGlAT91e+tEao5MkqgFJhqtMwiZD5RdNlYJa21tj0LZNH/O8khUlt3/mlcEb5H3BiNMrTWm3E5QdujICQgsAVVnZ9qxfeE/VcMM47KCd/AhwBx47GdG2R8fa7cY8wMbEDReQSR0ZHoquU2Je3zEgeLV5DSu8Z0LXG5pqd7Te4J97ltvXDJsvJnkgNFNva+s/LaIF8d/Jf1BLAwQUAAIACAA5japKRnag/PICAABHCwAAJgAAAHVuaXZlcnNhbC9odG1sX3B1Ymxpc2hpbmdfc2V0dGluZ3MueG1szVbdTtswFL7vU1ieuKQBxjZWpUWIgkBjtKKdNq7Qaew2Fo6d2U5LudrT7MH2JDuO29IK1gVEp6mKGh+f850/ny+OD+8yScbcWKFVk+7WdyjhKtFMqFGTfumfbh9QYh0oBlIr3qRKU3LYqsV5MZDCpj3uHKpagjDKNnLXpKlzeSOKJpNJXdjc+F0tC4f4tp7oLMoNt1w5bqJcwhT/3DTnls4QKgDgk2k1M2vVaoTEAemzZoXkRDCMXAmfFMgzl0kaBa0BJLcjowvFjrXUhpjRoEnfHBz531wnILVFxpUviW2h0ItdAxgTPgiQPXHPScrFKMVo9/YpmQjm0vI18vpx9BilxA6Zg0c51lgC5WbwGXfAwEFYBn+O3zk7FwQRmyrIRNLHHeLTb9J2/+bsuntydXF++emm3+lc9M+7IYjSJlrFiaNVRzEGpAuT8IWfGJyDJMW40WYI0vI4WhbN1YZarQTn12SgJZa+tKJkiJHKaZMeGQGSEuFAimSx68CMuDsVEnPwtrv1oXL0ATDkm6RgLF92NN+xvopJ66suJCNTXRApbjlxmmBGRYZvKSfL5SZDo7NSKsE6YqVgnIwFn3B2WFZpBvgnR9foIivQEg9fLrkLHr4X4p4M+FAbxOUwxqOKcmEDfv1ZwDlY+wAK8xi3ehfn7ZOb88v2ybctnyCwMajkmeDYQp7lbiP4MCVKu7kdliOBwvKyKUywcq9KbvWXt8GKrJChza/djCXoDbZkM16e05i/RlDZbQrjchD9cJXQOIICWxIwcSPBcReq4FUBE1BEKzklkCBRWT/WY6ELi5IwwAHavjzCYE+EKlcj/HKgR8O4qQS5s7v3dv/d+w8HHxv16NePn9trjWYU3pXg3QUOP15L4gsif8yGceS582kadqb4Vyx8fdKrUqjLThWtzqcqWleB5rtLFF8pBKSFUTjmSAxSZMJx9ppNfkGj1n8vQxtfqVEbzGLtcft/kwirxfVo5T4UR09e2GooX738tmq/AVBLAwQUAAIACAA5japKRfj+kpgBAAAfBgAAHwAAAHVuaXZlcnNhbC9odG1sX3NraW5fc2V0dGluZ3MuanONlE1vwjAMhu/8iiq7Toh9dtsNDSZN4jBp3KYd0mJKRZpUSdrRIf776vDRJk0H8YW+PH0du7K3g6A+JCbBS7A1v83zh/1sNEBNywKubZ316BnqRLF0AfM0A5ZyIA5SHl89ybuG8BkTbkyj6hNtVcuPCPxnSZlq47nHQno05dFKn+GPB9z4wF+rtENZ+5JafY4KrQUfxoJr4HrIhcyoYcjVmzntCh1YlCDPoEsag2UamtNHNo4PIUabi0WWU17NRCKGEY3XiRQFX/TlX1U5yPqLr/fA6Dl8nVp2LFX6XUPmJp4+YfSTuQSl4JD3cYrhhRmNgLV8R+b8g1rG3YIcukxVqo/0+AajTec0gU6XnsYYNsZrr043Q4wup2Gj98TdLYZFMFqB7FhN7jEsUORFfsEHzKVIsCMdtNvzE8oEXaQ8OaQeYXg5vCza9nWvKdRcf0KsERLOCK08E5n1bY4Lxl57B1c5WWe+mWc+kfvE/mXlis0Wsu6j3UWCz18BoVrTeJXV+6FejnUjqFyDnAvB6gK+z13VzTXY/QFQSwMEFAACAAgAOY2qSj08L9HBAAAA5QEAABoAAAB1bml2ZXJzYWwvaTE4bl9wcmVzZXRzLnhtbJ2RsQrCMBCG9z5FuN3EbqUkdRPcHHSWmqYaaS8ll1of35SKdJGAQyD/8X0/JCd3r75jT+PJOlSQ8y0wg9o1Fm8Kzqf9pgBGocam7hwaBeiA7apM2rzAozdkArFYgaTgHsJQCjFNE7c0+NhArhtDLCauXS/i6R2K2RTDosLilvYv+zODKssYk9fRduGAVbzHtCCMvFYwOxeN3GLrQPwCGpMATKrBUAJofQJ4DAnAjytAiu+b56RHCvGjYpBitZ4qewNQSwMEFAACAAgAOY2qSgzStqxuAAAAbgAAABwAAAB1bml2ZXJzYWwvbG9jYWxfc2V0dGluZ3MueG1ss7GvyM1RKEstKs7Mz7NVMtQzUFJIzUvOT8nMS7dVCg1x07VQUiguScxLSczJz0u1VcrLV1Kwt+OyyclPTswJTi0pASosVijISaxMLQpJzQUySlL9EnOBKp+2rnjZvEJBV+HJ/nXPpuxU0rfjAgB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OY2qSjXb2a1oAQAA8wIAACkAAAB1bml2ZXJzYWwvc2tpbl9jdXN0b21pemF0aW9uX3NldHRpbmdzLnhtbI1S22obMRB9z1eI/IAljW4LW4OuxZCHQhPyvPWqYYmjLSuFhKKPrzatcdy6tJqnmXPmDDM6fX6ckn3OZX6avg9lmtPnWMqUHvL2CqF+Px/m5dMScyx5c6rcT2mcX3bp67zWWjWXIY3DMtoVzVuMwttDSmrlVMuYYRRJ5qlXyHluG9aB68A2zFFi+81vEj91l7iPqVxW7Tdn6J8Nu5TjUnZpjK9bOGe/h843+LgM49R4eSvYGvU4tTq2BmKES+4r1QAgkOWOOFyl7KQmyGPGMVSjKFBAhHPSiUok5dCy0ImmwnwnEJOMUVepp60baW0ctVVCR4hu07zqbA3BSIwRIQSYq1xAMBg1NjQNDWo9IDgwIKo2mihAwQYTWPXOC8uRol5gXJkxgPHpuKft3p/rVP3vdY7n/IfgxS+4iK7e2lwwV79/XpZGvo1P3w5DiejLkONu/HAd7m5urn958s2/R8Zq1LbxX339A1BLAwQUAAIACAA5japK0TugVX0BAABlFwAAFwAAAHVuaXZlcnNhbC91bml2ZXJzYWwucG5n6wzwc+flkuJiYGDg9fRwCWJgYOlhYGDO52ADiuxXdOQFUozFQe5ODOvOybwEcljSHX0dGRg29nP/SWQF8jkLPCKLGRj4DoMw4/H8FSkMDGK/PF0cQyri3t42XLU6QMIt8Ln9PhOzMKUlnEsEg37e43xyb/dBwSNfD67695jFzEK2ftv73xvXvd6oc/r22zJmoJkPuGt/nc9wXMz5966/wa1tb78kAwUZ9t3PcJ6/t/ni448WtRxA/oHSHrcvfG7rr7/+wgiSv24cddHkX7C1NROQU2C7WNT3s818OZDUjnkXu5ZtZgYrUpUAiQg0CYJ4iqOcUc4oZ5QzyhnljHJGOaOcUc4oZ5QzyhnljHJGOaOcUc4oZ5QzyhkWHMOzn2uqQIwHVW7as66V2trCx4p/70MaK378f1uudS0DdJDZ5BufW/L333+/KIJE7udvWXi+runijc8/baalWv4FDUU3vDeOupDhtN+6rz4+aMUn1e8MSSClnq5+LuucEpoAUEsDBBQAAgAIADmNqkohgr+ESgAAAGsAAAAbAAAAdW5pdmVyc2FsL3VuaXZlcnNhbC5wbmcueG1ss7GvyM1RKEstKs7Mz7NVMtQzULK34+WyKShKLctMLVeoAIoBBSFASaESyDVCcMszU0oyQCpMDBCCGamZ6RkltkoWpqZwQX2gmQBQSwECAAAUAAIACABDlFdHDcAxHsABAADaAwAADwAAAAAAAAABAAAAAAAAAAAAbm9uZS9wbGF5ZXIueG1sUEsBAgAAFAACAAgAOY2qShUOrShkBAAABxEAAB0AAAAAAAAAAQAAAAAA7QEAAHVuaXZlcnNhbC9jb21tb25fbWVzc2FnZXMubG5nUEsBAgAAFAACAAgAOY2qSiRl/wsdAwAANgwAACcAAAAAAAAAAQAAAAAAjAYAAHVuaXZlcnNhbC9mbGFzaF9wdWJsaXNoaW5nX3NldHRpbmdzLnhtbFBLAQIAABQAAgAIADmNqkqJxK+4sgIAAFUKAAAhAAAAAAAAAAEAAAAAAO4JAAB1bml2ZXJzYWwvZmxhc2hfc2tpbl9zZXR0aW5ncy54bWxQSwECAAAUAAIACAA5japKRnag/PICAABHCwAAJgAAAAAAAAABAAAAAADfDAAAdW5pdmVyc2FsL2h0bWxfcHVibGlzaGluZ19zZXR0aW5ncy54bWxQSwECAAAUAAIACAA5japKRfj+kpgBAAAfBgAAHwAAAAAAAAABAAAAAAAVEAAAdW5pdmVyc2FsL2h0bWxfc2tpbl9zZXR0aW5ncy5qc1BLAQIAABQAAgAIADmNqko9PC/RwQAAAOUBAAAaAAAAAAAAAAEAAAAAAOoRAAB1bml2ZXJzYWwvaTE4bl9wcmVzZXRzLnhtbFBLAQIAABQAAgAIADmNqkoM0rasbgAAAG4AAAAcAAAAAAAAAAEAAAAAAOMSAAB1bml2ZXJzYWwvbG9jYWxfc2V0dGluZ3MueG1sUEsBAgAAFAACAAgARJRXRyO0Tvv7AgAAsAgAABQAAAAAAAAAAQAAAAAAixMAAHVuaXZlcnNhbC9wbGF5ZXIueG1sUEsBAgAAFAACAAgAOY2qSjXb2a1oAQAA8wIAACkAAAAAAAAAAQAAAAAAuBYAAHVuaXZlcnNhbC9za2luX2N1c3RvbWl6YXRpb25fc2V0dGluZ3MueG1sUEsBAgAAFAACAAgAOY2qStE7oFV9AQAAZRcAABcAAAAAAAAAAAAAAAAAZxgAAHVuaXZlcnNhbC91bml2ZXJzYWwucG5nUEsBAgAAFAACAAgAOY2qSiGCv4RKAAAAawAAABsAAAAAAAAAAQAAAAAAGRoAAHVuaXZlcnNhbC91bml2ZXJzYWwucG5nLnhtbFBLBQYAAAAADAAMAIYDAACcGgAAAAA="/>
  <p:tag name="MH_SECTIONID" val="289,290,291,292,"/>
  <p:tag name="MH_CONTENTSID" val="294"/>
  <p:tag name="ISPRING_SCORM_ENDPOINT" val="&lt;endpoint&gt;&lt;enable&gt;0&lt;/enable&gt;&lt;lrs&gt;http://&lt;/lrs&gt;&lt;auth&gt;0&lt;/auth&gt;&lt;login&gt;&lt;/login&gt;&lt;password&gt;&lt;/password&gt;&lt;key&gt;&lt;/key&gt;&lt;name&gt;&lt;/name&gt;&lt;email&gt;&lt;/email&gt;&lt;/endpoint&gt;&#10;"/>
  <p:tag name="ISPRING_PRESENTATION_TITLE" val="夏漾时光清新淡雅PPT模板"/>
</p:tagLst>
</file>

<file path=ppt/tags/tag10.xml><?xml version="1.0" encoding="utf-8"?>
<p:tagLst xmlns:a="http://schemas.openxmlformats.org/drawingml/2006/main" xmlns:r="http://schemas.openxmlformats.org/officeDocument/2006/relationships" xmlns:p="http://schemas.openxmlformats.org/presentationml/2006/main">
  <p:tag name="PA" val="v4.1.3"/>
</p:tagLst>
</file>

<file path=ppt/tags/tag100.xml><?xml version="1.0" encoding="utf-8"?>
<p:tagLst xmlns:a="http://schemas.openxmlformats.org/drawingml/2006/main" xmlns:r="http://schemas.openxmlformats.org/officeDocument/2006/relationships" xmlns:p="http://schemas.openxmlformats.org/presentationml/2006/main">
  <p:tag name="PA" val="v3.2.0"/>
</p:tagLst>
</file>

<file path=ppt/tags/tag101.xml><?xml version="1.0" encoding="utf-8"?>
<p:tagLst xmlns:a="http://schemas.openxmlformats.org/drawingml/2006/main" xmlns:r="http://schemas.openxmlformats.org/officeDocument/2006/relationships" xmlns:p="http://schemas.openxmlformats.org/presentationml/2006/main">
  <p:tag name="PA" val="v3.2.0"/>
</p:tagLst>
</file>

<file path=ppt/tags/tag102.xml><?xml version="1.0" encoding="utf-8"?>
<p:tagLst xmlns:a="http://schemas.openxmlformats.org/drawingml/2006/main" xmlns:r="http://schemas.openxmlformats.org/officeDocument/2006/relationships" xmlns:p="http://schemas.openxmlformats.org/presentationml/2006/main">
  <p:tag name="PA" val="v3.2.0"/>
</p:tagLst>
</file>

<file path=ppt/tags/tag103.xml><?xml version="1.0" encoding="utf-8"?>
<p:tagLst xmlns:a="http://schemas.openxmlformats.org/drawingml/2006/main" xmlns:r="http://schemas.openxmlformats.org/officeDocument/2006/relationships" xmlns:p="http://schemas.openxmlformats.org/presentationml/2006/main">
  <p:tag name="PA" val="v3.2.0"/>
</p:tagLst>
</file>

<file path=ppt/tags/tag104.xml><?xml version="1.0" encoding="utf-8"?>
<p:tagLst xmlns:a="http://schemas.openxmlformats.org/drawingml/2006/main" xmlns:r="http://schemas.openxmlformats.org/officeDocument/2006/relationships" xmlns:p="http://schemas.openxmlformats.org/presentationml/2006/main">
  <p:tag name="PA" val="v3.2.0"/>
</p:tagLst>
</file>

<file path=ppt/tags/tag105.xml><?xml version="1.0" encoding="utf-8"?>
<p:tagLst xmlns:a="http://schemas.openxmlformats.org/drawingml/2006/main" xmlns:r="http://schemas.openxmlformats.org/officeDocument/2006/relationships" xmlns:p="http://schemas.openxmlformats.org/presentationml/2006/main">
  <p:tag name="PA" val="v3.2.0"/>
</p:tagLst>
</file>

<file path=ppt/tags/tag106.xml><?xml version="1.0" encoding="utf-8"?>
<p:tagLst xmlns:a="http://schemas.openxmlformats.org/drawingml/2006/main" xmlns:r="http://schemas.openxmlformats.org/officeDocument/2006/relationships" xmlns:p="http://schemas.openxmlformats.org/presentationml/2006/main">
  <p:tag name="PA" val="v3.2.0"/>
</p:tagLst>
</file>

<file path=ppt/tags/tag107.xml><?xml version="1.0" encoding="utf-8"?>
<p:tagLst xmlns:a="http://schemas.openxmlformats.org/drawingml/2006/main" xmlns:r="http://schemas.openxmlformats.org/officeDocument/2006/relationships" xmlns:p="http://schemas.openxmlformats.org/presentationml/2006/main">
  <p:tag name="PA" val="v3.2.0"/>
</p:tagLst>
</file>

<file path=ppt/tags/tag108.xml><?xml version="1.0" encoding="utf-8"?>
<p:tagLst xmlns:a="http://schemas.openxmlformats.org/drawingml/2006/main" xmlns:r="http://schemas.openxmlformats.org/officeDocument/2006/relationships" xmlns:p="http://schemas.openxmlformats.org/presentationml/2006/main">
  <p:tag name="PA" val="v3.2.0"/>
</p:tagLst>
</file>

<file path=ppt/tags/tag109.xml><?xml version="1.0" encoding="utf-8"?>
<p:tagLst xmlns:a="http://schemas.openxmlformats.org/drawingml/2006/main" xmlns:r="http://schemas.openxmlformats.org/officeDocument/2006/relationships" xmlns:p="http://schemas.openxmlformats.org/presentationml/2006/main">
  <p:tag name="PA" val="v3.2.0"/>
</p:tagLst>
</file>

<file path=ppt/tags/tag11.xml><?xml version="1.0" encoding="utf-8"?>
<p:tagLst xmlns:a="http://schemas.openxmlformats.org/drawingml/2006/main" xmlns:r="http://schemas.openxmlformats.org/officeDocument/2006/relationships" xmlns:p="http://schemas.openxmlformats.org/presentationml/2006/main">
  <p:tag name="MH" val="20170615193103"/>
  <p:tag name="MH_LIBRARY" val="CONTENTS"/>
  <p:tag name="MH_AUTOCOLOR" val="TRUE"/>
  <p:tag name="MH_TYPE" val="CONTENTS"/>
  <p:tag name="ID" val="626779"/>
</p:tagLst>
</file>

<file path=ppt/tags/tag110.xml><?xml version="1.0" encoding="utf-8"?>
<p:tagLst xmlns:a="http://schemas.openxmlformats.org/drawingml/2006/main" xmlns:r="http://schemas.openxmlformats.org/officeDocument/2006/relationships" xmlns:p="http://schemas.openxmlformats.org/presentationml/2006/main">
  <p:tag name="PA" val="v3.2.0"/>
</p:tagLst>
</file>

<file path=ppt/tags/tag111.xml><?xml version="1.0" encoding="utf-8"?>
<p:tagLst xmlns:a="http://schemas.openxmlformats.org/drawingml/2006/main" xmlns:r="http://schemas.openxmlformats.org/officeDocument/2006/relationships" xmlns:p="http://schemas.openxmlformats.org/presentationml/2006/main">
  <p:tag name="PA" val="v3.2.0"/>
</p:tagLst>
</file>

<file path=ppt/tags/tag112.xml><?xml version="1.0" encoding="utf-8"?>
<p:tagLst xmlns:a="http://schemas.openxmlformats.org/drawingml/2006/main" xmlns:r="http://schemas.openxmlformats.org/officeDocument/2006/relationships" xmlns:p="http://schemas.openxmlformats.org/presentationml/2006/main">
  <p:tag name="PA" val="v3.2.0"/>
</p:tagLst>
</file>

<file path=ppt/tags/tag113.xml><?xml version="1.0" encoding="utf-8"?>
<p:tagLst xmlns:a="http://schemas.openxmlformats.org/drawingml/2006/main" xmlns:r="http://schemas.openxmlformats.org/officeDocument/2006/relationships" xmlns:p="http://schemas.openxmlformats.org/presentationml/2006/main">
  <p:tag name="PA" val="v3.2.0"/>
</p:tagLst>
</file>

<file path=ppt/tags/tag114.xml><?xml version="1.0" encoding="utf-8"?>
<p:tagLst xmlns:a="http://schemas.openxmlformats.org/drawingml/2006/main" xmlns:r="http://schemas.openxmlformats.org/officeDocument/2006/relationships" xmlns:p="http://schemas.openxmlformats.org/presentationml/2006/main">
  <p:tag name="PA" val="v3.2.0"/>
</p:tagLst>
</file>

<file path=ppt/tags/tag115.xml><?xml version="1.0" encoding="utf-8"?>
<p:tagLst xmlns:a="http://schemas.openxmlformats.org/drawingml/2006/main" xmlns:r="http://schemas.openxmlformats.org/officeDocument/2006/relationships" xmlns:p="http://schemas.openxmlformats.org/presentationml/2006/main">
  <p:tag name="PA" val="v3.2.0"/>
</p:tagLst>
</file>

<file path=ppt/tags/tag116.xml><?xml version="1.0" encoding="utf-8"?>
<p:tagLst xmlns:a="http://schemas.openxmlformats.org/drawingml/2006/main" xmlns:r="http://schemas.openxmlformats.org/officeDocument/2006/relationships" xmlns:p="http://schemas.openxmlformats.org/presentationml/2006/main">
  <p:tag name="PA" val="v3.2.0"/>
</p:tagLst>
</file>

<file path=ppt/tags/tag117.xml><?xml version="1.0" encoding="utf-8"?>
<p:tagLst xmlns:a="http://schemas.openxmlformats.org/drawingml/2006/main" xmlns:r="http://schemas.openxmlformats.org/officeDocument/2006/relationships" xmlns:p="http://schemas.openxmlformats.org/presentationml/2006/main">
  <p:tag name="PA" val="v3.2.0"/>
</p:tagLst>
</file>

<file path=ppt/tags/tag118.xml><?xml version="1.0" encoding="utf-8"?>
<p:tagLst xmlns:a="http://schemas.openxmlformats.org/drawingml/2006/main" xmlns:r="http://schemas.openxmlformats.org/officeDocument/2006/relationships" xmlns:p="http://schemas.openxmlformats.org/presentationml/2006/main">
  <p:tag name="PA" val="v3.2.0"/>
</p:tagLst>
</file>

<file path=ppt/tags/tag119.xml><?xml version="1.0" encoding="utf-8"?>
<p:tagLst xmlns:a="http://schemas.openxmlformats.org/drawingml/2006/main" xmlns:r="http://schemas.openxmlformats.org/officeDocument/2006/relationships" xmlns:p="http://schemas.openxmlformats.org/presentationml/2006/main">
  <p:tag name="PA" val="v3.2.0"/>
</p:tagLst>
</file>

<file path=ppt/tags/tag12.xml><?xml version="1.0" encoding="utf-8"?>
<p:tagLst xmlns:a="http://schemas.openxmlformats.org/drawingml/2006/main" xmlns:r="http://schemas.openxmlformats.org/officeDocument/2006/relationships" xmlns:p="http://schemas.openxmlformats.org/presentationml/2006/main">
  <p:tag name="MH" val="20170615193103"/>
  <p:tag name="MH_LIBRARY" val="CONTENTS"/>
  <p:tag name="MH_TYPE" val="OTHERS"/>
  <p:tag name="ID" val="626779"/>
  <p:tag name="PA" val="v3.2.0"/>
</p:tagLst>
</file>

<file path=ppt/tags/tag120.xml><?xml version="1.0" encoding="utf-8"?>
<p:tagLst xmlns:a="http://schemas.openxmlformats.org/drawingml/2006/main" xmlns:r="http://schemas.openxmlformats.org/officeDocument/2006/relationships" xmlns:p="http://schemas.openxmlformats.org/presentationml/2006/main">
  <p:tag name="PA" val="v3.2.0"/>
</p:tagLst>
</file>

<file path=ppt/tags/tag121.xml><?xml version="1.0" encoding="utf-8"?>
<p:tagLst xmlns:a="http://schemas.openxmlformats.org/drawingml/2006/main" xmlns:r="http://schemas.openxmlformats.org/officeDocument/2006/relationships" xmlns:p="http://schemas.openxmlformats.org/presentationml/2006/main">
  <p:tag name="PA" val="v3.2.0"/>
</p:tagLst>
</file>

<file path=ppt/tags/tag122.xml><?xml version="1.0" encoding="utf-8"?>
<p:tagLst xmlns:a="http://schemas.openxmlformats.org/drawingml/2006/main" xmlns:r="http://schemas.openxmlformats.org/officeDocument/2006/relationships" xmlns:p="http://schemas.openxmlformats.org/presentationml/2006/main">
  <p:tag name="PA" val="v3.2.0"/>
</p:tagLst>
</file>

<file path=ppt/tags/tag123.xml><?xml version="1.0" encoding="utf-8"?>
<p:tagLst xmlns:a="http://schemas.openxmlformats.org/drawingml/2006/main" xmlns:r="http://schemas.openxmlformats.org/officeDocument/2006/relationships" xmlns:p="http://schemas.openxmlformats.org/presentationml/2006/main">
  <p:tag name="PA" val="v3.2.0"/>
</p:tagLst>
</file>

<file path=ppt/tags/tag124.xml><?xml version="1.0" encoding="utf-8"?>
<p:tagLst xmlns:a="http://schemas.openxmlformats.org/drawingml/2006/main" xmlns:r="http://schemas.openxmlformats.org/officeDocument/2006/relationships" xmlns:p="http://schemas.openxmlformats.org/presentationml/2006/main">
  <p:tag name="PA" val="v3.2.0"/>
</p:tagLst>
</file>

<file path=ppt/tags/tag125.xml><?xml version="1.0" encoding="utf-8"?>
<p:tagLst xmlns:a="http://schemas.openxmlformats.org/drawingml/2006/main" xmlns:r="http://schemas.openxmlformats.org/officeDocument/2006/relationships" xmlns:p="http://schemas.openxmlformats.org/presentationml/2006/main">
  <p:tag name="PA" val="v3.2.0"/>
</p:tagLst>
</file>

<file path=ppt/tags/tag126.xml><?xml version="1.0" encoding="utf-8"?>
<p:tagLst xmlns:a="http://schemas.openxmlformats.org/drawingml/2006/main" xmlns:r="http://schemas.openxmlformats.org/officeDocument/2006/relationships" xmlns:p="http://schemas.openxmlformats.org/presentationml/2006/main">
  <p:tag name="PA" val="v3.2.0"/>
</p:tagLst>
</file>

<file path=ppt/tags/tag127.xml><?xml version="1.0" encoding="utf-8"?>
<p:tagLst xmlns:a="http://schemas.openxmlformats.org/drawingml/2006/main" xmlns:r="http://schemas.openxmlformats.org/officeDocument/2006/relationships" xmlns:p="http://schemas.openxmlformats.org/presentationml/2006/main">
  <p:tag name="PA" val="v3.2.0"/>
</p:tagLst>
</file>

<file path=ppt/tags/tag128.xml><?xml version="1.0" encoding="utf-8"?>
<p:tagLst xmlns:a="http://schemas.openxmlformats.org/drawingml/2006/main" xmlns:r="http://schemas.openxmlformats.org/officeDocument/2006/relationships" xmlns:p="http://schemas.openxmlformats.org/presentationml/2006/main">
  <p:tag name="PA" val="v3.2.0"/>
</p:tagLst>
</file>

<file path=ppt/tags/tag129.xml><?xml version="1.0" encoding="utf-8"?>
<p:tagLst xmlns:a="http://schemas.openxmlformats.org/drawingml/2006/main" xmlns:r="http://schemas.openxmlformats.org/officeDocument/2006/relationships" xmlns:p="http://schemas.openxmlformats.org/presentationml/2006/main">
  <p:tag name="PA" val="v3.2.0"/>
</p:tagLst>
</file>

<file path=ppt/tags/tag13.xml><?xml version="1.0" encoding="utf-8"?>
<p:tagLst xmlns:a="http://schemas.openxmlformats.org/drawingml/2006/main" xmlns:r="http://schemas.openxmlformats.org/officeDocument/2006/relationships" xmlns:p="http://schemas.openxmlformats.org/presentationml/2006/main">
  <p:tag name="MH" val="20170615193103"/>
  <p:tag name="MH_LIBRARY" val="CONTENTS"/>
  <p:tag name="MH_TYPE" val="OTHERS"/>
  <p:tag name="ID" val="626779"/>
  <p:tag name="PA" val="v3.2.0"/>
</p:tagLst>
</file>

<file path=ppt/tags/tag130.xml><?xml version="1.0" encoding="utf-8"?>
<p:tagLst xmlns:a="http://schemas.openxmlformats.org/drawingml/2006/main" xmlns:r="http://schemas.openxmlformats.org/officeDocument/2006/relationships" xmlns:p="http://schemas.openxmlformats.org/presentationml/2006/main">
  <p:tag name="PA" val="v3.2.0"/>
</p:tagLst>
</file>

<file path=ppt/tags/tag131.xml><?xml version="1.0" encoding="utf-8"?>
<p:tagLst xmlns:a="http://schemas.openxmlformats.org/drawingml/2006/main" xmlns:r="http://schemas.openxmlformats.org/officeDocument/2006/relationships" xmlns:p="http://schemas.openxmlformats.org/presentationml/2006/main">
  <p:tag name="PA" val="v3.2.0"/>
</p:tagLst>
</file>

<file path=ppt/tags/tag132.xml><?xml version="1.0" encoding="utf-8"?>
<p:tagLst xmlns:a="http://schemas.openxmlformats.org/drawingml/2006/main" xmlns:r="http://schemas.openxmlformats.org/officeDocument/2006/relationships" xmlns:p="http://schemas.openxmlformats.org/presentationml/2006/main">
  <p:tag name="PA" val="v3.2.0"/>
</p:tagLst>
</file>

<file path=ppt/tags/tag133.xml><?xml version="1.0" encoding="utf-8"?>
<p:tagLst xmlns:a="http://schemas.openxmlformats.org/drawingml/2006/main" xmlns:r="http://schemas.openxmlformats.org/officeDocument/2006/relationships" xmlns:p="http://schemas.openxmlformats.org/presentationml/2006/main">
  <p:tag name="PA" val="v3.2.0"/>
</p:tagLst>
</file>

<file path=ppt/tags/tag134.xml><?xml version="1.0" encoding="utf-8"?>
<p:tagLst xmlns:a="http://schemas.openxmlformats.org/drawingml/2006/main" xmlns:r="http://schemas.openxmlformats.org/officeDocument/2006/relationships" xmlns:p="http://schemas.openxmlformats.org/presentationml/2006/main">
  <p:tag name="PA" val="v3.2.0"/>
</p:tagLst>
</file>

<file path=ppt/tags/tag135.xml><?xml version="1.0" encoding="utf-8"?>
<p:tagLst xmlns:a="http://schemas.openxmlformats.org/drawingml/2006/main" xmlns:r="http://schemas.openxmlformats.org/officeDocument/2006/relationships" xmlns:p="http://schemas.openxmlformats.org/presentationml/2006/main">
  <p:tag name="PA" val="v3.2.0"/>
</p:tagLst>
</file>

<file path=ppt/tags/tag136.xml><?xml version="1.0" encoding="utf-8"?>
<p:tagLst xmlns:a="http://schemas.openxmlformats.org/drawingml/2006/main" xmlns:r="http://schemas.openxmlformats.org/officeDocument/2006/relationships" xmlns:p="http://schemas.openxmlformats.org/presentationml/2006/main">
  <p:tag name="PA" val="v3.2.0"/>
</p:tagLst>
</file>

<file path=ppt/tags/tag137.xml><?xml version="1.0" encoding="utf-8"?>
<p:tagLst xmlns:a="http://schemas.openxmlformats.org/drawingml/2006/main" xmlns:r="http://schemas.openxmlformats.org/officeDocument/2006/relationships" xmlns:p="http://schemas.openxmlformats.org/presentationml/2006/main">
  <p:tag name="PA" val="v3.2.0"/>
</p:tagLst>
</file>

<file path=ppt/tags/tag138.xml><?xml version="1.0" encoding="utf-8"?>
<p:tagLst xmlns:a="http://schemas.openxmlformats.org/drawingml/2006/main" xmlns:r="http://schemas.openxmlformats.org/officeDocument/2006/relationships" xmlns:p="http://schemas.openxmlformats.org/presentationml/2006/main">
  <p:tag name="PA" val="v3.2.0"/>
</p:tagLst>
</file>

<file path=ppt/tags/tag139.xml><?xml version="1.0" encoding="utf-8"?>
<p:tagLst xmlns:a="http://schemas.openxmlformats.org/drawingml/2006/main" xmlns:r="http://schemas.openxmlformats.org/officeDocument/2006/relationships" xmlns:p="http://schemas.openxmlformats.org/presentationml/2006/main">
  <p:tag name="PA" val="v3.2.0"/>
</p:tagLst>
</file>

<file path=ppt/tags/tag14.xml><?xml version="1.0" encoding="utf-8"?>
<p:tagLst xmlns:a="http://schemas.openxmlformats.org/drawingml/2006/main" xmlns:r="http://schemas.openxmlformats.org/officeDocument/2006/relationships" xmlns:p="http://schemas.openxmlformats.org/presentationml/2006/main">
  <p:tag name="MH" val="20170615193103"/>
  <p:tag name="MH_LIBRARY" val="CONTENTS"/>
  <p:tag name="MH_TYPE" val="OTHERS"/>
  <p:tag name="ID" val="626779"/>
  <p:tag name="PA" val="v3.2.0"/>
</p:tagLst>
</file>

<file path=ppt/tags/tag140.xml><?xml version="1.0" encoding="utf-8"?>
<p:tagLst xmlns:a="http://schemas.openxmlformats.org/drawingml/2006/main" xmlns:r="http://schemas.openxmlformats.org/officeDocument/2006/relationships" xmlns:p="http://schemas.openxmlformats.org/presentationml/2006/main">
  <p:tag name="PA" val="v3.2.0"/>
</p:tagLst>
</file>

<file path=ppt/tags/tag141.xml><?xml version="1.0" encoding="utf-8"?>
<p:tagLst xmlns:a="http://schemas.openxmlformats.org/drawingml/2006/main" xmlns:r="http://schemas.openxmlformats.org/officeDocument/2006/relationships" xmlns:p="http://schemas.openxmlformats.org/presentationml/2006/main">
  <p:tag name="PA" val="v3.2.0"/>
</p:tagLst>
</file>

<file path=ppt/tags/tag142.xml><?xml version="1.0" encoding="utf-8"?>
<p:tagLst xmlns:a="http://schemas.openxmlformats.org/drawingml/2006/main" xmlns:r="http://schemas.openxmlformats.org/officeDocument/2006/relationships" xmlns:p="http://schemas.openxmlformats.org/presentationml/2006/main">
  <p:tag name="PA" val="v3.2.0"/>
</p:tagLst>
</file>

<file path=ppt/tags/tag143.xml><?xml version="1.0" encoding="utf-8"?>
<p:tagLst xmlns:a="http://schemas.openxmlformats.org/drawingml/2006/main" xmlns:r="http://schemas.openxmlformats.org/officeDocument/2006/relationships" xmlns:p="http://schemas.openxmlformats.org/presentationml/2006/main">
  <p:tag name="PA" val="v3.2.0"/>
</p:tagLst>
</file>

<file path=ppt/tags/tag144.xml><?xml version="1.0" encoding="utf-8"?>
<p:tagLst xmlns:a="http://schemas.openxmlformats.org/drawingml/2006/main" xmlns:r="http://schemas.openxmlformats.org/officeDocument/2006/relationships" xmlns:p="http://schemas.openxmlformats.org/presentationml/2006/main">
  <p:tag name="PA" val="v3.2.0"/>
</p:tagLst>
</file>

<file path=ppt/tags/tag145.xml><?xml version="1.0" encoding="utf-8"?>
<p:tagLst xmlns:a="http://schemas.openxmlformats.org/drawingml/2006/main" xmlns:r="http://schemas.openxmlformats.org/officeDocument/2006/relationships" xmlns:p="http://schemas.openxmlformats.org/presentationml/2006/main">
  <p:tag name="PA" val="v3.2.0"/>
</p:tagLst>
</file>

<file path=ppt/tags/tag146.xml><?xml version="1.0" encoding="utf-8"?>
<p:tagLst xmlns:a="http://schemas.openxmlformats.org/drawingml/2006/main" xmlns:r="http://schemas.openxmlformats.org/officeDocument/2006/relationships" xmlns:p="http://schemas.openxmlformats.org/presentationml/2006/main">
  <p:tag name="PA" val="v3.2.0"/>
</p:tagLst>
</file>

<file path=ppt/tags/tag147.xml><?xml version="1.0" encoding="utf-8"?>
<p:tagLst xmlns:a="http://schemas.openxmlformats.org/drawingml/2006/main" xmlns:r="http://schemas.openxmlformats.org/officeDocument/2006/relationships" xmlns:p="http://schemas.openxmlformats.org/presentationml/2006/main">
  <p:tag name="MH" val="20170613144735"/>
  <p:tag name="MH_LIBRARY" val="GRAPHIC"/>
</p:tagLst>
</file>

<file path=ppt/tags/tag148.xml><?xml version="1.0" encoding="utf-8"?>
<p:tagLst xmlns:a="http://schemas.openxmlformats.org/drawingml/2006/main" xmlns:r="http://schemas.openxmlformats.org/officeDocument/2006/relationships" xmlns:p="http://schemas.openxmlformats.org/presentationml/2006/main">
  <p:tag name="MH" val="20170613144735"/>
  <p:tag name="MH_LIBRARY" val="GRAPHIC"/>
  <p:tag name="MH_ORDER" val="TextBox 12"/>
</p:tagLst>
</file>

<file path=ppt/tags/tag149.xml><?xml version="1.0" encoding="utf-8"?>
<p:tagLst xmlns:a="http://schemas.openxmlformats.org/drawingml/2006/main" xmlns:r="http://schemas.openxmlformats.org/officeDocument/2006/relationships" xmlns:p="http://schemas.openxmlformats.org/presentationml/2006/main">
  <p:tag name="MH" val="20170613144735"/>
  <p:tag name="MH_LIBRARY" val="GRAPHIC"/>
  <p:tag name="MH_ORDER" val="TextBox 13"/>
</p:tagLst>
</file>

<file path=ppt/tags/tag15.xml><?xml version="1.0" encoding="utf-8"?>
<p:tagLst xmlns:a="http://schemas.openxmlformats.org/drawingml/2006/main" xmlns:r="http://schemas.openxmlformats.org/officeDocument/2006/relationships" xmlns:p="http://schemas.openxmlformats.org/presentationml/2006/main">
  <p:tag name="MH" val="20170615193103"/>
  <p:tag name="MH_LIBRARY" val="CONTENTS"/>
  <p:tag name="MH_TYPE" val="OTHERS"/>
  <p:tag name="ID" val="626779"/>
  <p:tag name="PA" val="v3.2.0"/>
</p:tagLst>
</file>

<file path=ppt/tags/tag150.xml><?xml version="1.0" encoding="utf-8"?>
<p:tagLst xmlns:a="http://schemas.openxmlformats.org/drawingml/2006/main" xmlns:r="http://schemas.openxmlformats.org/officeDocument/2006/relationships" xmlns:p="http://schemas.openxmlformats.org/presentationml/2006/main">
  <p:tag name="MH" val="20170613144735"/>
  <p:tag name="MH_LIBRARY" val="GRAPHIC"/>
  <p:tag name="MH_ORDER" val="TextBox 14"/>
</p:tagLst>
</file>

<file path=ppt/tags/tag151.xml><?xml version="1.0" encoding="utf-8"?>
<p:tagLst xmlns:a="http://schemas.openxmlformats.org/drawingml/2006/main" xmlns:r="http://schemas.openxmlformats.org/officeDocument/2006/relationships" xmlns:p="http://schemas.openxmlformats.org/presentationml/2006/main">
  <p:tag name="MH" val="20170613144735"/>
  <p:tag name="MH_LIBRARY" val="GRAPHIC"/>
  <p:tag name="MH_ORDER" val="Straight Connector 15"/>
</p:tagLst>
</file>

<file path=ppt/tags/tag152.xml><?xml version="1.0" encoding="utf-8"?>
<p:tagLst xmlns:a="http://schemas.openxmlformats.org/drawingml/2006/main" xmlns:r="http://schemas.openxmlformats.org/officeDocument/2006/relationships" xmlns:p="http://schemas.openxmlformats.org/presentationml/2006/main">
  <p:tag name="PA" val="v3.2.0"/>
</p:tagLst>
</file>

<file path=ppt/tags/tag153.xml><?xml version="1.0" encoding="utf-8"?>
<p:tagLst xmlns:a="http://schemas.openxmlformats.org/drawingml/2006/main" xmlns:r="http://schemas.openxmlformats.org/officeDocument/2006/relationships" xmlns:p="http://schemas.openxmlformats.org/presentationml/2006/main">
  <p:tag name="PA" val="v3.2.0"/>
</p:tagLst>
</file>

<file path=ppt/tags/tag154.xml><?xml version="1.0" encoding="utf-8"?>
<p:tagLst xmlns:a="http://schemas.openxmlformats.org/drawingml/2006/main" xmlns:r="http://schemas.openxmlformats.org/officeDocument/2006/relationships" xmlns:p="http://schemas.openxmlformats.org/presentationml/2006/main">
  <p:tag name="PA" val="v3.2.0"/>
</p:tagLst>
</file>

<file path=ppt/tags/tag155.xml><?xml version="1.0" encoding="utf-8"?>
<p:tagLst xmlns:a="http://schemas.openxmlformats.org/drawingml/2006/main" xmlns:r="http://schemas.openxmlformats.org/officeDocument/2006/relationships" xmlns:p="http://schemas.openxmlformats.org/presentationml/2006/main">
  <p:tag name="PA" val="v3.2.0"/>
</p:tagLst>
</file>

<file path=ppt/tags/tag156.xml><?xml version="1.0" encoding="utf-8"?>
<p:tagLst xmlns:a="http://schemas.openxmlformats.org/drawingml/2006/main" xmlns:r="http://schemas.openxmlformats.org/officeDocument/2006/relationships" xmlns:p="http://schemas.openxmlformats.org/presentationml/2006/main">
  <p:tag name="PA" val="v3.2.0"/>
</p:tagLst>
</file>

<file path=ppt/tags/tag157.xml><?xml version="1.0" encoding="utf-8"?>
<p:tagLst xmlns:a="http://schemas.openxmlformats.org/drawingml/2006/main" xmlns:r="http://schemas.openxmlformats.org/officeDocument/2006/relationships" xmlns:p="http://schemas.openxmlformats.org/presentationml/2006/main">
  <p:tag name="PA" val="v3.2.0"/>
</p:tagLst>
</file>

<file path=ppt/tags/tag158.xml><?xml version="1.0" encoding="utf-8"?>
<p:tagLst xmlns:a="http://schemas.openxmlformats.org/drawingml/2006/main" xmlns:r="http://schemas.openxmlformats.org/officeDocument/2006/relationships" xmlns:p="http://schemas.openxmlformats.org/presentationml/2006/main">
  <p:tag name="PA" val="v3.2.0"/>
</p:tagLst>
</file>

<file path=ppt/tags/tag159.xml><?xml version="1.0" encoding="utf-8"?>
<p:tagLst xmlns:a="http://schemas.openxmlformats.org/drawingml/2006/main" xmlns:r="http://schemas.openxmlformats.org/officeDocument/2006/relationships" xmlns:p="http://schemas.openxmlformats.org/presentationml/2006/main">
  <p:tag name="PA" val="v3.2.0"/>
</p:tagLst>
</file>

<file path=ppt/tags/tag16.xml><?xml version="1.0" encoding="utf-8"?>
<p:tagLst xmlns:a="http://schemas.openxmlformats.org/drawingml/2006/main" xmlns:r="http://schemas.openxmlformats.org/officeDocument/2006/relationships" xmlns:p="http://schemas.openxmlformats.org/presentationml/2006/main">
  <p:tag name="MH" val="20170615193103"/>
  <p:tag name="MH_LIBRARY" val="CONTENTS"/>
  <p:tag name="MH_TYPE" val="OTHERS"/>
  <p:tag name="ID" val="626779"/>
  <p:tag name="PA" val="v3.2.0"/>
</p:tagLst>
</file>

<file path=ppt/tags/tag160.xml><?xml version="1.0" encoding="utf-8"?>
<p:tagLst xmlns:a="http://schemas.openxmlformats.org/drawingml/2006/main" xmlns:r="http://schemas.openxmlformats.org/officeDocument/2006/relationships" xmlns:p="http://schemas.openxmlformats.org/presentationml/2006/main">
  <p:tag name="PA" val="v3.2.0"/>
</p:tagLst>
</file>

<file path=ppt/tags/tag161.xml><?xml version="1.0" encoding="utf-8"?>
<p:tagLst xmlns:a="http://schemas.openxmlformats.org/drawingml/2006/main" xmlns:r="http://schemas.openxmlformats.org/officeDocument/2006/relationships" xmlns:p="http://schemas.openxmlformats.org/presentationml/2006/main">
  <p:tag name="PA" val="v3.2.0"/>
</p:tagLst>
</file>

<file path=ppt/tags/tag162.xml><?xml version="1.0" encoding="utf-8"?>
<p:tagLst xmlns:a="http://schemas.openxmlformats.org/drawingml/2006/main" xmlns:r="http://schemas.openxmlformats.org/officeDocument/2006/relationships" xmlns:p="http://schemas.openxmlformats.org/presentationml/2006/main">
  <p:tag name="PA" val="v3.2.0"/>
</p:tagLst>
</file>

<file path=ppt/tags/tag163.xml><?xml version="1.0" encoding="utf-8"?>
<p:tagLst xmlns:a="http://schemas.openxmlformats.org/drawingml/2006/main" xmlns:r="http://schemas.openxmlformats.org/officeDocument/2006/relationships" xmlns:p="http://schemas.openxmlformats.org/presentationml/2006/main">
  <p:tag name="PA" val="v3.2.0"/>
</p:tagLst>
</file>

<file path=ppt/tags/tag164.xml><?xml version="1.0" encoding="utf-8"?>
<p:tagLst xmlns:a="http://schemas.openxmlformats.org/drawingml/2006/main" xmlns:r="http://schemas.openxmlformats.org/officeDocument/2006/relationships" xmlns:p="http://schemas.openxmlformats.org/presentationml/2006/main">
  <p:tag name="PA" val="v3.2.0"/>
</p:tagLst>
</file>

<file path=ppt/tags/tag165.xml><?xml version="1.0" encoding="utf-8"?>
<p:tagLst xmlns:a="http://schemas.openxmlformats.org/drawingml/2006/main" xmlns:r="http://schemas.openxmlformats.org/officeDocument/2006/relationships" xmlns:p="http://schemas.openxmlformats.org/presentationml/2006/main">
  <p:tag name="PA" val="v3.2.0"/>
</p:tagLst>
</file>

<file path=ppt/tags/tag166.xml><?xml version="1.0" encoding="utf-8"?>
<p:tagLst xmlns:a="http://schemas.openxmlformats.org/drawingml/2006/main" xmlns:r="http://schemas.openxmlformats.org/officeDocument/2006/relationships" xmlns:p="http://schemas.openxmlformats.org/presentationml/2006/main">
  <p:tag name="PA" val="v3.2.0"/>
</p:tagLst>
</file>

<file path=ppt/tags/tag167.xml><?xml version="1.0" encoding="utf-8"?>
<p:tagLst xmlns:a="http://schemas.openxmlformats.org/drawingml/2006/main" xmlns:r="http://schemas.openxmlformats.org/officeDocument/2006/relationships" xmlns:p="http://schemas.openxmlformats.org/presentationml/2006/main">
  <p:tag name="PA" val="v3.2.0"/>
</p:tagLst>
</file>

<file path=ppt/tags/tag168.xml><?xml version="1.0" encoding="utf-8"?>
<p:tagLst xmlns:a="http://schemas.openxmlformats.org/drawingml/2006/main" xmlns:r="http://schemas.openxmlformats.org/officeDocument/2006/relationships" xmlns:p="http://schemas.openxmlformats.org/presentationml/2006/main">
  <p:tag name="PA" val="v3.2.0"/>
</p:tagLst>
</file>

<file path=ppt/tags/tag169.xml><?xml version="1.0" encoding="utf-8"?>
<p:tagLst xmlns:a="http://schemas.openxmlformats.org/drawingml/2006/main" xmlns:r="http://schemas.openxmlformats.org/officeDocument/2006/relationships" xmlns:p="http://schemas.openxmlformats.org/presentationml/2006/main">
  <p:tag name="PA" val="v3.2.0"/>
</p:tagLst>
</file>

<file path=ppt/tags/tag17.xml><?xml version="1.0" encoding="utf-8"?>
<p:tagLst xmlns:a="http://schemas.openxmlformats.org/drawingml/2006/main" xmlns:r="http://schemas.openxmlformats.org/officeDocument/2006/relationships" xmlns:p="http://schemas.openxmlformats.org/presentationml/2006/main">
  <p:tag name="MH" val="20170615193103"/>
  <p:tag name="MH_LIBRARY" val="CONTENTS"/>
  <p:tag name="MH_TYPE" val="NUMBER"/>
  <p:tag name="ID" val="626779"/>
  <p:tag name="MH_ORDER" val="1"/>
  <p:tag name="PA" val="v3.2.0"/>
</p:tagLst>
</file>

<file path=ppt/tags/tag170.xml><?xml version="1.0" encoding="utf-8"?>
<p:tagLst xmlns:a="http://schemas.openxmlformats.org/drawingml/2006/main" xmlns:r="http://schemas.openxmlformats.org/officeDocument/2006/relationships" xmlns:p="http://schemas.openxmlformats.org/presentationml/2006/main">
  <p:tag name="PA" val="v3.2.0"/>
</p:tagLst>
</file>

<file path=ppt/tags/tag171.xml><?xml version="1.0" encoding="utf-8"?>
<p:tagLst xmlns:a="http://schemas.openxmlformats.org/drawingml/2006/main" xmlns:r="http://schemas.openxmlformats.org/officeDocument/2006/relationships" xmlns:p="http://schemas.openxmlformats.org/presentationml/2006/main">
  <p:tag name="PA" val="v3.2.0"/>
</p:tagLst>
</file>

<file path=ppt/tags/tag172.xml><?xml version="1.0" encoding="utf-8"?>
<p:tagLst xmlns:a="http://schemas.openxmlformats.org/drawingml/2006/main" xmlns:r="http://schemas.openxmlformats.org/officeDocument/2006/relationships" xmlns:p="http://schemas.openxmlformats.org/presentationml/2006/main">
  <p:tag name="PA" val="v3.2.0"/>
</p:tagLst>
</file>

<file path=ppt/tags/tag173.xml><?xml version="1.0" encoding="utf-8"?>
<p:tagLst xmlns:a="http://schemas.openxmlformats.org/drawingml/2006/main" xmlns:r="http://schemas.openxmlformats.org/officeDocument/2006/relationships" xmlns:p="http://schemas.openxmlformats.org/presentationml/2006/main">
  <p:tag name="PA" val="v3.2.0"/>
</p:tagLst>
</file>

<file path=ppt/tags/tag174.xml><?xml version="1.0" encoding="utf-8"?>
<p:tagLst xmlns:a="http://schemas.openxmlformats.org/drawingml/2006/main" xmlns:r="http://schemas.openxmlformats.org/officeDocument/2006/relationships" xmlns:p="http://schemas.openxmlformats.org/presentationml/2006/main">
  <p:tag name="PA" val="v3.2.0"/>
</p:tagLst>
</file>

<file path=ppt/tags/tag175.xml><?xml version="1.0" encoding="utf-8"?>
<p:tagLst xmlns:a="http://schemas.openxmlformats.org/drawingml/2006/main" xmlns:r="http://schemas.openxmlformats.org/officeDocument/2006/relationships" xmlns:p="http://schemas.openxmlformats.org/presentationml/2006/main">
  <p:tag name="PA" val="v3.2.0"/>
</p:tagLst>
</file>

<file path=ppt/tags/tag176.xml><?xml version="1.0" encoding="utf-8"?>
<p:tagLst xmlns:a="http://schemas.openxmlformats.org/drawingml/2006/main" xmlns:r="http://schemas.openxmlformats.org/officeDocument/2006/relationships" xmlns:p="http://schemas.openxmlformats.org/presentationml/2006/main">
  <p:tag name="PA" val="v3.2.0"/>
</p:tagLst>
</file>

<file path=ppt/tags/tag177.xml><?xml version="1.0" encoding="utf-8"?>
<p:tagLst xmlns:a="http://schemas.openxmlformats.org/drawingml/2006/main" xmlns:r="http://schemas.openxmlformats.org/officeDocument/2006/relationships" xmlns:p="http://schemas.openxmlformats.org/presentationml/2006/main">
  <p:tag name="PA" val="v3.2.0"/>
</p:tagLst>
</file>

<file path=ppt/tags/tag178.xml><?xml version="1.0" encoding="utf-8"?>
<p:tagLst xmlns:a="http://schemas.openxmlformats.org/drawingml/2006/main" xmlns:r="http://schemas.openxmlformats.org/officeDocument/2006/relationships" xmlns:p="http://schemas.openxmlformats.org/presentationml/2006/main">
  <p:tag name="PA" val="v3.2.0"/>
</p:tagLst>
</file>

<file path=ppt/tags/tag179.xml><?xml version="1.0" encoding="utf-8"?>
<p:tagLst xmlns:a="http://schemas.openxmlformats.org/drawingml/2006/main" xmlns:r="http://schemas.openxmlformats.org/officeDocument/2006/relationships" xmlns:p="http://schemas.openxmlformats.org/presentationml/2006/main">
  <p:tag name="PA" val="v3.2.0"/>
</p:tagLst>
</file>

<file path=ppt/tags/tag18.xml><?xml version="1.0" encoding="utf-8"?>
<p:tagLst xmlns:a="http://schemas.openxmlformats.org/drawingml/2006/main" xmlns:r="http://schemas.openxmlformats.org/officeDocument/2006/relationships" xmlns:p="http://schemas.openxmlformats.org/presentationml/2006/main">
  <p:tag name="MH" val="20170615193103"/>
  <p:tag name="MH_LIBRARY" val="CONTENTS"/>
  <p:tag name="MH_TYPE" val="NUMBER"/>
  <p:tag name="ID" val="626779"/>
  <p:tag name="MH_ORDER" val="2"/>
  <p:tag name="PA" val="v3.2.0"/>
</p:tagLst>
</file>

<file path=ppt/tags/tag180.xml><?xml version="1.0" encoding="utf-8"?>
<p:tagLst xmlns:a="http://schemas.openxmlformats.org/drawingml/2006/main" xmlns:r="http://schemas.openxmlformats.org/officeDocument/2006/relationships" xmlns:p="http://schemas.openxmlformats.org/presentationml/2006/main">
  <p:tag name="PA" val="v3.2.0"/>
</p:tagLst>
</file>

<file path=ppt/tags/tag181.xml><?xml version="1.0" encoding="utf-8"?>
<p:tagLst xmlns:a="http://schemas.openxmlformats.org/drawingml/2006/main" xmlns:r="http://schemas.openxmlformats.org/officeDocument/2006/relationships" xmlns:p="http://schemas.openxmlformats.org/presentationml/2006/main">
  <p:tag name="PA" val="v3.2.0"/>
</p:tagLst>
</file>

<file path=ppt/tags/tag182.xml><?xml version="1.0" encoding="utf-8"?>
<p:tagLst xmlns:a="http://schemas.openxmlformats.org/drawingml/2006/main" xmlns:r="http://schemas.openxmlformats.org/officeDocument/2006/relationships" xmlns:p="http://schemas.openxmlformats.org/presentationml/2006/main">
  <p:tag name="PA" val="v3.2.0"/>
</p:tagLst>
</file>

<file path=ppt/tags/tag183.xml><?xml version="1.0" encoding="utf-8"?>
<p:tagLst xmlns:a="http://schemas.openxmlformats.org/drawingml/2006/main" xmlns:r="http://schemas.openxmlformats.org/officeDocument/2006/relationships" xmlns:p="http://schemas.openxmlformats.org/presentationml/2006/main">
  <p:tag name="PA" val="v3.2.0"/>
</p:tagLst>
</file>

<file path=ppt/tags/tag184.xml><?xml version="1.0" encoding="utf-8"?>
<p:tagLst xmlns:a="http://schemas.openxmlformats.org/drawingml/2006/main" xmlns:r="http://schemas.openxmlformats.org/officeDocument/2006/relationships" xmlns:p="http://schemas.openxmlformats.org/presentationml/2006/main">
  <p:tag name="PA" val="v3.2.0"/>
</p:tagLst>
</file>

<file path=ppt/tags/tag185.xml><?xml version="1.0" encoding="utf-8"?>
<p:tagLst xmlns:a="http://schemas.openxmlformats.org/drawingml/2006/main" xmlns:r="http://schemas.openxmlformats.org/officeDocument/2006/relationships" xmlns:p="http://schemas.openxmlformats.org/presentationml/2006/main">
  <p:tag name="PA" val="v3.2.0"/>
</p:tagLst>
</file>

<file path=ppt/tags/tag186.xml><?xml version="1.0" encoding="utf-8"?>
<p:tagLst xmlns:a="http://schemas.openxmlformats.org/drawingml/2006/main" xmlns:r="http://schemas.openxmlformats.org/officeDocument/2006/relationships" xmlns:p="http://schemas.openxmlformats.org/presentationml/2006/main">
  <p:tag name="PA" val="v3.2.0"/>
</p:tagLst>
</file>

<file path=ppt/tags/tag187.xml><?xml version="1.0" encoding="utf-8"?>
<p:tagLst xmlns:a="http://schemas.openxmlformats.org/drawingml/2006/main" xmlns:r="http://schemas.openxmlformats.org/officeDocument/2006/relationships" xmlns:p="http://schemas.openxmlformats.org/presentationml/2006/main">
  <p:tag name="PA" val="v3.2.0"/>
</p:tagLst>
</file>

<file path=ppt/tags/tag188.xml><?xml version="1.0" encoding="utf-8"?>
<p:tagLst xmlns:a="http://schemas.openxmlformats.org/drawingml/2006/main" xmlns:r="http://schemas.openxmlformats.org/officeDocument/2006/relationships" xmlns:p="http://schemas.openxmlformats.org/presentationml/2006/main">
  <p:tag name="PA" val="v3.2.0"/>
</p:tagLst>
</file>

<file path=ppt/tags/tag19.xml><?xml version="1.0" encoding="utf-8"?>
<p:tagLst xmlns:a="http://schemas.openxmlformats.org/drawingml/2006/main" xmlns:r="http://schemas.openxmlformats.org/officeDocument/2006/relationships" xmlns:p="http://schemas.openxmlformats.org/presentationml/2006/main">
  <p:tag name="MH" val="20170615193103"/>
  <p:tag name="MH_LIBRARY" val="CONTENTS"/>
  <p:tag name="MH_TYPE" val="NUMBER"/>
  <p:tag name="ID" val="626779"/>
  <p:tag name="MH_ORDER" val="3"/>
  <p:tag name="PA" val="v3.2.0"/>
</p:tagLst>
</file>

<file path=ppt/tags/tag2.xml><?xml version="1.0" encoding="utf-8"?>
<p:tagLst xmlns:a="http://schemas.openxmlformats.org/drawingml/2006/main" xmlns:r="http://schemas.openxmlformats.org/officeDocument/2006/relationships" xmlns:p="http://schemas.openxmlformats.org/presentationml/2006/main">
  <p:tag name="PA" val="v4.1.3"/>
</p:tagLst>
</file>

<file path=ppt/tags/tag20.xml><?xml version="1.0" encoding="utf-8"?>
<p:tagLst xmlns:a="http://schemas.openxmlformats.org/drawingml/2006/main" xmlns:r="http://schemas.openxmlformats.org/officeDocument/2006/relationships" xmlns:p="http://schemas.openxmlformats.org/presentationml/2006/main">
  <p:tag name="MH" val="20170615193103"/>
  <p:tag name="MH_LIBRARY" val="CONTENTS"/>
  <p:tag name="MH_TYPE" val="NUMBER"/>
  <p:tag name="ID" val="626779"/>
  <p:tag name="MH_ORDER" val="4"/>
  <p:tag name="PA" val="v3.2.0"/>
</p:tagLst>
</file>

<file path=ppt/tags/tag21.xml><?xml version="1.0" encoding="utf-8"?>
<p:tagLst xmlns:a="http://schemas.openxmlformats.org/drawingml/2006/main" xmlns:r="http://schemas.openxmlformats.org/officeDocument/2006/relationships" xmlns:p="http://schemas.openxmlformats.org/presentationml/2006/main">
  <p:tag name="MH" val="20170615193103"/>
  <p:tag name="MH_LIBRARY" val="CONTENTS"/>
  <p:tag name="MH_TYPE" val="OTHERS"/>
  <p:tag name="ID" val="626779"/>
  <p:tag name="PA" val="v3.2.0"/>
</p:tagLst>
</file>

<file path=ppt/tags/tag22.xml><?xml version="1.0" encoding="utf-8"?>
<p:tagLst xmlns:a="http://schemas.openxmlformats.org/drawingml/2006/main" xmlns:r="http://schemas.openxmlformats.org/officeDocument/2006/relationships" xmlns:p="http://schemas.openxmlformats.org/presentationml/2006/main">
  <p:tag name="MH" val="20170615193103"/>
  <p:tag name="MH_LIBRARY" val="CONTENTS"/>
  <p:tag name="MH_TYPE" val="OTHERS"/>
  <p:tag name="ID" val="626779"/>
  <p:tag name="PA" val="v3.2.0"/>
</p:tagLst>
</file>

<file path=ppt/tags/tag23.xml><?xml version="1.0" encoding="utf-8"?>
<p:tagLst xmlns:a="http://schemas.openxmlformats.org/drawingml/2006/main" xmlns:r="http://schemas.openxmlformats.org/officeDocument/2006/relationships" xmlns:p="http://schemas.openxmlformats.org/presentationml/2006/main">
  <p:tag name="MH" val="20170615193103"/>
  <p:tag name="MH_LIBRARY" val="CONTENTS"/>
  <p:tag name="MH_TYPE" val="OTHERS"/>
  <p:tag name="ID" val="626779"/>
  <p:tag name="PA" val="v3.2.0"/>
</p:tagLst>
</file>

<file path=ppt/tags/tag24.xml><?xml version="1.0" encoding="utf-8"?>
<p:tagLst xmlns:a="http://schemas.openxmlformats.org/drawingml/2006/main" xmlns:r="http://schemas.openxmlformats.org/officeDocument/2006/relationships" xmlns:p="http://schemas.openxmlformats.org/presentationml/2006/main">
  <p:tag name="MH" val="20170615193103"/>
  <p:tag name="MH_LIBRARY" val="CONTENTS"/>
  <p:tag name="MH_TYPE" val="OTHERS"/>
  <p:tag name="ID" val="626779"/>
  <p:tag name="PA" val="v3.2.0"/>
</p:tagLst>
</file>

<file path=ppt/tags/tag25.xml><?xml version="1.0" encoding="utf-8"?>
<p:tagLst xmlns:a="http://schemas.openxmlformats.org/drawingml/2006/main" xmlns:r="http://schemas.openxmlformats.org/officeDocument/2006/relationships" xmlns:p="http://schemas.openxmlformats.org/presentationml/2006/main">
  <p:tag name="MH" val="20170615193103"/>
  <p:tag name="MH_LIBRARY" val="CONTENTS"/>
  <p:tag name="MH_TYPE" val="ENTRY"/>
  <p:tag name="ID" val="626779"/>
  <p:tag name="MH_ORDER" val="4"/>
  <p:tag name="PA" val="v3.2.0"/>
</p:tagLst>
</file>

<file path=ppt/tags/tag26.xml><?xml version="1.0" encoding="utf-8"?>
<p:tagLst xmlns:a="http://schemas.openxmlformats.org/drawingml/2006/main" xmlns:r="http://schemas.openxmlformats.org/officeDocument/2006/relationships" xmlns:p="http://schemas.openxmlformats.org/presentationml/2006/main">
  <p:tag name="MH" val="20170615193103"/>
  <p:tag name="MH_LIBRARY" val="CONTENTS"/>
  <p:tag name="MH_TYPE" val="ENTRY"/>
  <p:tag name="ID" val="626779"/>
  <p:tag name="MH_ORDER" val="2"/>
  <p:tag name="PA" val="v3.2.0"/>
</p:tagLst>
</file>

<file path=ppt/tags/tag27.xml><?xml version="1.0" encoding="utf-8"?>
<p:tagLst xmlns:a="http://schemas.openxmlformats.org/drawingml/2006/main" xmlns:r="http://schemas.openxmlformats.org/officeDocument/2006/relationships" xmlns:p="http://schemas.openxmlformats.org/presentationml/2006/main">
  <p:tag name="MH" val="20170615193103"/>
  <p:tag name="MH_LIBRARY" val="CONTENTS"/>
  <p:tag name="MH_TYPE" val="ENTRY"/>
  <p:tag name="ID" val="626779"/>
  <p:tag name="MH_ORDER" val="1"/>
  <p:tag name="PA" val="v3.2.0"/>
</p:tagLst>
</file>

<file path=ppt/tags/tag28.xml><?xml version="1.0" encoding="utf-8"?>
<p:tagLst xmlns:a="http://schemas.openxmlformats.org/drawingml/2006/main" xmlns:r="http://schemas.openxmlformats.org/officeDocument/2006/relationships" xmlns:p="http://schemas.openxmlformats.org/presentationml/2006/main">
  <p:tag name="MH" val="20170615193103"/>
  <p:tag name="MH_LIBRARY" val="CONTENTS"/>
  <p:tag name="MH_TYPE" val="ENTRY"/>
  <p:tag name="ID" val="626779"/>
  <p:tag name="MH_ORDER" val="3"/>
  <p:tag name="PA" val="v3.2.0"/>
</p:tagLst>
</file>

<file path=ppt/tags/tag29.xml><?xml version="1.0" encoding="utf-8"?>
<p:tagLst xmlns:a="http://schemas.openxmlformats.org/drawingml/2006/main" xmlns:r="http://schemas.openxmlformats.org/officeDocument/2006/relationships" xmlns:p="http://schemas.openxmlformats.org/presentationml/2006/main">
  <p:tag name="MH" val="20170613144735"/>
  <p:tag name="MH_LIBRARY" val="GRAPHIC"/>
</p:tagLst>
</file>

<file path=ppt/tags/tag3.xml><?xml version="1.0" encoding="utf-8"?>
<p:tagLst xmlns:a="http://schemas.openxmlformats.org/drawingml/2006/main" xmlns:r="http://schemas.openxmlformats.org/officeDocument/2006/relationships" xmlns:p="http://schemas.openxmlformats.org/presentationml/2006/main">
  <p:tag name="PA" val="v4.1.3"/>
</p:tagLst>
</file>

<file path=ppt/tags/tag30.xml><?xml version="1.0" encoding="utf-8"?>
<p:tagLst xmlns:a="http://schemas.openxmlformats.org/drawingml/2006/main" xmlns:r="http://schemas.openxmlformats.org/officeDocument/2006/relationships" xmlns:p="http://schemas.openxmlformats.org/presentationml/2006/main">
  <p:tag name="MH" val="20170613144735"/>
  <p:tag name="MH_LIBRARY" val="GRAPHIC"/>
  <p:tag name="MH_ORDER" val="TextBox 12"/>
</p:tagLst>
</file>

<file path=ppt/tags/tag31.xml><?xml version="1.0" encoding="utf-8"?>
<p:tagLst xmlns:a="http://schemas.openxmlformats.org/drawingml/2006/main" xmlns:r="http://schemas.openxmlformats.org/officeDocument/2006/relationships" xmlns:p="http://schemas.openxmlformats.org/presentationml/2006/main">
  <p:tag name="MH" val="20170613144735"/>
  <p:tag name="MH_LIBRARY" val="GRAPHIC"/>
  <p:tag name="MH_ORDER" val="TextBox 13"/>
</p:tagLst>
</file>

<file path=ppt/tags/tag32.xml><?xml version="1.0" encoding="utf-8"?>
<p:tagLst xmlns:a="http://schemas.openxmlformats.org/drawingml/2006/main" xmlns:r="http://schemas.openxmlformats.org/officeDocument/2006/relationships" xmlns:p="http://schemas.openxmlformats.org/presentationml/2006/main">
  <p:tag name="MH" val="20170613144735"/>
  <p:tag name="MH_LIBRARY" val="GRAPHIC"/>
  <p:tag name="MH_ORDER" val="TextBox 14"/>
</p:tagLst>
</file>

<file path=ppt/tags/tag33.xml><?xml version="1.0" encoding="utf-8"?>
<p:tagLst xmlns:a="http://schemas.openxmlformats.org/drawingml/2006/main" xmlns:r="http://schemas.openxmlformats.org/officeDocument/2006/relationships" xmlns:p="http://schemas.openxmlformats.org/presentationml/2006/main">
  <p:tag name="MH" val="20170613144735"/>
  <p:tag name="MH_LIBRARY" val="GRAPHIC"/>
  <p:tag name="MH_ORDER" val="Straight Connector 15"/>
</p:tagLst>
</file>

<file path=ppt/tags/tag34.xml><?xml version="1.0" encoding="utf-8"?>
<p:tagLst xmlns:a="http://schemas.openxmlformats.org/drawingml/2006/main" xmlns:r="http://schemas.openxmlformats.org/officeDocument/2006/relationships" xmlns:p="http://schemas.openxmlformats.org/presentationml/2006/main">
  <p:tag name="PA" val="v3.2.0"/>
</p:tagLst>
</file>

<file path=ppt/tags/tag35.xml><?xml version="1.0" encoding="utf-8"?>
<p:tagLst xmlns:a="http://schemas.openxmlformats.org/drawingml/2006/main" xmlns:r="http://schemas.openxmlformats.org/officeDocument/2006/relationships" xmlns:p="http://schemas.openxmlformats.org/presentationml/2006/main">
  <p:tag name="PA" val="v3.2.0"/>
</p:tagLst>
</file>

<file path=ppt/tags/tag36.xml><?xml version="1.0" encoding="utf-8"?>
<p:tagLst xmlns:a="http://schemas.openxmlformats.org/drawingml/2006/main" xmlns:r="http://schemas.openxmlformats.org/officeDocument/2006/relationships" xmlns:p="http://schemas.openxmlformats.org/presentationml/2006/main">
  <p:tag name="PA" val="v3.2.0"/>
</p:tagLst>
</file>

<file path=ppt/tags/tag37.xml><?xml version="1.0" encoding="utf-8"?>
<p:tagLst xmlns:a="http://schemas.openxmlformats.org/drawingml/2006/main" xmlns:r="http://schemas.openxmlformats.org/officeDocument/2006/relationships" xmlns:p="http://schemas.openxmlformats.org/presentationml/2006/main">
  <p:tag name="PA" val="v3.2.0"/>
</p:tagLst>
</file>

<file path=ppt/tags/tag38.xml><?xml version="1.0" encoding="utf-8"?>
<p:tagLst xmlns:a="http://schemas.openxmlformats.org/drawingml/2006/main" xmlns:r="http://schemas.openxmlformats.org/officeDocument/2006/relationships" xmlns:p="http://schemas.openxmlformats.org/presentationml/2006/main">
  <p:tag name="PA" val="v3.2.0"/>
</p:tagLst>
</file>

<file path=ppt/tags/tag39.xml><?xml version="1.0" encoding="utf-8"?>
<p:tagLst xmlns:a="http://schemas.openxmlformats.org/drawingml/2006/main" xmlns:r="http://schemas.openxmlformats.org/officeDocument/2006/relationships" xmlns:p="http://schemas.openxmlformats.org/presentationml/2006/main">
  <p:tag name="PA" val="v3.2.0"/>
</p:tagLst>
</file>

<file path=ppt/tags/tag4.xml><?xml version="1.0" encoding="utf-8"?>
<p:tagLst xmlns:a="http://schemas.openxmlformats.org/drawingml/2006/main" xmlns:r="http://schemas.openxmlformats.org/officeDocument/2006/relationships" xmlns:p="http://schemas.openxmlformats.org/presentationml/2006/main">
  <p:tag name="PA" val="v4.1.3"/>
</p:tagLst>
</file>

<file path=ppt/tags/tag40.xml><?xml version="1.0" encoding="utf-8"?>
<p:tagLst xmlns:a="http://schemas.openxmlformats.org/drawingml/2006/main" xmlns:r="http://schemas.openxmlformats.org/officeDocument/2006/relationships" xmlns:p="http://schemas.openxmlformats.org/presentationml/2006/main">
  <p:tag name="PA" val="v3.2.0"/>
</p:tagLst>
</file>

<file path=ppt/tags/tag41.xml><?xml version="1.0" encoding="utf-8"?>
<p:tagLst xmlns:a="http://schemas.openxmlformats.org/drawingml/2006/main" xmlns:r="http://schemas.openxmlformats.org/officeDocument/2006/relationships" xmlns:p="http://schemas.openxmlformats.org/presentationml/2006/main">
  <p:tag name="PA" val="v3.2.0"/>
</p:tagLst>
</file>

<file path=ppt/tags/tag42.xml><?xml version="1.0" encoding="utf-8"?>
<p:tagLst xmlns:a="http://schemas.openxmlformats.org/drawingml/2006/main" xmlns:r="http://schemas.openxmlformats.org/officeDocument/2006/relationships" xmlns:p="http://schemas.openxmlformats.org/presentationml/2006/main">
  <p:tag name="PA" val="v3.2.0"/>
</p:tagLst>
</file>

<file path=ppt/tags/tag43.xml><?xml version="1.0" encoding="utf-8"?>
<p:tagLst xmlns:a="http://schemas.openxmlformats.org/drawingml/2006/main" xmlns:r="http://schemas.openxmlformats.org/officeDocument/2006/relationships" xmlns:p="http://schemas.openxmlformats.org/presentationml/2006/main">
  <p:tag name="PA" val="v3.2.0"/>
</p:tagLst>
</file>

<file path=ppt/tags/tag44.xml><?xml version="1.0" encoding="utf-8"?>
<p:tagLst xmlns:a="http://schemas.openxmlformats.org/drawingml/2006/main" xmlns:r="http://schemas.openxmlformats.org/officeDocument/2006/relationships" xmlns:p="http://schemas.openxmlformats.org/presentationml/2006/main">
  <p:tag name="PA" val="v3.2.0"/>
</p:tagLst>
</file>

<file path=ppt/tags/tag45.xml><?xml version="1.0" encoding="utf-8"?>
<p:tagLst xmlns:a="http://schemas.openxmlformats.org/drawingml/2006/main" xmlns:r="http://schemas.openxmlformats.org/officeDocument/2006/relationships" xmlns:p="http://schemas.openxmlformats.org/presentationml/2006/main">
  <p:tag name="PA" val="v3.2.0"/>
</p:tagLst>
</file>

<file path=ppt/tags/tag46.xml><?xml version="1.0" encoding="utf-8"?>
<p:tagLst xmlns:a="http://schemas.openxmlformats.org/drawingml/2006/main" xmlns:r="http://schemas.openxmlformats.org/officeDocument/2006/relationships" xmlns:p="http://schemas.openxmlformats.org/presentationml/2006/main">
  <p:tag name="PA" val="v3.2.0"/>
</p:tagLst>
</file>

<file path=ppt/tags/tag47.xml><?xml version="1.0" encoding="utf-8"?>
<p:tagLst xmlns:a="http://schemas.openxmlformats.org/drawingml/2006/main" xmlns:r="http://schemas.openxmlformats.org/officeDocument/2006/relationships" xmlns:p="http://schemas.openxmlformats.org/presentationml/2006/main">
  <p:tag name="PA" val="v3.2.0"/>
</p:tagLst>
</file>

<file path=ppt/tags/tag48.xml><?xml version="1.0" encoding="utf-8"?>
<p:tagLst xmlns:a="http://schemas.openxmlformats.org/drawingml/2006/main" xmlns:r="http://schemas.openxmlformats.org/officeDocument/2006/relationships" xmlns:p="http://schemas.openxmlformats.org/presentationml/2006/main">
  <p:tag name="PA" val="v3.2.0"/>
</p:tagLst>
</file>

<file path=ppt/tags/tag49.xml><?xml version="1.0" encoding="utf-8"?>
<p:tagLst xmlns:a="http://schemas.openxmlformats.org/drawingml/2006/main" xmlns:r="http://schemas.openxmlformats.org/officeDocument/2006/relationships" xmlns:p="http://schemas.openxmlformats.org/presentationml/2006/main">
  <p:tag name="PA" val="v3.2.0"/>
</p:tagLst>
</file>

<file path=ppt/tags/tag5.xml><?xml version="1.0" encoding="utf-8"?>
<p:tagLst xmlns:a="http://schemas.openxmlformats.org/drawingml/2006/main" xmlns:r="http://schemas.openxmlformats.org/officeDocument/2006/relationships" xmlns:p="http://schemas.openxmlformats.org/presentationml/2006/main">
  <p:tag name="PA" val="v4.1.3"/>
</p:tagLst>
</file>

<file path=ppt/tags/tag50.xml><?xml version="1.0" encoding="utf-8"?>
<p:tagLst xmlns:a="http://schemas.openxmlformats.org/drawingml/2006/main" xmlns:r="http://schemas.openxmlformats.org/officeDocument/2006/relationships" xmlns:p="http://schemas.openxmlformats.org/presentationml/2006/main">
  <p:tag name="PA" val="v3.2.0"/>
</p:tagLst>
</file>

<file path=ppt/tags/tag51.xml><?xml version="1.0" encoding="utf-8"?>
<p:tagLst xmlns:a="http://schemas.openxmlformats.org/drawingml/2006/main" xmlns:r="http://schemas.openxmlformats.org/officeDocument/2006/relationships" xmlns:p="http://schemas.openxmlformats.org/presentationml/2006/main">
  <p:tag name="PA" val="v3.2.0"/>
</p:tagLst>
</file>

<file path=ppt/tags/tag52.xml><?xml version="1.0" encoding="utf-8"?>
<p:tagLst xmlns:a="http://schemas.openxmlformats.org/drawingml/2006/main" xmlns:r="http://schemas.openxmlformats.org/officeDocument/2006/relationships" xmlns:p="http://schemas.openxmlformats.org/presentationml/2006/main">
  <p:tag name="PA" val="v3.2.0"/>
</p:tagLst>
</file>

<file path=ppt/tags/tag53.xml><?xml version="1.0" encoding="utf-8"?>
<p:tagLst xmlns:a="http://schemas.openxmlformats.org/drawingml/2006/main" xmlns:r="http://schemas.openxmlformats.org/officeDocument/2006/relationships" xmlns:p="http://schemas.openxmlformats.org/presentationml/2006/main">
  <p:tag name="PA" val="v3.2.0"/>
</p:tagLst>
</file>

<file path=ppt/tags/tag54.xml><?xml version="1.0" encoding="utf-8"?>
<p:tagLst xmlns:a="http://schemas.openxmlformats.org/drawingml/2006/main" xmlns:r="http://schemas.openxmlformats.org/officeDocument/2006/relationships" xmlns:p="http://schemas.openxmlformats.org/presentationml/2006/main">
  <p:tag name="PA" val="v3.2.0"/>
</p:tagLst>
</file>

<file path=ppt/tags/tag55.xml><?xml version="1.0" encoding="utf-8"?>
<p:tagLst xmlns:a="http://schemas.openxmlformats.org/drawingml/2006/main" xmlns:r="http://schemas.openxmlformats.org/officeDocument/2006/relationships" xmlns:p="http://schemas.openxmlformats.org/presentationml/2006/main">
  <p:tag name="PA" val="v3.2.0"/>
</p:tagLst>
</file>

<file path=ppt/tags/tag56.xml><?xml version="1.0" encoding="utf-8"?>
<p:tagLst xmlns:a="http://schemas.openxmlformats.org/drawingml/2006/main" xmlns:r="http://schemas.openxmlformats.org/officeDocument/2006/relationships" xmlns:p="http://schemas.openxmlformats.org/presentationml/2006/main">
  <p:tag name="PA" val="v3.2.0"/>
</p:tagLst>
</file>

<file path=ppt/tags/tag57.xml><?xml version="1.0" encoding="utf-8"?>
<p:tagLst xmlns:a="http://schemas.openxmlformats.org/drawingml/2006/main" xmlns:r="http://schemas.openxmlformats.org/officeDocument/2006/relationships" xmlns:p="http://schemas.openxmlformats.org/presentationml/2006/main">
  <p:tag name="PA" val="v3.2.0"/>
</p:tagLst>
</file>

<file path=ppt/tags/tag58.xml><?xml version="1.0" encoding="utf-8"?>
<p:tagLst xmlns:a="http://schemas.openxmlformats.org/drawingml/2006/main" xmlns:r="http://schemas.openxmlformats.org/officeDocument/2006/relationships" xmlns:p="http://schemas.openxmlformats.org/presentationml/2006/main">
  <p:tag name="PA" val="v3.2.0"/>
</p:tagLst>
</file>

<file path=ppt/tags/tag59.xml><?xml version="1.0" encoding="utf-8"?>
<p:tagLst xmlns:a="http://schemas.openxmlformats.org/drawingml/2006/main" xmlns:r="http://schemas.openxmlformats.org/officeDocument/2006/relationships" xmlns:p="http://schemas.openxmlformats.org/presentationml/2006/main">
  <p:tag name="PA" val="v3.2.0"/>
</p:tagLst>
</file>

<file path=ppt/tags/tag6.xml><?xml version="1.0" encoding="utf-8"?>
<p:tagLst xmlns:a="http://schemas.openxmlformats.org/drawingml/2006/main" xmlns:r="http://schemas.openxmlformats.org/officeDocument/2006/relationships" xmlns:p="http://schemas.openxmlformats.org/presentationml/2006/main">
  <p:tag name="PA" val="v4.1.3"/>
</p:tagLst>
</file>

<file path=ppt/tags/tag60.xml><?xml version="1.0" encoding="utf-8"?>
<p:tagLst xmlns:a="http://schemas.openxmlformats.org/drawingml/2006/main" xmlns:r="http://schemas.openxmlformats.org/officeDocument/2006/relationships" xmlns:p="http://schemas.openxmlformats.org/presentationml/2006/main">
  <p:tag name="PA" val="v3.2.0"/>
</p:tagLst>
</file>

<file path=ppt/tags/tag61.xml><?xml version="1.0" encoding="utf-8"?>
<p:tagLst xmlns:a="http://schemas.openxmlformats.org/drawingml/2006/main" xmlns:r="http://schemas.openxmlformats.org/officeDocument/2006/relationships" xmlns:p="http://schemas.openxmlformats.org/presentationml/2006/main">
  <p:tag name="PA" val="v3.2.0"/>
</p:tagLst>
</file>

<file path=ppt/tags/tag62.xml><?xml version="1.0" encoding="utf-8"?>
<p:tagLst xmlns:a="http://schemas.openxmlformats.org/drawingml/2006/main" xmlns:r="http://schemas.openxmlformats.org/officeDocument/2006/relationships" xmlns:p="http://schemas.openxmlformats.org/presentationml/2006/main">
  <p:tag name="PA" val="v3.2.0"/>
</p:tagLst>
</file>

<file path=ppt/tags/tag63.xml><?xml version="1.0" encoding="utf-8"?>
<p:tagLst xmlns:a="http://schemas.openxmlformats.org/drawingml/2006/main" xmlns:r="http://schemas.openxmlformats.org/officeDocument/2006/relationships" xmlns:p="http://schemas.openxmlformats.org/presentationml/2006/main">
  <p:tag name="PA" val="v3.2.0"/>
</p:tagLst>
</file>

<file path=ppt/tags/tag64.xml><?xml version="1.0" encoding="utf-8"?>
<p:tagLst xmlns:a="http://schemas.openxmlformats.org/drawingml/2006/main" xmlns:r="http://schemas.openxmlformats.org/officeDocument/2006/relationships" xmlns:p="http://schemas.openxmlformats.org/presentationml/2006/main">
  <p:tag name="PA" val="v3.2.0"/>
</p:tagLst>
</file>

<file path=ppt/tags/tag65.xml><?xml version="1.0" encoding="utf-8"?>
<p:tagLst xmlns:a="http://schemas.openxmlformats.org/drawingml/2006/main" xmlns:r="http://schemas.openxmlformats.org/officeDocument/2006/relationships" xmlns:p="http://schemas.openxmlformats.org/presentationml/2006/main">
  <p:tag name="PA" val="v3.2.0"/>
</p:tagLst>
</file>

<file path=ppt/tags/tag66.xml><?xml version="1.0" encoding="utf-8"?>
<p:tagLst xmlns:a="http://schemas.openxmlformats.org/drawingml/2006/main" xmlns:r="http://schemas.openxmlformats.org/officeDocument/2006/relationships" xmlns:p="http://schemas.openxmlformats.org/presentationml/2006/main">
  <p:tag name="PA" val="v3.2.0"/>
</p:tagLst>
</file>

<file path=ppt/tags/tag67.xml><?xml version="1.0" encoding="utf-8"?>
<p:tagLst xmlns:a="http://schemas.openxmlformats.org/drawingml/2006/main" xmlns:r="http://schemas.openxmlformats.org/officeDocument/2006/relationships" xmlns:p="http://schemas.openxmlformats.org/presentationml/2006/main">
  <p:tag name="MH" val="20170613144735"/>
  <p:tag name="MH_LIBRARY" val="GRAPHIC"/>
</p:tagLst>
</file>

<file path=ppt/tags/tag68.xml><?xml version="1.0" encoding="utf-8"?>
<p:tagLst xmlns:a="http://schemas.openxmlformats.org/drawingml/2006/main" xmlns:r="http://schemas.openxmlformats.org/officeDocument/2006/relationships" xmlns:p="http://schemas.openxmlformats.org/presentationml/2006/main">
  <p:tag name="MH" val="20170613144735"/>
  <p:tag name="MH_LIBRARY" val="GRAPHIC"/>
  <p:tag name="MH_ORDER" val="TextBox 12"/>
</p:tagLst>
</file>

<file path=ppt/tags/tag69.xml><?xml version="1.0" encoding="utf-8"?>
<p:tagLst xmlns:a="http://schemas.openxmlformats.org/drawingml/2006/main" xmlns:r="http://schemas.openxmlformats.org/officeDocument/2006/relationships" xmlns:p="http://schemas.openxmlformats.org/presentationml/2006/main">
  <p:tag name="MH" val="20170613144735"/>
  <p:tag name="MH_LIBRARY" val="GRAPHIC"/>
  <p:tag name="MH_ORDER" val="TextBox 13"/>
</p:tagLst>
</file>

<file path=ppt/tags/tag7.xml><?xml version="1.0" encoding="utf-8"?>
<p:tagLst xmlns:a="http://schemas.openxmlformats.org/drawingml/2006/main" xmlns:r="http://schemas.openxmlformats.org/officeDocument/2006/relationships" xmlns:p="http://schemas.openxmlformats.org/presentationml/2006/main">
  <p:tag name="PA" val="v4.1.3"/>
</p:tagLst>
</file>

<file path=ppt/tags/tag70.xml><?xml version="1.0" encoding="utf-8"?>
<p:tagLst xmlns:a="http://schemas.openxmlformats.org/drawingml/2006/main" xmlns:r="http://schemas.openxmlformats.org/officeDocument/2006/relationships" xmlns:p="http://schemas.openxmlformats.org/presentationml/2006/main">
  <p:tag name="MH" val="20170613144735"/>
  <p:tag name="MH_LIBRARY" val="GRAPHIC"/>
  <p:tag name="MH_ORDER" val="TextBox 14"/>
</p:tagLst>
</file>

<file path=ppt/tags/tag71.xml><?xml version="1.0" encoding="utf-8"?>
<p:tagLst xmlns:a="http://schemas.openxmlformats.org/drawingml/2006/main" xmlns:r="http://schemas.openxmlformats.org/officeDocument/2006/relationships" xmlns:p="http://schemas.openxmlformats.org/presentationml/2006/main">
  <p:tag name="MH" val="20170613144735"/>
  <p:tag name="MH_LIBRARY" val="GRAPHIC"/>
  <p:tag name="MH_ORDER" val="Straight Connector 15"/>
</p:tagLst>
</file>

<file path=ppt/tags/tag72.xml><?xml version="1.0" encoding="utf-8"?>
<p:tagLst xmlns:a="http://schemas.openxmlformats.org/drawingml/2006/main" xmlns:r="http://schemas.openxmlformats.org/officeDocument/2006/relationships" xmlns:p="http://schemas.openxmlformats.org/presentationml/2006/main">
  <p:tag name="PA" val="v3.2.0"/>
</p:tagLst>
</file>

<file path=ppt/tags/tag73.xml><?xml version="1.0" encoding="utf-8"?>
<p:tagLst xmlns:a="http://schemas.openxmlformats.org/drawingml/2006/main" xmlns:r="http://schemas.openxmlformats.org/officeDocument/2006/relationships" xmlns:p="http://schemas.openxmlformats.org/presentationml/2006/main">
  <p:tag name="PA" val="v3.2.0"/>
</p:tagLst>
</file>

<file path=ppt/tags/tag74.xml><?xml version="1.0" encoding="utf-8"?>
<p:tagLst xmlns:a="http://schemas.openxmlformats.org/drawingml/2006/main" xmlns:r="http://schemas.openxmlformats.org/officeDocument/2006/relationships" xmlns:p="http://schemas.openxmlformats.org/presentationml/2006/main">
  <p:tag name="PA" val="v3.2.0"/>
</p:tagLst>
</file>

<file path=ppt/tags/tag75.xml><?xml version="1.0" encoding="utf-8"?>
<p:tagLst xmlns:a="http://schemas.openxmlformats.org/drawingml/2006/main" xmlns:r="http://schemas.openxmlformats.org/officeDocument/2006/relationships" xmlns:p="http://schemas.openxmlformats.org/presentationml/2006/main">
  <p:tag name="PA" val="v3.2.0"/>
</p:tagLst>
</file>

<file path=ppt/tags/tag76.xml><?xml version="1.0" encoding="utf-8"?>
<p:tagLst xmlns:a="http://schemas.openxmlformats.org/drawingml/2006/main" xmlns:r="http://schemas.openxmlformats.org/officeDocument/2006/relationships" xmlns:p="http://schemas.openxmlformats.org/presentationml/2006/main">
  <p:tag name="PA" val="v3.2.0"/>
</p:tagLst>
</file>

<file path=ppt/tags/tag77.xml><?xml version="1.0" encoding="utf-8"?>
<p:tagLst xmlns:a="http://schemas.openxmlformats.org/drawingml/2006/main" xmlns:r="http://schemas.openxmlformats.org/officeDocument/2006/relationships" xmlns:p="http://schemas.openxmlformats.org/presentationml/2006/main">
  <p:tag name="PA" val="v3.2.0"/>
</p:tagLst>
</file>

<file path=ppt/tags/tag78.xml><?xml version="1.0" encoding="utf-8"?>
<p:tagLst xmlns:a="http://schemas.openxmlformats.org/drawingml/2006/main" xmlns:r="http://schemas.openxmlformats.org/officeDocument/2006/relationships" xmlns:p="http://schemas.openxmlformats.org/presentationml/2006/main">
  <p:tag name="PA" val="v3.2.0"/>
</p:tagLst>
</file>

<file path=ppt/tags/tag79.xml><?xml version="1.0" encoding="utf-8"?>
<p:tagLst xmlns:a="http://schemas.openxmlformats.org/drawingml/2006/main" xmlns:r="http://schemas.openxmlformats.org/officeDocument/2006/relationships" xmlns:p="http://schemas.openxmlformats.org/presentationml/2006/main">
  <p:tag name="PA" val="v3.2.0"/>
</p:tagLst>
</file>

<file path=ppt/tags/tag8.xml><?xml version="1.0" encoding="utf-8"?>
<p:tagLst xmlns:a="http://schemas.openxmlformats.org/drawingml/2006/main" xmlns:r="http://schemas.openxmlformats.org/officeDocument/2006/relationships" xmlns:p="http://schemas.openxmlformats.org/presentationml/2006/main">
  <p:tag name="PA" val="v4.1.3"/>
</p:tagLst>
</file>

<file path=ppt/tags/tag80.xml><?xml version="1.0" encoding="utf-8"?>
<p:tagLst xmlns:a="http://schemas.openxmlformats.org/drawingml/2006/main" xmlns:r="http://schemas.openxmlformats.org/officeDocument/2006/relationships" xmlns:p="http://schemas.openxmlformats.org/presentationml/2006/main">
  <p:tag name="PA" val="v3.2.0"/>
</p:tagLst>
</file>

<file path=ppt/tags/tag81.xml><?xml version="1.0" encoding="utf-8"?>
<p:tagLst xmlns:a="http://schemas.openxmlformats.org/drawingml/2006/main" xmlns:r="http://schemas.openxmlformats.org/officeDocument/2006/relationships" xmlns:p="http://schemas.openxmlformats.org/presentationml/2006/main">
  <p:tag name="PA" val="v3.2.0"/>
</p:tagLst>
</file>

<file path=ppt/tags/tag82.xml><?xml version="1.0" encoding="utf-8"?>
<p:tagLst xmlns:a="http://schemas.openxmlformats.org/drawingml/2006/main" xmlns:r="http://schemas.openxmlformats.org/officeDocument/2006/relationships" xmlns:p="http://schemas.openxmlformats.org/presentationml/2006/main">
  <p:tag name="PA" val="v3.2.0"/>
</p:tagLst>
</file>

<file path=ppt/tags/tag83.xml><?xml version="1.0" encoding="utf-8"?>
<p:tagLst xmlns:a="http://schemas.openxmlformats.org/drawingml/2006/main" xmlns:r="http://schemas.openxmlformats.org/officeDocument/2006/relationships" xmlns:p="http://schemas.openxmlformats.org/presentationml/2006/main">
  <p:tag name="PA" val="v3.2.0"/>
</p:tagLst>
</file>

<file path=ppt/tags/tag84.xml><?xml version="1.0" encoding="utf-8"?>
<p:tagLst xmlns:a="http://schemas.openxmlformats.org/drawingml/2006/main" xmlns:r="http://schemas.openxmlformats.org/officeDocument/2006/relationships" xmlns:p="http://schemas.openxmlformats.org/presentationml/2006/main">
  <p:tag name="PA" val="v3.2.0"/>
</p:tagLst>
</file>

<file path=ppt/tags/tag85.xml><?xml version="1.0" encoding="utf-8"?>
<p:tagLst xmlns:a="http://schemas.openxmlformats.org/drawingml/2006/main" xmlns:r="http://schemas.openxmlformats.org/officeDocument/2006/relationships" xmlns:p="http://schemas.openxmlformats.org/presentationml/2006/main">
  <p:tag name="PA" val="v3.2.0"/>
</p:tagLst>
</file>

<file path=ppt/tags/tag86.xml><?xml version="1.0" encoding="utf-8"?>
<p:tagLst xmlns:a="http://schemas.openxmlformats.org/drawingml/2006/main" xmlns:r="http://schemas.openxmlformats.org/officeDocument/2006/relationships" xmlns:p="http://schemas.openxmlformats.org/presentationml/2006/main">
  <p:tag name="PA" val="v3.2.0"/>
</p:tagLst>
</file>

<file path=ppt/tags/tag87.xml><?xml version="1.0" encoding="utf-8"?>
<p:tagLst xmlns:a="http://schemas.openxmlformats.org/drawingml/2006/main" xmlns:r="http://schemas.openxmlformats.org/officeDocument/2006/relationships" xmlns:p="http://schemas.openxmlformats.org/presentationml/2006/main">
  <p:tag name="PA" val="v3.2.0"/>
</p:tagLst>
</file>

<file path=ppt/tags/tag88.xml><?xml version="1.0" encoding="utf-8"?>
<p:tagLst xmlns:a="http://schemas.openxmlformats.org/drawingml/2006/main" xmlns:r="http://schemas.openxmlformats.org/officeDocument/2006/relationships" xmlns:p="http://schemas.openxmlformats.org/presentationml/2006/main">
  <p:tag name="PA" val="v3.2.0"/>
</p:tagLst>
</file>

<file path=ppt/tags/tag89.xml><?xml version="1.0" encoding="utf-8"?>
<p:tagLst xmlns:a="http://schemas.openxmlformats.org/drawingml/2006/main" xmlns:r="http://schemas.openxmlformats.org/officeDocument/2006/relationships" xmlns:p="http://schemas.openxmlformats.org/presentationml/2006/main">
  <p:tag name="PA" val="v3.2.0"/>
</p:tagLst>
</file>

<file path=ppt/tags/tag9.xml><?xml version="1.0" encoding="utf-8"?>
<p:tagLst xmlns:a="http://schemas.openxmlformats.org/drawingml/2006/main" xmlns:r="http://schemas.openxmlformats.org/officeDocument/2006/relationships" xmlns:p="http://schemas.openxmlformats.org/presentationml/2006/main">
  <p:tag name="PA" val="v4.1.3"/>
</p:tagLst>
</file>

<file path=ppt/tags/tag90.xml><?xml version="1.0" encoding="utf-8"?>
<p:tagLst xmlns:a="http://schemas.openxmlformats.org/drawingml/2006/main" xmlns:r="http://schemas.openxmlformats.org/officeDocument/2006/relationships" xmlns:p="http://schemas.openxmlformats.org/presentationml/2006/main">
  <p:tag name="PA" val="v3.2.0"/>
</p:tagLst>
</file>

<file path=ppt/tags/tag91.xml><?xml version="1.0" encoding="utf-8"?>
<p:tagLst xmlns:a="http://schemas.openxmlformats.org/drawingml/2006/main" xmlns:r="http://schemas.openxmlformats.org/officeDocument/2006/relationships" xmlns:p="http://schemas.openxmlformats.org/presentationml/2006/main">
  <p:tag name="MH" val="20170613144735"/>
  <p:tag name="MH_LIBRARY" val="GRAPHIC"/>
</p:tagLst>
</file>

<file path=ppt/tags/tag92.xml><?xml version="1.0" encoding="utf-8"?>
<p:tagLst xmlns:a="http://schemas.openxmlformats.org/drawingml/2006/main" xmlns:r="http://schemas.openxmlformats.org/officeDocument/2006/relationships" xmlns:p="http://schemas.openxmlformats.org/presentationml/2006/main">
  <p:tag name="MH" val="20170613144735"/>
  <p:tag name="MH_LIBRARY" val="GRAPHIC"/>
  <p:tag name="MH_ORDER" val="TextBox 12"/>
</p:tagLst>
</file>

<file path=ppt/tags/tag93.xml><?xml version="1.0" encoding="utf-8"?>
<p:tagLst xmlns:a="http://schemas.openxmlformats.org/drawingml/2006/main" xmlns:r="http://schemas.openxmlformats.org/officeDocument/2006/relationships" xmlns:p="http://schemas.openxmlformats.org/presentationml/2006/main">
  <p:tag name="MH" val="20170613144735"/>
  <p:tag name="MH_LIBRARY" val="GRAPHIC"/>
  <p:tag name="MH_ORDER" val="TextBox 13"/>
</p:tagLst>
</file>

<file path=ppt/tags/tag94.xml><?xml version="1.0" encoding="utf-8"?>
<p:tagLst xmlns:a="http://schemas.openxmlformats.org/drawingml/2006/main" xmlns:r="http://schemas.openxmlformats.org/officeDocument/2006/relationships" xmlns:p="http://schemas.openxmlformats.org/presentationml/2006/main">
  <p:tag name="MH" val="20170613144735"/>
  <p:tag name="MH_LIBRARY" val="GRAPHIC"/>
  <p:tag name="MH_ORDER" val="TextBox 14"/>
</p:tagLst>
</file>

<file path=ppt/tags/tag95.xml><?xml version="1.0" encoding="utf-8"?>
<p:tagLst xmlns:a="http://schemas.openxmlformats.org/drawingml/2006/main" xmlns:r="http://schemas.openxmlformats.org/officeDocument/2006/relationships" xmlns:p="http://schemas.openxmlformats.org/presentationml/2006/main">
  <p:tag name="MH" val="20170613144735"/>
  <p:tag name="MH_LIBRARY" val="GRAPHIC"/>
  <p:tag name="MH_ORDER" val="Straight Connector 15"/>
</p:tagLst>
</file>

<file path=ppt/tags/tag96.xml><?xml version="1.0" encoding="utf-8"?>
<p:tagLst xmlns:a="http://schemas.openxmlformats.org/drawingml/2006/main" xmlns:r="http://schemas.openxmlformats.org/officeDocument/2006/relationships" xmlns:p="http://schemas.openxmlformats.org/presentationml/2006/main">
  <p:tag name="PA" val="v3.2.0"/>
</p:tagLst>
</file>

<file path=ppt/tags/tag97.xml><?xml version="1.0" encoding="utf-8"?>
<p:tagLst xmlns:a="http://schemas.openxmlformats.org/drawingml/2006/main" xmlns:r="http://schemas.openxmlformats.org/officeDocument/2006/relationships" xmlns:p="http://schemas.openxmlformats.org/presentationml/2006/main">
  <p:tag name="PA" val="v3.2.0"/>
</p:tagLst>
</file>

<file path=ppt/tags/tag98.xml><?xml version="1.0" encoding="utf-8"?>
<p:tagLst xmlns:a="http://schemas.openxmlformats.org/drawingml/2006/main" xmlns:r="http://schemas.openxmlformats.org/officeDocument/2006/relationships" xmlns:p="http://schemas.openxmlformats.org/presentationml/2006/main">
  <p:tag name="PA" val="v3.2.0"/>
</p:tagLst>
</file>

<file path=ppt/tags/tag99.xml><?xml version="1.0" encoding="utf-8"?>
<p:tagLst xmlns:a="http://schemas.openxmlformats.org/drawingml/2006/main" xmlns:r="http://schemas.openxmlformats.org/officeDocument/2006/relationships" xmlns:p="http://schemas.openxmlformats.org/presentationml/2006/main">
  <p:tag name="PA" val="v3.2.0"/>
</p:tagLst>
</file>

<file path=ppt/theme/theme1.xml><?xml version="1.0" encoding="utf-8"?>
<a:theme xmlns:a="http://schemas.openxmlformats.org/drawingml/2006/main" name="Office 主题">
  <a:themeElements>
    <a:clrScheme name="Office">
      <a:dk1>
        <a:srgbClr val="000000"/>
      </a:dk1>
      <a:lt1>
        <a:srgbClr val="FFFFFF"/>
      </a:lt1>
      <a:dk2>
        <a:srgbClr val="778495"/>
      </a:dk2>
      <a:lt2>
        <a:srgbClr val="F0F0F0"/>
      </a:lt2>
      <a:accent1>
        <a:srgbClr val="B0D8B7"/>
      </a:accent1>
      <a:accent2>
        <a:srgbClr val="B1CBD4"/>
      </a:accent2>
      <a:accent3>
        <a:srgbClr val="E4D6AC"/>
      </a:accent3>
      <a:accent4>
        <a:srgbClr val="9DA498"/>
      </a:accent4>
      <a:accent5>
        <a:srgbClr val="F0DEA8"/>
      </a:accent5>
      <a:accent6>
        <a:srgbClr val="DBE5EB"/>
      </a:accent6>
      <a:hlink>
        <a:srgbClr val="698A12"/>
      </a:hlink>
      <a:folHlink>
        <a:srgbClr val="BFBFBF"/>
      </a:folHlink>
    </a:clrScheme>
    <a:fontScheme name="temp">
      <a:majorFont>
        <a:latin typeface="Arial" panose="020F0302020204030204"/>
        <a:ea typeface="华文宋体"/>
        <a:cs typeface=""/>
      </a:majorFont>
      <a:minorFont>
        <a:latin typeface="Arial" panose="020F0502020204030204"/>
        <a:ea typeface="华文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78495"/>
    </a:dk2>
    <a:lt2>
      <a:srgbClr val="F0F0F0"/>
    </a:lt2>
    <a:accent1>
      <a:srgbClr val="B0D8B7"/>
    </a:accent1>
    <a:accent2>
      <a:srgbClr val="B1CBD4"/>
    </a:accent2>
    <a:accent3>
      <a:srgbClr val="E4D6AC"/>
    </a:accent3>
    <a:accent4>
      <a:srgbClr val="9DA498"/>
    </a:accent4>
    <a:accent5>
      <a:srgbClr val="F0DEA8"/>
    </a:accent5>
    <a:accent6>
      <a:srgbClr val="DBE5EB"/>
    </a:accent6>
    <a:hlink>
      <a:srgbClr val="698A12"/>
    </a:hlink>
    <a:folHlink>
      <a:srgbClr val="BFBFBF"/>
    </a:folHlink>
  </a:clrScheme>
</a:themeOverride>
</file>

<file path=ppt/theme/themeOverride10.xml><?xml version="1.0" encoding="utf-8"?>
<a:themeOverride xmlns:a="http://schemas.openxmlformats.org/drawingml/2006/main">
  <a:clrScheme name="Office">
    <a:dk1>
      <a:srgbClr val="000000"/>
    </a:dk1>
    <a:lt1>
      <a:srgbClr val="FFFFFF"/>
    </a:lt1>
    <a:dk2>
      <a:srgbClr val="778495"/>
    </a:dk2>
    <a:lt2>
      <a:srgbClr val="F0F0F0"/>
    </a:lt2>
    <a:accent1>
      <a:srgbClr val="B0D8B7"/>
    </a:accent1>
    <a:accent2>
      <a:srgbClr val="B1CBD4"/>
    </a:accent2>
    <a:accent3>
      <a:srgbClr val="E4D6AC"/>
    </a:accent3>
    <a:accent4>
      <a:srgbClr val="9DA498"/>
    </a:accent4>
    <a:accent5>
      <a:srgbClr val="F0DEA8"/>
    </a:accent5>
    <a:accent6>
      <a:srgbClr val="DBE5EB"/>
    </a:accent6>
    <a:hlink>
      <a:srgbClr val="698A12"/>
    </a:hlink>
    <a:folHlink>
      <a:srgbClr val="BFBFBF"/>
    </a:folHlink>
  </a:clrScheme>
</a:themeOverride>
</file>

<file path=ppt/theme/themeOverride11.xml><?xml version="1.0" encoding="utf-8"?>
<a:themeOverride xmlns:a="http://schemas.openxmlformats.org/drawingml/2006/main">
  <a:clrScheme name="Office">
    <a:dk1>
      <a:srgbClr val="000000"/>
    </a:dk1>
    <a:lt1>
      <a:srgbClr val="FFFFFF"/>
    </a:lt1>
    <a:dk2>
      <a:srgbClr val="778495"/>
    </a:dk2>
    <a:lt2>
      <a:srgbClr val="F0F0F0"/>
    </a:lt2>
    <a:accent1>
      <a:srgbClr val="B0D8B7"/>
    </a:accent1>
    <a:accent2>
      <a:srgbClr val="B1CBD4"/>
    </a:accent2>
    <a:accent3>
      <a:srgbClr val="E4D6AC"/>
    </a:accent3>
    <a:accent4>
      <a:srgbClr val="9DA498"/>
    </a:accent4>
    <a:accent5>
      <a:srgbClr val="F0DEA8"/>
    </a:accent5>
    <a:accent6>
      <a:srgbClr val="DBE5EB"/>
    </a:accent6>
    <a:hlink>
      <a:srgbClr val="698A12"/>
    </a:hlink>
    <a:folHlink>
      <a:srgbClr val="BFBFBF"/>
    </a:folHlink>
  </a:clrScheme>
</a:themeOverride>
</file>

<file path=ppt/theme/themeOverride12.xml><?xml version="1.0" encoding="utf-8"?>
<a:themeOverride xmlns:a="http://schemas.openxmlformats.org/drawingml/2006/main">
  <a:clrScheme name="Office">
    <a:dk1>
      <a:srgbClr val="000000"/>
    </a:dk1>
    <a:lt1>
      <a:srgbClr val="FFFFFF"/>
    </a:lt1>
    <a:dk2>
      <a:srgbClr val="778495"/>
    </a:dk2>
    <a:lt2>
      <a:srgbClr val="F0F0F0"/>
    </a:lt2>
    <a:accent1>
      <a:srgbClr val="B0D8B7"/>
    </a:accent1>
    <a:accent2>
      <a:srgbClr val="B1CBD4"/>
    </a:accent2>
    <a:accent3>
      <a:srgbClr val="E4D6AC"/>
    </a:accent3>
    <a:accent4>
      <a:srgbClr val="9DA498"/>
    </a:accent4>
    <a:accent5>
      <a:srgbClr val="F0DEA8"/>
    </a:accent5>
    <a:accent6>
      <a:srgbClr val="DBE5EB"/>
    </a:accent6>
    <a:hlink>
      <a:srgbClr val="698A12"/>
    </a:hlink>
    <a:folHlink>
      <a:srgbClr val="BFBFBF"/>
    </a:folHlink>
  </a:clrScheme>
</a:themeOverride>
</file>

<file path=ppt/theme/themeOverride13.xml><?xml version="1.0" encoding="utf-8"?>
<a:themeOverride xmlns:a="http://schemas.openxmlformats.org/drawingml/2006/main">
  <a:clrScheme name="Office">
    <a:dk1>
      <a:srgbClr val="000000"/>
    </a:dk1>
    <a:lt1>
      <a:srgbClr val="FFFFFF"/>
    </a:lt1>
    <a:dk2>
      <a:srgbClr val="778495"/>
    </a:dk2>
    <a:lt2>
      <a:srgbClr val="F0F0F0"/>
    </a:lt2>
    <a:accent1>
      <a:srgbClr val="B0D8B7"/>
    </a:accent1>
    <a:accent2>
      <a:srgbClr val="B1CBD4"/>
    </a:accent2>
    <a:accent3>
      <a:srgbClr val="E4D6AC"/>
    </a:accent3>
    <a:accent4>
      <a:srgbClr val="9DA498"/>
    </a:accent4>
    <a:accent5>
      <a:srgbClr val="F0DEA8"/>
    </a:accent5>
    <a:accent6>
      <a:srgbClr val="DBE5EB"/>
    </a:accent6>
    <a:hlink>
      <a:srgbClr val="698A12"/>
    </a:hlink>
    <a:folHlink>
      <a:srgbClr val="BFBFBF"/>
    </a:folHlink>
  </a:clrScheme>
</a:themeOverride>
</file>

<file path=ppt/theme/themeOverride14.xml><?xml version="1.0" encoding="utf-8"?>
<a:themeOverride xmlns:a="http://schemas.openxmlformats.org/drawingml/2006/main">
  <a:clrScheme name="Office">
    <a:dk1>
      <a:srgbClr val="000000"/>
    </a:dk1>
    <a:lt1>
      <a:srgbClr val="FFFFFF"/>
    </a:lt1>
    <a:dk2>
      <a:srgbClr val="778495"/>
    </a:dk2>
    <a:lt2>
      <a:srgbClr val="F0F0F0"/>
    </a:lt2>
    <a:accent1>
      <a:srgbClr val="B0D8B7"/>
    </a:accent1>
    <a:accent2>
      <a:srgbClr val="B1CBD4"/>
    </a:accent2>
    <a:accent3>
      <a:srgbClr val="E4D6AC"/>
    </a:accent3>
    <a:accent4>
      <a:srgbClr val="9DA498"/>
    </a:accent4>
    <a:accent5>
      <a:srgbClr val="F0DEA8"/>
    </a:accent5>
    <a:accent6>
      <a:srgbClr val="DBE5EB"/>
    </a:accent6>
    <a:hlink>
      <a:srgbClr val="698A12"/>
    </a:hlink>
    <a:folHlink>
      <a:srgbClr val="BFBFBF"/>
    </a:folHlink>
  </a:clrScheme>
</a:themeOverride>
</file>

<file path=ppt/theme/themeOverride15.xml><?xml version="1.0" encoding="utf-8"?>
<a:themeOverride xmlns:a="http://schemas.openxmlformats.org/drawingml/2006/main">
  <a:clrScheme name="Office">
    <a:dk1>
      <a:srgbClr val="000000"/>
    </a:dk1>
    <a:lt1>
      <a:srgbClr val="FFFFFF"/>
    </a:lt1>
    <a:dk2>
      <a:srgbClr val="778495"/>
    </a:dk2>
    <a:lt2>
      <a:srgbClr val="F0F0F0"/>
    </a:lt2>
    <a:accent1>
      <a:srgbClr val="B0D8B7"/>
    </a:accent1>
    <a:accent2>
      <a:srgbClr val="B1CBD4"/>
    </a:accent2>
    <a:accent3>
      <a:srgbClr val="E4D6AC"/>
    </a:accent3>
    <a:accent4>
      <a:srgbClr val="9DA498"/>
    </a:accent4>
    <a:accent5>
      <a:srgbClr val="F0DEA8"/>
    </a:accent5>
    <a:accent6>
      <a:srgbClr val="DBE5EB"/>
    </a:accent6>
    <a:hlink>
      <a:srgbClr val="698A12"/>
    </a:hlink>
    <a:folHlink>
      <a:srgbClr val="BFBFBF"/>
    </a:folHlink>
  </a:clrScheme>
</a:themeOverride>
</file>

<file path=ppt/theme/themeOverride16.xml><?xml version="1.0" encoding="utf-8"?>
<a:themeOverride xmlns:a="http://schemas.openxmlformats.org/drawingml/2006/main">
  <a:clrScheme name="Office">
    <a:dk1>
      <a:srgbClr val="000000"/>
    </a:dk1>
    <a:lt1>
      <a:srgbClr val="FFFFFF"/>
    </a:lt1>
    <a:dk2>
      <a:srgbClr val="778495"/>
    </a:dk2>
    <a:lt2>
      <a:srgbClr val="F0F0F0"/>
    </a:lt2>
    <a:accent1>
      <a:srgbClr val="B0D8B7"/>
    </a:accent1>
    <a:accent2>
      <a:srgbClr val="B1CBD4"/>
    </a:accent2>
    <a:accent3>
      <a:srgbClr val="E4D6AC"/>
    </a:accent3>
    <a:accent4>
      <a:srgbClr val="9DA498"/>
    </a:accent4>
    <a:accent5>
      <a:srgbClr val="F0DEA8"/>
    </a:accent5>
    <a:accent6>
      <a:srgbClr val="DBE5EB"/>
    </a:accent6>
    <a:hlink>
      <a:srgbClr val="698A12"/>
    </a:hlink>
    <a:folHlink>
      <a:srgbClr val="BFBFBF"/>
    </a:folHlink>
  </a:clrScheme>
</a:themeOverride>
</file>

<file path=ppt/theme/themeOverride17.xml><?xml version="1.0" encoding="utf-8"?>
<a:themeOverride xmlns:a="http://schemas.openxmlformats.org/drawingml/2006/main">
  <a:clrScheme name="Office">
    <a:dk1>
      <a:srgbClr val="000000"/>
    </a:dk1>
    <a:lt1>
      <a:srgbClr val="FFFFFF"/>
    </a:lt1>
    <a:dk2>
      <a:srgbClr val="778495"/>
    </a:dk2>
    <a:lt2>
      <a:srgbClr val="F0F0F0"/>
    </a:lt2>
    <a:accent1>
      <a:srgbClr val="B0D8B7"/>
    </a:accent1>
    <a:accent2>
      <a:srgbClr val="B1CBD4"/>
    </a:accent2>
    <a:accent3>
      <a:srgbClr val="E4D6AC"/>
    </a:accent3>
    <a:accent4>
      <a:srgbClr val="9DA498"/>
    </a:accent4>
    <a:accent5>
      <a:srgbClr val="F0DEA8"/>
    </a:accent5>
    <a:accent6>
      <a:srgbClr val="DBE5EB"/>
    </a:accent6>
    <a:hlink>
      <a:srgbClr val="698A12"/>
    </a:hlink>
    <a:folHlink>
      <a:srgbClr val="BFBFBF"/>
    </a:folHlink>
  </a:clrScheme>
</a:themeOverride>
</file>

<file path=ppt/theme/themeOverride18.xml><?xml version="1.0" encoding="utf-8"?>
<a:themeOverride xmlns:a="http://schemas.openxmlformats.org/drawingml/2006/main">
  <a:clrScheme name="Office">
    <a:dk1>
      <a:srgbClr val="000000"/>
    </a:dk1>
    <a:lt1>
      <a:srgbClr val="FFFFFF"/>
    </a:lt1>
    <a:dk2>
      <a:srgbClr val="778495"/>
    </a:dk2>
    <a:lt2>
      <a:srgbClr val="F0F0F0"/>
    </a:lt2>
    <a:accent1>
      <a:srgbClr val="B0D8B7"/>
    </a:accent1>
    <a:accent2>
      <a:srgbClr val="B1CBD4"/>
    </a:accent2>
    <a:accent3>
      <a:srgbClr val="E4D6AC"/>
    </a:accent3>
    <a:accent4>
      <a:srgbClr val="9DA498"/>
    </a:accent4>
    <a:accent5>
      <a:srgbClr val="F0DEA8"/>
    </a:accent5>
    <a:accent6>
      <a:srgbClr val="DBE5EB"/>
    </a:accent6>
    <a:hlink>
      <a:srgbClr val="698A12"/>
    </a:hlink>
    <a:folHlink>
      <a:srgbClr val="BFBFBF"/>
    </a:folHlink>
  </a:clrScheme>
</a:themeOverride>
</file>

<file path=ppt/theme/themeOverride19.xml><?xml version="1.0" encoding="utf-8"?>
<a:themeOverride xmlns:a="http://schemas.openxmlformats.org/drawingml/2006/main">
  <a:clrScheme name="Office">
    <a:dk1>
      <a:srgbClr val="000000"/>
    </a:dk1>
    <a:lt1>
      <a:srgbClr val="FFFFFF"/>
    </a:lt1>
    <a:dk2>
      <a:srgbClr val="778495"/>
    </a:dk2>
    <a:lt2>
      <a:srgbClr val="F0F0F0"/>
    </a:lt2>
    <a:accent1>
      <a:srgbClr val="B0D8B7"/>
    </a:accent1>
    <a:accent2>
      <a:srgbClr val="B1CBD4"/>
    </a:accent2>
    <a:accent3>
      <a:srgbClr val="E4D6AC"/>
    </a:accent3>
    <a:accent4>
      <a:srgbClr val="9DA498"/>
    </a:accent4>
    <a:accent5>
      <a:srgbClr val="F0DEA8"/>
    </a:accent5>
    <a:accent6>
      <a:srgbClr val="DBE5EB"/>
    </a:accent6>
    <a:hlink>
      <a:srgbClr val="698A12"/>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78495"/>
    </a:dk2>
    <a:lt2>
      <a:srgbClr val="F0F0F0"/>
    </a:lt2>
    <a:accent1>
      <a:srgbClr val="B0D8B7"/>
    </a:accent1>
    <a:accent2>
      <a:srgbClr val="B1CBD4"/>
    </a:accent2>
    <a:accent3>
      <a:srgbClr val="E4D6AC"/>
    </a:accent3>
    <a:accent4>
      <a:srgbClr val="9DA498"/>
    </a:accent4>
    <a:accent5>
      <a:srgbClr val="F0DEA8"/>
    </a:accent5>
    <a:accent6>
      <a:srgbClr val="DBE5EB"/>
    </a:accent6>
    <a:hlink>
      <a:srgbClr val="698A12"/>
    </a:hlink>
    <a:folHlink>
      <a:srgbClr val="BFBFBF"/>
    </a:folHlink>
  </a:clrScheme>
</a:themeOverride>
</file>

<file path=ppt/theme/themeOverride20.xml><?xml version="1.0" encoding="utf-8"?>
<a:themeOverride xmlns:a="http://schemas.openxmlformats.org/drawingml/2006/main">
  <a:clrScheme name="Office">
    <a:dk1>
      <a:srgbClr val="000000"/>
    </a:dk1>
    <a:lt1>
      <a:srgbClr val="FFFFFF"/>
    </a:lt1>
    <a:dk2>
      <a:srgbClr val="778495"/>
    </a:dk2>
    <a:lt2>
      <a:srgbClr val="F0F0F0"/>
    </a:lt2>
    <a:accent1>
      <a:srgbClr val="B0D8B7"/>
    </a:accent1>
    <a:accent2>
      <a:srgbClr val="B1CBD4"/>
    </a:accent2>
    <a:accent3>
      <a:srgbClr val="E4D6AC"/>
    </a:accent3>
    <a:accent4>
      <a:srgbClr val="9DA498"/>
    </a:accent4>
    <a:accent5>
      <a:srgbClr val="F0DEA8"/>
    </a:accent5>
    <a:accent6>
      <a:srgbClr val="DBE5EB"/>
    </a:accent6>
    <a:hlink>
      <a:srgbClr val="698A12"/>
    </a:hlink>
    <a:folHlink>
      <a:srgbClr val="BFBFBF"/>
    </a:folHlink>
  </a:clrScheme>
</a:themeOverride>
</file>

<file path=ppt/theme/themeOverride21.xml><?xml version="1.0" encoding="utf-8"?>
<a:themeOverride xmlns:a="http://schemas.openxmlformats.org/drawingml/2006/main">
  <a:clrScheme name="Office">
    <a:dk1>
      <a:srgbClr val="000000"/>
    </a:dk1>
    <a:lt1>
      <a:srgbClr val="FFFFFF"/>
    </a:lt1>
    <a:dk2>
      <a:srgbClr val="778495"/>
    </a:dk2>
    <a:lt2>
      <a:srgbClr val="F0F0F0"/>
    </a:lt2>
    <a:accent1>
      <a:srgbClr val="B0D8B7"/>
    </a:accent1>
    <a:accent2>
      <a:srgbClr val="B1CBD4"/>
    </a:accent2>
    <a:accent3>
      <a:srgbClr val="E4D6AC"/>
    </a:accent3>
    <a:accent4>
      <a:srgbClr val="9DA498"/>
    </a:accent4>
    <a:accent5>
      <a:srgbClr val="F0DEA8"/>
    </a:accent5>
    <a:accent6>
      <a:srgbClr val="DBE5EB"/>
    </a:accent6>
    <a:hlink>
      <a:srgbClr val="698A12"/>
    </a:hlink>
    <a:folHlink>
      <a:srgbClr val="BFBFBF"/>
    </a:folHlink>
  </a:clrScheme>
</a:themeOverride>
</file>

<file path=ppt/theme/themeOverride22.xml><?xml version="1.0" encoding="utf-8"?>
<a:themeOverride xmlns:a="http://schemas.openxmlformats.org/drawingml/2006/main">
  <a:clrScheme name="Office">
    <a:dk1>
      <a:srgbClr val="000000"/>
    </a:dk1>
    <a:lt1>
      <a:srgbClr val="FFFFFF"/>
    </a:lt1>
    <a:dk2>
      <a:srgbClr val="778495"/>
    </a:dk2>
    <a:lt2>
      <a:srgbClr val="F0F0F0"/>
    </a:lt2>
    <a:accent1>
      <a:srgbClr val="B0D8B7"/>
    </a:accent1>
    <a:accent2>
      <a:srgbClr val="B1CBD4"/>
    </a:accent2>
    <a:accent3>
      <a:srgbClr val="E4D6AC"/>
    </a:accent3>
    <a:accent4>
      <a:srgbClr val="9DA498"/>
    </a:accent4>
    <a:accent5>
      <a:srgbClr val="F0DEA8"/>
    </a:accent5>
    <a:accent6>
      <a:srgbClr val="DBE5EB"/>
    </a:accent6>
    <a:hlink>
      <a:srgbClr val="698A12"/>
    </a:hlink>
    <a:folHlink>
      <a:srgbClr val="BFBFBF"/>
    </a:folHlink>
  </a:clrScheme>
</a:themeOverride>
</file>

<file path=ppt/theme/themeOverride23.xml><?xml version="1.0" encoding="utf-8"?>
<a:themeOverride xmlns:a="http://schemas.openxmlformats.org/drawingml/2006/main">
  <a:clrScheme name="Office">
    <a:dk1>
      <a:srgbClr val="000000"/>
    </a:dk1>
    <a:lt1>
      <a:srgbClr val="FFFFFF"/>
    </a:lt1>
    <a:dk2>
      <a:srgbClr val="778495"/>
    </a:dk2>
    <a:lt2>
      <a:srgbClr val="F0F0F0"/>
    </a:lt2>
    <a:accent1>
      <a:srgbClr val="B0D8B7"/>
    </a:accent1>
    <a:accent2>
      <a:srgbClr val="B1CBD4"/>
    </a:accent2>
    <a:accent3>
      <a:srgbClr val="E4D6AC"/>
    </a:accent3>
    <a:accent4>
      <a:srgbClr val="9DA498"/>
    </a:accent4>
    <a:accent5>
      <a:srgbClr val="F0DEA8"/>
    </a:accent5>
    <a:accent6>
      <a:srgbClr val="DBE5EB"/>
    </a:accent6>
    <a:hlink>
      <a:srgbClr val="698A12"/>
    </a:hlink>
    <a:folHlink>
      <a:srgbClr val="BFBFBF"/>
    </a:folHlink>
  </a:clrScheme>
</a:themeOverride>
</file>

<file path=ppt/theme/themeOverride3.xml><?xml version="1.0" encoding="utf-8"?>
<a:themeOverride xmlns:a="http://schemas.openxmlformats.org/drawingml/2006/main">
  <a:clrScheme name="Office">
    <a:dk1>
      <a:srgbClr val="000000"/>
    </a:dk1>
    <a:lt1>
      <a:srgbClr val="FFFFFF"/>
    </a:lt1>
    <a:dk2>
      <a:srgbClr val="778495"/>
    </a:dk2>
    <a:lt2>
      <a:srgbClr val="F0F0F0"/>
    </a:lt2>
    <a:accent1>
      <a:srgbClr val="B0D8B7"/>
    </a:accent1>
    <a:accent2>
      <a:srgbClr val="B1CBD4"/>
    </a:accent2>
    <a:accent3>
      <a:srgbClr val="E4D6AC"/>
    </a:accent3>
    <a:accent4>
      <a:srgbClr val="9DA498"/>
    </a:accent4>
    <a:accent5>
      <a:srgbClr val="F0DEA8"/>
    </a:accent5>
    <a:accent6>
      <a:srgbClr val="DBE5EB"/>
    </a:accent6>
    <a:hlink>
      <a:srgbClr val="698A12"/>
    </a:hlink>
    <a:folHlink>
      <a:srgbClr val="BFBFBF"/>
    </a:folHlink>
  </a:clrScheme>
</a:themeOverride>
</file>

<file path=ppt/theme/themeOverride4.xml><?xml version="1.0" encoding="utf-8"?>
<a:themeOverride xmlns:a="http://schemas.openxmlformats.org/drawingml/2006/main">
  <a:clrScheme name="Office">
    <a:dk1>
      <a:srgbClr val="000000"/>
    </a:dk1>
    <a:lt1>
      <a:srgbClr val="FFFFFF"/>
    </a:lt1>
    <a:dk2>
      <a:srgbClr val="778495"/>
    </a:dk2>
    <a:lt2>
      <a:srgbClr val="F0F0F0"/>
    </a:lt2>
    <a:accent1>
      <a:srgbClr val="B0D8B7"/>
    </a:accent1>
    <a:accent2>
      <a:srgbClr val="B1CBD4"/>
    </a:accent2>
    <a:accent3>
      <a:srgbClr val="E4D6AC"/>
    </a:accent3>
    <a:accent4>
      <a:srgbClr val="9DA498"/>
    </a:accent4>
    <a:accent5>
      <a:srgbClr val="F0DEA8"/>
    </a:accent5>
    <a:accent6>
      <a:srgbClr val="DBE5EB"/>
    </a:accent6>
    <a:hlink>
      <a:srgbClr val="698A12"/>
    </a:hlink>
    <a:folHlink>
      <a:srgbClr val="BFBFBF"/>
    </a:folHlink>
  </a:clrScheme>
</a:themeOverride>
</file>

<file path=ppt/theme/themeOverride5.xml><?xml version="1.0" encoding="utf-8"?>
<a:themeOverride xmlns:a="http://schemas.openxmlformats.org/drawingml/2006/main">
  <a:clrScheme name="Office">
    <a:dk1>
      <a:srgbClr val="000000"/>
    </a:dk1>
    <a:lt1>
      <a:srgbClr val="FFFFFF"/>
    </a:lt1>
    <a:dk2>
      <a:srgbClr val="778495"/>
    </a:dk2>
    <a:lt2>
      <a:srgbClr val="F0F0F0"/>
    </a:lt2>
    <a:accent1>
      <a:srgbClr val="B0D8B7"/>
    </a:accent1>
    <a:accent2>
      <a:srgbClr val="B1CBD4"/>
    </a:accent2>
    <a:accent3>
      <a:srgbClr val="E4D6AC"/>
    </a:accent3>
    <a:accent4>
      <a:srgbClr val="9DA498"/>
    </a:accent4>
    <a:accent5>
      <a:srgbClr val="F0DEA8"/>
    </a:accent5>
    <a:accent6>
      <a:srgbClr val="DBE5EB"/>
    </a:accent6>
    <a:hlink>
      <a:srgbClr val="698A12"/>
    </a:hlink>
    <a:folHlink>
      <a:srgbClr val="BFBFBF"/>
    </a:folHlink>
  </a:clrScheme>
</a:themeOverride>
</file>

<file path=ppt/theme/themeOverride6.xml><?xml version="1.0" encoding="utf-8"?>
<a:themeOverride xmlns:a="http://schemas.openxmlformats.org/drawingml/2006/main">
  <a:clrScheme name="Office">
    <a:dk1>
      <a:srgbClr val="000000"/>
    </a:dk1>
    <a:lt1>
      <a:srgbClr val="FFFFFF"/>
    </a:lt1>
    <a:dk2>
      <a:srgbClr val="778495"/>
    </a:dk2>
    <a:lt2>
      <a:srgbClr val="F0F0F0"/>
    </a:lt2>
    <a:accent1>
      <a:srgbClr val="B0D8B7"/>
    </a:accent1>
    <a:accent2>
      <a:srgbClr val="B1CBD4"/>
    </a:accent2>
    <a:accent3>
      <a:srgbClr val="E4D6AC"/>
    </a:accent3>
    <a:accent4>
      <a:srgbClr val="9DA498"/>
    </a:accent4>
    <a:accent5>
      <a:srgbClr val="F0DEA8"/>
    </a:accent5>
    <a:accent6>
      <a:srgbClr val="DBE5EB"/>
    </a:accent6>
    <a:hlink>
      <a:srgbClr val="698A12"/>
    </a:hlink>
    <a:folHlink>
      <a:srgbClr val="BFBFBF"/>
    </a:folHlink>
  </a:clrScheme>
</a:themeOverride>
</file>

<file path=ppt/theme/themeOverride7.xml><?xml version="1.0" encoding="utf-8"?>
<a:themeOverride xmlns:a="http://schemas.openxmlformats.org/drawingml/2006/main">
  <a:clrScheme name="Office">
    <a:dk1>
      <a:srgbClr val="000000"/>
    </a:dk1>
    <a:lt1>
      <a:srgbClr val="FFFFFF"/>
    </a:lt1>
    <a:dk2>
      <a:srgbClr val="778495"/>
    </a:dk2>
    <a:lt2>
      <a:srgbClr val="F0F0F0"/>
    </a:lt2>
    <a:accent1>
      <a:srgbClr val="B0D8B7"/>
    </a:accent1>
    <a:accent2>
      <a:srgbClr val="B1CBD4"/>
    </a:accent2>
    <a:accent3>
      <a:srgbClr val="E4D6AC"/>
    </a:accent3>
    <a:accent4>
      <a:srgbClr val="9DA498"/>
    </a:accent4>
    <a:accent5>
      <a:srgbClr val="F0DEA8"/>
    </a:accent5>
    <a:accent6>
      <a:srgbClr val="DBE5EB"/>
    </a:accent6>
    <a:hlink>
      <a:srgbClr val="698A12"/>
    </a:hlink>
    <a:folHlink>
      <a:srgbClr val="BFBFBF"/>
    </a:folHlink>
  </a:clrScheme>
</a:themeOverride>
</file>

<file path=ppt/theme/themeOverride8.xml><?xml version="1.0" encoding="utf-8"?>
<a:themeOverride xmlns:a="http://schemas.openxmlformats.org/drawingml/2006/main">
  <a:clrScheme name="Office">
    <a:dk1>
      <a:srgbClr val="000000"/>
    </a:dk1>
    <a:lt1>
      <a:srgbClr val="FFFFFF"/>
    </a:lt1>
    <a:dk2>
      <a:srgbClr val="778495"/>
    </a:dk2>
    <a:lt2>
      <a:srgbClr val="F0F0F0"/>
    </a:lt2>
    <a:accent1>
      <a:srgbClr val="B0D8B7"/>
    </a:accent1>
    <a:accent2>
      <a:srgbClr val="B1CBD4"/>
    </a:accent2>
    <a:accent3>
      <a:srgbClr val="E4D6AC"/>
    </a:accent3>
    <a:accent4>
      <a:srgbClr val="9DA498"/>
    </a:accent4>
    <a:accent5>
      <a:srgbClr val="F0DEA8"/>
    </a:accent5>
    <a:accent6>
      <a:srgbClr val="DBE5EB"/>
    </a:accent6>
    <a:hlink>
      <a:srgbClr val="698A12"/>
    </a:hlink>
    <a:folHlink>
      <a:srgbClr val="BFBFBF"/>
    </a:folHlink>
  </a:clrScheme>
</a:themeOverride>
</file>

<file path=ppt/theme/themeOverride9.xml><?xml version="1.0" encoding="utf-8"?>
<a:themeOverride xmlns:a="http://schemas.openxmlformats.org/drawingml/2006/main">
  <a:clrScheme name="Office">
    <a:dk1>
      <a:srgbClr val="000000"/>
    </a:dk1>
    <a:lt1>
      <a:srgbClr val="FFFFFF"/>
    </a:lt1>
    <a:dk2>
      <a:srgbClr val="778495"/>
    </a:dk2>
    <a:lt2>
      <a:srgbClr val="F0F0F0"/>
    </a:lt2>
    <a:accent1>
      <a:srgbClr val="B0D8B7"/>
    </a:accent1>
    <a:accent2>
      <a:srgbClr val="B1CBD4"/>
    </a:accent2>
    <a:accent3>
      <a:srgbClr val="E4D6AC"/>
    </a:accent3>
    <a:accent4>
      <a:srgbClr val="9DA498"/>
    </a:accent4>
    <a:accent5>
      <a:srgbClr val="F0DEA8"/>
    </a:accent5>
    <a:accent6>
      <a:srgbClr val="DBE5EB"/>
    </a:accent6>
    <a:hlink>
      <a:srgbClr val="698A12"/>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0</TotalTime>
  <Words>1754</Words>
  <Application>Microsoft Office PowerPoint</Application>
  <PresentationFormat>宽屏</PresentationFormat>
  <Paragraphs>282</Paragraphs>
  <Slides>25</Slides>
  <Notes>25</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25</vt:i4>
      </vt:variant>
    </vt:vector>
  </HeadingPairs>
  <TitlesOfParts>
    <vt:vector size="36" baseType="lpstr">
      <vt:lpstr>Orbitron</vt:lpstr>
      <vt:lpstr>等线</vt:lpstr>
      <vt:lpstr>华文隶书</vt:lpstr>
      <vt:lpstr>华文宋体</vt:lpstr>
      <vt:lpstr>腾祥相思体繁</vt:lpstr>
      <vt:lpstr>微软雅黑</vt:lpstr>
      <vt:lpstr>幼圆</vt:lpstr>
      <vt:lpstr>Arial</vt:lpstr>
      <vt:lpstr>Impact</vt:lpstr>
      <vt:lpstr>Microsoft New Tai Lue</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2017-12-24T06:34:17Z</dcterms:created>
  <dcterms:modified xsi:type="dcterms:W3CDTF">2019-04-16T05:30:33Z</dcterms:modified>
</cp:coreProperties>
</file>