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9"/>
  </p:handoutMasterIdLst>
  <p:sldIdLst>
    <p:sldId id="282" r:id="rId3"/>
    <p:sldId id="283" r:id="rId5"/>
    <p:sldId id="284" r:id="rId6"/>
    <p:sldId id="258" r:id="rId7"/>
    <p:sldId id="285" r:id="rId8"/>
    <p:sldId id="259" r:id="rId9"/>
    <p:sldId id="286" r:id="rId10"/>
    <p:sldId id="287" r:id="rId11"/>
    <p:sldId id="260" r:id="rId12"/>
    <p:sldId id="261" r:id="rId13"/>
    <p:sldId id="263" r:id="rId14"/>
    <p:sldId id="265" r:id="rId15"/>
    <p:sldId id="288" r:id="rId16"/>
    <p:sldId id="266" r:id="rId17"/>
    <p:sldId id="269" r:id="rId18"/>
    <p:sldId id="270" r:id="rId19"/>
    <p:sldId id="271" r:id="rId20"/>
    <p:sldId id="272" r:id="rId21"/>
    <p:sldId id="289" r:id="rId22"/>
    <p:sldId id="273" r:id="rId23"/>
    <p:sldId id="274" r:id="rId24"/>
    <p:sldId id="275" r:id="rId25"/>
    <p:sldId id="276" r:id="rId26"/>
    <p:sldId id="277" r:id="rId27"/>
    <p:sldId id="290" r:id="rId28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9ECE"/>
    <a:srgbClr val="7DCA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41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9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167998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9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9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167998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9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2EF1F-5AB9-4920-AF5B-E1DBE17087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2EF1F-5AB9-4920-AF5B-E1DBE17087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2EF1F-5AB9-4920-AF5B-E1DBE17087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767D4-482B-400B-9596-351A833B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767D4-482B-400B-9596-351A833B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767D4-482B-400B-9596-351A833B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767D4-482B-400B-9596-351A833B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767D4-482B-400B-9596-351A833B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767D4-482B-400B-9596-351A833B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B05863-8EF2-43F7-9B3F-0094782A3A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B05863-8EF2-43F7-9B3F-0094782A3A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B05863-8EF2-43F7-9B3F-0094782A3A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4000">
    <p:blinds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A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4000820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6035" y="1210310"/>
            <a:ext cx="12222480" cy="427355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390265" y="-12065"/>
            <a:ext cx="5411470" cy="6881495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4246597" y="621665"/>
            <a:ext cx="4126513" cy="5554644"/>
            <a:chOff x="6738" y="738"/>
            <a:chExt cx="5756" cy="6728"/>
          </a:xfrm>
        </p:grpSpPr>
        <p:sp>
          <p:nvSpPr>
            <p:cNvPr id="14" name="矩形 13"/>
            <p:cNvSpPr/>
            <p:nvPr/>
          </p:nvSpPr>
          <p:spPr>
            <a:xfrm>
              <a:off x="8245" y="738"/>
              <a:ext cx="2288" cy="23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0" dirty="0">
                  <a:solidFill>
                    <a:srgbClr val="509ECE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工</a:t>
              </a:r>
              <a:endParaRPr lang="zh-CN" altLang="en-US" sz="12000" dirty="0">
                <a:solidFill>
                  <a:srgbClr val="509ECE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738" y="2278"/>
              <a:ext cx="2088" cy="2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500" dirty="0">
                  <a:solidFill>
                    <a:srgbClr val="509ECE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作</a:t>
              </a:r>
              <a:endParaRPr lang="zh-CN" altLang="en-US" sz="11500" dirty="0">
                <a:solidFill>
                  <a:srgbClr val="509ECE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345" y="3730"/>
              <a:ext cx="2088" cy="2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500" dirty="0">
                  <a:solidFill>
                    <a:srgbClr val="509ECE"/>
                  </a:solidFill>
                  <a:latin typeface="Arial Black" panose="020B0A04020102090204" pitchFamily="34" charset="0"/>
                  <a:ea typeface="华文行楷" panose="02010800040101010101" pitchFamily="2" charset="-122"/>
                </a:rPr>
                <a:t>总</a:t>
              </a:r>
              <a:endParaRPr lang="zh-CN" altLang="en-US" sz="11500" dirty="0">
                <a:solidFill>
                  <a:srgbClr val="509ECE"/>
                </a:solidFill>
                <a:latin typeface="Arial Black" panose="020B0A04020102090204" pitchFamily="34" charset="0"/>
                <a:ea typeface="华文行楷" panose="02010800040101010101" pitchFamily="2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951" y="5211"/>
              <a:ext cx="1906" cy="2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500" dirty="0">
                  <a:solidFill>
                    <a:srgbClr val="509ECE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结</a:t>
              </a:r>
              <a:endParaRPr lang="zh-CN" altLang="en-US" sz="11500" dirty="0">
                <a:solidFill>
                  <a:srgbClr val="509ECE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11740" y="5725"/>
              <a:ext cx="754" cy="1396"/>
              <a:chOff x="1891103" y="3825666"/>
              <a:chExt cx="478790" cy="886460"/>
            </a:xfrm>
          </p:grpSpPr>
          <p:sp>
            <p:nvSpPr>
              <p:cNvPr id="19" name="任意多边形: 形状 17"/>
              <p:cNvSpPr/>
              <p:nvPr/>
            </p:nvSpPr>
            <p:spPr>
              <a:xfrm>
                <a:off x="1891103" y="3825666"/>
                <a:ext cx="478790" cy="886460"/>
              </a:xfrm>
              <a:custGeom>
                <a:avLst/>
                <a:gdLst>
                  <a:gd name="connsiteX0" fmla="*/ 236220 w 617220"/>
                  <a:gd name="connsiteY0" fmla="*/ 0 h 1143000"/>
                  <a:gd name="connsiteX1" fmla="*/ 320040 w 617220"/>
                  <a:gd name="connsiteY1" fmla="*/ 45720 h 1143000"/>
                  <a:gd name="connsiteX2" fmla="*/ 342900 w 617220"/>
                  <a:gd name="connsiteY2" fmla="*/ 60960 h 1143000"/>
                  <a:gd name="connsiteX3" fmla="*/ 365760 w 617220"/>
                  <a:gd name="connsiteY3" fmla="*/ 76200 h 1143000"/>
                  <a:gd name="connsiteX4" fmla="*/ 457200 w 617220"/>
                  <a:gd name="connsiteY4" fmla="*/ 121920 h 1143000"/>
                  <a:gd name="connsiteX5" fmla="*/ 495300 w 617220"/>
                  <a:gd name="connsiteY5" fmla="*/ 167640 h 1143000"/>
                  <a:gd name="connsiteX6" fmla="*/ 510540 w 617220"/>
                  <a:gd name="connsiteY6" fmla="*/ 213360 h 1143000"/>
                  <a:gd name="connsiteX7" fmla="*/ 518160 w 617220"/>
                  <a:gd name="connsiteY7" fmla="*/ 236220 h 1143000"/>
                  <a:gd name="connsiteX8" fmla="*/ 525780 w 617220"/>
                  <a:gd name="connsiteY8" fmla="*/ 304800 h 1143000"/>
                  <a:gd name="connsiteX9" fmla="*/ 541020 w 617220"/>
                  <a:gd name="connsiteY9" fmla="*/ 350520 h 1143000"/>
                  <a:gd name="connsiteX10" fmla="*/ 548640 w 617220"/>
                  <a:gd name="connsiteY10" fmla="*/ 381000 h 1143000"/>
                  <a:gd name="connsiteX11" fmla="*/ 571500 w 617220"/>
                  <a:gd name="connsiteY11" fmla="*/ 457200 h 1143000"/>
                  <a:gd name="connsiteX12" fmla="*/ 579120 w 617220"/>
                  <a:gd name="connsiteY12" fmla="*/ 518160 h 1143000"/>
                  <a:gd name="connsiteX13" fmla="*/ 586740 w 617220"/>
                  <a:gd name="connsiteY13" fmla="*/ 548640 h 1143000"/>
                  <a:gd name="connsiteX14" fmla="*/ 594360 w 617220"/>
                  <a:gd name="connsiteY14" fmla="*/ 594360 h 1143000"/>
                  <a:gd name="connsiteX15" fmla="*/ 609600 w 617220"/>
                  <a:gd name="connsiteY15" fmla="*/ 647700 h 1143000"/>
                  <a:gd name="connsiteX16" fmla="*/ 617220 w 617220"/>
                  <a:gd name="connsiteY16" fmla="*/ 678180 h 1143000"/>
                  <a:gd name="connsiteX17" fmla="*/ 601980 w 617220"/>
                  <a:gd name="connsiteY17" fmla="*/ 830580 h 1143000"/>
                  <a:gd name="connsiteX18" fmla="*/ 586740 w 617220"/>
                  <a:gd name="connsiteY18" fmla="*/ 876300 h 1143000"/>
                  <a:gd name="connsiteX19" fmla="*/ 579120 w 617220"/>
                  <a:gd name="connsiteY19" fmla="*/ 899160 h 1143000"/>
                  <a:gd name="connsiteX20" fmla="*/ 556260 w 617220"/>
                  <a:gd name="connsiteY20" fmla="*/ 914400 h 1143000"/>
                  <a:gd name="connsiteX21" fmla="*/ 541020 w 617220"/>
                  <a:gd name="connsiteY21" fmla="*/ 975360 h 1143000"/>
                  <a:gd name="connsiteX22" fmla="*/ 533400 w 617220"/>
                  <a:gd name="connsiteY22" fmla="*/ 1005840 h 1143000"/>
                  <a:gd name="connsiteX23" fmla="*/ 525780 w 617220"/>
                  <a:gd name="connsiteY23" fmla="*/ 1028700 h 1143000"/>
                  <a:gd name="connsiteX24" fmla="*/ 518160 w 617220"/>
                  <a:gd name="connsiteY24" fmla="*/ 1059180 h 1143000"/>
                  <a:gd name="connsiteX25" fmla="*/ 502920 w 617220"/>
                  <a:gd name="connsiteY25" fmla="*/ 1082040 h 1143000"/>
                  <a:gd name="connsiteX26" fmla="*/ 495300 w 617220"/>
                  <a:gd name="connsiteY26" fmla="*/ 1104900 h 1143000"/>
                  <a:gd name="connsiteX27" fmla="*/ 472440 w 617220"/>
                  <a:gd name="connsiteY27" fmla="*/ 1120140 h 1143000"/>
                  <a:gd name="connsiteX28" fmla="*/ 449580 w 617220"/>
                  <a:gd name="connsiteY28" fmla="*/ 1127760 h 1143000"/>
                  <a:gd name="connsiteX29" fmla="*/ 350520 w 617220"/>
                  <a:gd name="connsiteY29" fmla="*/ 1143000 h 1143000"/>
                  <a:gd name="connsiteX30" fmla="*/ 205740 w 617220"/>
                  <a:gd name="connsiteY30" fmla="*/ 1135380 h 1143000"/>
                  <a:gd name="connsiteX31" fmla="*/ 160020 w 617220"/>
                  <a:gd name="connsiteY31" fmla="*/ 1120140 h 1143000"/>
                  <a:gd name="connsiteX32" fmla="*/ 137160 w 617220"/>
                  <a:gd name="connsiteY32" fmla="*/ 1097280 h 1143000"/>
                  <a:gd name="connsiteX33" fmla="*/ 114300 w 617220"/>
                  <a:gd name="connsiteY33" fmla="*/ 1089660 h 1143000"/>
                  <a:gd name="connsiteX34" fmla="*/ 106680 w 617220"/>
                  <a:gd name="connsiteY34" fmla="*/ 1066800 h 1143000"/>
                  <a:gd name="connsiteX35" fmla="*/ 45720 w 617220"/>
                  <a:gd name="connsiteY35" fmla="*/ 998220 h 1143000"/>
                  <a:gd name="connsiteX36" fmla="*/ 15240 w 617220"/>
                  <a:gd name="connsiteY36" fmla="*/ 906780 h 1143000"/>
                  <a:gd name="connsiteX37" fmla="*/ 7620 w 617220"/>
                  <a:gd name="connsiteY37" fmla="*/ 883920 h 1143000"/>
                  <a:gd name="connsiteX38" fmla="*/ 0 w 617220"/>
                  <a:gd name="connsiteY38" fmla="*/ 861060 h 1143000"/>
                  <a:gd name="connsiteX39" fmla="*/ 15240 w 617220"/>
                  <a:gd name="connsiteY39" fmla="*/ 769620 h 1143000"/>
                  <a:gd name="connsiteX40" fmla="*/ 53340 w 617220"/>
                  <a:gd name="connsiteY40" fmla="*/ 701040 h 1143000"/>
                  <a:gd name="connsiteX41" fmla="*/ 60960 w 617220"/>
                  <a:gd name="connsiteY41" fmla="*/ 563880 h 1143000"/>
                  <a:gd name="connsiteX42" fmla="*/ 68580 w 617220"/>
                  <a:gd name="connsiteY42" fmla="*/ 533400 h 1143000"/>
                  <a:gd name="connsiteX43" fmla="*/ 76200 w 617220"/>
                  <a:gd name="connsiteY43" fmla="*/ 480060 h 1143000"/>
                  <a:gd name="connsiteX44" fmla="*/ 91440 w 617220"/>
                  <a:gd name="connsiteY44" fmla="*/ 358140 h 1143000"/>
                  <a:gd name="connsiteX45" fmla="*/ 91440 w 617220"/>
                  <a:gd name="connsiteY45" fmla="*/ 137160 h 1143000"/>
                  <a:gd name="connsiteX46" fmla="*/ 106680 w 617220"/>
                  <a:gd name="connsiteY46" fmla="*/ 45720 h 1143000"/>
                  <a:gd name="connsiteX47" fmla="*/ 114300 w 617220"/>
                  <a:gd name="connsiteY47" fmla="*/ 22860 h 1143000"/>
                  <a:gd name="connsiteX48" fmla="*/ 160020 w 617220"/>
                  <a:gd name="connsiteY48" fmla="*/ 0 h 1143000"/>
                  <a:gd name="connsiteX49" fmla="*/ 236220 w 617220"/>
                  <a:gd name="connsiteY49" fmla="*/ 0 h 1143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617220" h="1143000">
                    <a:moveTo>
                      <a:pt x="236220" y="0"/>
                    </a:moveTo>
                    <a:cubicBezTo>
                      <a:pt x="291326" y="22042"/>
                      <a:pt x="262939" y="7653"/>
                      <a:pt x="320040" y="45720"/>
                    </a:cubicBezTo>
                    <a:lnTo>
                      <a:pt x="342900" y="60960"/>
                    </a:lnTo>
                    <a:cubicBezTo>
                      <a:pt x="350520" y="66040"/>
                      <a:pt x="357072" y="73304"/>
                      <a:pt x="365760" y="76200"/>
                    </a:cubicBezTo>
                    <a:cubicBezTo>
                      <a:pt x="402945" y="88595"/>
                      <a:pt x="427657" y="92377"/>
                      <a:pt x="457200" y="121920"/>
                    </a:cubicBezTo>
                    <a:cubicBezTo>
                      <a:pt x="471556" y="136276"/>
                      <a:pt x="486813" y="148544"/>
                      <a:pt x="495300" y="167640"/>
                    </a:cubicBezTo>
                    <a:cubicBezTo>
                      <a:pt x="501824" y="182320"/>
                      <a:pt x="505460" y="198120"/>
                      <a:pt x="510540" y="213360"/>
                    </a:cubicBezTo>
                    <a:lnTo>
                      <a:pt x="518160" y="236220"/>
                    </a:lnTo>
                    <a:cubicBezTo>
                      <a:pt x="520700" y="259080"/>
                      <a:pt x="521269" y="282246"/>
                      <a:pt x="525780" y="304800"/>
                    </a:cubicBezTo>
                    <a:cubicBezTo>
                      <a:pt x="528930" y="320552"/>
                      <a:pt x="537124" y="334935"/>
                      <a:pt x="541020" y="350520"/>
                    </a:cubicBezTo>
                    <a:cubicBezTo>
                      <a:pt x="543560" y="360680"/>
                      <a:pt x="545631" y="370969"/>
                      <a:pt x="548640" y="381000"/>
                    </a:cubicBezTo>
                    <a:cubicBezTo>
                      <a:pt x="556262" y="406407"/>
                      <a:pt x="567109" y="430855"/>
                      <a:pt x="571500" y="457200"/>
                    </a:cubicBezTo>
                    <a:cubicBezTo>
                      <a:pt x="574867" y="477400"/>
                      <a:pt x="575753" y="497960"/>
                      <a:pt x="579120" y="518160"/>
                    </a:cubicBezTo>
                    <a:cubicBezTo>
                      <a:pt x="580842" y="528490"/>
                      <a:pt x="584686" y="538371"/>
                      <a:pt x="586740" y="548640"/>
                    </a:cubicBezTo>
                    <a:cubicBezTo>
                      <a:pt x="589770" y="563790"/>
                      <a:pt x="591330" y="579210"/>
                      <a:pt x="594360" y="594360"/>
                    </a:cubicBezTo>
                    <a:cubicBezTo>
                      <a:pt x="602300" y="634062"/>
                      <a:pt x="599917" y="613808"/>
                      <a:pt x="609600" y="647700"/>
                    </a:cubicBezTo>
                    <a:cubicBezTo>
                      <a:pt x="612477" y="657770"/>
                      <a:pt x="614680" y="668020"/>
                      <a:pt x="617220" y="678180"/>
                    </a:cubicBezTo>
                    <a:cubicBezTo>
                      <a:pt x="614721" y="713173"/>
                      <a:pt x="612765" y="787441"/>
                      <a:pt x="601980" y="830580"/>
                    </a:cubicBezTo>
                    <a:cubicBezTo>
                      <a:pt x="598084" y="846165"/>
                      <a:pt x="591820" y="861060"/>
                      <a:pt x="586740" y="876300"/>
                    </a:cubicBezTo>
                    <a:cubicBezTo>
                      <a:pt x="584200" y="883920"/>
                      <a:pt x="585803" y="894705"/>
                      <a:pt x="579120" y="899160"/>
                    </a:cubicBezTo>
                    <a:lnTo>
                      <a:pt x="556260" y="914400"/>
                    </a:lnTo>
                    <a:lnTo>
                      <a:pt x="541020" y="975360"/>
                    </a:lnTo>
                    <a:cubicBezTo>
                      <a:pt x="538480" y="985520"/>
                      <a:pt x="536712" y="995905"/>
                      <a:pt x="533400" y="1005840"/>
                    </a:cubicBezTo>
                    <a:cubicBezTo>
                      <a:pt x="530860" y="1013460"/>
                      <a:pt x="527987" y="1020977"/>
                      <a:pt x="525780" y="1028700"/>
                    </a:cubicBezTo>
                    <a:cubicBezTo>
                      <a:pt x="522903" y="1038770"/>
                      <a:pt x="522285" y="1049554"/>
                      <a:pt x="518160" y="1059180"/>
                    </a:cubicBezTo>
                    <a:cubicBezTo>
                      <a:pt x="514552" y="1067598"/>
                      <a:pt x="507016" y="1073849"/>
                      <a:pt x="502920" y="1082040"/>
                    </a:cubicBezTo>
                    <a:cubicBezTo>
                      <a:pt x="499328" y="1089224"/>
                      <a:pt x="500318" y="1098628"/>
                      <a:pt x="495300" y="1104900"/>
                    </a:cubicBezTo>
                    <a:cubicBezTo>
                      <a:pt x="489579" y="1112051"/>
                      <a:pt x="480631" y="1116044"/>
                      <a:pt x="472440" y="1120140"/>
                    </a:cubicBezTo>
                    <a:cubicBezTo>
                      <a:pt x="465256" y="1123732"/>
                      <a:pt x="457303" y="1125553"/>
                      <a:pt x="449580" y="1127760"/>
                    </a:cubicBezTo>
                    <a:cubicBezTo>
                      <a:pt x="407585" y="1139759"/>
                      <a:pt x="405792" y="1136859"/>
                      <a:pt x="350520" y="1143000"/>
                    </a:cubicBezTo>
                    <a:cubicBezTo>
                      <a:pt x="302260" y="1140460"/>
                      <a:pt x="253723" y="1141138"/>
                      <a:pt x="205740" y="1135380"/>
                    </a:cubicBezTo>
                    <a:cubicBezTo>
                      <a:pt x="189790" y="1133466"/>
                      <a:pt x="160020" y="1120140"/>
                      <a:pt x="160020" y="1120140"/>
                    </a:cubicBezTo>
                    <a:cubicBezTo>
                      <a:pt x="152400" y="1112520"/>
                      <a:pt x="146126" y="1103258"/>
                      <a:pt x="137160" y="1097280"/>
                    </a:cubicBezTo>
                    <a:cubicBezTo>
                      <a:pt x="130477" y="1092825"/>
                      <a:pt x="119980" y="1095340"/>
                      <a:pt x="114300" y="1089660"/>
                    </a:cubicBezTo>
                    <a:cubicBezTo>
                      <a:pt x="108620" y="1083980"/>
                      <a:pt x="111822" y="1072970"/>
                      <a:pt x="106680" y="1066800"/>
                    </a:cubicBezTo>
                    <a:cubicBezTo>
                      <a:pt x="71946" y="1025119"/>
                      <a:pt x="68247" y="1065801"/>
                      <a:pt x="45720" y="998220"/>
                    </a:cubicBezTo>
                    <a:lnTo>
                      <a:pt x="15240" y="906780"/>
                    </a:lnTo>
                    <a:lnTo>
                      <a:pt x="7620" y="883920"/>
                    </a:lnTo>
                    <a:lnTo>
                      <a:pt x="0" y="861060"/>
                    </a:lnTo>
                    <a:cubicBezTo>
                      <a:pt x="1399" y="848469"/>
                      <a:pt x="2829" y="791960"/>
                      <a:pt x="15240" y="769620"/>
                    </a:cubicBezTo>
                    <a:cubicBezTo>
                      <a:pt x="58909" y="691015"/>
                      <a:pt x="36098" y="752766"/>
                      <a:pt x="53340" y="701040"/>
                    </a:cubicBezTo>
                    <a:cubicBezTo>
                      <a:pt x="55880" y="655320"/>
                      <a:pt x="56814" y="609482"/>
                      <a:pt x="60960" y="563880"/>
                    </a:cubicBezTo>
                    <a:cubicBezTo>
                      <a:pt x="61908" y="553450"/>
                      <a:pt x="66707" y="543704"/>
                      <a:pt x="68580" y="533400"/>
                    </a:cubicBezTo>
                    <a:cubicBezTo>
                      <a:pt x="71793" y="515729"/>
                      <a:pt x="74413" y="497931"/>
                      <a:pt x="76200" y="480060"/>
                    </a:cubicBezTo>
                    <a:cubicBezTo>
                      <a:pt x="87966" y="362402"/>
                      <a:pt x="72491" y="414986"/>
                      <a:pt x="91440" y="358140"/>
                    </a:cubicBezTo>
                    <a:cubicBezTo>
                      <a:pt x="82592" y="234268"/>
                      <a:pt x="79850" y="264651"/>
                      <a:pt x="91440" y="137160"/>
                    </a:cubicBezTo>
                    <a:cubicBezTo>
                      <a:pt x="93283" y="116884"/>
                      <a:pt x="101024" y="68344"/>
                      <a:pt x="106680" y="45720"/>
                    </a:cubicBezTo>
                    <a:cubicBezTo>
                      <a:pt x="108628" y="37928"/>
                      <a:pt x="109282" y="29132"/>
                      <a:pt x="114300" y="22860"/>
                    </a:cubicBezTo>
                    <a:cubicBezTo>
                      <a:pt x="125043" y="9431"/>
                      <a:pt x="144961" y="5020"/>
                      <a:pt x="160020" y="0"/>
                    </a:cubicBez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9E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1950158" y="3908851"/>
                <a:ext cx="213360" cy="6026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500" dirty="0">
                    <a:solidFill>
                      <a:schemeClr val="bg1"/>
                    </a:solidFill>
                    <a:latin typeface="禹卫书法行书简体" panose="02000603000000000000" pitchFamily="2" charset="-122"/>
                    <a:ea typeface="禹卫书法行书简体" panose="02000603000000000000" pitchFamily="2" charset="-122"/>
                  </a:rPr>
                  <a:t>汇报人</a:t>
                </a:r>
                <a:endParaRPr lang="zh-CN" altLang="en-US" sz="1500" dirty="0">
                  <a:solidFill>
                    <a:schemeClr val="bg1"/>
                  </a:solidFill>
                  <a:latin typeface="禹卫书法行书简体" panose="02000603000000000000" pitchFamily="2" charset="-122"/>
                  <a:ea typeface="禹卫书法行书简体" panose="02000603000000000000" pitchFamily="2" charset="-122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 flipH="1">
              <a:off x="10085" y="3056"/>
              <a:ext cx="1285" cy="40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楷体" panose="02010609060101010101" charset="-122"/>
                  <a:ea typeface="楷体" panose="02010609060101010101" charset="-122"/>
                </a:rPr>
                <a:t>青青园中葵，朝露待日晞。阳春布德泽，万物生光辉。常恐秋节至</a:t>
              </a:r>
              <a:endPara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2692905" y="1045911"/>
            <a:ext cx="5101268" cy="5385316"/>
            <a:chOff x="2019679" y="927308"/>
            <a:chExt cx="3825951" cy="4038987"/>
          </a:xfrm>
        </p:grpSpPr>
        <p:grpSp>
          <p:nvGrpSpPr>
            <p:cNvPr id="5" name="组合 4"/>
            <p:cNvGrpSpPr/>
            <p:nvPr/>
          </p:nvGrpSpPr>
          <p:grpSpPr>
            <a:xfrm>
              <a:off x="4392972" y="3513637"/>
              <a:ext cx="1452658" cy="1452658"/>
              <a:chOff x="6048225" y="2812304"/>
              <a:chExt cx="1452658" cy="1452658"/>
            </a:xfrm>
          </p:grpSpPr>
          <p:sp>
            <p:nvSpPr>
              <p:cNvPr id="6" name="Oval 2"/>
              <p:cNvSpPr>
                <a:spLocks noChangeAspect="1"/>
              </p:cNvSpPr>
              <p:nvPr/>
            </p:nvSpPr>
            <p:spPr>
              <a:xfrm>
                <a:off x="6048225" y="2812304"/>
                <a:ext cx="1452658" cy="1452658"/>
              </a:xfrm>
              <a:prstGeom prst="ellipse">
                <a:avLst/>
              </a:prstGeom>
              <a:solidFill>
                <a:srgbClr val="7DCAD1">
                  <a:alpha val="80000"/>
                </a:srgb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grpSp>
            <p:nvGrpSpPr>
              <p:cNvPr id="7" name="Group 3"/>
              <p:cNvGrpSpPr/>
              <p:nvPr/>
            </p:nvGrpSpPr>
            <p:grpSpPr>
              <a:xfrm>
                <a:off x="6520077" y="3150970"/>
                <a:ext cx="508954" cy="775325"/>
                <a:chOff x="-938213" y="903288"/>
                <a:chExt cx="1765301" cy="2689225"/>
              </a:xfrm>
              <a:solidFill>
                <a:schemeClr val="bg1"/>
              </a:solidFill>
            </p:grpSpPr>
            <p:sp>
              <p:nvSpPr>
                <p:cNvPr id="35" name="Freeform: Shape 4"/>
                <p:cNvSpPr/>
                <p:nvPr/>
              </p:nvSpPr>
              <p:spPr bwMode="auto">
                <a:xfrm>
                  <a:off x="-409575" y="3113088"/>
                  <a:ext cx="708025" cy="479425"/>
                </a:xfrm>
                <a:custGeom>
                  <a:avLst/>
                  <a:gdLst/>
                  <a:ahLst/>
                  <a:cxnLst>
                    <a:cxn ang="0">
                      <a:pos x="176" y="2"/>
                    </a:cxn>
                    <a:cxn ang="0">
                      <a:pos x="13" y="2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86"/>
                    </a:cxn>
                    <a:cxn ang="0">
                      <a:pos x="16" y="102"/>
                    </a:cxn>
                    <a:cxn ang="0">
                      <a:pos x="48" y="102"/>
                    </a:cxn>
                    <a:cxn ang="0">
                      <a:pos x="65" y="122"/>
                    </a:cxn>
                    <a:cxn ang="0">
                      <a:pos x="77" y="127"/>
                    </a:cxn>
                    <a:cxn ang="0">
                      <a:pos x="111" y="127"/>
                    </a:cxn>
                    <a:cxn ang="0">
                      <a:pos x="123" y="122"/>
                    </a:cxn>
                    <a:cxn ang="0">
                      <a:pos x="140" y="102"/>
                    </a:cxn>
                    <a:cxn ang="0">
                      <a:pos x="172" y="102"/>
                    </a:cxn>
                    <a:cxn ang="0">
                      <a:pos x="188" y="86"/>
                    </a:cxn>
                    <a:cxn ang="0">
                      <a:pos x="188" y="0"/>
                    </a:cxn>
                    <a:cxn ang="0">
                      <a:pos x="186" y="1"/>
                    </a:cxn>
                    <a:cxn ang="0">
                      <a:pos x="176" y="2"/>
                    </a:cxn>
                    <a:cxn ang="0">
                      <a:pos x="176" y="2"/>
                    </a:cxn>
                    <a:cxn ang="0">
                      <a:pos x="176" y="2"/>
                    </a:cxn>
                  </a:cxnLst>
                  <a:rect l="0" t="0" r="r" b="b"/>
                  <a:pathLst>
                    <a:path w="188" h="127">
                      <a:moveTo>
                        <a:pt x="176" y="2"/>
                      </a:move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0" y="2"/>
                        <a:pt x="6" y="2"/>
                        <a:pt x="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6"/>
                        <a:pt x="0" y="86"/>
                        <a:pt x="0" y="86"/>
                      </a:cubicBezTo>
                      <a:cubicBezTo>
                        <a:pt x="0" y="95"/>
                        <a:pt x="7" y="102"/>
                        <a:pt x="16" y="102"/>
                      </a:cubicBezTo>
                      <a:cubicBezTo>
                        <a:pt x="48" y="102"/>
                        <a:pt x="48" y="102"/>
                        <a:pt x="48" y="102"/>
                      </a:cubicBezTo>
                      <a:cubicBezTo>
                        <a:pt x="65" y="122"/>
                        <a:pt x="65" y="122"/>
                        <a:pt x="65" y="122"/>
                      </a:cubicBezTo>
                      <a:cubicBezTo>
                        <a:pt x="68" y="125"/>
                        <a:pt x="72" y="127"/>
                        <a:pt x="77" y="127"/>
                      </a:cubicBezTo>
                      <a:cubicBezTo>
                        <a:pt x="111" y="127"/>
                        <a:pt x="111" y="127"/>
                        <a:pt x="111" y="127"/>
                      </a:cubicBezTo>
                      <a:cubicBezTo>
                        <a:pt x="116" y="127"/>
                        <a:pt x="120" y="125"/>
                        <a:pt x="123" y="122"/>
                      </a:cubicBezTo>
                      <a:cubicBezTo>
                        <a:pt x="140" y="102"/>
                        <a:pt x="140" y="102"/>
                        <a:pt x="140" y="102"/>
                      </a:cubicBezTo>
                      <a:cubicBezTo>
                        <a:pt x="172" y="102"/>
                        <a:pt x="172" y="102"/>
                        <a:pt x="172" y="102"/>
                      </a:cubicBezTo>
                      <a:cubicBezTo>
                        <a:pt x="181" y="102"/>
                        <a:pt x="188" y="95"/>
                        <a:pt x="188" y="86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186" y="1"/>
                        <a:pt x="186" y="1"/>
                        <a:pt x="186" y="1"/>
                      </a:cubicBezTo>
                      <a:cubicBezTo>
                        <a:pt x="182" y="2"/>
                        <a:pt x="179" y="2"/>
                        <a:pt x="176" y="2"/>
                      </a:cubicBezTo>
                      <a:close/>
                      <a:moveTo>
                        <a:pt x="176" y="2"/>
                      </a:moveTo>
                      <a:cubicBezTo>
                        <a:pt x="176" y="2"/>
                        <a:pt x="176" y="2"/>
                        <a:pt x="176" y="2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36" name="Freeform: Shape 5"/>
                <p:cNvSpPr/>
                <p:nvPr/>
              </p:nvSpPr>
              <p:spPr bwMode="auto">
                <a:xfrm>
                  <a:off x="-938213" y="903288"/>
                  <a:ext cx="1765301" cy="2132013"/>
                </a:xfrm>
                <a:custGeom>
                  <a:avLst/>
                  <a:gdLst/>
                  <a:ahLst/>
                  <a:cxnLst>
                    <a:cxn ang="0">
                      <a:pos x="234" y="0"/>
                    </a:cxn>
                    <a:cxn ang="0">
                      <a:pos x="0" y="230"/>
                    </a:cxn>
                    <a:cxn ang="0">
                      <a:pos x="74" y="421"/>
                    </a:cxn>
                    <a:cxn ang="0">
                      <a:pos x="76" y="424"/>
                    </a:cxn>
                    <a:cxn ang="0">
                      <a:pos x="134" y="548"/>
                    </a:cxn>
                    <a:cxn ang="0">
                      <a:pos x="153" y="566"/>
                    </a:cxn>
                    <a:cxn ang="0">
                      <a:pos x="215" y="566"/>
                    </a:cxn>
                    <a:cxn ang="0">
                      <a:pos x="237" y="500"/>
                    </a:cxn>
                    <a:cxn ang="0">
                      <a:pos x="270" y="404"/>
                    </a:cxn>
                    <a:cxn ang="0">
                      <a:pos x="261" y="400"/>
                    </a:cxn>
                    <a:cxn ang="0">
                      <a:pos x="145" y="273"/>
                    </a:cxn>
                    <a:cxn ang="0">
                      <a:pos x="176" y="196"/>
                    </a:cxn>
                    <a:cxn ang="0">
                      <a:pos x="201" y="134"/>
                    </a:cxn>
                    <a:cxn ang="0">
                      <a:pos x="198" y="106"/>
                    </a:cxn>
                    <a:cxn ang="0">
                      <a:pos x="219" y="125"/>
                    </a:cxn>
                    <a:cxn ang="0">
                      <a:pos x="235" y="140"/>
                    </a:cxn>
                    <a:cxn ang="0">
                      <a:pos x="304" y="360"/>
                    </a:cxn>
                    <a:cxn ang="0">
                      <a:pos x="292" y="373"/>
                    </a:cxn>
                    <a:cxn ang="0">
                      <a:pos x="292" y="375"/>
                    </a:cxn>
                    <a:cxn ang="0">
                      <a:pos x="257" y="508"/>
                    </a:cxn>
                    <a:cxn ang="0">
                      <a:pos x="236" y="566"/>
                    </a:cxn>
                    <a:cxn ang="0">
                      <a:pos x="323" y="565"/>
                    </a:cxn>
                    <a:cxn ang="0">
                      <a:pos x="335" y="548"/>
                    </a:cxn>
                    <a:cxn ang="0">
                      <a:pos x="393" y="424"/>
                    </a:cxn>
                    <a:cxn ang="0">
                      <a:pos x="395" y="421"/>
                    </a:cxn>
                    <a:cxn ang="0">
                      <a:pos x="396" y="419"/>
                    </a:cxn>
                    <a:cxn ang="0">
                      <a:pos x="468" y="230"/>
                    </a:cxn>
                    <a:cxn ang="0">
                      <a:pos x="234" y="0"/>
                    </a:cxn>
                    <a:cxn ang="0">
                      <a:pos x="234" y="0"/>
                    </a:cxn>
                    <a:cxn ang="0">
                      <a:pos x="234" y="0"/>
                    </a:cxn>
                  </a:cxnLst>
                  <a:rect l="0" t="0" r="r" b="b"/>
                  <a:pathLst>
                    <a:path w="468" h="566">
                      <a:moveTo>
                        <a:pt x="234" y="0"/>
                      </a:moveTo>
                      <a:cubicBezTo>
                        <a:pt x="105" y="0"/>
                        <a:pt x="0" y="103"/>
                        <a:pt x="0" y="230"/>
                      </a:cubicBezTo>
                      <a:cubicBezTo>
                        <a:pt x="0" y="295"/>
                        <a:pt x="28" y="367"/>
                        <a:pt x="74" y="421"/>
                      </a:cubicBezTo>
                      <a:cubicBezTo>
                        <a:pt x="76" y="424"/>
                        <a:pt x="76" y="424"/>
                        <a:pt x="76" y="424"/>
                      </a:cubicBezTo>
                      <a:cubicBezTo>
                        <a:pt x="82" y="432"/>
                        <a:pt x="134" y="500"/>
                        <a:pt x="134" y="548"/>
                      </a:cubicBezTo>
                      <a:cubicBezTo>
                        <a:pt x="134" y="558"/>
                        <a:pt x="142" y="566"/>
                        <a:pt x="153" y="566"/>
                      </a:cubicBezTo>
                      <a:cubicBezTo>
                        <a:pt x="215" y="566"/>
                        <a:pt x="215" y="566"/>
                        <a:pt x="215" y="566"/>
                      </a:cubicBezTo>
                      <a:cubicBezTo>
                        <a:pt x="216" y="552"/>
                        <a:pt x="224" y="532"/>
                        <a:pt x="237" y="500"/>
                      </a:cubicBezTo>
                      <a:cubicBezTo>
                        <a:pt x="250" y="470"/>
                        <a:pt x="265" y="434"/>
                        <a:pt x="270" y="404"/>
                      </a:cubicBezTo>
                      <a:cubicBezTo>
                        <a:pt x="261" y="400"/>
                        <a:pt x="261" y="400"/>
                        <a:pt x="261" y="400"/>
                      </a:cubicBezTo>
                      <a:cubicBezTo>
                        <a:pt x="228" y="384"/>
                        <a:pt x="150" y="340"/>
                        <a:pt x="145" y="273"/>
                      </a:cubicBezTo>
                      <a:cubicBezTo>
                        <a:pt x="143" y="242"/>
                        <a:pt x="160" y="218"/>
                        <a:pt x="176" y="196"/>
                      </a:cubicBezTo>
                      <a:cubicBezTo>
                        <a:pt x="190" y="176"/>
                        <a:pt x="204" y="157"/>
                        <a:pt x="201" y="134"/>
                      </a:cubicBezTo>
                      <a:cubicBezTo>
                        <a:pt x="198" y="106"/>
                        <a:pt x="198" y="106"/>
                        <a:pt x="198" y="106"/>
                      </a:cubicBezTo>
                      <a:cubicBezTo>
                        <a:pt x="219" y="125"/>
                        <a:pt x="219" y="125"/>
                        <a:pt x="219" y="125"/>
                      </a:cubicBezTo>
                      <a:cubicBezTo>
                        <a:pt x="224" y="130"/>
                        <a:pt x="229" y="135"/>
                        <a:pt x="235" y="140"/>
                      </a:cubicBezTo>
                      <a:cubicBezTo>
                        <a:pt x="297" y="197"/>
                        <a:pt x="368" y="263"/>
                        <a:pt x="304" y="360"/>
                      </a:cubicBezTo>
                      <a:cubicBezTo>
                        <a:pt x="292" y="373"/>
                        <a:pt x="292" y="373"/>
                        <a:pt x="292" y="373"/>
                      </a:cubicBezTo>
                      <a:cubicBezTo>
                        <a:pt x="292" y="374"/>
                        <a:pt x="292" y="374"/>
                        <a:pt x="292" y="375"/>
                      </a:cubicBezTo>
                      <a:cubicBezTo>
                        <a:pt x="297" y="413"/>
                        <a:pt x="274" y="466"/>
                        <a:pt x="257" y="508"/>
                      </a:cubicBezTo>
                      <a:cubicBezTo>
                        <a:pt x="249" y="525"/>
                        <a:pt x="237" y="556"/>
                        <a:pt x="236" y="566"/>
                      </a:cubicBezTo>
                      <a:cubicBezTo>
                        <a:pt x="323" y="565"/>
                        <a:pt x="323" y="565"/>
                        <a:pt x="323" y="565"/>
                      </a:cubicBezTo>
                      <a:cubicBezTo>
                        <a:pt x="330" y="562"/>
                        <a:pt x="335" y="555"/>
                        <a:pt x="335" y="548"/>
                      </a:cubicBezTo>
                      <a:cubicBezTo>
                        <a:pt x="335" y="505"/>
                        <a:pt x="377" y="444"/>
                        <a:pt x="393" y="424"/>
                      </a:cubicBezTo>
                      <a:cubicBezTo>
                        <a:pt x="394" y="423"/>
                        <a:pt x="395" y="422"/>
                        <a:pt x="395" y="421"/>
                      </a:cubicBezTo>
                      <a:cubicBezTo>
                        <a:pt x="396" y="419"/>
                        <a:pt x="396" y="419"/>
                        <a:pt x="396" y="419"/>
                      </a:cubicBezTo>
                      <a:cubicBezTo>
                        <a:pt x="441" y="364"/>
                        <a:pt x="468" y="294"/>
                        <a:pt x="468" y="230"/>
                      </a:cubicBezTo>
                      <a:cubicBezTo>
                        <a:pt x="468" y="103"/>
                        <a:pt x="363" y="0"/>
                        <a:pt x="234" y="0"/>
                      </a:cubicBezTo>
                      <a:close/>
                      <a:moveTo>
                        <a:pt x="234" y="0"/>
                      </a:moveTo>
                      <a:cubicBezTo>
                        <a:pt x="234" y="0"/>
                        <a:pt x="234" y="0"/>
                        <a:pt x="234" y="0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Freeform: Shape 6"/>
                <p:cNvSpPr/>
                <p:nvPr/>
              </p:nvSpPr>
              <p:spPr bwMode="auto">
                <a:xfrm>
                  <a:off x="-319088" y="1490663"/>
                  <a:ext cx="660400" cy="850900"/>
                </a:xfrm>
                <a:custGeom>
                  <a:avLst/>
                  <a:gdLst/>
                  <a:ahLst/>
                  <a:cxnLst>
                    <a:cxn ang="0">
                      <a:pos x="64" y="66"/>
                    </a:cxn>
                    <a:cxn ang="0">
                      <a:pos x="124" y="190"/>
                    </a:cxn>
                    <a:cxn ang="0">
                      <a:pos x="57" y="0"/>
                    </a:cxn>
                    <a:cxn ang="0">
                      <a:pos x="29" y="52"/>
                    </a:cxn>
                    <a:cxn ang="0">
                      <a:pos x="2" y="116"/>
                    </a:cxn>
                    <a:cxn ang="0">
                      <a:pos x="106" y="225"/>
                    </a:cxn>
                    <a:cxn ang="0">
                      <a:pos x="108" y="226"/>
                    </a:cxn>
                    <a:cxn ang="0">
                      <a:pos x="107" y="221"/>
                    </a:cxn>
                    <a:cxn ang="0">
                      <a:pos x="48" y="79"/>
                    </a:cxn>
                    <a:cxn ang="0">
                      <a:pos x="46" y="77"/>
                    </a:cxn>
                    <a:cxn ang="0">
                      <a:pos x="62" y="63"/>
                    </a:cxn>
                    <a:cxn ang="0">
                      <a:pos x="64" y="66"/>
                    </a:cxn>
                    <a:cxn ang="0">
                      <a:pos x="64" y="66"/>
                    </a:cxn>
                    <a:cxn ang="0">
                      <a:pos x="64" y="66"/>
                    </a:cxn>
                  </a:cxnLst>
                  <a:rect l="0" t="0" r="r" b="b"/>
                  <a:pathLst>
                    <a:path w="175" h="226">
                      <a:moveTo>
                        <a:pt x="64" y="66"/>
                      </a:moveTo>
                      <a:cubicBezTo>
                        <a:pt x="100" y="109"/>
                        <a:pt x="115" y="140"/>
                        <a:pt x="124" y="190"/>
                      </a:cubicBezTo>
                      <a:cubicBezTo>
                        <a:pt x="175" y="109"/>
                        <a:pt x="118" y="56"/>
                        <a:pt x="57" y="0"/>
                      </a:cubicBezTo>
                      <a:cubicBezTo>
                        <a:pt x="52" y="19"/>
                        <a:pt x="40" y="36"/>
                        <a:pt x="29" y="52"/>
                      </a:cubicBezTo>
                      <a:cubicBezTo>
                        <a:pt x="14" y="73"/>
                        <a:pt x="0" y="92"/>
                        <a:pt x="2" y="116"/>
                      </a:cubicBezTo>
                      <a:cubicBezTo>
                        <a:pt x="6" y="173"/>
                        <a:pt x="83" y="214"/>
                        <a:pt x="106" y="225"/>
                      </a:cubicBezTo>
                      <a:cubicBezTo>
                        <a:pt x="108" y="226"/>
                        <a:pt x="108" y="226"/>
                        <a:pt x="108" y="226"/>
                      </a:cubicBezTo>
                      <a:cubicBezTo>
                        <a:pt x="107" y="224"/>
                        <a:pt x="108" y="223"/>
                        <a:pt x="107" y="221"/>
                      </a:cubicBezTo>
                      <a:cubicBezTo>
                        <a:pt x="100" y="157"/>
                        <a:pt x="87" y="127"/>
                        <a:pt x="48" y="79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62" y="63"/>
                        <a:pt x="62" y="63"/>
                        <a:pt x="62" y="63"/>
                      </a:cubicBezTo>
                      <a:lnTo>
                        <a:pt x="64" y="66"/>
                      </a:lnTo>
                      <a:close/>
                      <a:moveTo>
                        <a:pt x="64" y="66"/>
                      </a:moveTo>
                      <a:cubicBezTo>
                        <a:pt x="64" y="66"/>
                        <a:pt x="64" y="66"/>
                        <a:pt x="64" y="66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8" name="Oval 41"/>
            <p:cNvSpPr>
              <a:spLocks noChangeAspect="1"/>
            </p:cNvSpPr>
            <p:nvPr/>
          </p:nvSpPr>
          <p:spPr>
            <a:xfrm>
              <a:off x="2019679" y="1665025"/>
              <a:ext cx="2093490" cy="2093490"/>
            </a:xfrm>
            <a:prstGeom prst="ellipse">
              <a:avLst/>
            </a:prstGeom>
            <a:solidFill>
              <a:srgbClr val="7DCAD1">
                <a:alpha val="8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grpSp>
          <p:nvGrpSpPr>
            <p:cNvPr id="9" name="Group 43"/>
            <p:cNvGrpSpPr/>
            <p:nvPr/>
          </p:nvGrpSpPr>
          <p:grpSpPr>
            <a:xfrm>
              <a:off x="2652994" y="2233373"/>
              <a:ext cx="826860" cy="956795"/>
              <a:chOff x="427038" y="271462"/>
              <a:chExt cx="1111250" cy="1285875"/>
            </a:xfrm>
            <a:solidFill>
              <a:schemeClr val="bg1"/>
            </a:solidFill>
          </p:grpSpPr>
          <p:sp>
            <p:nvSpPr>
              <p:cNvPr id="10" name="Freeform: Shape 44"/>
              <p:cNvSpPr/>
              <p:nvPr/>
            </p:nvSpPr>
            <p:spPr bwMode="auto">
              <a:xfrm>
                <a:off x="700088" y="271462"/>
                <a:ext cx="838200" cy="1285875"/>
              </a:xfrm>
              <a:custGeom>
                <a:avLst/>
                <a:gdLst/>
                <a:ahLst/>
                <a:cxnLst>
                  <a:cxn ang="0">
                    <a:pos x="132" y="58"/>
                  </a:cxn>
                  <a:cxn ang="0">
                    <a:pos x="140" y="73"/>
                  </a:cxn>
                  <a:cxn ang="0">
                    <a:pos x="141" y="77"/>
                  </a:cxn>
                  <a:cxn ang="0">
                    <a:pos x="209" y="193"/>
                  </a:cxn>
                  <a:cxn ang="0">
                    <a:pos x="75" y="327"/>
                  </a:cxn>
                  <a:cxn ang="0">
                    <a:pos x="52" y="316"/>
                  </a:cxn>
                  <a:cxn ang="0">
                    <a:pos x="60" y="269"/>
                  </a:cxn>
                  <a:cxn ang="0">
                    <a:pos x="84" y="251"/>
                  </a:cxn>
                  <a:cxn ang="0">
                    <a:pos x="118" y="208"/>
                  </a:cxn>
                  <a:cxn ang="0">
                    <a:pos x="137" y="152"/>
                  </a:cxn>
                  <a:cxn ang="0">
                    <a:pos x="135" y="90"/>
                  </a:cxn>
                  <a:cxn ang="0">
                    <a:pos x="111" y="36"/>
                  </a:cxn>
                  <a:cxn ang="0">
                    <a:pos x="75" y="5"/>
                  </a:cxn>
                  <a:cxn ang="0">
                    <a:pos x="61" y="1"/>
                  </a:cxn>
                  <a:cxn ang="0">
                    <a:pos x="56" y="0"/>
                  </a:cxn>
                  <a:cxn ang="0">
                    <a:pos x="55" y="5"/>
                  </a:cxn>
                  <a:cxn ang="0">
                    <a:pos x="51" y="17"/>
                  </a:cxn>
                  <a:cxn ang="0">
                    <a:pos x="34" y="48"/>
                  </a:cxn>
                  <a:cxn ang="0">
                    <a:pos x="3" y="132"/>
                  </a:cxn>
                  <a:cxn ang="0">
                    <a:pos x="2" y="180"/>
                  </a:cxn>
                  <a:cxn ang="0">
                    <a:pos x="10" y="227"/>
                  </a:cxn>
                  <a:cxn ang="0">
                    <a:pos x="26" y="277"/>
                  </a:cxn>
                  <a:cxn ang="0">
                    <a:pos x="47" y="243"/>
                  </a:cxn>
                  <a:cxn ang="0">
                    <a:pos x="59" y="217"/>
                  </a:cxn>
                  <a:cxn ang="0">
                    <a:pos x="68" y="191"/>
                  </a:cxn>
                  <a:cxn ang="0">
                    <a:pos x="74" y="166"/>
                  </a:cxn>
                  <a:cxn ang="0">
                    <a:pos x="76" y="143"/>
                  </a:cxn>
                  <a:cxn ang="0">
                    <a:pos x="75" y="124"/>
                  </a:cxn>
                  <a:cxn ang="0">
                    <a:pos x="73" y="109"/>
                  </a:cxn>
                  <a:cxn ang="0">
                    <a:pos x="70" y="96"/>
                  </a:cxn>
                  <a:cxn ang="0">
                    <a:pos x="74" y="109"/>
                  </a:cxn>
                  <a:cxn ang="0">
                    <a:pos x="77" y="123"/>
                  </a:cxn>
                  <a:cxn ang="0">
                    <a:pos x="80" y="143"/>
                  </a:cxn>
                  <a:cxn ang="0">
                    <a:pos x="79" y="167"/>
                  </a:cxn>
                  <a:cxn ang="0">
                    <a:pos x="75" y="193"/>
                  </a:cxn>
                  <a:cxn ang="0">
                    <a:pos x="68" y="220"/>
                  </a:cxn>
                  <a:cxn ang="0">
                    <a:pos x="57" y="248"/>
                  </a:cxn>
                  <a:cxn ang="0">
                    <a:pos x="50" y="263"/>
                  </a:cxn>
                  <a:cxn ang="0">
                    <a:pos x="50" y="263"/>
                  </a:cxn>
                  <a:cxn ang="0">
                    <a:pos x="44" y="274"/>
                  </a:cxn>
                  <a:cxn ang="0">
                    <a:pos x="43" y="277"/>
                  </a:cxn>
                  <a:cxn ang="0">
                    <a:pos x="43" y="277"/>
                  </a:cxn>
                  <a:cxn ang="0">
                    <a:pos x="42" y="322"/>
                  </a:cxn>
                  <a:cxn ang="0">
                    <a:pos x="75" y="340"/>
                  </a:cxn>
                  <a:cxn ang="0">
                    <a:pos x="221" y="193"/>
                  </a:cxn>
                  <a:cxn ang="0">
                    <a:pos x="132" y="58"/>
                  </a:cxn>
                  <a:cxn ang="0">
                    <a:pos x="132" y="58"/>
                  </a:cxn>
                  <a:cxn ang="0">
                    <a:pos x="132" y="58"/>
                  </a:cxn>
                </a:cxnLst>
                <a:rect l="0" t="0" r="r" b="b"/>
                <a:pathLst>
                  <a:path w="221" h="340">
                    <a:moveTo>
                      <a:pt x="132" y="58"/>
                    </a:moveTo>
                    <a:cubicBezTo>
                      <a:pt x="134" y="64"/>
                      <a:pt x="137" y="68"/>
                      <a:pt x="140" y="73"/>
                    </a:cubicBezTo>
                    <a:cubicBezTo>
                      <a:pt x="140" y="74"/>
                      <a:pt x="141" y="76"/>
                      <a:pt x="141" y="77"/>
                    </a:cubicBezTo>
                    <a:cubicBezTo>
                      <a:pt x="182" y="100"/>
                      <a:pt x="209" y="143"/>
                      <a:pt x="209" y="193"/>
                    </a:cubicBezTo>
                    <a:cubicBezTo>
                      <a:pt x="209" y="267"/>
                      <a:pt x="149" y="327"/>
                      <a:pt x="75" y="327"/>
                    </a:cubicBezTo>
                    <a:cubicBezTo>
                      <a:pt x="75" y="327"/>
                      <a:pt x="59" y="327"/>
                      <a:pt x="52" y="316"/>
                    </a:cubicBezTo>
                    <a:cubicBezTo>
                      <a:pt x="46" y="306"/>
                      <a:pt x="49" y="290"/>
                      <a:pt x="60" y="269"/>
                    </a:cubicBezTo>
                    <a:cubicBezTo>
                      <a:pt x="68" y="264"/>
                      <a:pt x="76" y="258"/>
                      <a:pt x="84" y="251"/>
                    </a:cubicBezTo>
                    <a:cubicBezTo>
                      <a:pt x="97" y="240"/>
                      <a:pt x="109" y="225"/>
                      <a:pt x="118" y="208"/>
                    </a:cubicBezTo>
                    <a:cubicBezTo>
                      <a:pt x="127" y="191"/>
                      <a:pt x="134" y="172"/>
                      <a:pt x="137" y="152"/>
                    </a:cubicBezTo>
                    <a:cubicBezTo>
                      <a:pt x="140" y="132"/>
                      <a:pt x="140" y="111"/>
                      <a:pt x="135" y="90"/>
                    </a:cubicBezTo>
                    <a:cubicBezTo>
                      <a:pt x="131" y="70"/>
                      <a:pt x="122" y="51"/>
                      <a:pt x="111" y="36"/>
                    </a:cubicBezTo>
                    <a:cubicBezTo>
                      <a:pt x="100" y="20"/>
                      <a:pt x="86" y="9"/>
                      <a:pt x="75" y="5"/>
                    </a:cubicBezTo>
                    <a:cubicBezTo>
                      <a:pt x="70" y="2"/>
                      <a:pt x="64" y="1"/>
                      <a:pt x="61" y="1"/>
                    </a:cubicBezTo>
                    <a:cubicBezTo>
                      <a:pt x="58" y="0"/>
                      <a:pt x="56" y="0"/>
                      <a:pt x="56" y="0"/>
                    </a:cubicBezTo>
                    <a:cubicBezTo>
                      <a:pt x="56" y="0"/>
                      <a:pt x="56" y="2"/>
                      <a:pt x="55" y="5"/>
                    </a:cubicBezTo>
                    <a:cubicBezTo>
                      <a:pt x="55" y="8"/>
                      <a:pt x="53" y="12"/>
                      <a:pt x="51" y="17"/>
                    </a:cubicBezTo>
                    <a:cubicBezTo>
                      <a:pt x="47" y="26"/>
                      <a:pt x="41" y="37"/>
                      <a:pt x="34" y="48"/>
                    </a:cubicBezTo>
                    <a:cubicBezTo>
                      <a:pt x="20" y="71"/>
                      <a:pt x="8" y="100"/>
                      <a:pt x="3" y="132"/>
                    </a:cubicBezTo>
                    <a:cubicBezTo>
                      <a:pt x="1" y="147"/>
                      <a:pt x="0" y="164"/>
                      <a:pt x="2" y="180"/>
                    </a:cubicBezTo>
                    <a:cubicBezTo>
                      <a:pt x="3" y="196"/>
                      <a:pt x="6" y="212"/>
                      <a:pt x="10" y="227"/>
                    </a:cubicBezTo>
                    <a:cubicBezTo>
                      <a:pt x="14" y="239"/>
                      <a:pt x="22" y="269"/>
                      <a:pt x="26" y="277"/>
                    </a:cubicBezTo>
                    <a:cubicBezTo>
                      <a:pt x="34" y="266"/>
                      <a:pt x="41" y="255"/>
                      <a:pt x="47" y="243"/>
                    </a:cubicBezTo>
                    <a:cubicBezTo>
                      <a:pt x="52" y="234"/>
                      <a:pt x="55" y="226"/>
                      <a:pt x="59" y="217"/>
                    </a:cubicBezTo>
                    <a:cubicBezTo>
                      <a:pt x="63" y="209"/>
                      <a:pt x="65" y="200"/>
                      <a:pt x="68" y="191"/>
                    </a:cubicBezTo>
                    <a:cubicBezTo>
                      <a:pt x="71" y="183"/>
                      <a:pt x="72" y="174"/>
                      <a:pt x="74" y="166"/>
                    </a:cubicBezTo>
                    <a:cubicBezTo>
                      <a:pt x="75" y="158"/>
                      <a:pt x="76" y="150"/>
                      <a:pt x="76" y="143"/>
                    </a:cubicBezTo>
                    <a:cubicBezTo>
                      <a:pt x="76" y="136"/>
                      <a:pt x="76" y="130"/>
                      <a:pt x="75" y="124"/>
                    </a:cubicBezTo>
                    <a:cubicBezTo>
                      <a:pt x="75" y="118"/>
                      <a:pt x="73" y="113"/>
                      <a:pt x="73" y="109"/>
                    </a:cubicBezTo>
                    <a:cubicBezTo>
                      <a:pt x="71" y="101"/>
                      <a:pt x="70" y="96"/>
                      <a:pt x="70" y="96"/>
                    </a:cubicBezTo>
                    <a:cubicBezTo>
                      <a:pt x="70" y="96"/>
                      <a:pt x="71" y="101"/>
                      <a:pt x="74" y="109"/>
                    </a:cubicBezTo>
                    <a:cubicBezTo>
                      <a:pt x="75" y="113"/>
                      <a:pt x="77" y="117"/>
                      <a:pt x="77" y="123"/>
                    </a:cubicBezTo>
                    <a:cubicBezTo>
                      <a:pt x="78" y="129"/>
                      <a:pt x="79" y="136"/>
                      <a:pt x="80" y="143"/>
                    </a:cubicBezTo>
                    <a:cubicBezTo>
                      <a:pt x="80" y="151"/>
                      <a:pt x="80" y="159"/>
                      <a:pt x="79" y="167"/>
                    </a:cubicBezTo>
                    <a:cubicBezTo>
                      <a:pt x="78" y="175"/>
                      <a:pt x="77" y="184"/>
                      <a:pt x="75" y="193"/>
                    </a:cubicBezTo>
                    <a:cubicBezTo>
                      <a:pt x="73" y="202"/>
                      <a:pt x="71" y="211"/>
                      <a:pt x="68" y="220"/>
                    </a:cubicBezTo>
                    <a:cubicBezTo>
                      <a:pt x="64" y="229"/>
                      <a:pt x="61" y="239"/>
                      <a:pt x="57" y="248"/>
                    </a:cubicBezTo>
                    <a:cubicBezTo>
                      <a:pt x="55" y="253"/>
                      <a:pt x="52" y="258"/>
                      <a:pt x="50" y="263"/>
                    </a:cubicBezTo>
                    <a:cubicBezTo>
                      <a:pt x="50" y="263"/>
                      <a:pt x="50" y="263"/>
                      <a:pt x="50" y="263"/>
                    </a:cubicBezTo>
                    <a:cubicBezTo>
                      <a:pt x="48" y="267"/>
                      <a:pt x="46" y="270"/>
                      <a:pt x="44" y="274"/>
                    </a:cubicBezTo>
                    <a:cubicBezTo>
                      <a:pt x="44" y="275"/>
                      <a:pt x="43" y="276"/>
                      <a:pt x="43" y="277"/>
                    </a:cubicBezTo>
                    <a:cubicBezTo>
                      <a:pt x="43" y="277"/>
                      <a:pt x="43" y="277"/>
                      <a:pt x="43" y="277"/>
                    </a:cubicBezTo>
                    <a:cubicBezTo>
                      <a:pt x="36" y="296"/>
                      <a:pt x="35" y="311"/>
                      <a:pt x="42" y="322"/>
                    </a:cubicBezTo>
                    <a:cubicBezTo>
                      <a:pt x="52" y="339"/>
                      <a:pt x="74" y="340"/>
                      <a:pt x="75" y="340"/>
                    </a:cubicBezTo>
                    <a:cubicBezTo>
                      <a:pt x="155" y="340"/>
                      <a:pt x="221" y="274"/>
                      <a:pt x="221" y="193"/>
                    </a:cubicBezTo>
                    <a:cubicBezTo>
                      <a:pt x="221" y="133"/>
                      <a:pt x="184" y="81"/>
                      <a:pt x="132" y="58"/>
                    </a:cubicBezTo>
                    <a:close/>
                    <a:moveTo>
                      <a:pt x="132" y="58"/>
                    </a:moveTo>
                    <a:cubicBezTo>
                      <a:pt x="132" y="58"/>
                      <a:pt x="132" y="58"/>
                      <a:pt x="132" y="58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34" name="Freeform: Shape 45"/>
              <p:cNvSpPr/>
              <p:nvPr/>
            </p:nvSpPr>
            <p:spPr bwMode="auto">
              <a:xfrm>
                <a:off x="427038" y="490537"/>
                <a:ext cx="346075" cy="1001713"/>
              </a:xfrm>
              <a:custGeom>
                <a:avLst/>
                <a:gdLst/>
                <a:ahLst/>
                <a:cxnLst>
                  <a:cxn ang="0">
                    <a:pos x="69" y="217"/>
                  </a:cxn>
                  <a:cxn ang="0">
                    <a:pos x="32" y="205"/>
                  </a:cxn>
                  <a:cxn ang="0">
                    <a:pos x="12" y="135"/>
                  </a:cxn>
                  <a:cxn ang="0">
                    <a:pos x="85" y="16"/>
                  </a:cxn>
                  <a:cxn ang="0">
                    <a:pos x="91" y="0"/>
                  </a:cxn>
                  <a:cxn ang="0">
                    <a:pos x="0" y="135"/>
                  </a:cxn>
                  <a:cxn ang="0">
                    <a:pos x="22" y="212"/>
                  </a:cxn>
                  <a:cxn ang="0">
                    <a:pos x="17" y="251"/>
                  </a:cxn>
                  <a:cxn ang="0">
                    <a:pos x="20" y="256"/>
                  </a:cxn>
                  <a:cxn ang="0">
                    <a:pos x="29" y="250"/>
                  </a:cxn>
                  <a:cxn ang="0">
                    <a:pos x="39" y="265"/>
                  </a:cxn>
                  <a:cxn ang="0">
                    <a:pos x="49" y="259"/>
                  </a:cxn>
                  <a:cxn ang="0">
                    <a:pos x="40" y="243"/>
                  </a:cxn>
                  <a:cxn ang="0">
                    <a:pos x="51" y="236"/>
                  </a:cxn>
                  <a:cxn ang="0">
                    <a:pos x="61" y="251"/>
                  </a:cxn>
                  <a:cxn ang="0">
                    <a:pos x="71" y="245"/>
                  </a:cxn>
                  <a:cxn ang="0">
                    <a:pos x="61" y="230"/>
                  </a:cxn>
                  <a:cxn ang="0">
                    <a:pos x="73" y="222"/>
                  </a:cxn>
                  <a:cxn ang="0">
                    <a:pos x="69" y="217"/>
                  </a:cxn>
                  <a:cxn ang="0">
                    <a:pos x="25" y="238"/>
                  </a:cxn>
                  <a:cxn ang="0">
                    <a:pos x="33" y="218"/>
                  </a:cxn>
                  <a:cxn ang="0">
                    <a:pos x="55" y="219"/>
                  </a:cxn>
                  <a:cxn ang="0">
                    <a:pos x="25" y="238"/>
                  </a:cxn>
                  <a:cxn ang="0">
                    <a:pos x="25" y="238"/>
                  </a:cxn>
                  <a:cxn ang="0">
                    <a:pos x="25" y="238"/>
                  </a:cxn>
                </a:cxnLst>
                <a:rect l="0" t="0" r="r" b="b"/>
                <a:pathLst>
                  <a:path w="91" h="265">
                    <a:moveTo>
                      <a:pt x="69" y="217"/>
                    </a:moveTo>
                    <a:cubicBezTo>
                      <a:pt x="61" y="205"/>
                      <a:pt x="46" y="200"/>
                      <a:pt x="32" y="205"/>
                    </a:cubicBezTo>
                    <a:cubicBezTo>
                      <a:pt x="19" y="184"/>
                      <a:pt x="12" y="160"/>
                      <a:pt x="12" y="135"/>
                    </a:cubicBezTo>
                    <a:cubicBezTo>
                      <a:pt x="12" y="83"/>
                      <a:pt x="42" y="39"/>
                      <a:pt x="85" y="16"/>
                    </a:cubicBezTo>
                    <a:cubicBezTo>
                      <a:pt x="86" y="10"/>
                      <a:pt x="88" y="5"/>
                      <a:pt x="91" y="0"/>
                    </a:cubicBezTo>
                    <a:cubicBezTo>
                      <a:pt x="38" y="22"/>
                      <a:pt x="0" y="74"/>
                      <a:pt x="0" y="135"/>
                    </a:cubicBezTo>
                    <a:cubicBezTo>
                      <a:pt x="0" y="162"/>
                      <a:pt x="8" y="189"/>
                      <a:pt x="22" y="212"/>
                    </a:cubicBezTo>
                    <a:cubicBezTo>
                      <a:pt x="11" y="222"/>
                      <a:pt x="9" y="238"/>
                      <a:pt x="17" y="251"/>
                    </a:cubicBezTo>
                    <a:cubicBezTo>
                      <a:pt x="20" y="256"/>
                      <a:pt x="20" y="256"/>
                      <a:pt x="20" y="256"/>
                    </a:cubicBezTo>
                    <a:cubicBezTo>
                      <a:pt x="29" y="250"/>
                      <a:pt x="29" y="250"/>
                      <a:pt x="29" y="250"/>
                    </a:cubicBezTo>
                    <a:cubicBezTo>
                      <a:pt x="39" y="265"/>
                      <a:pt x="39" y="265"/>
                      <a:pt x="39" y="265"/>
                    </a:cubicBezTo>
                    <a:cubicBezTo>
                      <a:pt x="49" y="259"/>
                      <a:pt x="49" y="259"/>
                      <a:pt x="49" y="259"/>
                    </a:cubicBezTo>
                    <a:cubicBezTo>
                      <a:pt x="40" y="243"/>
                      <a:pt x="40" y="243"/>
                      <a:pt x="40" y="243"/>
                    </a:cubicBezTo>
                    <a:cubicBezTo>
                      <a:pt x="51" y="236"/>
                      <a:pt x="51" y="236"/>
                      <a:pt x="51" y="236"/>
                    </a:cubicBezTo>
                    <a:cubicBezTo>
                      <a:pt x="61" y="251"/>
                      <a:pt x="61" y="251"/>
                      <a:pt x="61" y="251"/>
                    </a:cubicBezTo>
                    <a:cubicBezTo>
                      <a:pt x="71" y="245"/>
                      <a:pt x="71" y="245"/>
                      <a:pt x="71" y="245"/>
                    </a:cubicBezTo>
                    <a:cubicBezTo>
                      <a:pt x="61" y="230"/>
                      <a:pt x="61" y="230"/>
                      <a:pt x="61" y="230"/>
                    </a:cubicBezTo>
                    <a:cubicBezTo>
                      <a:pt x="73" y="222"/>
                      <a:pt x="73" y="222"/>
                      <a:pt x="73" y="222"/>
                    </a:cubicBezTo>
                    <a:lnTo>
                      <a:pt x="69" y="217"/>
                    </a:lnTo>
                    <a:close/>
                    <a:moveTo>
                      <a:pt x="25" y="238"/>
                    </a:moveTo>
                    <a:cubicBezTo>
                      <a:pt x="23" y="231"/>
                      <a:pt x="26" y="222"/>
                      <a:pt x="33" y="218"/>
                    </a:cubicBezTo>
                    <a:cubicBezTo>
                      <a:pt x="40" y="213"/>
                      <a:pt x="49" y="214"/>
                      <a:pt x="55" y="219"/>
                    </a:cubicBezTo>
                    <a:lnTo>
                      <a:pt x="25" y="238"/>
                    </a:lnTo>
                    <a:close/>
                    <a:moveTo>
                      <a:pt x="25" y="238"/>
                    </a:moveTo>
                    <a:cubicBezTo>
                      <a:pt x="25" y="238"/>
                      <a:pt x="25" y="238"/>
                      <a:pt x="25" y="238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3464100" y="2559181"/>
              <a:ext cx="1487009" cy="1487009"/>
              <a:chOff x="4613690" y="2847577"/>
              <a:chExt cx="1487009" cy="1487009"/>
            </a:xfrm>
          </p:grpSpPr>
          <p:sp>
            <p:nvSpPr>
              <p:cNvPr id="11" name="Oval 42"/>
              <p:cNvSpPr>
                <a:spLocks noChangeAspect="1"/>
              </p:cNvSpPr>
              <p:nvPr/>
            </p:nvSpPr>
            <p:spPr>
              <a:xfrm>
                <a:off x="4613690" y="2847577"/>
                <a:ext cx="1487009" cy="1487009"/>
              </a:xfrm>
              <a:prstGeom prst="ellipse">
                <a:avLst/>
              </a:prstGeom>
              <a:solidFill>
                <a:srgbClr val="509ECE">
                  <a:alpha val="80000"/>
                </a:srgb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grpSp>
            <p:nvGrpSpPr>
              <p:cNvPr id="12" name="Group 46"/>
              <p:cNvGrpSpPr/>
              <p:nvPr/>
            </p:nvGrpSpPr>
            <p:grpSpPr>
              <a:xfrm>
                <a:off x="4958743" y="3316352"/>
                <a:ext cx="837999" cy="502301"/>
                <a:chOff x="-958850" y="123825"/>
                <a:chExt cx="3201988" cy="1919288"/>
              </a:xfrm>
              <a:solidFill>
                <a:schemeClr val="bg1"/>
              </a:solidFill>
            </p:grpSpPr>
            <p:grpSp>
              <p:nvGrpSpPr>
                <p:cNvPr id="28" name="Group 47"/>
                <p:cNvGrpSpPr/>
                <p:nvPr/>
              </p:nvGrpSpPr>
              <p:grpSpPr>
                <a:xfrm>
                  <a:off x="-958850" y="123825"/>
                  <a:ext cx="3201988" cy="1919288"/>
                  <a:chOff x="-958850" y="123825"/>
                  <a:chExt cx="3201988" cy="1919288"/>
                </a:xfrm>
                <a:grpFill/>
              </p:grpSpPr>
              <p:sp>
                <p:nvSpPr>
                  <p:cNvPr id="30" name="Freeform: Shape 49"/>
                  <p:cNvSpPr/>
                  <p:nvPr/>
                </p:nvSpPr>
                <p:spPr bwMode="auto">
                  <a:xfrm>
                    <a:off x="-958850" y="968375"/>
                    <a:ext cx="598488" cy="1058863"/>
                  </a:xfrm>
                  <a:custGeom>
                    <a:avLst/>
                    <a:gdLst/>
                    <a:ahLst/>
                    <a:cxnLst>
                      <a:cxn ang="0">
                        <a:pos x="0" y="667"/>
                      </a:cxn>
                      <a:cxn ang="0">
                        <a:pos x="377" y="667"/>
                      </a:cxn>
                      <a:cxn ang="0">
                        <a:pos x="377" y="575"/>
                      </a:cxn>
                      <a:cxn ang="0">
                        <a:pos x="109" y="575"/>
                      </a:cxn>
                      <a:cxn ang="0">
                        <a:pos x="109" y="366"/>
                      </a:cxn>
                      <a:cxn ang="0">
                        <a:pos x="358" y="366"/>
                      </a:cxn>
                      <a:cxn ang="0">
                        <a:pos x="358" y="273"/>
                      </a:cxn>
                      <a:cxn ang="0">
                        <a:pos x="109" y="273"/>
                      </a:cxn>
                      <a:cxn ang="0">
                        <a:pos x="109" y="93"/>
                      </a:cxn>
                      <a:cxn ang="0">
                        <a:pos x="377" y="93"/>
                      </a:cxn>
                      <a:cxn ang="0">
                        <a:pos x="377" y="0"/>
                      </a:cxn>
                      <a:cxn ang="0">
                        <a:pos x="0" y="0"/>
                      </a:cxn>
                      <a:cxn ang="0">
                        <a:pos x="0" y="667"/>
                      </a:cxn>
                      <a:cxn ang="0">
                        <a:pos x="0" y="667"/>
                      </a:cxn>
                      <a:cxn ang="0">
                        <a:pos x="0" y="667"/>
                      </a:cxn>
                    </a:cxnLst>
                    <a:rect l="0" t="0" r="r" b="b"/>
                    <a:pathLst>
                      <a:path w="377" h="667">
                        <a:moveTo>
                          <a:pt x="0" y="667"/>
                        </a:moveTo>
                        <a:lnTo>
                          <a:pt x="377" y="667"/>
                        </a:lnTo>
                        <a:lnTo>
                          <a:pt x="377" y="575"/>
                        </a:lnTo>
                        <a:lnTo>
                          <a:pt x="109" y="575"/>
                        </a:lnTo>
                        <a:lnTo>
                          <a:pt x="109" y="366"/>
                        </a:lnTo>
                        <a:lnTo>
                          <a:pt x="358" y="366"/>
                        </a:lnTo>
                        <a:lnTo>
                          <a:pt x="358" y="273"/>
                        </a:lnTo>
                        <a:lnTo>
                          <a:pt x="109" y="273"/>
                        </a:lnTo>
                        <a:lnTo>
                          <a:pt x="109" y="93"/>
                        </a:lnTo>
                        <a:lnTo>
                          <a:pt x="377" y="93"/>
                        </a:lnTo>
                        <a:lnTo>
                          <a:pt x="377" y="0"/>
                        </a:lnTo>
                        <a:lnTo>
                          <a:pt x="0" y="0"/>
                        </a:lnTo>
                        <a:lnTo>
                          <a:pt x="0" y="667"/>
                        </a:lnTo>
                        <a:moveTo>
                          <a:pt x="0" y="667"/>
                        </a:moveTo>
                        <a:lnTo>
                          <a:pt x="0" y="667"/>
                        </a:lnTo>
                      </a:path>
                    </a:pathLst>
                  </a:custGeom>
                  <a:grpFill/>
                  <a:ln w="9525">
                    <a:noFill/>
                    <a:round/>
                  </a:ln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1" name="Freeform: Shape 50"/>
                  <p:cNvSpPr/>
                  <p:nvPr/>
                </p:nvSpPr>
                <p:spPr bwMode="auto">
                  <a:xfrm>
                    <a:off x="-187325" y="954088"/>
                    <a:ext cx="801688" cy="1089025"/>
                  </a:xfrm>
                  <a:custGeom>
                    <a:avLst/>
                    <a:gdLst/>
                    <a:ahLst/>
                    <a:cxnLst>
                      <a:cxn ang="0">
                        <a:pos x="134" y="39"/>
                      </a:cxn>
                      <a:cxn ang="0">
                        <a:pos x="167" y="45"/>
                      </a:cxn>
                      <a:cxn ang="0">
                        <a:pos x="197" y="56"/>
                      </a:cxn>
                      <a:cxn ang="0">
                        <a:pos x="213" y="18"/>
                      </a:cxn>
                      <a:cxn ang="0">
                        <a:pos x="134" y="0"/>
                      </a:cxn>
                      <a:cxn ang="0">
                        <a:pos x="63" y="18"/>
                      </a:cxn>
                      <a:cxn ang="0">
                        <a:pos x="16" y="68"/>
                      </a:cxn>
                      <a:cxn ang="0">
                        <a:pos x="0" y="145"/>
                      </a:cxn>
                      <a:cxn ang="0">
                        <a:pos x="33" y="251"/>
                      </a:cxn>
                      <a:cxn ang="0">
                        <a:pos x="128" y="289"/>
                      </a:cxn>
                      <a:cxn ang="0">
                        <a:pos x="203" y="276"/>
                      </a:cxn>
                      <a:cxn ang="0">
                        <a:pos x="203" y="237"/>
                      </a:cxn>
                      <a:cxn ang="0">
                        <a:pos x="168" y="246"/>
                      </a:cxn>
                      <a:cxn ang="0">
                        <a:pos x="134" y="250"/>
                      </a:cxn>
                      <a:cxn ang="0">
                        <a:pos x="71" y="223"/>
                      </a:cxn>
                      <a:cxn ang="0">
                        <a:pos x="49" y="145"/>
                      </a:cxn>
                      <a:cxn ang="0">
                        <a:pos x="71" y="67"/>
                      </a:cxn>
                      <a:cxn ang="0">
                        <a:pos x="134" y="39"/>
                      </a:cxn>
                      <a:cxn ang="0">
                        <a:pos x="134" y="39"/>
                      </a:cxn>
                      <a:cxn ang="0">
                        <a:pos x="134" y="39"/>
                      </a:cxn>
                    </a:cxnLst>
                    <a:rect l="0" t="0" r="r" b="b"/>
                    <a:pathLst>
                      <a:path w="213" h="289">
                        <a:moveTo>
                          <a:pt x="134" y="39"/>
                        </a:moveTo>
                        <a:cubicBezTo>
                          <a:pt x="145" y="39"/>
                          <a:pt x="156" y="41"/>
                          <a:pt x="167" y="45"/>
                        </a:cubicBezTo>
                        <a:cubicBezTo>
                          <a:pt x="177" y="48"/>
                          <a:pt x="188" y="52"/>
                          <a:pt x="197" y="56"/>
                        </a:cubicBezTo>
                        <a:cubicBezTo>
                          <a:pt x="213" y="18"/>
                          <a:pt x="213" y="18"/>
                          <a:pt x="213" y="18"/>
                        </a:cubicBezTo>
                        <a:cubicBezTo>
                          <a:pt x="189" y="6"/>
                          <a:pt x="163" y="0"/>
                          <a:pt x="134" y="0"/>
                        </a:cubicBezTo>
                        <a:cubicBezTo>
                          <a:pt x="107" y="0"/>
                          <a:pt x="83" y="6"/>
                          <a:pt x="63" y="18"/>
                        </a:cubicBezTo>
                        <a:cubicBezTo>
                          <a:pt x="43" y="29"/>
                          <a:pt x="27" y="46"/>
                          <a:pt x="16" y="68"/>
                        </a:cubicBezTo>
                        <a:cubicBezTo>
                          <a:pt x="6" y="90"/>
                          <a:pt x="0" y="115"/>
                          <a:pt x="0" y="145"/>
                        </a:cubicBezTo>
                        <a:cubicBezTo>
                          <a:pt x="0" y="191"/>
                          <a:pt x="11" y="226"/>
                          <a:pt x="33" y="251"/>
                        </a:cubicBezTo>
                        <a:cubicBezTo>
                          <a:pt x="55" y="276"/>
                          <a:pt x="87" y="289"/>
                          <a:pt x="128" y="289"/>
                        </a:cubicBezTo>
                        <a:cubicBezTo>
                          <a:pt x="156" y="289"/>
                          <a:pt x="181" y="285"/>
                          <a:pt x="203" y="276"/>
                        </a:cubicBezTo>
                        <a:cubicBezTo>
                          <a:pt x="203" y="237"/>
                          <a:pt x="203" y="237"/>
                          <a:pt x="203" y="237"/>
                        </a:cubicBezTo>
                        <a:cubicBezTo>
                          <a:pt x="191" y="241"/>
                          <a:pt x="179" y="244"/>
                          <a:pt x="168" y="246"/>
                        </a:cubicBezTo>
                        <a:cubicBezTo>
                          <a:pt x="157" y="248"/>
                          <a:pt x="145" y="250"/>
                          <a:pt x="134" y="250"/>
                        </a:cubicBezTo>
                        <a:cubicBezTo>
                          <a:pt x="106" y="250"/>
                          <a:pt x="85" y="241"/>
                          <a:pt x="71" y="223"/>
                        </a:cubicBezTo>
                        <a:cubicBezTo>
                          <a:pt x="56" y="205"/>
                          <a:pt x="49" y="179"/>
                          <a:pt x="49" y="145"/>
                        </a:cubicBezTo>
                        <a:cubicBezTo>
                          <a:pt x="49" y="112"/>
                          <a:pt x="56" y="86"/>
                          <a:pt x="71" y="67"/>
                        </a:cubicBezTo>
                        <a:cubicBezTo>
                          <a:pt x="86" y="49"/>
                          <a:pt x="107" y="39"/>
                          <a:pt x="134" y="39"/>
                        </a:cubicBezTo>
                        <a:close/>
                        <a:moveTo>
                          <a:pt x="134" y="39"/>
                        </a:moveTo>
                        <a:cubicBezTo>
                          <a:pt x="134" y="39"/>
                          <a:pt x="134" y="39"/>
                          <a:pt x="134" y="39"/>
                        </a:cubicBezTo>
                      </a:path>
                    </a:pathLst>
                  </a:custGeom>
                  <a:grpFill/>
                  <a:ln w="9525">
                    <a:noFill/>
                    <a:round/>
                  </a:ln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" name="Freeform: Shape 51"/>
                  <p:cNvSpPr/>
                  <p:nvPr/>
                </p:nvSpPr>
                <p:spPr bwMode="auto">
                  <a:xfrm>
                    <a:off x="752475" y="123825"/>
                    <a:ext cx="1490663" cy="1919288"/>
                  </a:xfrm>
                  <a:custGeom>
                    <a:avLst/>
                    <a:gdLst/>
                    <a:ahLst/>
                    <a:cxnLst>
                      <a:cxn ang="0">
                        <a:pos x="377" y="4"/>
                      </a:cxn>
                      <a:cxn ang="0">
                        <a:pos x="328" y="1"/>
                      </a:cxn>
                      <a:cxn ang="0">
                        <a:pos x="268" y="21"/>
                      </a:cxn>
                      <a:cxn ang="0">
                        <a:pos x="216" y="66"/>
                      </a:cxn>
                      <a:cxn ang="0">
                        <a:pos x="185" y="124"/>
                      </a:cxn>
                      <a:cxn ang="0">
                        <a:pos x="179" y="209"/>
                      </a:cxn>
                      <a:cxn ang="0">
                        <a:pos x="139" y="221"/>
                      </a:cxn>
                      <a:cxn ang="0">
                        <a:pos x="132" y="220"/>
                      </a:cxn>
                      <a:cxn ang="0">
                        <a:pos x="0" y="364"/>
                      </a:cxn>
                      <a:cxn ang="0">
                        <a:pos x="1" y="390"/>
                      </a:cxn>
                      <a:cxn ang="0">
                        <a:pos x="34" y="471"/>
                      </a:cxn>
                      <a:cxn ang="0">
                        <a:pos x="123" y="509"/>
                      </a:cxn>
                      <a:cxn ang="0">
                        <a:pos x="228" y="472"/>
                      </a:cxn>
                      <a:cxn ang="0">
                        <a:pos x="263" y="364"/>
                      </a:cxn>
                      <a:cxn ang="0">
                        <a:pos x="229" y="258"/>
                      </a:cxn>
                      <a:cxn ang="0">
                        <a:pos x="217" y="240"/>
                      </a:cxn>
                      <a:cxn ang="0">
                        <a:pos x="253" y="225"/>
                      </a:cxn>
                      <a:cxn ang="0">
                        <a:pos x="296" y="196"/>
                      </a:cxn>
                      <a:cxn ang="0">
                        <a:pos x="333" y="159"/>
                      </a:cxn>
                      <a:cxn ang="0">
                        <a:pos x="370" y="94"/>
                      </a:cxn>
                      <a:cxn ang="0">
                        <a:pos x="385" y="50"/>
                      </a:cxn>
                      <a:cxn ang="0">
                        <a:pos x="395" y="17"/>
                      </a:cxn>
                      <a:cxn ang="0">
                        <a:pos x="391" y="9"/>
                      </a:cxn>
                      <a:cxn ang="0">
                        <a:pos x="211" y="396"/>
                      </a:cxn>
                      <a:cxn ang="0">
                        <a:pos x="203" y="425"/>
                      </a:cxn>
                      <a:cxn ang="0">
                        <a:pos x="193" y="443"/>
                      </a:cxn>
                      <a:cxn ang="0">
                        <a:pos x="131" y="470"/>
                      </a:cxn>
                      <a:cxn ang="0">
                        <a:pos x="48" y="364"/>
                      </a:cxn>
                      <a:cxn ang="0">
                        <a:pos x="51" y="332"/>
                      </a:cxn>
                      <a:cxn ang="0">
                        <a:pos x="59" y="303"/>
                      </a:cxn>
                      <a:cxn ang="0">
                        <a:pos x="69" y="286"/>
                      </a:cxn>
                      <a:cxn ang="0">
                        <a:pos x="131" y="259"/>
                      </a:cxn>
                      <a:cxn ang="0">
                        <a:pos x="214" y="365"/>
                      </a:cxn>
                      <a:cxn ang="0">
                        <a:pos x="293" y="92"/>
                      </a:cxn>
                      <a:cxn ang="0">
                        <a:pos x="275" y="108"/>
                      </a:cxn>
                      <a:cxn ang="0">
                        <a:pos x="254" y="134"/>
                      </a:cxn>
                      <a:cxn ang="0">
                        <a:pos x="205" y="233"/>
                      </a:cxn>
                      <a:cxn ang="0">
                        <a:pos x="190" y="231"/>
                      </a:cxn>
                      <a:cxn ang="0">
                        <a:pos x="227" y="163"/>
                      </a:cxn>
                      <a:cxn ang="0">
                        <a:pos x="262" y="118"/>
                      </a:cxn>
                      <a:cxn ang="0">
                        <a:pos x="284" y="98"/>
                      </a:cxn>
                      <a:cxn ang="0">
                        <a:pos x="300" y="87"/>
                      </a:cxn>
                      <a:cxn ang="0">
                        <a:pos x="293" y="92"/>
                      </a:cxn>
                    </a:cxnLst>
                    <a:rect l="0" t="0" r="r" b="b"/>
                    <a:pathLst>
                      <a:path w="396" h="509">
                        <a:moveTo>
                          <a:pt x="391" y="9"/>
                        </a:moveTo>
                        <a:cubicBezTo>
                          <a:pt x="388" y="8"/>
                          <a:pt x="383" y="6"/>
                          <a:pt x="377" y="4"/>
                        </a:cubicBezTo>
                        <a:cubicBezTo>
                          <a:pt x="371" y="3"/>
                          <a:pt x="363" y="1"/>
                          <a:pt x="355" y="0"/>
                        </a:cubicBezTo>
                        <a:cubicBezTo>
                          <a:pt x="347" y="0"/>
                          <a:pt x="338" y="0"/>
                          <a:pt x="328" y="1"/>
                        </a:cubicBezTo>
                        <a:cubicBezTo>
                          <a:pt x="318" y="2"/>
                          <a:pt x="308" y="5"/>
                          <a:pt x="298" y="8"/>
                        </a:cubicBezTo>
                        <a:cubicBezTo>
                          <a:pt x="287" y="11"/>
                          <a:pt x="278" y="16"/>
                          <a:pt x="268" y="21"/>
                        </a:cubicBezTo>
                        <a:cubicBezTo>
                          <a:pt x="258" y="27"/>
                          <a:pt x="249" y="34"/>
                          <a:pt x="240" y="41"/>
                        </a:cubicBezTo>
                        <a:cubicBezTo>
                          <a:pt x="231" y="49"/>
                          <a:pt x="223" y="57"/>
                          <a:pt x="216" y="66"/>
                        </a:cubicBezTo>
                        <a:cubicBezTo>
                          <a:pt x="209" y="75"/>
                          <a:pt x="203" y="84"/>
                          <a:pt x="198" y="94"/>
                        </a:cubicBezTo>
                        <a:cubicBezTo>
                          <a:pt x="193" y="104"/>
                          <a:pt x="188" y="114"/>
                          <a:pt x="185" y="124"/>
                        </a:cubicBezTo>
                        <a:cubicBezTo>
                          <a:pt x="178" y="144"/>
                          <a:pt x="176" y="165"/>
                          <a:pt x="177" y="183"/>
                        </a:cubicBezTo>
                        <a:cubicBezTo>
                          <a:pt x="177" y="193"/>
                          <a:pt x="178" y="201"/>
                          <a:pt x="179" y="209"/>
                        </a:cubicBezTo>
                        <a:cubicBezTo>
                          <a:pt x="181" y="217"/>
                          <a:pt x="183" y="224"/>
                          <a:pt x="185" y="229"/>
                        </a:cubicBezTo>
                        <a:cubicBezTo>
                          <a:pt x="171" y="225"/>
                          <a:pt x="156" y="221"/>
                          <a:pt x="139" y="221"/>
                        </a:cubicBezTo>
                        <a:cubicBezTo>
                          <a:pt x="139" y="220"/>
                          <a:pt x="139" y="220"/>
                          <a:pt x="139" y="220"/>
                        </a:cubicBezTo>
                        <a:cubicBezTo>
                          <a:pt x="137" y="220"/>
                          <a:pt x="134" y="220"/>
                          <a:pt x="132" y="220"/>
                        </a:cubicBezTo>
                        <a:cubicBezTo>
                          <a:pt x="89" y="220"/>
                          <a:pt x="57" y="232"/>
                          <a:pt x="34" y="257"/>
                        </a:cubicBezTo>
                        <a:cubicBezTo>
                          <a:pt x="11" y="282"/>
                          <a:pt x="0" y="317"/>
                          <a:pt x="0" y="364"/>
                        </a:cubicBezTo>
                        <a:cubicBezTo>
                          <a:pt x="0" y="365"/>
                          <a:pt x="0" y="365"/>
                          <a:pt x="0" y="365"/>
                        </a:cubicBezTo>
                        <a:cubicBezTo>
                          <a:pt x="0" y="374"/>
                          <a:pt x="0" y="382"/>
                          <a:pt x="1" y="390"/>
                        </a:cubicBezTo>
                        <a:cubicBezTo>
                          <a:pt x="1" y="390"/>
                          <a:pt x="1" y="390"/>
                          <a:pt x="1" y="390"/>
                        </a:cubicBezTo>
                        <a:cubicBezTo>
                          <a:pt x="5" y="424"/>
                          <a:pt x="16" y="451"/>
                          <a:pt x="34" y="471"/>
                        </a:cubicBezTo>
                        <a:cubicBezTo>
                          <a:pt x="55" y="495"/>
                          <a:pt x="85" y="507"/>
                          <a:pt x="124" y="508"/>
                        </a:cubicBezTo>
                        <a:cubicBezTo>
                          <a:pt x="123" y="509"/>
                          <a:pt x="123" y="509"/>
                          <a:pt x="123" y="509"/>
                        </a:cubicBezTo>
                        <a:cubicBezTo>
                          <a:pt x="126" y="509"/>
                          <a:pt x="128" y="509"/>
                          <a:pt x="131" y="509"/>
                        </a:cubicBezTo>
                        <a:cubicBezTo>
                          <a:pt x="173" y="509"/>
                          <a:pt x="206" y="497"/>
                          <a:pt x="228" y="472"/>
                        </a:cubicBezTo>
                        <a:cubicBezTo>
                          <a:pt x="251" y="447"/>
                          <a:pt x="263" y="411"/>
                          <a:pt x="263" y="365"/>
                        </a:cubicBezTo>
                        <a:cubicBezTo>
                          <a:pt x="263" y="364"/>
                          <a:pt x="263" y="364"/>
                          <a:pt x="263" y="364"/>
                        </a:cubicBezTo>
                        <a:cubicBezTo>
                          <a:pt x="263" y="355"/>
                          <a:pt x="262" y="347"/>
                          <a:pt x="261" y="338"/>
                        </a:cubicBezTo>
                        <a:cubicBezTo>
                          <a:pt x="257" y="305"/>
                          <a:pt x="247" y="278"/>
                          <a:pt x="229" y="258"/>
                        </a:cubicBezTo>
                        <a:cubicBezTo>
                          <a:pt x="222" y="251"/>
                          <a:pt x="215" y="245"/>
                          <a:pt x="207" y="240"/>
                        </a:cubicBezTo>
                        <a:cubicBezTo>
                          <a:pt x="217" y="240"/>
                          <a:pt x="217" y="240"/>
                          <a:pt x="217" y="240"/>
                        </a:cubicBezTo>
                        <a:cubicBezTo>
                          <a:pt x="221" y="239"/>
                          <a:pt x="226" y="237"/>
                          <a:pt x="231" y="235"/>
                        </a:cubicBezTo>
                        <a:cubicBezTo>
                          <a:pt x="238" y="232"/>
                          <a:pt x="245" y="228"/>
                          <a:pt x="253" y="225"/>
                        </a:cubicBezTo>
                        <a:cubicBezTo>
                          <a:pt x="260" y="221"/>
                          <a:pt x="267" y="216"/>
                          <a:pt x="275" y="211"/>
                        </a:cubicBezTo>
                        <a:cubicBezTo>
                          <a:pt x="282" y="207"/>
                          <a:pt x="290" y="201"/>
                          <a:pt x="296" y="196"/>
                        </a:cubicBezTo>
                        <a:cubicBezTo>
                          <a:pt x="303" y="190"/>
                          <a:pt x="310" y="184"/>
                          <a:pt x="316" y="178"/>
                        </a:cubicBezTo>
                        <a:cubicBezTo>
                          <a:pt x="322" y="172"/>
                          <a:pt x="328" y="166"/>
                          <a:pt x="333" y="159"/>
                        </a:cubicBezTo>
                        <a:cubicBezTo>
                          <a:pt x="344" y="145"/>
                          <a:pt x="353" y="131"/>
                          <a:pt x="360" y="117"/>
                        </a:cubicBezTo>
                        <a:cubicBezTo>
                          <a:pt x="364" y="110"/>
                          <a:pt x="367" y="102"/>
                          <a:pt x="370" y="94"/>
                        </a:cubicBezTo>
                        <a:cubicBezTo>
                          <a:pt x="373" y="87"/>
                          <a:pt x="375" y="79"/>
                          <a:pt x="378" y="72"/>
                        </a:cubicBezTo>
                        <a:cubicBezTo>
                          <a:pt x="380" y="64"/>
                          <a:pt x="383" y="57"/>
                          <a:pt x="385" y="50"/>
                        </a:cubicBezTo>
                        <a:cubicBezTo>
                          <a:pt x="387" y="42"/>
                          <a:pt x="389" y="36"/>
                          <a:pt x="391" y="31"/>
                        </a:cubicBezTo>
                        <a:cubicBezTo>
                          <a:pt x="393" y="26"/>
                          <a:pt x="394" y="20"/>
                          <a:pt x="395" y="17"/>
                        </a:cubicBezTo>
                        <a:cubicBezTo>
                          <a:pt x="396" y="13"/>
                          <a:pt x="396" y="11"/>
                          <a:pt x="396" y="11"/>
                        </a:cubicBezTo>
                        <a:cubicBezTo>
                          <a:pt x="396" y="11"/>
                          <a:pt x="394" y="11"/>
                          <a:pt x="391" y="9"/>
                        </a:cubicBezTo>
                        <a:close/>
                        <a:moveTo>
                          <a:pt x="211" y="396"/>
                        </a:moveTo>
                        <a:cubicBezTo>
                          <a:pt x="211" y="396"/>
                          <a:pt x="211" y="396"/>
                          <a:pt x="211" y="396"/>
                        </a:cubicBezTo>
                        <a:cubicBezTo>
                          <a:pt x="210" y="404"/>
                          <a:pt x="208" y="410"/>
                          <a:pt x="206" y="417"/>
                        </a:cubicBezTo>
                        <a:cubicBezTo>
                          <a:pt x="205" y="420"/>
                          <a:pt x="204" y="423"/>
                          <a:pt x="203" y="425"/>
                        </a:cubicBezTo>
                        <a:cubicBezTo>
                          <a:pt x="202" y="427"/>
                          <a:pt x="202" y="428"/>
                          <a:pt x="201" y="430"/>
                        </a:cubicBezTo>
                        <a:cubicBezTo>
                          <a:pt x="199" y="435"/>
                          <a:pt x="196" y="439"/>
                          <a:pt x="193" y="443"/>
                        </a:cubicBezTo>
                        <a:cubicBezTo>
                          <a:pt x="186" y="452"/>
                          <a:pt x="176" y="459"/>
                          <a:pt x="165" y="463"/>
                        </a:cubicBezTo>
                        <a:cubicBezTo>
                          <a:pt x="155" y="467"/>
                          <a:pt x="144" y="470"/>
                          <a:pt x="131" y="470"/>
                        </a:cubicBezTo>
                        <a:cubicBezTo>
                          <a:pt x="104" y="470"/>
                          <a:pt x="83" y="461"/>
                          <a:pt x="69" y="443"/>
                        </a:cubicBezTo>
                        <a:cubicBezTo>
                          <a:pt x="55" y="425"/>
                          <a:pt x="48" y="399"/>
                          <a:pt x="48" y="364"/>
                        </a:cubicBezTo>
                        <a:cubicBezTo>
                          <a:pt x="48" y="353"/>
                          <a:pt x="49" y="342"/>
                          <a:pt x="51" y="332"/>
                        </a:cubicBezTo>
                        <a:cubicBezTo>
                          <a:pt x="51" y="332"/>
                          <a:pt x="51" y="332"/>
                          <a:pt x="51" y="332"/>
                        </a:cubicBezTo>
                        <a:cubicBezTo>
                          <a:pt x="52" y="325"/>
                          <a:pt x="54" y="318"/>
                          <a:pt x="56" y="312"/>
                        </a:cubicBezTo>
                        <a:cubicBezTo>
                          <a:pt x="57" y="309"/>
                          <a:pt x="58" y="306"/>
                          <a:pt x="59" y="303"/>
                        </a:cubicBezTo>
                        <a:cubicBezTo>
                          <a:pt x="60" y="302"/>
                          <a:pt x="61" y="300"/>
                          <a:pt x="61" y="299"/>
                        </a:cubicBezTo>
                        <a:cubicBezTo>
                          <a:pt x="64" y="294"/>
                          <a:pt x="66" y="290"/>
                          <a:pt x="69" y="286"/>
                        </a:cubicBezTo>
                        <a:cubicBezTo>
                          <a:pt x="77" y="276"/>
                          <a:pt x="86" y="270"/>
                          <a:pt x="97" y="265"/>
                        </a:cubicBezTo>
                        <a:cubicBezTo>
                          <a:pt x="107" y="261"/>
                          <a:pt x="118" y="259"/>
                          <a:pt x="131" y="259"/>
                        </a:cubicBezTo>
                        <a:cubicBezTo>
                          <a:pt x="158" y="259"/>
                          <a:pt x="179" y="268"/>
                          <a:pt x="193" y="286"/>
                        </a:cubicBezTo>
                        <a:cubicBezTo>
                          <a:pt x="207" y="304"/>
                          <a:pt x="214" y="330"/>
                          <a:pt x="214" y="365"/>
                        </a:cubicBezTo>
                        <a:cubicBezTo>
                          <a:pt x="214" y="376"/>
                          <a:pt x="213" y="387"/>
                          <a:pt x="211" y="396"/>
                        </a:cubicBezTo>
                        <a:close/>
                        <a:moveTo>
                          <a:pt x="293" y="92"/>
                        </a:moveTo>
                        <a:cubicBezTo>
                          <a:pt x="290" y="94"/>
                          <a:pt x="287" y="96"/>
                          <a:pt x="285" y="99"/>
                        </a:cubicBezTo>
                        <a:cubicBezTo>
                          <a:pt x="282" y="102"/>
                          <a:pt x="279" y="105"/>
                          <a:pt x="275" y="108"/>
                        </a:cubicBezTo>
                        <a:cubicBezTo>
                          <a:pt x="272" y="112"/>
                          <a:pt x="268" y="116"/>
                          <a:pt x="265" y="120"/>
                        </a:cubicBezTo>
                        <a:cubicBezTo>
                          <a:pt x="261" y="125"/>
                          <a:pt x="258" y="130"/>
                          <a:pt x="254" y="134"/>
                        </a:cubicBezTo>
                        <a:cubicBezTo>
                          <a:pt x="247" y="144"/>
                          <a:pt x="240" y="156"/>
                          <a:pt x="234" y="167"/>
                        </a:cubicBezTo>
                        <a:cubicBezTo>
                          <a:pt x="222" y="190"/>
                          <a:pt x="212" y="214"/>
                          <a:pt x="205" y="233"/>
                        </a:cubicBezTo>
                        <a:cubicBezTo>
                          <a:pt x="204" y="234"/>
                          <a:pt x="204" y="236"/>
                          <a:pt x="203" y="238"/>
                        </a:cubicBezTo>
                        <a:cubicBezTo>
                          <a:pt x="199" y="236"/>
                          <a:pt x="195" y="233"/>
                          <a:pt x="190" y="231"/>
                        </a:cubicBezTo>
                        <a:cubicBezTo>
                          <a:pt x="191" y="230"/>
                          <a:pt x="191" y="229"/>
                          <a:pt x="192" y="227"/>
                        </a:cubicBezTo>
                        <a:cubicBezTo>
                          <a:pt x="200" y="209"/>
                          <a:pt x="212" y="185"/>
                          <a:pt x="227" y="163"/>
                        </a:cubicBezTo>
                        <a:cubicBezTo>
                          <a:pt x="234" y="152"/>
                          <a:pt x="242" y="141"/>
                          <a:pt x="250" y="131"/>
                        </a:cubicBezTo>
                        <a:cubicBezTo>
                          <a:pt x="254" y="127"/>
                          <a:pt x="258" y="122"/>
                          <a:pt x="262" y="118"/>
                        </a:cubicBezTo>
                        <a:cubicBezTo>
                          <a:pt x="266" y="114"/>
                          <a:pt x="270" y="110"/>
                          <a:pt x="273" y="106"/>
                        </a:cubicBezTo>
                        <a:cubicBezTo>
                          <a:pt x="277" y="103"/>
                          <a:pt x="281" y="100"/>
                          <a:pt x="284" y="98"/>
                        </a:cubicBezTo>
                        <a:cubicBezTo>
                          <a:pt x="287" y="95"/>
                          <a:pt x="290" y="94"/>
                          <a:pt x="292" y="92"/>
                        </a:cubicBezTo>
                        <a:cubicBezTo>
                          <a:pt x="297" y="89"/>
                          <a:pt x="300" y="87"/>
                          <a:pt x="300" y="87"/>
                        </a:cubicBezTo>
                        <a:cubicBezTo>
                          <a:pt x="300" y="87"/>
                          <a:pt x="297" y="89"/>
                          <a:pt x="293" y="92"/>
                        </a:cubicBezTo>
                        <a:close/>
                        <a:moveTo>
                          <a:pt x="293" y="92"/>
                        </a:moveTo>
                        <a:cubicBezTo>
                          <a:pt x="293" y="92"/>
                          <a:pt x="293" y="92"/>
                          <a:pt x="293" y="92"/>
                        </a:cubicBezTo>
                      </a:path>
                    </a:pathLst>
                  </a:custGeom>
                  <a:grpFill/>
                  <a:ln w="9525">
                    <a:noFill/>
                    <a:round/>
                  </a:ln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29" name="Freeform: Shape 48"/>
                <p:cNvSpPr/>
                <p:nvPr/>
              </p:nvSpPr>
              <p:spPr bwMode="auto">
                <a:xfrm>
                  <a:off x="-958850" y="968375"/>
                  <a:ext cx="598488" cy="1058863"/>
                </a:xfrm>
                <a:custGeom>
                  <a:avLst/>
                  <a:gdLst/>
                  <a:ahLst/>
                  <a:cxnLst>
                    <a:cxn ang="0">
                      <a:pos x="0" y="667"/>
                    </a:cxn>
                    <a:cxn ang="0">
                      <a:pos x="377" y="667"/>
                    </a:cxn>
                    <a:cxn ang="0">
                      <a:pos x="377" y="575"/>
                    </a:cxn>
                    <a:cxn ang="0">
                      <a:pos x="109" y="575"/>
                    </a:cxn>
                    <a:cxn ang="0">
                      <a:pos x="109" y="366"/>
                    </a:cxn>
                    <a:cxn ang="0">
                      <a:pos x="358" y="366"/>
                    </a:cxn>
                    <a:cxn ang="0">
                      <a:pos x="358" y="273"/>
                    </a:cxn>
                    <a:cxn ang="0">
                      <a:pos x="109" y="273"/>
                    </a:cxn>
                    <a:cxn ang="0">
                      <a:pos x="109" y="93"/>
                    </a:cxn>
                    <a:cxn ang="0">
                      <a:pos x="377" y="93"/>
                    </a:cxn>
                    <a:cxn ang="0">
                      <a:pos x="377" y="0"/>
                    </a:cxn>
                    <a:cxn ang="0">
                      <a:pos x="0" y="0"/>
                    </a:cxn>
                    <a:cxn ang="0">
                      <a:pos x="0" y="667"/>
                    </a:cxn>
                    <a:cxn ang="0">
                      <a:pos x="0" y="667"/>
                    </a:cxn>
                    <a:cxn ang="0">
                      <a:pos x="0" y="667"/>
                    </a:cxn>
                  </a:cxnLst>
                  <a:rect l="0" t="0" r="r" b="b"/>
                  <a:pathLst>
                    <a:path w="377" h="667">
                      <a:moveTo>
                        <a:pt x="0" y="667"/>
                      </a:moveTo>
                      <a:lnTo>
                        <a:pt x="377" y="667"/>
                      </a:lnTo>
                      <a:lnTo>
                        <a:pt x="377" y="575"/>
                      </a:lnTo>
                      <a:lnTo>
                        <a:pt x="109" y="575"/>
                      </a:lnTo>
                      <a:lnTo>
                        <a:pt x="109" y="366"/>
                      </a:lnTo>
                      <a:lnTo>
                        <a:pt x="358" y="366"/>
                      </a:lnTo>
                      <a:lnTo>
                        <a:pt x="358" y="273"/>
                      </a:lnTo>
                      <a:lnTo>
                        <a:pt x="109" y="273"/>
                      </a:lnTo>
                      <a:lnTo>
                        <a:pt x="109" y="93"/>
                      </a:lnTo>
                      <a:lnTo>
                        <a:pt x="377" y="93"/>
                      </a:lnTo>
                      <a:lnTo>
                        <a:pt x="377" y="0"/>
                      </a:lnTo>
                      <a:lnTo>
                        <a:pt x="0" y="0"/>
                      </a:lnTo>
                      <a:lnTo>
                        <a:pt x="0" y="667"/>
                      </a:lnTo>
                      <a:close/>
                      <a:moveTo>
                        <a:pt x="0" y="667"/>
                      </a:moveTo>
                      <a:lnTo>
                        <a:pt x="0" y="66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3" name="Oval 52"/>
            <p:cNvSpPr>
              <a:spLocks noChangeAspect="1"/>
            </p:cNvSpPr>
            <p:nvPr/>
          </p:nvSpPr>
          <p:spPr>
            <a:xfrm>
              <a:off x="3059832" y="927308"/>
              <a:ext cx="1147479" cy="1147479"/>
            </a:xfrm>
            <a:prstGeom prst="ellipse">
              <a:avLst/>
            </a:prstGeom>
            <a:solidFill>
              <a:srgbClr val="509ECE">
                <a:alpha val="8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grpSp>
          <p:nvGrpSpPr>
            <p:cNvPr id="16" name="Group 53"/>
            <p:cNvGrpSpPr/>
            <p:nvPr/>
          </p:nvGrpSpPr>
          <p:grpSpPr>
            <a:xfrm>
              <a:off x="3474725" y="1253024"/>
              <a:ext cx="317693" cy="496046"/>
              <a:chOff x="582613" y="280988"/>
              <a:chExt cx="1085850" cy="1695450"/>
            </a:xfrm>
            <a:solidFill>
              <a:schemeClr val="bg1"/>
            </a:solidFill>
          </p:grpSpPr>
          <p:sp>
            <p:nvSpPr>
              <p:cNvPr id="24" name="Freeform: Shape 54"/>
              <p:cNvSpPr/>
              <p:nvPr/>
            </p:nvSpPr>
            <p:spPr bwMode="auto">
              <a:xfrm>
                <a:off x="582613" y="280988"/>
                <a:ext cx="1085850" cy="1695450"/>
              </a:xfrm>
              <a:custGeom>
                <a:avLst/>
                <a:gdLst/>
                <a:ahLst/>
                <a:cxnLst>
                  <a:cxn ang="0">
                    <a:pos x="255" y="40"/>
                  </a:cxn>
                  <a:cxn ang="0">
                    <a:pos x="214" y="40"/>
                  </a:cxn>
                  <a:cxn ang="0">
                    <a:pos x="214" y="20"/>
                  </a:cxn>
                  <a:cxn ang="0">
                    <a:pos x="194" y="0"/>
                  </a:cxn>
                  <a:cxn ang="0">
                    <a:pos x="92" y="0"/>
                  </a:cxn>
                  <a:cxn ang="0">
                    <a:pos x="71" y="20"/>
                  </a:cxn>
                  <a:cxn ang="0">
                    <a:pos x="71" y="40"/>
                  </a:cxn>
                  <a:cxn ang="0">
                    <a:pos x="30" y="40"/>
                  </a:cxn>
                  <a:cxn ang="0">
                    <a:pos x="0" y="71"/>
                  </a:cxn>
                  <a:cxn ang="0">
                    <a:pos x="0" y="419"/>
                  </a:cxn>
                  <a:cxn ang="0">
                    <a:pos x="30" y="449"/>
                  </a:cxn>
                  <a:cxn ang="0">
                    <a:pos x="255" y="449"/>
                  </a:cxn>
                  <a:cxn ang="0">
                    <a:pos x="286" y="419"/>
                  </a:cxn>
                  <a:cxn ang="0">
                    <a:pos x="286" y="71"/>
                  </a:cxn>
                  <a:cxn ang="0">
                    <a:pos x="255" y="40"/>
                  </a:cxn>
                  <a:cxn ang="0">
                    <a:pos x="265" y="419"/>
                  </a:cxn>
                  <a:cxn ang="0">
                    <a:pos x="255" y="429"/>
                  </a:cxn>
                  <a:cxn ang="0">
                    <a:pos x="30" y="429"/>
                  </a:cxn>
                  <a:cxn ang="0">
                    <a:pos x="20" y="419"/>
                  </a:cxn>
                  <a:cxn ang="0">
                    <a:pos x="20" y="71"/>
                  </a:cxn>
                  <a:cxn ang="0">
                    <a:pos x="30" y="61"/>
                  </a:cxn>
                  <a:cxn ang="0">
                    <a:pos x="255" y="61"/>
                  </a:cxn>
                  <a:cxn ang="0">
                    <a:pos x="265" y="71"/>
                  </a:cxn>
                  <a:cxn ang="0">
                    <a:pos x="265" y="419"/>
                  </a:cxn>
                  <a:cxn ang="0">
                    <a:pos x="265" y="419"/>
                  </a:cxn>
                  <a:cxn ang="0">
                    <a:pos x="265" y="419"/>
                  </a:cxn>
                </a:cxnLst>
                <a:rect l="0" t="0" r="r" b="b"/>
                <a:pathLst>
                  <a:path w="286" h="449">
                    <a:moveTo>
                      <a:pt x="255" y="40"/>
                    </a:moveTo>
                    <a:cubicBezTo>
                      <a:pt x="214" y="40"/>
                      <a:pt x="214" y="40"/>
                      <a:pt x="214" y="40"/>
                    </a:cubicBezTo>
                    <a:cubicBezTo>
                      <a:pt x="214" y="20"/>
                      <a:pt x="214" y="20"/>
                      <a:pt x="214" y="20"/>
                    </a:cubicBezTo>
                    <a:cubicBezTo>
                      <a:pt x="214" y="9"/>
                      <a:pt x="205" y="0"/>
                      <a:pt x="194" y="0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80" y="0"/>
                      <a:pt x="71" y="9"/>
                      <a:pt x="71" y="20"/>
                    </a:cubicBezTo>
                    <a:cubicBezTo>
                      <a:pt x="71" y="40"/>
                      <a:pt x="71" y="40"/>
                      <a:pt x="71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13" y="40"/>
                      <a:pt x="0" y="54"/>
                      <a:pt x="0" y="71"/>
                    </a:cubicBezTo>
                    <a:cubicBezTo>
                      <a:pt x="0" y="419"/>
                      <a:pt x="0" y="419"/>
                      <a:pt x="0" y="419"/>
                    </a:cubicBezTo>
                    <a:cubicBezTo>
                      <a:pt x="0" y="436"/>
                      <a:pt x="13" y="449"/>
                      <a:pt x="30" y="449"/>
                    </a:cubicBezTo>
                    <a:cubicBezTo>
                      <a:pt x="255" y="449"/>
                      <a:pt x="255" y="449"/>
                      <a:pt x="255" y="449"/>
                    </a:cubicBezTo>
                    <a:cubicBezTo>
                      <a:pt x="272" y="449"/>
                      <a:pt x="286" y="436"/>
                      <a:pt x="286" y="419"/>
                    </a:cubicBezTo>
                    <a:cubicBezTo>
                      <a:pt x="286" y="71"/>
                      <a:pt x="286" y="71"/>
                      <a:pt x="286" y="71"/>
                    </a:cubicBezTo>
                    <a:cubicBezTo>
                      <a:pt x="286" y="54"/>
                      <a:pt x="272" y="40"/>
                      <a:pt x="255" y="40"/>
                    </a:cubicBezTo>
                    <a:close/>
                    <a:moveTo>
                      <a:pt x="265" y="419"/>
                    </a:moveTo>
                    <a:cubicBezTo>
                      <a:pt x="265" y="424"/>
                      <a:pt x="261" y="429"/>
                      <a:pt x="255" y="429"/>
                    </a:cubicBezTo>
                    <a:cubicBezTo>
                      <a:pt x="30" y="429"/>
                      <a:pt x="30" y="429"/>
                      <a:pt x="30" y="429"/>
                    </a:cubicBezTo>
                    <a:cubicBezTo>
                      <a:pt x="25" y="429"/>
                      <a:pt x="20" y="424"/>
                      <a:pt x="20" y="419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20" y="65"/>
                      <a:pt x="25" y="61"/>
                      <a:pt x="30" y="61"/>
                    </a:cubicBezTo>
                    <a:cubicBezTo>
                      <a:pt x="255" y="61"/>
                      <a:pt x="255" y="61"/>
                      <a:pt x="255" y="61"/>
                    </a:cubicBezTo>
                    <a:cubicBezTo>
                      <a:pt x="261" y="61"/>
                      <a:pt x="265" y="65"/>
                      <a:pt x="265" y="71"/>
                    </a:cubicBezTo>
                    <a:lnTo>
                      <a:pt x="265" y="419"/>
                    </a:lnTo>
                    <a:close/>
                    <a:moveTo>
                      <a:pt x="265" y="419"/>
                    </a:moveTo>
                    <a:cubicBezTo>
                      <a:pt x="265" y="419"/>
                      <a:pt x="265" y="419"/>
                      <a:pt x="265" y="41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5" name="Rectangle 55"/>
              <p:cNvSpPr/>
              <p:nvPr/>
            </p:nvSpPr>
            <p:spPr bwMode="auto">
              <a:xfrm>
                <a:off x="738188" y="587376"/>
                <a:ext cx="774700" cy="388938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Rectangle 56"/>
              <p:cNvSpPr/>
              <p:nvPr/>
            </p:nvSpPr>
            <p:spPr bwMode="auto">
              <a:xfrm>
                <a:off x="738188" y="1014413"/>
                <a:ext cx="774700" cy="384175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Rectangle 57"/>
              <p:cNvSpPr/>
              <p:nvPr/>
            </p:nvSpPr>
            <p:spPr bwMode="auto">
              <a:xfrm>
                <a:off x="738188" y="1436688"/>
                <a:ext cx="774700" cy="385763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Group 72"/>
          <p:cNvGrpSpPr/>
          <p:nvPr/>
        </p:nvGrpSpPr>
        <p:grpSpPr>
          <a:xfrm>
            <a:off x="5771340" y="1278113"/>
            <a:ext cx="2633453" cy="736484"/>
            <a:chOff x="5619031" y="1468614"/>
            <a:chExt cx="2633453" cy="736484"/>
          </a:xfrm>
        </p:grpSpPr>
        <p:sp>
          <p:nvSpPr>
            <p:cNvPr id="22" name="TextBox 59"/>
            <p:cNvSpPr txBox="1"/>
            <p:nvPr/>
          </p:nvSpPr>
          <p:spPr>
            <a:xfrm>
              <a:off x="5619031" y="1684058"/>
              <a:ext cx="2633453" cy="52104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0000"/>
            </a:bodyPr>
            <a:lstStyle/>
            <a:p>
              <a:pPr defTabSz="12185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点击此处更换文本699pic.com点击此处更换文本699pic.com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3" name="Rectangle 60"/>
            <p:cNvSpPr/>
            <p:nvPr/>
          </p:nvSpPr>
          <p:spPr>
            <a:xfrm>
              <a:off x="5619031" y="1468614"/>
              <a:ext cx="2633453" cy="215444"/>
            </a:xfrm>
            <a:prstGeom prst="rect">
              <a:avLst/>
            </a:prstGeom>
          </p:spPr>
          <p:txBody>
            <a:bodyPr wrap="none" lIns="0" tIns="0" rIns="0" bIns="0" anchor="ctr">
              <a:normAutofit fontScale="85000" lnSpcReduction="10000"/>
            </a:bodyPr>
            <a:lstStyle/>
            <a:p>
              <a:r>
                <a:rPr lang="zh-CN" altLang="en-US" sz="1865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标题文本预设</a:t>
              </a:r>
              <a:endParaRPr lang="zh-CN" altLang="en-US" sz="1865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18" name="Group 73"/>
          <p:cNvGrpSpPr/>
          <p:nvPr/>
        </p:nvGrpSpPr>
        <p:grpSpPr>
          <a:xfrm>
            <a:off x="5588851" y="2418676"/>
            <a:ext cx="2633453" cy="736484"/>
            <a:chOff x="5619031" y="2609176"/>
            <a:chExt cx="2633453" cy="736484"/>
          </a:xfrm>
        </p:grpSpPr>
        <p:sp>
          <p:nvSpPr>
            <p:cNvPr id="20" name="TextBox 62"/>
            <p:cNvSpPr txBox="1"/>
            <p:nvPr/>
          </p:nvSpPr>
          <p:spPr>
            <a:xfrm>
              <a:off x="5619031" y="2824620"/>
              <a:ext cx="2633453" cy="52104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0000"/>
            </a:bodyPr>
            <a:lstStyle/>
            <a:p>
              <a:pPr defTabSz="12185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点击此处更换文本699pic.com点击此处更换文本699pic.com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1" name="Rectangle 63"/>
            <p:cNvSpPr/>
            <p:nvPr/>
          </p:nvSpPr>
          <p:spPr>
            <a:xfrm>
              <a:off x="5619031" y="2609176"/>
              <a:ext cx="2633453" cy="215444"/>
            </a:xfrm>
            <a:prstGeom prst="rect">
              <a:avLst/>
            </a:prstGeom>
          </p:spPr>
          <p:txBody>
            <a:bodyPr wrap="none" lIns="0" tIns="0" rIns="0" bIns="0" anchor="ctr">
              <a:normAutofit fontScale="85000" lnSpcReduction="10000"/>
            </a:bodyPr>
            <a:lstStyle/>
            <a:p>
              <a:r>
                <a:rPr lang="zh-CN" altLang="en-US" sz="1865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标题文本预设</a:t>
              </a:r>
              <a:endParaRPr lang="zh-CN" altLang="en-US" sz="1865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19" name="Group 71"/>
          <p:cNvGrpSpPr/>
          <p:nvPr/>
        </p:nvGrpSpPr>
        <p:grpSpPr>
          <a:xfrm>
            <a:off x="2048091" y="4901035"/>
            <a:ext cx="2633453" cy="736484"/>
            <a:chOff x="1847203" y="5091535"/>
            <a:chExt cx="2633453" cy="736484"/>
          </a:xfrm>
        </p:grpSpPr>
        <p:sp>
          <p:nvSpPr>
            <p:cNvPr id="38" name="TextBox 65"/>
            <p:cNvSpPr txBox="1"/>
            <p:nvPr/>
          </p:nvSpPr>
          <p:spPr>
            <a:xfrm>
              <a:off x="1847203" y="5306979"/>
              <a:ext cx="2633453" cy="52104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0000"/>
            </a:bodyPr>
            <a:lstStyle/>
            <a:p>
              <a:pPr algn="r" defTabSz="12185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点击此处更换文本699pic.com点击此处更换文本699pic.com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41" name="Rectangle 66"/>
            <p:cNvSpPr/>
            <p:nvPr/>
          </p:nvSpPr>
          <p:spPr>
            <a:xfrm>
              <a:off x="1847203" y="5091535"/>
              <a:ext cx="2633453" cy="215444"/>
            </a:xfrm>
            <a:prstGeom prst="rect">
              <a:avLst/>
            </a:prstGeom>
          </p:spPr>
          <p:txBody>
            <a:bodyPr wrap="none" lIns="0" tIns="0" rIns="0" bIns="0" anchor="ctr">
              <a:normAutofit fontScale="85000" lnSpcReduction="10000"/>
            </a:bodyPr>
            <a:lstStyle/>
            <a:p>
              <a:pPr algn="r"/>
              <a:r>
                <a:rPr lang="zh-CN" altLang="en-US" sz="1865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标题文本预设</a:t>
              </a:r>
              <a:endParaRPr lang="zh-CN" altLang="en-US" sz="1865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42" name="Group 1"/>
          <p:cNvGrpSpPr/>
          <p:nvPr/>
        </p:nvGrpSpPr>
        <p:grpSpPr>
          <a:xfrm>
            <a:off x="7715943" y="4059525"/>
            <a:ext cx="2633453" cy="736484"/>
            <a:chOff x="872966" y="1468614"/>
            <a:chExt cx="2633453" cy="736484"/>
          </a:xfrm>
        </p:grpSpPr>
        <p:sp>
          <p:nvSpPr>
            <p:cNvPr id="43" name="TextBox 68"/>
            <p:cNvSpPr txBox="1"/>
            <p:nvPr/>
          </p:nvSpPr>
          <p:spPr>
            <a:xfrm>
              <a:off x="872966" y="1684058"/>
              <a:ext cx="2633453" cy="52104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0000"/>
            </a:bodyPr>
            <a:lstStyle/>
            <a:p>
              <a:pPr defTabSz="12185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点击此处更换文本699pic.com点击此处更换文本699pic.com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44" name="Rectangle 69"/>
            <p:cNvSpPr/>
            <p:nvPr/>
          </p:nvSpPr>
          <p:spPr>
            <a:xfrm>
              <a:off x="872966" y="1468614"/>
              <a:ext cx="2633453" cy="215444"/>
            </a:xfrm>
            <a:prstGeom prst="rect">
              <a:avLst/>
            </a:prstGeom>
          </p:spPr>
          <p:txBody>
            <a:bodyPr wrap="none" lIns="0" tIns="0" rIns="0" bIns="0" anchor="ctr">
              <a:normAutofit fontScale="85000" lnSpcReduction="10000"/>
            </a:bodyPr>
            <a:lstStyle/>
            <a:p>
              <a:r>
                <a:rPr lang="zh-CN" altLang="en-US" sz="1865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标题文本预设</a:t>
              </a:r>
              <a:endParaRPr lang="zh-CN" altLang="en-US" sz="1865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58140" y="288290"/>
            <a:ext cx="2863850" cy="368300"/>
            <a:chOff x="564" y="454"/>
            <a:chExt cx="4510" cy="580"/>
          </a:xfrm>
        </p:grpSpPr>
        <p:grpSp>
          <p:nvGrpSpPr>
            <p:cNvPr id="32" name="组合 31"/>
            <p:cNvGrpSpPr/>
            <p:nvPr/>
          </p:nvGrpSpPr>
          <p:grpSpPr>
            <a:xfrm>
              <a:off x="564" y="512"/>
              <a:ext cx="466" cy="466"/>
              <a:chOff x="3386" y="3538"/>
              <a:chExt cx="3309" cy="3309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3386" y="3538"/>
                <a:ext cx="3309" cy="3309"/>
              </a:xfrm>
              <a:prstGeom prst="ellipse">
                <a:avLst/>
              </a:prstGeom>
              <a:noFill/>
              <a:ln>
                <a:solidFill>
                  <a:srgbClr val="509E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3943" y="4095"/>
                <a:ext cx="2196" cy="2196"/>
              </a:xfrm>
              <a:prstGeom prst="ellipse">
                <a:avLst/>
              </a:prstGeom>
              <a:solidFill>
                <a:srgbClr val="509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6" name="文本框 45"/>
            <p:cNvSpPr txBox="1"/>
            <p:nvPr/>
          </p:nvSpPr>
          <p:spPr>
            <a:xfrm>
              <a:off x="1168" y="454"/>
              <a:ext cx="390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b="1">
                  <a:solidFill>
                    <a:srgbClr val="509ECE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单击此处输入标题文本</a:t>
              </a:r>
              <a:endParaRPr lang="zh-CN" altLang="en-US" b="1">
                <a:solidFill>
                  <a:srgbClr val="509EC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 advTm="1592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dd81e682-3e16-4757-aeab-7ba3db4ff48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867890"/>
            <a:ext cx="10803409" cy="3886298"/>
            <a:chOff x="669925" y="1867890"/>
            <a:chExt cx="10803409" cy="3886298"/>
          </a:xfrm>
        </p:grpSpPr>
        <p:sp>
          <p:nvSpPr>
            <p:cNvPr id="22" name="í$ḷiḑè"/>
            <p:cNvSpPr/>
            <p:nvPr/>
          </p:nvSpPr>
          <p:spPr>
            <a:xfrm>
              <a:off x="669925" y="3320426"/>
              <a:ext cx="10803409" cy="851664"/>
            </a:xfrm>
            <a:prstGeom prst="rightArrow">
              <a:avLst>
                <a:gd name="adj1" fmla="val 59701"/>
                <a:gd name="adj2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anchor="ctr"/>
            <a:lstStyle/>
            <a:p>
              <a:pPr algn="ctr"/>
            </a:p>
          </p:txBody>
        </p:sp>
        <p:grpSp>
          <p:nvGrpSpPr>
            <p:cNvPr id="23" name="îṩlïdê"/>
            <p:cNvGrpSpPr/>
            <p:nvPr/>
          </p:nvGrpSpPr>
          <p:grpSpPr>
            <a:xfrm>
              <a:off x="1013505" y="3140968"/>
              <a:ext cx="1664051" cy="1188133"/>
              <a:chOff x="1406466" y="2090057"/>
              <a:chExt cx="3243260" cy="2315688"/>
            </a:xfrm>
          </p:grpSpPr>
          <p:sp>
            <p:nvSpPr>
              <p:cNvPr id="55" name="îsḻîdé"/>
              <p:cNvSpPr/>
              <p:nvPr/>
            </p:nvSpPr>
            <p:spPr>
              <a:xfrm>
                <a:off x="3825466" y="2090057"/>
                <a:ext cx="824260" cy="701725"/>
              </a:xfrm>
              <a:prstGeom prst="triangle">
                <a:avLst/>
              </a:prstGeom>
              <a:solidFill>
                <a:srgbClr val="509EC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56" name="íšľïḍê"/>
              <p:cNvSpPr/>
              <p:nvPr/>
            </p:nvSpPr>
            <p:spPr>
              <a:xfrm flipV="1">
                <a:off x="1406466" y="3752602"/>
                <a:ext cx="757646" cy="653143"/>
              </a:xfrm>
              <a:prstGeom prst="triangle">
                <a:avLst/>
              </a:prstGeom>
              <a:solidFill>
                <a:srgbClr val="509EC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57" name="îSḷiḑê"/>
              <p:cNvSpPr/>
              <p:nvPr/>
            </p:nvSpPr>
            <p:spPr>
              <a:xfrm>
                <a:off x="1781299" y="2090057"/>
                <a:ext cx="2458193" cy="2315688"/>
              </a:xfrm>
              <a:prstGeom prst="parallelogram">
                <a:avLst>
                  <a:gd name="adj" fmla="val 58009"/>
                </a:avLst>
              </a:prstGeom>
              <a:solidFill>
                <a:srgbClr val="7DCAD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24" name="îṣ1îdê"/>
            <p:cNvGrpSpPr/>
            <p:nvPr/>
          </p:nvGrpSpPr>
          <p:grpSpPr>
            <a:xfrm>
              <a:off x="3065693" y="3140968"/>
              <a:ext cx="1664051" cy="1188133"/>
              <a:chOff x="1406466" y="2090057"/>
              <a:chExt cx="3243260" cy="2315688"/>
            </a:xfrm>
          </p:grpSpPr>
          <p:sp>
            <p:nvSpPr>
              <p:cNvPr id="52" name="íslïḋè"/>
              <p:cNvSpPr/>
              <p:nvPr/>
            </p:nvSpPr>
            <p:spPr>
              <a:xfrm>
                <a:off x="3825466" y="2090057"/>
                <a:ext cx="824260" cy="701725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53" name="íš1iḋe"/>
              <p:cNvSpPr/>
              <p:nvPr/>
            </p:nvSpPr>
            <p:spPr>
              <a:xfrm flipV="1">
                <a:off x="1406466" y="3752602"/>
                <a:ext cx="757646" cy="653143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54" name="iŝ1ídê"/>
              <p:cNvSpPr/>
              <p:nvPr/>
            </p:nvSpPr>
            <p:spPr>
              <a:xfrm>
                <a:off x="1781299" y="2090057"/>
                <a:ext cx="2458193" cy="2315688"/>
              </a:xfrm>
              <a:prstGeom prst="parallelogram">
                <a:avLst>
                  <a:gd name="adj" fmla="val 58009"/>
                </a:avLst>
              </a:prstGeom>
              <a:solidFill>
                <a:srgbClr val="509EC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25" name="íṡḷïde"/>
            <p:cNvGrpSpPr/>
            <p:nvPr/>
          </p:nvGrpSpPr>
          <p:grpSpPr>
            <a:xfrm>
              <a:off x="5117881" y="3140968"/>
              <a:ext cx="1664051" cy="1188133"/>
              <a:chOff x="1406466" y="2090057"/>
              <a:chExt cx="3243260" cy="2315688"/>
            </a:xfrm>
          </p:grpSpPr>
          <p:sp>
            <p:nvSpPr>
              <p:cNvPr id="49" name="iSḷidé"/>
              <p:cNvSpPr/>
              <p:nvPr/>
            </p:nvSpPr>
            <p:spPr>
              <a:xfrm>
                <a:off x="3825466" y="2090057"/>
                <a:ext cx="824260" cy="701725"/>
              </a:xfrm>
              <a:prstGeom prst="triangle">
                <a:avLst/>
              </a:prstGeom>
              <a:solidFill>
                <a:srgbClr val="509EC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" name="iṥlîde"/>
              <p:cNvSpPr/>
              <p:nvPr/>
            </p:nvSpPr>
            <p:spPr>
              <a:xfrm flipV="1">
                <a:off x="1406466" y="3752602"/>
                <a:ext cx="757646" cy="653143"/>
              </a:xfrm>
              <a:prstGeom prst="triangle">
                <a:avLst/>
              </a:prstGeom>
              <a:solidFill>
                <a:srgbClr val="509EC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51" name="ísļïḑè"/>
              <p:cNvSpPr/>
              <p:nvPr/>
            </p:nvSpPr>
            <p:spPr>
              <a:xfrm>
                <a:off x="1781299" y="2090057"/>
                <a:ext cx="2458193" cy="2315688"/>
              </a:xfrm>
              <a:prstGeom prst="parallelogram">
                <a:avLst>
                  <a:gd name="adj" fmla="val 58009"/>
                </a:avLst>
              </a:prstGeom>
              <a:solidFill>
                <a:srgbClr val="7DCAD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26" name="îṥḻíḑê"/>
            <p:cNvGrpSpPr/>
            <p:nvPr/>
          </p:nvGrpSpPr>
          <p:grpSpPr>
            <a:xfrm>
              <a:off x="7170069" y="3140968"/>
              <a:ext cx="1664051" cy="1188133"/>
              <a:chOff x="1406466" y="2090057"/>
              <a:chExt cx="3243260" cy="2315688"/>
            </a:xfrm>
          </p:grpSpPr>
          <p:sp>
            <p:nvSpPr>
              <p:cNvPr id="46" name="iŝḻîḋe"/>
              <p:cNvSpPr/>
              <p:nvPr/>
            </p:nvSpPr>
            <p:spPr>
              <a:xfrm>
                <a:off x="3825466" y="2090057"/>
                <a:ext cx="824260" cy="701725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" name="î$ļiďé"/>
              <p:cNvSpPr/>
              <p:nvPr/>
            </p:nvSpPr>
            <p:spPr>
              <a:xfrm flipV="1">
                <a:off x="1406466" y="3752602"/>
                <a:ext cx="757646" cy="653143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48" name="îṡḻïďé"/>
              <p:cNvSpPr/>
              <p:nvPr/>
            </p:nvSpPr>
            <p:spPr>
              <a:xfrm>
                <a:off x="1781299" y="2090057"/>
                <a:ext cx="2458193" cy="2315688"/>
              </a:xfrm>
              <a:prstGeom prst="parallelogram">
                <a:avLst>
                  <a:gd name="adj" fmla="val 58009"/>
                </a:avLst>
              </a:prstGeom>
              <a:solidFill>
                <a:srgbClr val="509EC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27" name="íŝḷîḋê"/>
            <p:cNvGrpSpPr/>
            <p:nvPr/>
          </p:nvGrpSpPr>
          <p:grpSpPr>
            <a:xfrm>
              <a:off x="9222257" y="3140968"/>
              <a:ext cx="1664051" cy="1188133"/>
              <a:chOff x="1406466" y="2090057"/>
              <a:chExt cx="3243260" cy="2315688"/>
            </a:xfrm>
          </p:grpSpPr>
          <p:sp>
            <p:nvSpPr>
              <p:cNvPr id="43" name="iṡ1îďé"/>
              <p:cNvSpPr/>
              <p:nvPr/>
            </p:nvSpPr>
            <p:spPr>
              <a:xfrm>
                <a:off x="3825466" y="2090057"/>
                <a:ext cx="824260" cy="701725"/>
              </a:xfrm>
              <a:prstGeom prst="triangle">
                <a:avLst/>
              </a:prstGeom>
              <a:solidFill>
                <a:srgbClr val="509EC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" name="iṧḷïḓe"/>
              <p:cNvSpPr/>
              <p:nvPr/>
            </p:nvSpPr>
            <p:spPr>
              <a:xfrm flipV="1">
                <a:off x="1406466" y="3752602"/>
                <a:ext cx="757646" cy="653143"/>
              </a:xfrm>
              <a:prstGeom prst="triangle">
                <a:avLst/>
              </a:prstGeom>
              <a:solidFill>
                <a:srgbClr val="509EC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" name="îs1îḋè"/>
              <p:cNvSpPr/>
              <p:nvPr/>
            </p:nvSpPr>
            <p:spPr>
              <a:xfrm>
                <a:off x="1781299" y="2090057"/>
                <a:ext cx="2458193" cy="2315688"/>
              </a:xfrm>
              <a:prstGeom prst="parallelogram">
                <a:avLst>
                  <a:gd name="adj" fmla="val 58009"/>
                </a:avLst>
              </a:prstGeom>
              <a:solidFill>
                <a:srgbClr val="7DCAD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28" name="íṩļiḍè"/>
            <p:cNvGrpSpPr/>
            <p:nvPr/>
          </p:nvGrpSpPr>
          <p:grpSpPr>
            <a:xfrm>
              <a:off x="763403" y="1867890"/>
              <a:ext cx="2164253" cy="908538"/>
              <a:chOff x="944118" y="2265091"/>
              <a:chExt cx="2164253" cy="908538"/>
            </a:xfrm>
          </p:grpSpPr>
          <p:sp>
            <p:nvSpPr>
              <p:cNvPr id="41" name="iṥḷîḍê"/>
              <p:cNvSpPr/>
              <p:nvPr/>
            </p:nvSpPr>
            <p:spPr bwMode="auto">
              <a:xfrm>
                <a:off x="944118" y="2616230"/>
                <a:ext cx="2164253" cy="55739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 algn="ctr"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sz="10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点击此处更换文本699pic.com点击此处更换文本699pic.com</a:t>
                </a:r>
                <a:endParaRPr lang="zh-CN" altLang="en-US" sz="1000" dirty="0"/>
              </a:p>
            </p:txBody>
          </p:sp>
          <p:sp>
            <p:nvSpPr>
              <p:cNvPr id="42" name="ïšļîďê"/>
              <p:cNvSpPr txBox="1"/>
              <p:nvPr/>
            </p:nvSpPr>
            <p:spPr bwMode="auto">
              <a:xfrm>
                <a:off x="944118" y="2265091"/>
                <a:ext cx="2164253" cy="35113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>
                <a:normAutofit lnSpcReduction="10000"/>
              </a:bodyPr>
              <a:lstStyle/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smtClean="0">
                    <a:solidFill>
                      <a:srgbClr val="7DCAD1"/>
                    </a:solidFill>
                  </a:rPr>
                  <a:t>标题文本预设</a:t>
                </a:r>
                <a:endParaRPr lang="zh-CN" altLang="en-US" sz="1800" b="1" dirty="0" smtClean="0">
                  <a:solidFill>
                    <a:srgbClr val="7DCAD1"/>
                  </a:solidFill>
                </a:endParaRPr>
              </a:p>
            </p:txBody>
          </p:sp>
        </p:grpSp>
        <p:grpSp>
          <p:nvGrpSpPr>
            <p:cNvPr id="29" name="îślïḋe"/>
            <p:cNvGrpSpPr/>
            <p:nvPr/>
          </p:nvGrpSpPr>
          <p:grpSpPr>
            <a:xfrm>
              <a:off x="4858696" y="1867890"/>
              <a:ext cx="2164253" cy="908538"/>
              <a:chOff x="944118" y="2265091"/>
              <a:chExt cx="2164253" cy="908538"/>
            </a:xfrm>
          </p:grpSpPr>
          <p:sp>
            <p:nvSpPr>
              <p:cNvPr id="39" name="iŝ1ïḓe"/>
              <p:cNvSpPr/>
              <p:nvPr/>
            </p:nvSpPr>
            <p:spPr bwMode="auto">
              <a:xfrm>
                <a:off x="944118" y="2616230"/>
                <a:ext cx="2164253" cy="55739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 algn="ctr"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sz="10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点击此处更换文本699pic.com点击此处更换文本699pic.com</a:t>
                </a:r>
                <a:endParaRPr lang="zh-CN" altLang="en-US" sz="1000" dirty="0"/>
              </a:p>
            </p:txBody>
          </p:sp>
          <p:sp>
            <p:nvSpPr>
              <p:cNvPr id="40" name="íṥḻiḑè"/>
              <p:cNvSpPr txBox="1"/>
              <p:nvPr/>
            </p:nvSpPr>
            <p:spPr bwMode="auto">
              <a:xfrm>
                <a:off x="944118" y="2265091"/>
                <a:ext cx="2164253" cy="35113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>
                <a:normAutofit lnSpcReduction="10000"/>
              </a:bodyPr>
              <a:lstStyle/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smtClean="0">
                    <a:solidFill>
                      <a:srgbClr val="7DCAD1"/>
                    </a:solidFill>
                  </a:rPr>
                  <a:t>标题文本预设</a:t>
                </a:r>
                <a:endParaRPr lang="zh-CN" altLang="en-US" sz="1800" b="1" dirty="0" smtClean="0">
                  <a:solidFill>
                    <a:srgbClr val="7DCAD1"/>
                  </a:solidFill>
                </a:endParaRPr>
              </a:p>
            </p:txBody>
          </p:sp>
        </p:grpSp>
        <p:grpSp>
          <p:nvGrpSpPr>
            <p:cNvPr id="30" name="iśļíḑê"/>
            <p:cNvGrpSpPr/>
            <p:nvPr/>
          </p:nvGrpSpPr>
          <p:grpSpPr>
            <a:xfrm>
              <a:off x="8963072" y="1867890"/>
              <a:ext cx="2164253" cy="908538"/>
              <a:chOff x="944118" y="2265091"/>
              <a:chExt cx="2164253" cy="908538"/>
            </a:xfrm>
          </p:grpSpPr>
          <p:sp>
            <p:nvSpPr>
              <p:cNvPr id="37" name="íṣľîḑê"/>
              <p:cNvSpPr/>
              <p:nvPr/>
            </p:nvSpPr>
            <p:spPr bwMode="auto">
              <a:xfrm>
                <a:off x="944118" y="2616230"/>
                <a:ext cx="2164253" cy="55739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 algn="ctr"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sz="10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点击此处更换文本699pic.com点击此处更换文本699pic.com</a:t>
                </a:r>
                <a:endParaRPr lang="zh-CN" altLang="en-US" sz="1000" dirty="0"/>
              </a:p>
            </p:txBody>
          </p:sp>
          <p:sp>
            <p:nvSpPr>
              <p:cNvPr id="38" name="îşlîḓè"/>
              <p:cNvSpPr txBox="1"/>
              <p:nvPr/>
            </p:nvSpPr>
            <p:spPr bwMode="auto">
              <a:xfrm>
                <a:off x="944118" y="2265091"/>
                <a:ext cx="2164253" cy="35113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>
                <a:normAutofit lnSpcReduction="10000"/>
              </a:bodyPr>
              <a:lstStyle/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smtClean="0">
                    <a:solidFill>
                      <a:srgbClr val="7DCAD1"/>
                    </a:solidFill>
                  </a:rPr>
                  <a:t>标题文本预设</a:t>
                </a:r>
                <a:endParaRPr lang="zh-CN" altLang="en-US" sz="1800" b="1" dirty="0" smtClean="0">
                  <a:solidFill>
                    <a:srgbClr val="7DCAD1"/>
                  </a:solidFill>
                </a:endParaRPr>
              </a:p>
            </p:txBody>
          </p:sp>
        </p:grpSp>
        <p:grpSp>
          <p:nvGrpSpPr>
            <p:cNvPr id="31" name="ïṩḷïďé"/>
            <p:cNvGrpSpPr/>
            <p:nvPr/>
          </p:nvGrpSpPr>
          <p:grpSpPr>
            <a:xfrm>
              <a:off x="2806508" y="4845650"/>
              <a:ext cx="2164253" cy="908538"/>
              <a:chOff x="944118" y="2265091"/>
              <a:chExt cx="2164253" cy="908538"/>
            </a:xfrm>
          </p:grpSpPr>
          <p:sp>
            <p:nvSpPr>
              <p:cNvPr id="35" name="ïŝḻiḓê"/>
              <p:cNvSpPr/>
              <p:nvPr/>
            </p:nvSpPr>
            <p:spPr bwMode="auto">
              <a:xfrm>
                <a:off x="944118" y="2616230"/>
                <a:ext cx="2164253" cy="55739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 algn="ctr"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sz="10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点击此处更换文本699pic.com点击此处更换文本699pic.com</a:t>
                </a:r>
                <a:endParaRPr lang="zh-CN" altLang="en-US" sz="1000" dirty="0"/>
              </a:p>
            </p:txBody>
          </p:sp>
          <p:sp>
            <p:nvSpPr>
              <p:cNvPr id="36" name="iṡḻïḓe"/>
              <p:cNvSpPr txBox="1"/>
              <p:nvPr/>
            </p:nvSpPr>
            <p:spPr bwMode="auto">
              <a:xfrm>
                <a:off x="944118" y="2265091"/>
                <a:ext cx="2164253" cy="35113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>
                <a:normAutofit lnSpcReduction="10000"/>
              </a:bodyPr>
              <a:lstStyle/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smtClean="0">
                    <a:solidFill>
                      <a:srgbClr val="509ECE"/>
                    </a:solidFill>
                  </a:rPr>
                  <a:t>标题文本预设</a:t>
                </a:r>
                <a:endParaRPr lang="zh-CN" altLang="en-US" sz="1800" b="1" dirty="0" smtClean="0">
                  <a:solidFill>
                    <a:srgbClr val="509ECE"/>
                  </a:solidFill>
                </a:endParaRPr>
              </a:p>
            </p:txBody>
          </p:sp>
        </p:grpSp>
        <p:grpSp>
          <p:nvGrpSpPr>
            <p:cNvPr id="32" name="ïsḻíḑè"/>
            <p:cNvGrpSpPr/>
            <p:nvPr/>
          </p:nvGrpSpPr>
          <p:grpSpPr>
            <a:xfrm>
              <a:off x="6910884" y="4845650"/>
              <a:ext cx="2164253" cy="908538"/>
              <a:chOff x="944118" y="2265091"/>
              <a:chExt cx="2164253" cy="908538"/>
            </a:xfrm>
          </p:grpSpPr>
          <p:sp>
            <p:nvSpPr>
              <p:cNvPr id="33" name="ïṣľïḋé"/>
              <p:cNvSpPr/>
              <p:nvPr/>
            </p:nvSpPr>
            <p:spPr bwMode="auto">
              <a:xfrm>
                <a:off x="944118" y="2616230"/>
                <a:ext cx="2164253" cy="55739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 algn="ctr"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sz="10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点击此处更换文本699pic.com点击此处更换文本699pic.com</a:t>
                </a:r>
                <a:endParaRPr lang="zh-CN" altLang="en-US" sz="1000" dirty="0"/>
              </a:p>
            </p:txBody>
          </p:sp>
          <p:sp>
            <p:nvSpPr>
              <p:cNvPr id="34" name="íšḻídê"/>
              <p:cNvSpPr txBox="1"/>
              <p:nvPr/>
            </p:nvSpPr>
            <p:spPr bwMode="auto">
              <a:xfrm>
                <a:off x="944118" y="2265091"/>
                <a:ext cx="2164253" cy="35113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>
                <a:normAutofit lnSpcReduction="10000"/>
              </a:bodyPr>
              <a:lstStyle/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smtClean="0">
                    <a:solidFill>
                      <a:srgbClr val="509ECE"/>
                    </a:solidFill>
                  </a:rPr>
                  <a:t>标题文本预设</a:t>
                </a:r>
                <a:endParaRPr lang="zh-CN" altLang="en-US" sz="1800" b="1" dirty="0" smtClean="0">
                  <a:solidFill>
                    <a:srgbClr val="509ECE"/>
                  </a:solidFill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358140" y="288290"/>
            <a:ext cx="2863850" cy="368300"/>
            <a:chOff x="564" y="454"/>
            <a:chExt cx="4510" cy="580"/>
          </a:xfrm>
        </p:grpSpPr>
        <p:grpSp>
          <p:nvGrpSpPr>
            <p:cNvPr id="3" name="组合 2"/>
            <p:cNvGrpSpPr/>
            <p:nvPr/>
          </p:nvGrpSpPr>
          <p:grpSpPr>
            <a:xfrm>
              <a:off x="564" y="512"/>
              <a:ext cx="466" cy="466"/>
              <a:chOff x="3386" y="3538"/>
              <a:chExt cx="3309" cy="3309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3386" y="3538"/>
                <a:ext cx="3309" cy="3309"/>
              </a:xfrm>
              <a:prstGeom prst="ellipse">
                <a:avLst/>
              </a:prstGeom>
              <a:noFill/>
              <a:ln>
                <a:solidFill>
                  <a:srgbClr val="509E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3943" y="4095"/>
                <a:ext cx="2196" cy="2196"/>
              </a:xfrm>
              <a:prstGeom prst="ellipse">
                <a:avLst/>
              </a:prstGeom>
              <a:solidFill>
                <a:srgbClr val="509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1168" y="454"/>
              <a:ext cx="390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b="1">
                  <a:solidFill>
                    <a:srgbClr val="509ECE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单击此处输入标题文本</a:t>
              </a:r>
              <a:endParaRPr lang="zh-CN" altLang="en-US" b="1">
                <a:solidFill>
                  <a:srgbClr val="509EC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54d90786-f329-4da7-bb33-8ba30908977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055440" y="1379868"/>
            <a:ext cx="9619631" cy="4513764"/>
            <a:chOff x="1055440" y="1379868"/>
            <a:chExt cx="9619631" cy="4513764"/>
          </a:xfrm>
        </p:grpSpPr>
        <p:grpSp>
          <p:nvGrpSpPr>
            <p:cNvPr id="24" name="íś1íde"/>
            <p:cNvGrpSpPr/>
            <p:nvPr/>
          </p:nvGrpSpPr>
          <p:grpSpPr>
            <a:xfrm>
              <a:off x="1305561" y="1379868"/>
              <a:ext cx="9369510" cy="4513764"/>
              <a:chOff x="2528748" y="1237365"/>
              <a:chExt cx="9369510" cy="4513764"/>
            </a:xfrm>
          </p:grpSpPr>
          <p:grpSp>
            <p:nvGrpSpPr>
              <p:cNvPr id="27" name="ïšļíďé"/>
              <p:cNvGrpSpPr/>
              <p:nvPr/>
            </p:nvGrpSpPr>
            <p:grpSpPr>
              <a:xfrm rot="21412315">
                <a:off x="5858924" y="1237365"/>
                <a:ext cx="3853586" cy="3477329"/>
                <a:chOff x="-1" y="0"/>
                <a:chExt cx="7707170" cy="6954654"/>
              </a:xfrm>
            </p:grpSpPr>
            <p:sp>
              <p:nvSpPr>
                <p:cNvPr id="39" name="iṩľíḓé"/>
                <p:cNvSpPr/>
                <p:nvPr/>
              </p:nvSpPr>
              <p:spPr>
                <a:xfrm rot="21600000" flipH="1">
                  <a:off x="3974166" y="0"/>
                  <a:ext cx="3733003" cy="695465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642" y="0"/>
                      </a:moveTo>
                      <a:lnTo>
                        <a:pt x="0" y="21117"/>
                      </a:lnTo>
                      <a:lnTo>
                        <a:pt x="1654" y="21600"/>
                      </a:lnTo>
                      <a:lnTo>
                        <a:pt x="21600" y="156"/>
                      </a:lnTo>
                      <a:lnTo>
                        <a:pt x="19642" y="0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6350" cap="flat">
                  <a:solidFill>
                    <a:srgbClr val="CFCFCF"/>
                  </a:solidFill>
                  <a:prstDash val="solid"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40" name="îS1ïḍe"/>
                <p:cNvSpPr/>
                <p:nvPr/>
              </p:nvSpPr>
              <p:spPr>
                <a:xfrm rot="21600000" flipH="1">
                  <a:off x="550459" y="46118"/>
                  <a:ext cx="6870387" cy="690448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38" y="0"/>
                      </a:moveTo>
                      <a:lnTo>
                        <a:pt x="0" y="21600"/>
                      </a:lnTo>
                      <a:lnTo>
                        <a:pt x="21600" y="18579"/>
                      </a:lnTo>
                      <a:cubicBezTo>
                        <a:pt x="21600" y="18579"/>
                        <a:pt x="10838" y="0"/>
                        <a:pt x="10838" y="0"/>
                      </a:cubicBezTo>
                      <a:close/>
                    </a:path>
                  </a:pathLst>
                </a:custGeom>
                <a:solidFill>
                  <a:srgbClr val="509EC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41" name="íšḻïḓe"/>
                <p:cNvSpPr/>
                <p:nvPr/>
              </p:nvSpPr>
              <p:spPr>
                <a:xfrm rot="21600000" flipH="1">
                  <a:off x="2561014" y="2080599"/>
                  <a:ext cx="2584782" cy="47609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211" y="0"/>
                      </a:moveTo>
                      <a:lnTo>
                        <a:pt x="0" y="20894"/>
                      </a:lnTo>
                      <a:lnTo>
                        <a:pt x="2389" y="21600"/>
                      </a:lnTo>
                      <a:lnTo>
                        <a:pt x="21600" y="706"/>
                      </a:lnTo>
                      <a:cubicBezTo>
                        <a:pt x="21600" y="706"/>
                        <a:pt x="19211" y="0"/>
                        <a:pt x="19211" y="0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6350" cap="flat">
                  <a:solidFill>
                    <a:srgbClr val="CFCFCF"/>
                  </a:solidFill>
                  <a:prstDash val="solid"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42" name="íṣlïďê"/>
                <p:cNvSpPr/>
                <p:nvPr/>
              </p:nvSpPr>
              <p:spPr>
                <a:xfrm rot="21600000" flipH="1">
                  <a:off x="276703" y="2235067"/>
                  <a:ext cx="4582419" cy="46054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36" y="0"/>
                      </a:moveTo>
                      <a:lnTo>
                        <a:pt x="0" y="21600"/>
                      </a:lnTo>
                      <a:lnTo>
                        <a:pt x="21600" y="18579"/>
                      </a:lnTo>
                      <a:cubicBezTo>
                        <a:pt x="21600" y="18579"/>
                        <a:pt x="10836" y="0"/>
                        <a:pt x="10836" y="0"/>
                      </a:cubicBezTo>
                      <a:close/>
                    </a:path>
                  </a:pathLst>
                </a:custGeom>
                <a:solidFill>
                  <a:srgbClr val="7DCAD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43" name="iŝlíde"/>
                <p:cNvSpPr/>
                <p:nvPr/>
              </p:nvSpPr>
              <p:spPr>
                <a:xfrm rot="21600000" flipH="1">
                  <a:off x="1143529" y="4216886"/>
                  <a:ext cx="1447101" cy="24819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332" y="0"/>
                      </a:moveTo>
                      <a:lnTo>
                        <a:pt x="0" y="20246"/>
                      </a:lnTo>
                      <a:lnTo>
                        <a:pt x="4266" y="21600"/>
                      </a:lnTo>
                      <a:lnTo>
                        <a:pt x="21600" y="1354"/>
                      </a:lnTo>
                      <a:cubicBezTo>
                        <a:pt x="21600" y="1354"/>
                        <a:pt x="17332" y="0"/>
                        <a:pt x="17332" y="0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6350" cap="flat">
                  <a:solidFill>
                    <a:srgbClr val="CFCFCF"/>
                  </a:solidFill>
                  <a:prstDash val="solid"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44" name="îsļídè"/>
                <p:cNvSpPr/>
                <p:nvPr/>
              </p:nvSpPr>
              <p:spPr>
                <a:xfrm rot="21600000" flipH="1">
                  <a:off x="-1" y="4363523"/>
                  <a:ext cx="2314559" cy="232638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38" y="0"/>
                      </a:moveTo>
                      <a:lnTo>
                        <a:pt x="0" y="21600"/>
                      </a:lnTo>
                      <a:lnTo>
                        <a:pt x="21600" y="18579"/>
                      </a:lnTo>
                      <a:cubicBezTo>
                        <a:pt x="21600" y="18579"/>
                        <a:pt x="10838" y="0"/>
                        <a:pt x="10838" y="0"/>
                      </a:cubicBezTo>
                      <a:close/>
                    </a:path>
                  </a:pathLst>
                </a:custGeom>
                <a:solidFill>
                  <a:srgbClr val="509EC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</a:p>
              </p:txBody>
            </p:sp>
          </p:grpSp>
          <p:sp>
            <p:nvSpPr>
              <p:cNvPr id="28" name="îŝļïḍè"/>
              <p:cNvSpPr txBox="1"/>
              <p:nvPr/>
            </p:nvSpPr>
            <p:spPr>
              <a:xfrm>
                <a:off x="2528748" y="2292856"/>
                <a:ext cx="3514249" cy="45226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/>
              </a:bodyPr>
              <a:lstStyle/>
              <a:p>
                <a:r>
                  <a:rPr lang="zh-CN" altLang="en-US" sz="24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标题文本预设</a:t>
                </a:r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9" name="iŝlîḓe"/>
              <p:cNvSpPr/>
              <p:nvPr/>
            </p:nvSpPr>
            <p:spPr>
              <a:xfrm>
                <a:off x="2528748" y="2839100"/>
                <a:ext cx="3396491" cy="81145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sz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点击此处更换文本699pic.com点击此处更换文本699pic.com点击此处更换文本699pic.com点击此处更换文本699pic.com</a:t>
                </a:r>
                <a:endParaRPr lang="zh-CN" alt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ïṡľîḍe"/>
              <p:cNvSpPr/>
              <p:nvPr/>
            </p:nvSpPr>
            <p:spPr>
              <a:xfrm>
                <a:off x="9544274" y="2956838"/>
                <a:ext cx="2352943" cy="50362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sz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点击此处更换文本699pic.com点击此处更换文本699pic.com</a:t>
                </a:r>
                <a:endParaRPr lang="zh-CN" altLang="en-US" sz="12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" name="ïṡļîḋê"/>
              <p:cNvSpPr/>
              <p:nvPr/>
            </p:nvSpPr>
            <p:spPr>
              <a:xfrm>
                <a:off x="4166236" y="5215968"/>
                <a:ext cx="2352943" cy="5351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sz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点击此处更换文本699pic.com点击此处更换文本699pic.com</a:t>
                </a:r>
                <a:endParaRPr lang="zh-CN" altLang="en-US" sz="12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" name="íśḻïḍè"/>
              <p:cNvSpPr/>
              <p:nvPr/>
            </p:nvSpPr>
            <p:spPr>
              <a:xfrm>
                <a:off x="9083383" y="5215969"/>
                <a:ext cx="2352943" cy="5351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sz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点击此处更换文本699pic.com点击此处更换文本699pic.com</a:t>
                </a:r>
                <a:endParaRPr lang="zh-CN" altLang="en-US" sz="12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" name="íšḷîḋê"/>
              <p:cNvSpPr/>
              <p:nvPr/>
            </p:nvSpPr>
            <p:spPr>
              <a:xfrm>
                <a:off x="8420307" y="2573254"/>
                <a:ext cx="887206" cy="887204"/>
              </a:xfrm>
              <a:prstGeom prst="ellipse">
                <a:avLst/>
              </a:prstGeom>
              <a:solidFill>
                <a:schemeClr val="bg1"/>
              </a:solidFill>
              <a:ln w="9525" cap="flat">
                <a:solidFill>
                  <a:srgbClr val="CFCFCF"/>
                </a:solidFill>
                <a:prstDash val="solid"/>
                <a:miter lim="400000"/>
              </a:ln>
              <a:effectLst/>
            </p:spPr>
            <p:txBody>
              <a:bodyPr wrap="none" lIns="25400" tIns="25400" rIns="25400" bIns="25400" anchor="ctr">
                <a:norm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r>
                  <a:rPr lang="en-US" altLang="zh-CN" sz="2800" b="1">
                    <a:solidFill>
                      <a:srgbClr val="509ECE"/>
                    </a:solidFill>
                  </a:rPr>
                  <a:t>1</a:t>
                </a:r>
                <a:endParaRPr lang="en-US" altLang="zh-CN" sz="2800" b="1" dirty="0">
                  <a:solidFill>
                    <a:srgbClr val="509ECE"/>
                  </a:solidFill>
                </a:endParaRPr>
              </a:p>
            </p:txBody>
          </p:sp>
          <p:sp>
            <p:nvSpPr>
              <p:cNvPr id="34" name="íṩlïḓe"/>
              <p:cNvSpPr/>
              <p:nvPr/>
            </p:nvSpPr>
            <p:spPr>
              <a:xfrm>
                <a:off x="5631973" y="4214703"/>
                <a:ext cx="887206" cy="887204"/>
              </a:xfrm>
              <a:prstGeom prst="ellipse">
                <a:avLst/>
              </a:prstGeom>
              <a:solidFill>
                <a:schemeClr val="bg1"/>
              </a:solidFill>
              <a:ln w="9525" cap="flat">
                <a:solidFill>
                  <a:srgbClr val="CFCFCF"/>
                </a:solidFill>
                <a:prstDash val="solid"/>
                <a:miter lim="400000"/>
              </a:ln>
              <a:effectLst/>
            </p:spPr>
            <p:txBody>
              <a:bodyPr wrap="none" lIns="25400" tIns="25400" rIns="25400" bIns="25400" anchor="ctr">
                <a:norm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r>
                  <a:rPr lang="en-US" altLang="zh-CN" sz="2800" b="1">
                    <a:solidFill>
                      <a:srgbClr val="509ECE"/>
                    </a:solidFill>
                  </a:rPr>
                  <a:t>3</a:t>
                </a:r>
                <a:endParaRPr lang="en-US" altLang="zh-CN" sz="2800" b="1" dirty="0">
                  <a:solidFill>
                    <a:srgbClr val="509ECE"/>
                  </a:solidFill>
                </a:endParaRPr>
              </a:p>
            </p:txBody>
          </p:sp>
          <p:sp>
            <p:nvSpPr>
              <p:cNvPr id="35" name="îṣ1iḍé"/>
              <p:cNvSpPr/>
              <p:nvPr/>
            </p:nvSpPr>
            <p:spPr>
              <a:xfrm>
                <a:off x="7826367" y="4217120"/>
                <a:ext cx="887206" cy="887204"/>
              </a:xfrm>
              <a:prstGeom prst="ellipse">
                <a:avLst/>
              </a:prstGeom>
              <a:solidFill>
                <a:schemeClr val="bg1"/>
              </a:solidFill>
              <a:ln w="9525" cap="flat">
                <a:solidFill>
                  <a:srgbClr val="CFCFCF"/>
                </a:solidFill>
                <a:prstDash val="solid"/>
                <a:miter lim="400000"/>
              </a:ln>
              <a:effectLst/>
            </p:spPr>
            <p:txBody>
              <a:bodyPr wrap="none" lIns="25400" tIns="25400" rIns="25400" bIns="25400" anchor="ctr">
                <a:norm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r>
                  <a:rPr lang="en-US" altLang="zh-CN" sz="2800" b="1">
                    <a:solidFill>
                      <a:srgbClr val="7DCAD1"/>
                    </a:solidFill>
                  </a:rPr>
                  <a:t>2</a:t>
                </a:r>
                <a:endParaRPr lang="en-US" altLang="zh-CN" sz="2800" b="1">
                  <a:solidFill>
                    <a:srgbClr val="7DCAD1"/>
                  </a:solidFill>
                </a:endParaRPr>
              </a:p>
            </p:txBody>
          </p:sp>
          <p:sp>
            <p:nvSpPr>
              <p:cNvPr id="36" name="îşḷîḑê"/>
              <p:cNvSpPr/>
              <p:nvPr/>
            </p:nvSpPr>
            <p:spPr>
              <a:xfrm>
                <a:off x="9545315" y="2654297"/>
                <a:ext cx="2352943" cy="2814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 anchor="ctr">
                <a:normAutofit/>
              </a:bodyPr>
              <a:lstStyle/>
              <a:p>
                <a:r>
                  <a:rPr lang="zh-CN" altLang="en-US" sz="1500" b="1">
                    <a:solidFill>
                      <a:srgbClr val="509ECE"/>
                    </a:solidFill>
                  </a:rPr>
                  <a:t>标题文本预设</a:t>
                </a:r>
                <a:endParaRPr lang="zh-CN" altLang="en-US" sz="1500" b="1" dirty="0">
                  <a:solidFill>
                    <a:srgbClr val="509ECE"/>
                  </a:solidFill>
                </a:endParaRPr>
              </a:p>
            </p:txBody>
          </p:sp>
          <p:sp>
            <p:nvSpPr>
              <p:cNvPr id="37" name="îSľîḍe"/>
              <p:cNvSpPr/>
              <p:nvPr/>
            </p:nvSpPr>
            <p:spPr>
              <a:xfrm>
                <a:off x="4167277" y="4913428"/>
                <a:ext cx="2352943" cy="2814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 anchor="ctr">
                <a:normAutofit/>
              </a:bodyPr>
              <a:lstStyle/>
              <a:p>
                <a:r>
                  <a:rPr lang="zh-CN" altLang="en-US" sz="1500" b="1">
                    <a:solidFill>
                      <a:srgbClr val="509ECE"/>
                    </a:solidFill>
                  </a:rPr>
                  <a:t>标题文本预设</a:t>
                </a:r>
                <a:endParaRPr lang="zh-CN" altLang="en-US" sz="1500" b="1" dirty="0">
                  <a:solidFill>
                    <a:srgbClr val="509ECE"/>
                  </a:solidFill>
                </a:endParaRPr>
              </a:p>
            </p:txBody>
          </p:sp>
          <p:sp>
            <p:nvSpPr>
              <p:cNvPr id="38" name="íSľidê"/>
              <p:cNvSpPr/>
              <p:nvPr/>
            </p:nvSpPr>
            <p:spPr>
              <a:xfrm>
                <a:off x="9084424" y="4913428"/>
                <a:ext cx="2352943" cy="2814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 anchor="ctr">
                <a:normAutofit/>
              </a:bodyPr>
              <a:lstStyle/>
              <a:p>
                <a:r>
                  <a:rPr lang="zh-CN" altLang="en-US" sz="1500" b="1">
                    <a:solidFill>
                      <a:srgbClr val="7DCAD1"/>
                    </a:solidFill>
                  </a:rPr>
                  <a:t>标题文本预设</a:t>
                </a:r>
                <a:endParaRPr lang="zh-CN" altLang="en-US" sz="1500" b="1" dirty="0">
                  <a:solidFill>
                    <a:srgbClr val="7DCAD1"/>
                  </a:solidFill>
                </a:endParaRPr>
              </a:p>
            </p:txBody>
          </p:sp>
        </p:grpSp>
        <p:cxnSp>
          <p:nvCxnSpPr>
            <p:cNvPr id="25" name="直接连接符 24"/>
            <p:cNvCxnSpPr/>
            <p:nvPr/>
          </p:nvCxnSpPr>
          <p:spPr>
            <a:xfrm>
              <a:off x="1055440" y="2342744"/>
              <a:ext cx="4265655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055440" y="3907384"/>
              <a:ext cx="360734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358140" y="288290"/>
            <a:ext cx="2863850" cy="368300"/>
            <a:chOff x="564" y="454"/>
            <a:chExt cx="4510" cy="580"/>
          </a:xfrm>
        </p:grpSpPr>
        <p:grpSp>
          <p:nvGrpSpPr>
            <p:cNvPr id="3" name="组合 2"/>
            <p:cNvGrpSpPr/>
            <p:nvPr/>
          </p:nvGrpSpPr>
          <p:grpSpPr>
            <a:xfrm>
              <a:off x="564" y="512"/>
              <a:ext cx="466" cy="466"/>
              <a:chOff x="3386" y="3538"/>
              <a:chExt cx="3309" cy="3309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3386" y="3538"/>
                <a:ext cx="3309" cy="3309"/>
              </a:xfrm>
              <a:prstGeom prst="ellipse">
                <a:avLst/>
              </a:prstGeom>
              <a:noFill/>
              <a:ln>
                <a:solidFill>
                  <a:srgbClr val="509E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3943" y="4095"/>
                <a:ext cx="2196" cy="2196"/>
              </a:xfrm>
              <a:prstGeom prst="ellipse">
                <a:avLst/>
              </a:prstGeom>
              <a:solidFill>
                <a:srgbClr val="509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1168" y="454"/>
              <a:ext cx="390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b="1">
                  <a:solidFill>
                    <a:srgbClr val="509ECE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单击此处输入标题文本</a:t>
              </a:r>
              <a:endParaRPr lang="zh-CN" altLang="en-US" b="1">
                <a:solidFill>
                  <a:srgbClr val="509EC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A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-73025" y="-14605"/>
            <a:ext cx="12280265" cy="3705225"/>
            <a:chOff x="-115" y="-23"/>
            <a:chExt cx="19339" cy="5835"/>
          </a:xfrm>
        </p:grpSpPr>
        <p:pic>
          <p:nvPicPr>
            <p:cNvPr id="4" name="图片 3" descr="4000820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-24" y="-23"/>
              <a:ext cx="19248" cy="5558"/>
            </a:xfrm>
            <a:prstGeom prst="rect">
              <a:avLst/>
            </a:prstGeom>
            <a:solidFill>
              <a:srgbClr val="7DCAD1">
                <a:alpha val="79000"/>
              </a:srgbClr>
            </a:solidFill>
          </p:spPr>
        </p:pic>
        <p:sp>
          <p:nvSpPr>
            <p:cNvPr id="2" name="矩形 1"/>
            <p:cNvSpPr/>
            <p:nvPr/>
          </p:nvSpPr>
          <p:spPr>
            <a:xfrm>
              <a:off x="-115" y="5476"/>
              <a:ext cx="19328" cy="3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484024" y="4972466"/>
            <a:ext cx="4933121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bg1"/>
                </a:solidFill>
              </a:rPr>
              <a:t>点击此处更换文本</a:t>
            </a:r>
            <a:r>
              <a:rPr lang="en-US" altLang="zh-CN" sz="1600" dirty="0">
                <a:solidFill>
                  <a:schemeClr val="bg1"/>
                </a:solidFill>
              </a:rPr>
              <a:t>699pic.com</a:t>
            </a:r>
            <a:endParaRPr lang="en-US" altLang="zh-CN" sz="1600" dirty="0">
              <a:solidFill>
                <a:schemeClr val="bg1"/>
              </a:solidFill>
            </a:endParaRPr>
          </a:p>
          <a:p>
            <a:pPr marL="285750" indent="-28575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bg1"/>
                </a:solidFill>
              </a:rPr>
              <a:t>点击此处更换文本</a:t>
            </a:r>
            <a:r>
              <a:rPr lang="en-US" altLang="zh-CN" sz="1600" dirty="0">
                <a:solidFill>
                  <a:schemeClr val="bg1"/>
                </a:solidFill>
              </a:rPr>
              <a:t>699pic.com</a:t>
            </a:r>
            <a:r>
              <a:rPr lang="zh-CN" altLang="en-US" sz="1600" dirty="0">
                <a:solidFill>
                  <a:schemeClr val="bg1"/>
                </a:solidFill>
              </a:rPr>
              <a:t>点击此处更换文本</a:t>
            </a:r>
            <a:r>
              <a:rPr lang="en-US" altLang="zh-CN" sz="1600" dirty="0">
                <a:solidFill>
                  <a:schemeClr val="bg1"/>
                </a:solidFill>
              </a:rPr>
              <a:t>699pic.com</a:t>
            </a:r>
            <a:r>
              <a:rPr lang="zh-CN" altLang="en-US" sz="1600" dirty="0">
                <a:solidFill>
                  <a:schemeClr val="bg1"/>
                </a:solidFill>
              </a:rPr>
              <a:t>点击此处更换文本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99915" y="3957955"/>
            <a:ext cx="526923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PART 03</a:t>
            </a:r>
            <a:endParaRPr lang="en-US" altLang="zh-CN" sz="6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df1ef63c-9c05-47ab-b58b-a95ace167dad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076599" y="1432222"/>
            <a:ext cx="10038807" cy="4781169"/>
            <a:chOff x="1076599" y="1432222"/>
            <a:chExt cx="10038807" cy="4781169"/>
          </a:xfrm>
        </p:grpSpPr>
        <p:grpSp>
          <p:nvGrpSpPr>
            <p:cNvPr id="22" name="ï$1iḓé"/>
            <p:cNvGrpSpPr/>
            <p:nvPr/>
          </p:nvGrpSpPr>
          <p:grpSpPr>
            <a:xfrm>
              <a:off x="1076599" y="1432222"/>
              <a:ext cx="10038807" cy="4781169"/>
              <a:chOff x="1076599" y="1432222"/>
              <a:chExt cx="10038807" cy="4781169"/>
            </a:xfrm>
          </p:grpSpPr>
          <p:sp>
            <p:nvSpPr>
              <p:cNvPr id="32" name="îṩḻiḑe"/>
              <p:cNvSpPr/>
              <p:nvPr/>
            </p:nvSpPr>
            <p:spPr>
              <a:xfrm>
                <a:off x="1076599" y="2375074"/>
                <a:ext cx="10038807" cy="38383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600" extrusionOk="0">
                    <a:moveTo>
                      <a:pt x="21275" y="20167"/>
                    </a:moveTo>
                    <a:lnTo>
                      <a:pt x="21371" y="20172"/>
                    </a:lnTo>
                    <a:lnTo>
                      <a:pt x="21371" y="19863"/>
                    </a:lnTo>
                    <a:lnTo>
                      <a:pt x="21275" y="19872"/>
                    </a:lnTo>
                    <a:lnTo>
                      <a:pt x="21276" y="19626"/>
                    </a:lnTo>
                    <a:lnTo>
                      <a:pt x="21186" y="19621"/>
                    </a:lnTo>
                    <a:lnTo>
                      <a:pt x="21186" y="18998"/>
                    </a:lnTo>
                    <a:lnTo>
                      <a:pt x="21129" y="18987"/>
                    </a:lnTo>
                    <a:lnTo>
                      <a:pt x="21124" y="18815"/>
                    </a:lnTo>
                    <a:lnTo>
                      <a:pt x="20973" y="18723"/>
                    </a:lnTo>
                    <a:lnTo>
                      <a:pt x="20979" y="18552"/>
                    </a:lnTo>
                    <a:lnTo>
                      <a:pt x="21063" y="18556"/>
                    </a:lnTo>
                    <a:lnTo>
                      <a:pt x="21065" y="18442"/>
                    </a:lnTo>
                    <a:lnTo>
                      <a:pt x="21122" y="18390"/>
                    </a:lnTo>
                    <a:lnTo>
                      <a:pt x="21135" y="18246"/>
                    </a:lnTo>
                    <a:lnTo>
                      <a:pt x="21188" y="18207"/>
                    </a:lnTo>
                    <a:lnTo>
                      <a:pt x="21146" y="17151"/>
                    </a:lnTo>
                    <a:cubicBezTo>
                      <a:pt x="21146" y="17151"/>
                      <a:pt x="21339" y="16560"/>
                      <a:pt x="21333" y="16560"/>
                    </a:cubicBezTo>
                    <a:cubicBezTo>
                      <a:pt x="21326" y="16560"/>
                      <a:pt x="21216" y="16193"/>
                      <a:pt x="21216" y="16193"/>
                    </a:cubicBezTo>
                    <a:lnTo>
                      <a:pt x="21109" y="16422"/>
                    </a:lnTo>
                    <a:lnTo>
                      <a:pt x="20991" y="15822"/>
                    </a:lnTo>
                    <a:lnTo>
                      <a:pt x="20885" y="15822"/>
                    </a:lnTo>
                    <a:lnTo>
                      <a:pt x="20809" y="15556"/>
                    </a:lnTo>
                    <a:lnTo>
                      <a:pt x="20871" y="15378"/>
                    </a:lnTo>
                    <a:lnTo>
                      <a:pt x="20877" y="15108"/>
                    </a:lnTo>
                    <a:lnTo>
                      <a:pt x="20989" y="15068"/>
                    </a:lnTo>
                    <a:lnTo>
                      <a:pt x="20886" y="14988"/>
                    </a:lnTo>
                    <a:lnTo>
                      <a:pt x="20989" y="14827"/>
                    </a:lnTo>
                    <a:lnTo>
                      <a:pt x="20856" y="14816"/>
                    </a:lnTo>
                    <a:lnTo>
                      <a:pt x="20932" y="14580"/>
                    </a:lnTo>
                    <a:lnTo>
                      <a:pt x="20807" y="14747"/>
                    </a:lnTo>
                    <a:lnTo>
                      <a:pt x="20796" y="14448"/>
                    </a:lnTo>
                    <a:lnTo>
                      <a:pt x="20744" y="14730"/>
                    </a:lnTo>
                    <a:lnTo>
                      <a:pt x="20709" y="14724"/>
                    </a:lnTo>
                    <a:lnTo>
                      <a:pt x="20634" y="14563"/>
                    </a:lnTo>
                    <a:lnTo>
                      <a:pt x="20671" y="14844"/>
                    </a:lnTo>
                    <a:lnTo>
                      <a:pt x="20592" y="14816"/>
                    </a:lnTo>
                    <a:lnTo>
                      <a:pt x="20592" y="14607"/>
                    </a:lnTo>
                    <a:lnTo>
                      <a:pt x="20573" y="14580"/>
                    </a:lnTo>
                    <a:lnTo>
                      <a:pt x="20566" y="13817"/>
                    </a:lnTo>
                    <a:lnTo>
                      <a:pt x="20517" y="13637"/>
                    </a:lnTo>
                    <a:lnTo>
                      <a:pt x="20518" y="13599"/>
                    </a:lnTo>
                    <a:lnTo>
                      <a:pt x="20608" y="13594"/>
                    </a:lnTo>
                    <a:lnTo>
                      <a:pt x="20608" y="13381"/>
                    </a:lnTo>
                    <a:lnTo>
                      <a:pt x="20586" y="13307"/>
                    </a:lnTo>
                    <a:lnTo>
                      <a:pt x="20520" y="13295"/>
                    </a:lnTo>
                    <a:lnTo>
                      <a:pt x="20513" y="13233"/>
                    </a:lnTo>
                    <a:lnTo>
                      <a:pt x="20586" y="13209"/>
                    </a:lnTo>
                    <a:lnTo>
                      <a:pt x="20586" y="13037"/>
                    </a:lnTo>
                    <a:lnTo>
                      <a:pt x="20562" y="12937"/>
                    </a:lnTo>
                    <a:lnTo>
                      <a:pt x="20559" y="12853"/>
                    </a:lnTo>
                    <a:lnTo>
                      <a:pt x="20533" y="12773"/>
                    </a:lnTo>
                    <a:lnTo>
                      <a:pt x="20571" y="12567"/>
                    </a:lnTo>
                    <a:lnTo>
                      <a:pt x="20571" y="12417"/>
                    </a:lnTo>
                    <a:lnTo>
                      <a:pt x="20419" y="12937"/>
                    </a:lnTo>
                    <a:lnTo>
                      <a:pt x="20419" y="13152"/>
                    </a:lnTo>
                    <a:lnTo>
                      <a:pt x="20445" y="13233"/>
                    </a:lnTo>
                    <a:lnTo>
                      <a:pt x="20452" y="13284"/>
                    </a:lnTo>
                    <a:lnTo>
                      <a:pt x="20426" y="13284"/>
                    </a:lnTo>
                    <a:lnTo>
                      <a:pt x="20399" y="13376"/>
                    </a:lnTo>
                    <a:lnTo>
                      <a:pt x="20399" y="13605"/>
                    </a:lnTo>
                    <a:lnTo>
                      <a:pt x="20439" y="13662"/>
                    </a:lnTo>
                    <a:lnTo>
                      <a:pt x="20439" y="13928"/>
                    </a:lnTo>
                    <a:lnTo>
                      <a:pt x="20489" y="13928"/>
                    </a:lnTo>
                    <a:lnTo>
                      <a:pt x="20489" y="14195"/>
                    </a:lnTo>
                    <a:lnTo>
                      <a:pt x="20408" y="15163"/>
                    </a:lnTo>
                    <a:lnTo>
                      <a:pt x="20408" y="15548"/>
                    </a:lnTo>
                    <a:lnTo>
                      <a:pt x="20455" y="15649"/>
                    </a:lnTo>
                    <a:lnTo>
                      <a:pt x="20455" y="16075"/>
                    </a:lnTo>
                    <a:lnTo>
                      <a:pt x="20494" y="16295"/>
                    </a:lnTo>
                    <a:lnTo>
                      <a:pt x="20455" y="16865"/>
                    </a:lnTo>
                    <a:lnTo>
                      <a:pt x="20455" y="17088"/>
                    </a:lnTo>
                    <a:lnTo>
                      <a:pt x="20499" y="17088"/>
                    </a:lnTo>
                    <a:lnTo>
                      <a:pt x="20507" y="17194"/>
                    </a:lnTo>
                    <a:lnTo>
                      <a:pt x="20501" y="17655"/>
                    </a:lnTo>
                    <a:lnTo>
                      <a:pt x="20536" y="17655"/>
                    </a:lnTo>
                    <a:lnTo>
                      <a:pt x="20537" y="18162"/>
                    </a:lnTo>
                    <a:lnTo>
                      <a:pt x="20501" y="18526"/>
                    </a:lnTo>
                    <a:lnTo>
                      <a:pt x="20501" y="19589"/>
                    </a:lnTo>
                    <a:lnTo>
                      <a:pt x="20426" y="19585"/>
                    </a:lnTo>
                    <a:lnTo>
                      <a:pt x="20426" y="19866"/>
                    </a:lnTo>
                    <a:lnTo>
                      <a:pt x="20319" y="19863"/>
                    </a:lnTo>
                    <a:lnTo>
                      <a:pt x="20343" y="20203"/>
                    </a:lnTo>
                    <a:lnTo>
                      <a:pt x="20433" y="20202"/>
                    </a:lnTo>
                    <a:lnTo>
                      <a:pt x="20331" y="20698"/>
                    </a:lnTo>
                    <a:cubicBezTo>
                      <a:pt x="20331" y="20698"/>
                      <a:pt x="20284" y="19801"/>
                      <a:pt x="19894" y="19245"/>
                    </a:cubicBezTo>
                    <a:cubicBezTo>
                      <a:pt x="19858" y="19194"/>
                      <a:pt x="19822" y="19151"/>
                      <a:pt x="19787" y="19113"/>
                    </a:cubicBezTo>
                    <a:cubicBezTo>
                      <a:pt x="19610" y="18541"/>
                      <a:pt x="19273" y="18647"/>
                      <a:pt x="19273" y="18647"/>
                    </a:cubicBezTo>
                    <a:lnTo>
                      <a:pt x="19273" y="18189"/>
                    </a:lnTo>
                    <a:lnTo>
                      <a:pt x="19203" y="18246"/>
                    </a:lnTo>
                    <a:cubicBezTo>
                      <a:pt x="19182" y="18051"/>
                      <a:pt x="19144" y="17947"/>
                      <a:pt x="19110" y="17892"/>
                    </a:cubicBezTo>
                    <a:lnTo>
                      <a:pt x="19110" y="14688"/>
                    </a:lnTo>
                    <a:lnTo>
                      <a:pt x="18671" y="14688"/>
                    </a:lnTo>
                    <a:lnTo>
                      <a:pt x="18671" y="17049"/>
                    </a:lnTo>
                    <a:lnTo>
                      <a:pt x="18641" y="17049"/>
                    </a:lnTo>
                    <a:lnTo>
                      <a:pt x="18641" y="18040"/>
                    </a:lnTo>
                    <a:lnTo>
                      <a:pt x="18624" y="18085"/>
                    </a:lnTo>
                    <a:lnTo>
                      <a:pt x="18505" y="18085"/>
                    </a:lnTo>
                    <a:lnTo>
                      <a:pt x="18505" y="8954"/>
                    </a:lnTo>
                    <a:lnTo>
                      <a:pt x="17949" y="8936"/>
                    </a:lnTo>
                    <a:lnTo>
                      <a:pt x="17949" y="16290"/>
                    </a:lnTo>
                    <a:cubicBezTo>
                      <a:pt x="17894" y="16309"/>
                      <a:pt x="17845" y="16358"/>
                      <a:pt x="17804" y="16412"/>
                    </a:cubicBezTo>
                    <a:lnTo>
                      <a:pt x="17804" y="9727"/>
                    </a:lnTo>
                    <a:lnTo>
                      <a:pt x="17395" y="8657"/>
                    </a:lnTo>
                    <a:lnTo>
                      <a:pt x="16904" y="9710"/>
                    </a:lnTo>
                    <a:lnTo>
                      <a:pt x="16910" y="15454"/>
                    </a:lnTo>
                    <a:cubicBezTo>
                      <a:pt x="16837" y="15430"/>
                      <a:pt x="16772" y="15458"/>
                      <a:pt x="16717" y="15511"/>
                    </a:cubicBezTo>
                    <a:lnTo>
                      <a:pt x="16717" y="4678"/>
                    </a:lnTo>
                    <a:lnTo>
                      <a:pt x="16442" y="4669"/>
                    </a:lnTo>
                    <a:lnTo>
                      <a:pt x="16437" y="4521"/>
                    </a:lnTo>
                    <a:lnTo>
                      <a:pt x="16651" y="4525"/>
                    </a:lnTo>
                    <a:lnTo>
                      <a:pt x="16717" y="4446"/>
                    </a:lnTo>
                    <a:lnTo>
                      <a:pt x="16717" y="4322"/>
                    </a:lnTo>
                    <a:lnTo>
                      <a:pt x="16664" y="4211"/>
                    </a:lnTo>
                    <a:lnTo>
                      <a:pt x="16432" y="4199"/>
                    </a:lnTo>
                    <a:lnTo>
                      <a:pt x="16394" y="0"/>
                    </a:lnTo>
                    <a:lnTo>
                      <a:pt x="16354" y="4200"/>
                    </a:lnTo>
                    <a:lnTo>
                      <a:pt x="16110" y="4200"/>
                    </a:lnTo>
                    <a:lnTo>
                      <a:pt x="16058" y="4298"/>
                    </a:lnTo>
                    <a:lnTo>
                      <a:pt x="16063" y="4446"/>
                    </a:lnTo>
                    <a:lnTo>
                      <a:pt x="16120" y="4521"/>
                    </a:lnTo>
                    <a:lnTo>
                      <a:pt x="16354" y="4521"/>
                    </a:lnTo>
                    <a:lnTo>
                      <a:pt x="16354" y="4640"/>
                    </a:lnTo>
                    <a:lnTo>
                      <a:pt x="16039" y="4640"/>
                    </a:lnTo>
                    <a:lnTo>
                      <a:pt x="16039" y="15053"/>
                    </a:lnTo>
                    <a:lnTo>
                      <a:pt x="15922" y="14792"/>
                    </a:lnTo>
                    <a:lnTo>
                      <a:pt x="15733" y="15349"/>
                    </a:lnTo>
                    <a:lnTo>
                      <a:pt x="15733" y="16029"/>
                    </a:lnTo>
                    <a:lnTo>
                      <a:pt x="15674" y="16029"/>
                    </a:lnTo>
                    <a:lnTo>
                      <a:pt x="15674" y="17637"/>
                    </a:lnTo>
                    <a:lnTo>
                      <a:pt x="15615" y="17637"/>
                    </a:lnTo>
                    <a:lnTo>
                      <a:pt x="15615" y="18358"/>
                    </a:lnTo>
                    <a:lnTo>
                      <a:pt x="15488" y="18358"/>
                    </a:lnTo>
                    <a:lnTo>
                      <a:pt x="15488" y="14607"/>
                    </a:lnTo>
                    <a:lnTo>
                      <a:pt x="15355" y="14607"/>
                    </a:lnTo>
                    <a:lnTo>
                      <a:pt x="15355" y="13457"/>
                    </a:lnTo>
                    <a:lnTo>
                      <a:pt x="15098" y="13457"/>
                    </a:lnTo>
                    <a:lnTo>
                      <a:pt x="15098" y="14607"/>
                    </a:lnTo>
                    <a:lnTo>
                      <a:pt x="15065" y="14607"/>
                    </a:lnTo>
                    <a:lnTo>
                      <a:pt x="15065" y="15641"/>
                    </a:lnTo>
                    <a:lnTo>
                      <a:pt x="14664" y="15641"/>
                    </a:lnTo>
                    <a:lnTo>
                      <a:pt x="14664" y="15811"/>
                    </a:lnTo>
                    <a:cubicBezTo>
                      <a:pt x="14609" y="15809"/>
                      <a:pt x="14575" y="15808"/>
                      <a:pt x="14575" y="15808"/>
                    </a:cubicBezTo>
                    <a:lnTo>
                      <a:pt x="14575" y="15866"/>
                    </a:lnTo>
                    <a:lnTo>
                      <a:pt x="14539" y="15866"/>
                    </a:lnTo>
                    <a:lnTo>
                      <a:pt x="14539" y="15105"/>
                    </a:lnTo>
                    <a:lnTo>
                      <a:pt x="14467" y="15105"/>
                    </a:lnTo>
                    <a:lnTo>
                      <a:pt x="14467" y="14747"/>
                    </a:lnTo>
                    <a:lnTo>
                      <a:pt x="13960" y="14747"/>
                    </a:lnTo>
                    <a:lnTo>
                      <a:pt x="13960" y="16503"/>
                    </a:lnTo>
                    <a:lnTo>
                      <a:pt x="13775" y="16503"/>
                    </a:lnTo>
                    <a:lnTo>
                      <a:pt x="13775" y="17915"/>
                    </a:lnTo>
                    <a:lnTo>
                      <a:pt x="13683" y="17915"/>
                    </a:lnTo>
                    <a:lnTo>
                      <a:pt x="13683" y="17659"/>
                    </a:lnTo>
                    <a:lnTo>
                      <a:pt x="13526" y="17659"/>
                    </a:lnTo>
                    <a:lnTo>
                      <a:pt x="13526" y="17491"/>
                    </a:lnTo>
                    <a:lnTo>
                      <a:pt x="13453" y="17491"/>
                    </a:lnTo>
                    <a:lnTo>
                      <a:pt x="13453" y="17250"/>
                    </a:lnTo>
                    <a:lnTo>
                      <a:pt x="13361" y="17250"/>
                    </a:lnTo>
                    <a:lnTo>
                      <a:pt x="13361" y="17915"/>
                    </a:lnTo>
                    <a:lnTo>
                      <a:pt x="13298" y="17915"/>
                    </a:lnTo>
                    <a:lnTo>
                      <a:pt x="13298" y="16678"/>
                    </a:lnTo>
                    <a:lnTo>
                      <a:pt x="13168" y="14607"/>
                    </a:lnTo>
                    <a:lnTo>
                      <a:pt x="13038" y="16678"/>
                    </a:lnTo>
                    <a:lnTo>
                      <a:pt x="13038" y="17853"/>
                    </a:lnTo>
                    <a:lnTo>
                      <a:pt x="12993" y="17883"/>
                    </a:lnTo>
                    <a:lnTo>
                      <a:pt x="12993" y="14162"/>
                    </a:lnTo>
                    <a:lnTo>
                      <a:pt x="12316" y="14162"/>
                    </a:lnTo>
                    <a:lnTo>
                      <a:pt x="12316" y="14913"/>
                    </a:lnTo>
                    <a:lnTo>
                      <a:pt x="12219" y="14913"/>
                    </a:lnTo>
                    <a:lnTo>
                      <a:pt x="12219" y="16416"/>
                    </a:lnTo>
                    <a:lnTo>
                      <a:pt x="12189" y="16416"/>
                    </a:lnTo>
                    <a:lnTo>
                      <a:pt x="12139" y="15808"/>
                    </a:lnTo>
                    <a:lnTo>
                      <a:pt x="12076" y="16416"/>
                    </a:lnTo>
                    <a:lnTo>
                      <a:pt x="11906" y="16416"/>
                    </a:lnTo>
                    <a:lnTo>
                      <a:pt x="11906" y="15033"/>
                    </a:lnTo>
                    <a:lnTo>
                      <a:pt x="11777" y="15033"/>
                    </a:lnTo>
                    <a:lnTo>
                      <a:pt x="11777" y="15322"/>
                    </a:lnTo>
                    <a:lnTo>
                      <a:pt x="11408" y="15322"/>
                    </a:lnTo>
                    <a:lnTo>
                      <a:pt x="11408" y="15105"/>
                    </a:lnTo>
                    <a:lnTo>
                      <a:pt x="11233" y="15105"/>
                    </a:lnTo>
                    <a:lnTo>
                      <a:pt x="11233" y="15419"/>
                    </a:lnTo>
                    <a:lnTo>
                      <a:pt x="11104" y="15419"/>
                    </a:lnTo>
                    <a:lnTo>
                      <a:pt x="11104" y="15178"/>
                    </a:lnTo>
                    <a:lnTo>
                      <a:pt x="10966" y="15178"/>
                    </a:lnTo>
                    <a:lnTo>
                      <a:pt x="10966" y="16431"/>
                    </a:lnTo>
                    <a:cubicBezTo>
                      <a:pt x="10898" y="16438"/>
                      <a:pt x="10823" y="16442"/>
                      <a:pt x="10804" y="16428"/>
                    </a:cubicBezTo>
                    <a:cubicBezTo>
                      <a:pt x="10814" y="16524"/>
                      <a:pt x="10800" y="17190"/>
                      <a:pt x="10800" y="17190"/>
                    </a:cubicBezTo>
                    <a:lnTo>
                      <a:pt x="10698" y="17190"/>
                    </a:lnTo>
                    <a:lnTo>
                      <a:pt x="10698" y="18008"/>
                    </a:lnTo>
                    <a:lnTo>
                      <a:pt x="10615" y="18008"/>
                    </a:lnTo>
                    <a:lnTo>
                      <a:pt x="10615" y="16709"/>
                    </a:lnTo>
                    <a:lnTo>
                      <a:pt x="10520" y="16245"/>
                    </a:lnTo>
                    <a:lnTo>
                      <a:pt x="10426" y="16802"/>
                    </a:lnTo>
                    <a:lnTo>
                      <a:pt x="10426" y="17730"/>
                    </a:lnTo>
                    <a:lnTo>
                      <a:pt x="10356" y="17730"/>
                    </a:lnTo>
                    <a:lnTo>
                      <a:pt x="10356" y="14317"/>
                    </a:lnTo>
                    <a:lnTo>
                      <a:pt x="9869" y="14317"/>
                    </a:lnTo>
                    <a:lnTo>
                      <a:pt x="9869" y="14864"/>
                    </a:lnTo>
                    <a:lnTo>
                      <a:pt x="9815" y="14864"/>
                    </a:lnTo>
                    <a:lnTo>
                      <a:pt x="9815" y="16038"/>
                    </a:lnTo>
                    <a:lnTo>
                      <a:pt x="9640" y="16038"/>
                    </a:lnTo>
                    <a:lnTo>
                      <a:pt x="9640" y="14383"/>
                    </a:lnTo>
                    <a:lnTo>
                      <a:pt x="9329" y="14383"/>
                    </a:lnTo>
                    <a:lnTo>
                      <a:pt x="9329" y="13052"/>
                    </a:lnTo>
                    <a:lnTo>
                      <a:pt x="8935" y="13052"/>
                    </a:lnTo>
                    <a:lnTo>
                      <a:pt x="8935" y="13708"/>
                    </a:lnTo>
                    <a:lnTo>
                      <a:pt x="8553" y="13708"/>
                    </a:lnTo>
                    <a:lnTo>
                      <a:pt x="8553" y="16307"/>
                    </a:lnTo>
                    <a:lnTo>
                      <a:pt x="8517" y="16307"/>
                    </a:lnTo>
                    <a:lnTo>
                      <a:pt x="8517" y="17374"/>
                    </a:lnTo>
                    <a:lnTo>
                      <a:pt x="8481" y="17468"/>
                    </a:lnTo>
                    <a:lnTo>
                      <a:pt x="8481" y="9310"/>
                    </a:lnTo>
                    <a:lnTo>
                      <a:pt x="8409" y="9310"/>
                    </a:lnTo>
                    <a:lnTo>
                      <a:pt x="8409" y="7968"/>
                    </a:lnTo>
                    <a:lnTo>
                      <a:pt x="8336" y="7968"/>
                    </a:lnTo>
                    <a:lnTo>
                      <a:pt x="8336" y="7400"/>
                    </a:lnTo>
                    <a:lnTo>
                      <a:pt x="8264" y="7400"/>
                    </a:lnTo>
                    <a:lnTo>
                      <a:pt x="8264" y="7177"/>
                    </a:lnTo>
                    <a:lnTo>
                      <a:pt x="8185" y="7177"/>
                    </a:lnTo>
                    <a:lnTo>
                      <a:pt x="8185" y="6867"/>
                    </a:lnTo>
                    <a:lnTo>
                      <a:pt x="8119" y="6901"/>
                    </a:lnTo>
                    <a:lnTo>
                      <a:pt x="8119" y="6746"/>
                    </a:lnTo>
                    <a:lnTo>
                      <a:pt x="8080" y="6729"/>
                    </a:lnTo>
                    <a:cubicBezTo>
                      <a:pt x="8080" y="6729"/>
                      <a:pt x="8076" y="5421"/>
                      <a:pt x="8080" y="5181"/>
                    </a:cubicBezTo>
                    <a:cubicBezTo>
                      <a:pt x="8084" y="4911"/>
                      <a:pt x="7975" y="4885"/>
                      <a:pt x="7975" y="4885"/>
                    </a:cubicBezTo>
                    <a:lnTo>
                      <a:pt x="7975" y="4200"/>
                    </a:lnTo>
                    <a:lnTo>
                      <a:pt x="7943" y="4200"/>
                    </a:lnTo>
                    <a:lnTo>
                      <a:pt x="7943" y="4879"/>
                    </a:lnTo>
                    <a:cubicBezTo>
                      <a:pt x="7816" y="4892"/>
                      <a:pt x="7810" y="5146"/>
                      <a:pt x="7810" y="5146"/>
                    </a:cubicBezTo>
                    <a:lnTo>
                      <a:pt x="7810" y="6867"/>
                    </a:lnTo>
                    <a:lnTo>
                      <a:pt x="7711" y="6867"/>
                    </a:lnTo>
                    <a:lnTo>
                      <a:pt x="7711" y="7142"/>
                    </a:lnTo>
                    <a:lnTo>
                      <a:pt x="7632" y="7142"/>
                    </a:lnTo>
                    <a:lnTo>
                      <a:pt x="7632" y="7417"/>
                    </a:lnTo>
                    <a:lnTo>
                      <a:pt x="7553" y="7435"/>
                    </a:lnTo>
                    <a:lnTo>
                      <a:pt x="7553" y="7916"/>
                    </a:lnTo>
                    <a:lnTo>
                      <a:pt x="7494" y="7933"/>
                    </a:lnTo>
                    <a:lnTo>
                      <a:pt x="7494" y="9293"/>
                    </a:lnTo>
                    <a:lnTo>
                      <a:pt x="7455" y="9293"/>
                    </a:lnTo>
                    <a:lnTo>
                      <a:pt x="7455" y="16135"/>
                    </a:lnTo>
                    <a:lnTo>
                      <a:pt x="7394" y="16261"/>
                    </a:lnTo>
                    <a:lnTo>
                      <a:pt x="7394" y="16401"/>
                    </a:lnTo>
                    <a:cubicBezTo>
                      <a:pt x="7390" y="16400"/>
                      <a:pt x="7388" y="16400"/>
                      <a:pt x="7388" y="16400"/>
                    </a:cubicBezTo>
                    <a:lnTo>
                      <a:pt x="7388" y="16792"/>
                    </a:lnTo>
                    <a:lnTo>
                      <a:pt x="7302" y="16792"/>
                    </a:lnTo>
                    <a:lnTo>
                      <a:pt x="7302" y="12937"/>
                    </a:lnTo>
                    <a:lnTo>
                      <a:pt x="6899" y="12937"/>
                    </a:lnTo>
                    <a:lnTo>
                      <a:pt x="6899" y="17081"/>
                    </a:lnTo>
                    <a:lnTo>
                      <a:pt x="6882" y="17081"/>
                    </a:lnTo>
                    <a:lnTo>
                      <a:pt x="6693" y="16586"/>
                    </a:lnTo>
                    <a:lnTo>
                      <a:pt x="6693" y="13660"/>
                    </a:lnTo>
                    <a:lnTo>
                      <a:pt x="6693" y="13226"/>
                    </a:lnTo>
                    <a:lnTo>
                      <a:pt x="6573" y="13226"/>
                    </a:lnTo>
                    <a:lnTo>
                      <a:pt x="6573" y="12937"/>
                    </a:lnTo>
                    <a:lnTo>
                      <a:pt x="6258" y="12937"/>
                    </a:lnTo>
                    <a:lnTo>
                      <a:pt x="6258" y="10991"/>
                    </a:lnTo>
                    <a:lnTo>
                      <a:pt x="5978" y="10991"/>
                    </a:lnTo>
                    <a:lnTo>
                      <a:pt x="5978" y="15008"/>
                    </a:lnTo>
                    <a:lnTo>
                      <a:pt x="5717" y="15008"/>
                    </a:lnTo>
                    <a:lnTo>
                      <a:pt x="5717" y="11614"/>
                    </a:lnTo>
                    <a:lnTo>
                      <a:pt x="5378" y="11614"/>
                    </a:lnTo>
                    <a:lnTo>
                      <a:pt x="5378" y="16792"/>
                    </a:lnTo>
                    <a:lnTo>
                      <a:pt x="5293" y="16792"/>
                    </a:lnTo>
                    <a:lnTo>
                      <a:pt x="5293" y="16479"/>
                    </a:lnTo>
                    <a:lnTo>
                      <a:pt x="5154" y="16496"/>
                    </a:lnTo>
                    <a:lnTo>
                      <a:pt x="5154" y="16060"/>
                    </a:lnTo>
                    <a:lnTo>
                      <a:pt x="5145" y="16060"/>
                    </a:lnTo>
                    <a:lnTo>
                      <a:pt x="5145" y="15780"/>
                    </a:lnTo>
                    <a:lnTo>
                      <a:pt x="5017" y="15780"/>
                    </a:lnTo>
                    <a:lnTo>
                      <a:pt x="5017" y="15539"/>
                    </a:lnTo>
                    <a:lnTo>
                      <a:pt x="4975" y="15539"/>
                    </a:lnTo>
                    <a:lnTo>
                      <a:pt x="4975" y="13244"/>
                    </a:lnTo>
                    <a:lnTo>
                      <a:pt x="4508" y="13244"/>
                    </a:lnTo>
                    <a:lnTo>
                      <a:pt x="4508" y="15346"/>
                    </a:lnTo>
                    <a:lnTo>
                      <a:pt x="4416" y="15346"/>
                    </a:lnTo>
                    <a:lnTo>
                      <a:pt x="4416" y="13244"/>
                    </a:lnTo>
                    <a:lnTo>
                      <a:pt x="3997" y="13244"/>
                    </a:lnTo>
                    <a:lnTo>
                      <a:pt x="3997" y="14985"/>
                    </a:lnTo>
                    <a:lnTo>
                      <a:pt x="3865" y="14985"/>
                    </a:lnTo>
                    <a:lnTo>
                      <a:pt x="3865" y="15699"/>
                    </a:lnTo>
                    <a:lnTo>
                      <a:pt x="3818" y="15627"/>
                    </a:lnTo>
                    <a:lnTo>
                      <a:pt x="3759" y="15808"/>
                    </a:lnTo>
                    <a:lnTo>
                      <a:pt x="3759" y="16091"/>
                    </a:lnTo>
                    <a:lnTo>
                      <a:pt x="3700" y="16122"/>
                    </a:lnTo>
                    <a:lnTo>
                      <a:pt x="3700" y="17666"/>
                    </a:lnTo>
                    <a:lnTo>
                      <a:pt x="3607" y="17666"/>
                    </a:lnTo>
                    <a:lnTo>
                      <a:pt x="3607" y="12774"/>
                    </a:lnTo>
                    <a:lnTo>
                      <a:pt x="3567" y="12669"/>
                    </a:lnTo>
                    <a:lnTo>
                      <a:pt x="3567" y="12132"/>
                    </a:lnTo>
                    <a:lnTo>
                      <a:pt x="3487" y="11922"/>
                    </a:lnTo>
                    <a:lnTo>
                      <a:pt x="3487" y="10691"/>
                    </a:lnTo>
                    <a:lnTo>
                      <a:pt x="3375" y="10408"/>
                    </a:lnTo>
                    <a:lnTo>
                      <a:pt x="3375" y="10024"/>
                    </a:lnTo>
                    <a:lnTo>
                      <a:pt x="3357" y="9968"/>
                    </a:lnTo>
                    <a:lnTo>
                      <a:pt x="3357" y="9651"/>
                    </a:lnTo>
                    <a:lnTo>
                      <a:pt x="3327" y="9583"/>
                    </a:lnTo>
                    <a:lnTo>
                      <a:pt x="3327" y="9176"/>
                    </a:lnTo>
                    <a:lnTo>
                      <a:pt x="3284" y="9154"/>
                    </a:lnTo>
                    <a:lnTo>
                      <a:pt x="3284" y="8747"/>
                    </a:lnTo>
                    <a:lnTo>
                      <a:pt x="3267" y="8713"/>
                    </a:lnTo>
                    <a:lnTo>
                      <a:pt x="3267" y="8453"/>
                    </a:lnTo>
                    <a:lnTo>
                      <a:pt x="3241" y="8396"/>
                    </a:lnTo>
                    <a:lnTo>
                      <a:pt x="3241" y="8159"/>
                    </a:lnTo>
                    <a:lnTo>
                      <a:pt x="3206" y="7967"/>
                    </a:lnTo>
                    <a:lnTo>
                      <a:pt x="3205" y="6134"/>
                    </a:lnTo>
                    <a:lnTo>
                      <a:pt x="3205" y="6168"/>
                    </a:lnTo>
                    <a:lnTo>
                      <a:pt x="3189" y="7967"/>
                    </a:lnTo>
                    <a:lnTo>
                      <a:pt x="3167" y="7967"/>
                    </a:lnTo>
                    <a:lnTo>
                      <a:pt x="3167" y="8306"/>
                    </a:lnTo>
                    <a:lnTo>
                      <a:pt x="3105" y="8656"/>
                    </a:lnTo>
                    <a:lnTo>
                      <a:pt x="3105" y="8956"/>
                    </a:lnTo>
                    <a:lnTo>
                      <a:pt x="3038" y="9131"/>
                    </a:lnTo>
                    <a:lnTo>
                      <a:pt x="3038" y="9515"/>
                    </a:lnTo>
                    <a:lnTo>
                      <a:pt x="2993" y="9515"/>
                    </a:lnTo>
                    <a:lnTo>
                      <a:pt x="2993" y="9931"/>
                    </a:lnTo>
                    <a:lnTo>
                      <a:pt x="2962" y="10013"/>
                    </a:lnTo>
                    <a:lnTo>
                      <a:pt x="2962" y="10346"/>
                    </a:lnTo>
                    <a:lnTo>
                      <a:pt x="2938" y="10408"/>
                    </a:lnTo>
                    <a:lnTo>
                      <a:pt x="2938" y="10758"/>
                    </a:lnTo>
                    <a:lnTo>
                      <a:pt x="2913" y="10758"/>
                    </a:lnTo>
                    <a:lnTo>
                      <a:pt x="2913" y="11960"/>
                    </a:lnTo>
                    <a:lnTo>
                      <a:pt x="2849" y="11960"/>
                    </a:lnTo>
                    <a:lnTo>
                      <a:pt x="2849" y="12267"/>
                    </a:lnTo>
                    <a:lnTo>
                      <a:pt x="2774" y="12267"/>
                    </a:lnTo>
                    <a:lnTo>
                      <a:pt x="2774" y="17452"/>
                    </a:lnTo>
                    <a:lnTo>
                      <a:pt x="2683" y="17452"/>
                    </a:lnTo>
                    <a:lnTo>
                      <a:pt x="2683" y="17173"/>
                    </a:lnTo>
                    <a:lnTo>
                      <a:pt x="2631" y="17173"/>
                    </a:lnTo>
                    <a:lnTo>
                      <a:pt x="2631" y="14607"/>
                    </a:lnTo>
                    <a:lnTo>
                      <a:pt x="1785" y="14607"/>
                    </a:lnTo>
                    <a:lnTo>
                      <a:pt x="1785" y="17858"/>
                    </a:lnTo>
                    <a:cubicBezTo>
                      <a:pt x="1719" y="17869"/>
                      <a:pt x="1655" y="17867"/>
                      <a:pt x="1655" y="17822"/>
                    </a:cubicBezTo>
                    <a:lnTo>
                      <a:pt x="1655" y="18310"/>
                    </a:lnTo>
                    <a:lnTo>
                      <a:pt x="1618" y="18406"/>
                    </a:lnTo>
                    <a:lnTo>
                      <a:pt x="1618" y="16792"/>
                    </a:lnTo>
                    <a:lnTo>
                      <a:pt x="1379" y="16792"/>
                    </a:lnTo>
                    <a:lnTo>
                      <a:pt x="1379" y="18472"/>
                    </a:lnTo>
                    <a:lnTo>
                      <a:pt x="1259" y="18472"/>
                    </a:lnTo>
                    <a:lnTo>
                      <a:pt x="1259" y="16383"/>
                    </a:lnTo>
                    <a:lnTo>
                      <a:pt x="697" y="16383"/>
                    </a:lnTo>
                    <a:lnTo>
                      <a:pt x="697" y="19239"/>
                    </a:lnTo>
                    <a:lnTo>
                      <a:pt x="554" y="19239"/>
                    </a:lnTo>
                    <a:lnTo>
                      <a:pt x="554" y="17768"/>
                    </a:lnTo>
                    <a:lnTo>
                      <a:pt x="0" y="17768"/>
                    </a:lnTo>
                    <a:lnTo>
                      <a:pt x="0" y="18808"/>
                    </a:lnTo>
                    <a:lnTo>
                      <a:pt x="0" y="21600"/>
                    </a:lnTo>
                    <a:lnTo>
                      <a:pt x="21596" y="21600"/>
                    </a:lnTo>
                    <a:cubicBezTo>
                      <a:pt x="21600" y="20486"/>
                      <a:pt x="21275" y="20167"/>
                      <a:pt x="21275" y="20167"/>
                    </a:cubicBezTo>
                  </a:path>
                </a:pathLst>
              </a:custGeom>
              <a:solidFill>
                <a:schemeClr val="bg1">
                  <a:lumMod val="85000"/>
                  <a:alpha val="45000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3" name="išļíḋé"/>
              <p:cNvSpPr/>
              <p:nvPr/>
            </p:nvSpPr>
            <p:spPr>
              <a:xfrm>
                <a:off x="6589833" y="3431060"/>
                <a:ext cx="3877672" cy="5072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5121"/>
                    </a:moveTo>
                    <a:lnTo>
                      <a:pt x="21600" y="0"/>
                    </a:lnTo>
                    <a:lnTo>
                      <a:pt x="0" y="21600"/>
                    </a:ln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4" name="ïšḻíḋè"/>
              <p:cNvSpPr/>
              <p:nvPr/>
            </p:nvSpPr>
            <p:spPr>
              <a:xfrm>
                <a:off x="1655028" y="1445351"/>
                <a:ext cx="8787686" cy="31194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04" extrusionOk="0">
                    <a:moveTo>
                      <a:pt x="10802" y="0"/>
                    </a:moveTo>
                    <a:lnTo>
                      <a:pt x="10689" y="9861"/>
                    </a:lnTo>
                    <a:cubicBezTo>
                      <a:pt x="9790" y="10031"/>
                      <a:pt x="9078" y="12108"/>
                      <a:pt x="9078" y="14651"/>
                    </a:cubicBezTo>
                    <a:cubicBezTo>
                      <a:pt x="9078" y="15072"/>
                      <a:pt x="9100" y="15476"/>
                      <a:pt x="9136" y="15865"/>
                    </a:cubicBezTo>
                    <a:lnTo>
                      <a:pt x="0" y="13541"/>
                    </a:lnTo>
                    <a:cubicBezTo>
                      <a:pt x="0" y="13541"/>
                      <a:pt x="2840" y="14774"/>
                      <a:pt x="5036" y="15763"/>
                    </a:cubicBezTo>
                    <a:lnTo>
                      <a:pt x="5036" y="15921"/>
                    </a:lnTo>
                    <a:cubicBezTo>
                      <a:pt x="5036" y="16055"/>
                      <a:pt x="5075" y="16164"/>
                      <a:pt x="5124" y="16164"/>
                    </a:cubicBezTo>
                    <a:cubicBezTo>
                      <a:pt x="5172" y="16164"/>
                      <a:pt x="5211" y="16055"/>
                      <a:pt x="5211" y="15921"/>
                    </a:cubicBezTo>
                    <a:cubicBezTo>
                      <a:pt x="5211" y="15921"/>
                      <a:pt x="5211" y="15878"/>
                      <a:pt x="5211" y="15843"/>
                    </a:cubicBezTo>
                    <a:cubicBezTo>
                      <a:pt x="5738" y="16081"/>
                      <a:pt x="6271" y="16322"/>
                      <a:pt x="6652" y="16502"/>
                    </a:cubicBezTo>
                    <a:cubicBezTo>
                      <a:pt x="6738" y="16542"/>
                      <a:pt x="6816" y="16585"/>
                      <a:pt x="6899" y="16627"/>
                    </a:cubicBezTo>
                    <a:lnTo>
                      <a:pt x="6899" y="16850"/>
                    </a:lnTo>
                    <a:cubicBezTo>
                      <a:pt x="6899" y="17044"/>
                      <a:pt x="6956" y="17202"/>
                      <a:pt x="7026" y="17202"/>
                    </a:cubicBezTo>
                    <a:cubicBezTo>
                      <a:pt x="7096" y="17202"/>
                      <a:pt x="7152" y="17044"/>
                      <a:pt x="7152" y="16850"/>
                    </a:cubicBezTo>
                    <a:cubicBezTo>
                      <a:pt x="7152" y="16850"/>
                      <a:pt x="7152" y="16794"/>
                      <a:pt x="7152" y="16755"/>
                    </a:cubicBezTo>
                    <a:cubicBezTo>
                      <a:pt x="7218" y="16789"/>
                      <a:pt x="7289" y="16823"/>
                      <a:pt x="7353" y="16858"/>
                    </a:cubicBezTo>
                    <a:cubicBezTo>
                      <a:pt x="7052" y="17207"/>
                      <a:pt x="6840" y="18032"/>
                      <a:pt x="6840" y="18991"/>
                    </a:cubicBezTo>
                    <a:cubicBezTo>
                      <a:pt x="6840" y="20265"/>
                      <a:pt x="7214" y="21303"/>
                      <a:pt x="7672" y="21303"/>
                    </a:cubicBezTo>
                    <a:cubicBezTo>
                      <a:pt x="8130" y="21303"/>
                      <a:pt x="8504" y="20265"/>
                      <a:pt x="8504" y="18991"/>
                    </a:cubicBezTo>
                    <a:cubicBezTo>
                      <a:pt x="8504" y="18376"/>
                      <a:pt x="8415" y="17819"/>
                      <a:pt x="8273" y="17404"/>
                    </a:cubicBezTo>
                    <a:cubicBezTo>
                      <a:pt x="8344" y="17450"/>
                      <a:pt x="8418" y="17495"/>
                      <a:pt x="8486" y="17539"/>
                    </a:cubicBezTo>
                    <a:lnTo>
                      <a:pt x="8486" y="17803"/>
                    </a:lnTo>
                    <a:cubicBezTo>
                      <a:pt x="8486" y="18069"/>
                      <a:pt x="8563" y="18285"/>
                      <a:pt x="8659" y="18285"/>
                    </a:cubicBezTo>
                    <a:cubicBezTo>
                      <a:pt x="8755" y="18285"/>
                      <a:pt x="8833" y="18069"/>
                      <a:pt x="8833" y="17803"/>
                    </a:cubicBezTo>
                    <a:cubicBezTo>
                      <a:pt x="8833" y="17803"/>
                      <a:pt x="8833" y="17779"/>
                      <a:pt x="8833" y="17776"/>
                    </a:cubicBezTo>
                    <a:cubicBezTo>
                      <a:pt x="9241" y="18061"/>
                      <a:pt x="9566" y="18313"/>
                      <a:pt x="9765" y="18478"/>
                    </a:cubicBezTo>
                    <a:cubicBezTo>
                      <a:pt x="10055" y="19089"/>
                      <a:pt x="10416" y="19457"/>
                      <a:pt x="10808" y="19457"/>
                    </a:cubicBezTo>
                    <a:cubicBezTo>
                      <a:pt x="11203" y="19457"/>
                      <a:pt x="11566" y="19084"/>
                      <a:pt x="11857" y="18465"/>
                    </a:cubicBezTo>
                    <a:cubicBezTo>
                      <a:pt x="12098" y="18266"/>
                      <a:pt x="12499" y="17952"/>
                      <a:pt x="13026" y="17599"/>
                    </a:cubicBezTo>
                    <a:cubicBezTo>
                      <a:pt x="13026" y="17700"/>
                      <a:pt x="13026" y="17803"/>
                      <a:pt x="13026" y="17803"/>
                    </a:cubicBezTo>
                    <a:cubicBezTo>
                      <a:pt x="13026" y="18069"/>
                      <a:pt x="13103" y="18285"/>
                      <a:pt x="13199" y="18285"/>
                    </a:cubicBezTo>
                    <a:cubicBezTo>
                      <a:pt x="13295" y="18285"/>
                      <a:pt x="13373" y="18069"/>
                      <a:pt x="13373" y="17803"/>
                    </a:cubicBezTo>
                    <a:lnTo>
                      <a:pt x="13373" y="17377"/>
                    </a:lnTo>
                    <a:cubicBezTo>
                      <a:pt x="13466" y="17318"/>
                      <a:pt x="13555" y="17261"/>
                      <a:pt x="13653" y="17202"/>
                    </a:cubicBezTo>
                    <a:cubicBezTo>
                      <a:pt x="13539" y="17457"/>
                      <a:pt x="13447" y="17792"/>
                      <a:pt x="13393" y="18200"/>
                    </a:cubicBezTo>
                    <a:cubicBezTo>
                      <a:pt x="13236" y="19396"/>
                      <a:pt x="13459" y="20727"/>
                      <a:pt x="13890" y="21164"/>
                    </a:cubicBezTo>
                    <a:cubicBezTo>
                      <a:pt x="14320" y="21600"/>
                      <a:pt x="14799" y="20981"/>
                      <a:pt x="14956" y="19784"/>
                    </a:cubicBezTo>
                    <a:cubicBezTo>
                      <a:pt x="15113" y="18588"/>
                      <a:pt x="14890" y="17257"/>
                      <a:pt x="14460" y="16821"/>
                    </a:cubicBezTo>
                    <a:cubicBezTo>
                      <a:pt x="14443" y="16804"/>
                      <a:pt x="14427" y="16791"/>
                      <a:pt x="14411" y="16778"/>
                    </a:cubicBezTo>
                    <a:cubicBezTo>
                      <a:pt x="14508" y="16726"/>
                      <a:pt x="14609" y="16676"/>
                      <a:pt x="14711" y="16626"/>
                    </a:cubicBezTo>
                    <a:cubicBezTo>
                      <a:pt x="14711" y="16725"/>
                      <a:pt x="14711" y="16850"/>
                      <a:pt x="14711" y="16850"/>
                    </a:cubicBezTo>
                    <a:cubicBezTo>
                      <a:pt x="14711" y="17044"/>
                      <a:pt x="14767" y="17202"/>
                      <a:pt x="14837" y="17202"/>
                    </a:cubicBezTo>
                    <a:cubicBezTo>
                      <a:pt x="14907" y="17202"/>
                      <a:pt x="14963" y="17044"/>
                      <a:pt x="14963" y="16850"/>
                    </a:cubicBezTo>
                    <a:lnTo>
                      <a:pt x="14963" y="16514"/>
                    </a:lnTo>
                    <a:lnTo>
                      <a:pt x="14929" y="16514"/>
                    </a:lnTo>
                    <a:cubicBezTo>
                      <a:pt x="14937" y="16510"/>
                      <a:pt x="14945" y="16506"/>
                      <a:pt x="14954" y="16502"/>
                    </a:cubicBezTo>
                    <a:cubicBezTo>
                      <a:pt x="15398" y="16292"/>
                      <a:pt x="16003" y="16018"/>
                      <a:pt x="16634" y="15734"/>
                    </a:cubicBezTo>
                    <a:cubicBezTo>
                      <a:pt x="16634" y="15793"/>
                      <a:pt x="16634" y="15921"/>
                      <a:pt x="16634" y="15921"/>
                    </a:cubicBezTo>
                    <a:cubicBezTo>
                      <a:pt x="16634" y="16055"/>
                      <a:pt x="16673" y="16164"/>
                      <a:pt x="16721" y="16164"/>
                    </a:cubicBezTo>
                    <a:cubicBezTo>
                      <a:pt x="16770" y="16164"/>
                      <a:pt x="16809" y="16055"/>
                      <a:pt x="16809" y="15921"/>
                    </a:cubicBezTo>
                    <a:lnTo>
                      <a:pt x="16809" y="15689"/>
                    </a:lnTo>
                    <a:lnTo>
                      <a:pt x="16733" y="15689"/>
                    </a:lnTo>
                    <a:cubicBezTo>
                      <a:pt x="18899" y="14716"/>
                      <a:pt x="21592" y="13546"/>
                      <a:pt x="21600" y="13542"/>
                    </a:cubicBezTo>
                    <a:lnTo>
                      <a:pt x="12480" y="15862"/>
                    </a:lnTo>
                    <a:cubicBezTo>
                      <a:pt x="12516" y="15475"/>
                      <a:pt x="12538" y="15071"/>
                      <a:pt x="12538" y="14651"/>
                    </a:cubicBezTo>
                    <a:cubicBezTo>
                      <a:pt x="12538" y="12097"/>
                      <a:pt x="11820" y="10014"/>
                      <a:pt x="10915" y="9859"/>
                    </a:cubicBezTo>
                    <a:lnTo>
                      <a:pt x="10802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grpSp>
            <p:nvGrpSpPr>
              <p:cNvPr id="35" name="îŝ1ïḑe"/>
              <p:cNvGrpSpPr/>
              <p:nvPr/>
            </p:nvGrpSpPr>
            <p:grpSpPr>
              <a:xfrm>
                <a:off x="6385642" y="3441816"/>
                <a:ext cx="4071630" cy="1071768"/>
                <a:chOff x="0" y="0"/>
                <a:chExt cx="9039225" cy="2379378"/>
              </a:xfrm>
            </p:grpSpPr>
            <p:sp>
              <p:nvSpPr>
                <p:cNvPr id="47" name="íṥḻîde"/>
                <p:cNvSpPr/>
                <p:nvPr/>
              </p:nvSpPr>
              <p:spPr>
                <a:xfrm>
                  <a:off x="0" y="0"/>
                  <a:ext cx="9039225" cy="16724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cubicBezTo>
                        <a:pt x="21600" y="0"/>
                        <a:pt x="1007" y="12001"/>
                        <a:pt x="220" y="13091"/>
                      </a:cubicBezTo>
                      <a:cubicBezTo>
                        <a:pt x="220" y="13091"/>
                        <a:pt x="0" y="21600"/>
                        <a:pt x="0" y="21600"/>
                      </a:cubicBezTo>
                      <a:cubicBezTo>
                        <a:pt x="0" y="21600"/>
                        <a:pt x="1161" y="19547"/>
                        <a:pt x="3080" y="17048"/>
                      </a:cubicBezTo>
                      <a:cubicBezTo>
                        <a:pt x="3080" y="17464"/>
                        <a:pt x="3080" y="17894"/>
                        <a:pt x="3080" y="17894"/>
                      </a:cubicBezTo>
                      <a:cubicBezTo>
                        <a:pt x="3080" y="19014"/>
                        <a:pt x="3249" y="19924"/>
                        <a:pt x="3456" y="19924"/>
                      </a:cubicBezTo>
                      <a:cubicBezTo>
                        <a:pt x="3663" y="19924"/>
                        <a:pt x="3831" y="19014"/>
                        <a:pt x="3831" y="17894"/>
                      </a:cubicBezTo>
                      <a:lnTo>
                        <a:pt x="3831" y="16115"/>
                      </a:lnTo>
                      <a:cubicBezTo>
                        <a:pt x="4687" y="15062"/>
                        <a:pt x="5654" y="13981"/>
                        <a:pt x="6718" y="12953"/>
                      </a:cubicBezTo>
                      <a:cubicBezTo>
                        <a:pt x="6718" y="13370"/>
                        <a:pt x="6718" y="13896"/>
                        <a:pt x="6718" y="13896"/>
                      </a:cubicBezTo>
                      <a:cubicBezTo>
                        <a:pt x="6718" y="14710"/>
                        <a:pt x="6840" y="15372"/>
                        <a:pt x="6990" y="15372"/>
                      </a:cubicBezTo>
                      <a:cubicBezTo>
                        <a:pt x="7141" y="15372"/>
                        <a:pt x="7264" y="14710"/>
                        <a:pt x="7264" y="13896"/>
                      </a:cubicBezTo>
                      <a:lnTo>
                        <a:pt x="7264" y="12491"/>
                      </a:lnTo>
                      <a:lnTo>
                        <a:pt x="7185" y="12491"/>
                      </a:lnTo>
                      <a:cubicBezTo>
                        <a:pt x="7205" y="12473"/>
                        <a:pt x="7222" y="12453"/>
                        <a:pt x="7242" y="12435"/>
                      </a:cubicBezTo>
                      <a:cubicBezTo>
                        <a:pt x="8200" y="11556"/>
                        <a:pt x="9507" y="10402"/>
                        <a:pt x="10868" y="9211"/>
                      </a:cubicBezTo>
                      <a:cubicBezTo>
                        <a:pt x="10868" y="9457"/>
                        <a:pt x="10868" y="9995"/>
                        <a:pt x="10868" y="9995"/>
                      </a:cubicBezTo>
                      <a:cubicBezTo>
                        <a:pt x="10868" y="10559"/>
                        <a:pt x="10953" y="11015"/>
                        <a:pt x="11057" y="11015"/>
                      </a:cubicBezTo>
                      <a:cubicBezTo>
                        <a:pt x="11161" y="11015"/>
                        <a:pt x="11247" y="10559"/>
                        <a:pt x="11247" y="9995"/>
                      </a:cubicBezTo>
                      <a:lnTo>
                        <a:pt x="11247" y="9021"/>
                      </a:lnTo>
                      <a:lnTo>
                        <a:pt x="11085" y="9021"/>
                      </a:lnTo>
                      <a:cubicBezTo>
                        <a:pt x="15766" y="4930"/>
                        <a:pt x="21600" y="0"/>
                        <a:pt x="21600" y="0"/>
                      </a:cubicBezTo>
                      <a:close/>
                    </a:path>
                  </a:pathLst>
                </a:custGeom>
                <a:solidFill>
                  <a:srgbClr val="77849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48" name="îşḻíḑè"/>
                <p:cNvSpPr/>
                <p:nvPr/>
              </p:nvSpPr>
              <p:spPr>
                <a:xfrm>
                  <a:off x="1718978" y="1164021"/>
                  <a:ext cx="1215341" cy="121535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5" y="21600"/>
                      </a:moveTo>
                      <a:cubicBezTo>
                        <a:pt x="16746" y="21600"/>
                        <a:pt x="21600" y="16744"/>
                        <a:pt x="21600" y="10798"/>
                      </a:cubicBezTo>
                      <a:cubicBezTo>
                        <a:pt x="21600" y="4853"/>
                        <a:pt x="16746" y="0"/>
                        <a:pt x="10805" y="0"/>
                      </a:cubicBezTo>
                      <a:cubicBezTo>
                        <a:pt x="4854" y="0"/>
                        <a:pt x="0" y="4853"/>
                        <a:pt x="0" y="10798"/>
                      </a:cubicBezTo>
                      <a:cubicBezTo>
                        <a:pt x="0" y="16744"/>
                        <a:pt x="4854" y="21600"/>
                        <a:pt x="10805" y="21600"/>
                      </a:cubicBezTo>
                      <a:close/>
                    </a:path>
                  </a:pathLst>
                </a:custGeom>
                <a:solidFill>
                  <a:srgbClr val="77849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</a:p>
              </p:txBody>
            </p:sp>
          </p:grpSp>
          <p:grpSp>
            <p:nvGrpSpPr>
              <p:cNvPr id="36" name="îṩḻîḑe"/>
              <p:cNvGrpSpPr/>
              <p:nvPr/>
            </p:nvGrpSpPr>
            <p:grpSpPr>
              <a:xfrm>
                <a:off x="1660822" y="3421176"/>
                <a:ext cx="4071452" cy="1071766"/>
                <a:chOff x="111" y="-1"/>
                <a:chExt cx="9038829" cy="2379379"/>
              </a:xfrm>
            </p:grpSpPr>
            <p:sp>
              <p:nvSpPr>
                <p:cNvPr id="45" name="iSḻîḍè"/>
                <p:cNvSpPr/>
                <p:nvPr/>
              </p:nvSpPr>
              <p:spPr>
                <a:xfrm>
                  <a:off x="111" y="-1"/>
                  <a:ext cx="9038829" cy="167243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0" y="0"/>
                        <a:pt x="6128" y="5181"/>
                        <a:pt x="10869" y="9334"/>
                      </a:cubicBezTo>
                      <a:lnTo>
                        <a:pt x="10869" y="9995"/>
                      </a:lnTo>
                      <a:cubicBezTo>
                        <a:pt x="10869" y="10559"/>
                        <a:pt x="10953" y="11015"/>
                        <a:pt x="11057" y="11015"/>
                      </a:cubicBezTo>
                      <a:cubicBezTo>
                        <a:pt x="11162" y="11015"/>
                        <a:pt x="11246" y="10559"/>
                        <a:pt x="11246" y="9995"/>
                      </a:cubicBezTo>
                      <a:cubicBezTo>
                        <a:pt x="11246" y="9995"/>
                        <a:pt x="11246" y="9816"/>
                        <a:pt x="11246" y="9672"/>
                      </a:cubicBezTo>
                      <a:cubicBezTo>
                        <a:pt x="12384" y="10672"/>
                        <a:pt x="13535" y="11681"/>
                        <a:pt x="14358" y="12435"/>
                      </a:cubicBezTo>
                      <a:cubicBezTo>
                        <a:pt x="14543" y="12605"/>
                        <a:pt x="14711" y="12789"/>
                        <a:pt x="14891" y="12963"/>
                      </a:cubicBezTo>
                      <a:lnTo>
                        <a:pt x="14891" y="13896"/>
                      </a:lnTo>
                      <a:cubicBezTo>
                        <a:pt x="14891" y="14710"/>
                        <a:pt x="15013" y="15372"/>
                        <a:pt x="15164" y="15372"/>
                      </a:cubicBezTo>
                      <a:cubicBezTo>
                        <a:pt x="15315" y="15372"/>
                        <a:pt x="15436" y="14710"/>
                        <a:pt x="15436" y="13896"/>
                      </a:cubicBezTo>
                      <a:cubicBezTo>
                        <a:pt x="15436" y="13896"/>
                        <a:pt x="15436" y="13661"/>
                        <a:pt x="15436" y="13501"/>
                      </a:cubicBezTo>
                      <a:cubicBezTo>
                        <a:pt x="16508" y="14591"/>
                        <a:pt x="17479" y="15721"/>
                        <a:pt x="18314" y="16792"/>
                      </a:cubicBezTo>
                      <a:lnTo>
                        <a:pt x="18314" y="17894"/>
                      </a:lnTo>
                      <a:cubicBezTo>
                        <a:pt x="18314" y="19014"/>
                        <a:pt x="18482" y="19924"/>
                        <a:pt x="18689" y="19924"/>
                      </a:cubicBezTo>
                      <a:cubicBezTo>
                        <a:pt x="18897" y="19924"/>
                        <a:pt x="19064" y="19014"/>
                        <a:pt x="19064" y="17894"/>
                      </a:cubicBezTo>
                      <a:cubicBezTo>
                        <a:pt x="19064" y="17894"/>
                        <a:pt x="19064" y="17798"/>
                        <a:pt x="19064" y="17786"/>
                      </a:cubicBezTo>
                      <a:cubicBezTo>
                        <a:pt x="20642" y="19932"/>
                        <a:pt x="21600" y="21600"/>
                        <a:pt x="21600" y="21600"/>
                      </a:cubicBezTo>
                      <a:cubicBezTo>
                        <a:pt x="21600" y="21600"/>
                        <a:pt x="21380" y="13091"/>
                        <a:pt x="21380" y="13091"/>
                      </a:cubicBezTo>
                      <a:cubicBezTo>
                        <a:pt x="20593" y="12001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77849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46" name="ísļîḓè"/>
                <p:cNvSpPr/>
                <p:nvPr/>
              </p:nvSpPr>
              <p:spPr>
                <a:xfrm>
                  <a:off x="6320934" y="1164021"/>
                  <a:ext cx="1215350" cy="121535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4" y="21600"/>
                      </a:moveTo>
                      <a:cubicBezTo>
                        <a:pt x="16746" y="21600"/>
                        <a:pt x="21600" y="16744"/>
                        <a:pt x="21600" y="10798"/>
                      </a:cubicBezTo>
                      <a:cubicBezTo>
                        <a:pt x="21600" y="4853"/>
                        <a:pt x="16746" y="0"/>
                        <a:pt x="10804" y="0"/>
                      </a:cubicBezTo>
                      <a:cubicBezTo>
                        <a:pt x="4854" y="0"/>
                        <a:pt x="0" y="4853"/>
                        <a:pt x="0" y="10798"/>
                      </a:cubicBezTo>
                      <a:cubicBezTo>
                        <a:pt x="0" y="16744"/>
                        <a:pt x="4854" y="21600"/>
                        <a:pt x="10804" y="21600"/>
                      </a:cubicBezTo>
                      <a:close/>
                    </a:path>
                  </a:pathLst>
                </a:custGeom>
                <a:solidFill>
                  <a:srgbClr val="77849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</a:p>
              </p:txBody>
            </p:sp>
          </p:grpSp>
          <p:grpSp>
            <p:nvGrpSpPr>
              <p:cNvPr id="37" name="ïŝ1íḓê"/>
              <p:cNvGrpSpPr/>
              <p:nvPr/>
            </p:nvGrpSpPr>
            <p:grpSpPr>
              <a:xfrm>
                <a:off x="5326165" y="1432222"/>
                <a:ext cx="1470992" cy="2880808"/>
                <a:chOff x="-55009" y="0"/>
                <a:chExt cx="3265674" cy="6395534"/>
              </a:xfrm>
            </p:grpSpPr>
            <p:sp>
              <p:nvSpPr>
                <p:cNvPr id="38" name="ïşľîḓê"/>
                <p:cNvSpPr/>
                <p:nvPr/>
              </p:nvSpPr>
              <p:spPr>
                <a:xfrm>
                  <a:off x="-55009" y="3129894"/>
                  <a:ext cx="3265674" cy="326564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9" name="işḻïḑé"/>
                <p:cNvSpPr/>
                <p:nvPr/>
              </p:nvSpPr>
              <p:spPr>
                <a:xfrm>
                  <a:off x="1467645" y="0"/>
                  <a:ext cx="209657" cy="32882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lnTo>
                        <a:pt x="10803" y="0"/>
                      </a:lnTo>
                      <a:lnTo>
                        <a:pt x="21600" y="21600"/>
                      </a:lnTo>
                    </a:path>
                  </a:pathLst>
                </a:custGeom>
                <a:solidFill>
                  <a:srgbClr val="77849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40" name="ïşľïḑé"/>
                <p:cNvSpPr/>
                <p:nvPr/>
              </p:nvSpPr>
              <p:spPr>
                <a:xfrm>
                  <a:off x="1646708" y="4007920"/>
                  <a:ext cx="661731" cy="3287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0"/>
                      </a:lnTo>
                      <a:lnTo>
                        <a:pt x="17227" y="0"/>
                      </a:lnTo>
                      <a:cubicBezTo>
                        <a:pt x="17227" y="0"/>
                        <a:pt x="21600" y="21600"/>
                        <a:pt x="21600" y="21600"/>
                      </a:cubicBezTo>
                      <a:close/>
                    </a:path>
                  </a:pathLst>
                </a:custGeom>
                <a:solidFill>
                  <a:srgbClr val="77849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41" name="iṧlíḋe"/>
                <p:cNvSpPr/>
                <p:nvPr/>
              </p:nvSpPr>
              <p:spPr>
                <a:xfrm>
                  <a:off x="2291336" y="4007920"/>
                  <a:ext cx="446295" cy="38663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2313" y="0"/>
                      </a:moveTo>
                      <a:lnTo>
                        <a:pt x="0" y="0"/>
                      </a:lnTo>
                      <a:lnTo>
                        <a:pt x="9287" y="21600"/>
                      </a:lnTo>
                      <a:lnTo>
                        <a:pt x="21600" y="21600"/>
                      </a:lnTo>
                      <a:cubicBezTo>
                        <a:pt x="21600" y="21600"/>
                        <a:pt x="12313" y="0"/>
                        <a:pt x="12313" y="0"/>
                      </a:cubicBezTo>
                      <a:close/>
                    </a:path>
                  </a:pathLst>
                </a:custGeom>
                <a:solidFill>
                  <a:srgbClr val="77849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42" name="îSļîde"/>
                <p:cNvSpPr/>
                <p:nvPr/>
              </p:nvSpPr>
              <p:spPr>
                <a:xfrm>
                  <a:off x="411171" y="4007920"/>
                  <a:ext cx="446295" cy="38663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9286" y="0"/>
                      </a:moveTo>
                      <a:lnTo>
                        <a:pt x="21600" y="0"/>
                      </a:lnTo>
                      <a:lnTo>
                        <a:pt x="12314" y="21600"/>
                      </a:lnTo>
                      <a:lnTo>
                        <a:pt x="0" y="21600"/>
                      </a:lnTo>
                      <a:cubicBezTo>
                        <a:pt x="0" y="21600"/>
                        <a:pt x="9286" y="0"/>
                        <a:pt x="9286" y="0"/>
                      </a:cubicBezTo>
                      <a:close/>
                    </a:path>
                  </a:pathLst>
                </a:custGeom>
                <a:solidFill>
                  <a:srgbClr val="77849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43" name="ïṣḻîḓe"/>
                <p:cNvSpPr/>
                <p:nvPr/>
              </p:nvSpPr>
              <p:spPr>
                <a:xfrm>
                  <a:off x="894643" y="4007920"/>
                  <a:ext cx="661722" cy="3287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lnTo>
                        <a:pt x="21600" y="21600"/>
                      </a:lnTo>
                      <a:lnTo>
                        <a:pt x="21600" y="0"/>
                      </a:lnTo>
                      <a:lnTo>
                        <a:pt x="4371" y="0"/>
                      </a:lnTo>
                      <a:cubicBezTo>
                        <a:pt x="4371" y="0"/>
                        <a:pt x="0" y="21600"/>
                        <a:pt x="0" y="21600"/>
                      </a:cubicBezTo>
                      <a:close/>
                    </a:path>
                  </a:pathLst>
                </a:custGeom>
                <a:solidFill>
                  <a:srgbClr val="77849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44" name="îSlïḋé"/>
                <p:cNvSpPr/>
                <p:nvPr/>
              </p:nvSpPr>
              <p:spPr>
                <a:xfrm>
                  <a:off x="892794" y="4678321"/>
                  <a:ext cx="1370069" cy="13700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5" y="21600"/>
                      </a:moveTo>
                      <a:cubicBezTo>
                        <a:pt x="16746" y="21600"/>
                        <a:pt x="21600" y="16744"/>
                        <a:pt x="21600" y="10798"/>
                      </a:cubicBezTo>
                      <a:cubicBezTo>
                        <a:pt x="21600" y="4853"/>
                        <a:pt x="16746" y="0"/>
                        <a:pt x="10805" y="0"/>
                      </a:cubicBezTo>
                      <a:cubicBezTo>
                        <a:pt x="4854" y="0"/>
                        <a:pt x="0" y="4853"/>
                        <a:pt x="0" y="10798"/>
                      </a:cubicBezTo>
                      <a:cubicBezTo>
                        <a:pt x="0" y="16744"/>
                        <a:pt x="4854" y="21600"/>
                        <a:pt x="10805" y="21600"/>
                      </a:cubicBezTo>
                      <a:close/>
                    </a:path>
                  </a:pathLst>
                </a:custGeom>
                <a:solidFill>
                  <a:srgbClr val="77849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</a:p>
              </p:txBody>
            </p:sp>
          </p:grpSp>
        </p:grpSp>
        <p:grpSp>
          <p:nvGrpSpPr>
            <p:cNvPr id="23" name="iŝliḓè"/>
            <p:cNvGrpSpPr/>
            <p:nvPr/>
          </p:nvGrpSpPr>
          <p:grpSpPr>
            <a:xfrm>
              <a:off x="6276273" y="1835799"/>
              <a:ext cx="3492795" cy="1009926"/>
              <a:chOff x="6780432" y="1967029"/>
              <a:chExt cx="3492795" cy="1009926"/>
            </a:xfrm>
          </p:grpSpPr>
          <p:sp>
            <p:nvSpPr>
              <p:cNvPr id="30" name="íśľíďè"/>
              <p:cNvSpPr/>
              <p:nvPr/>
            </p:nvSpPr>
            <p:spPr>
              <a:xfrm>
                <a:off x="6780432" y="1967029"/>
                <a:ext cx="1235857" cy="411563"/>
              </a:xfrm>
              <a:prstGeom prst="roundRect">
                <a:avLst/>
              </a:prstGeom>
              <a:solidFill>
                <a:srgbClr val="509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zh-CN" altLang="en-US" sz="1400" b="1" smtClean="0"/>
                  <a:t>标题文本预设</a:t>
                </a:r>
                <a:endParaRPr lang="zh-CN" altLang="en-US" sz="1400" b="1" dirty="0"/>
              </a:p>
            </p:txBody>
          </p:sp>
          <p:sp>
            <p:nvSpPr>
              <p:cNvPr id="31" name="ïṡļiḍê"/>
              <p:cNvSpPr/>
              <p:nvPr/>
            </p:nvSpPr>
            <p:spPr bwMode="auto">
              <a:xfrm>
                <a:off x="6780432" y="2421595"/>
                <a:ext cx="3492795" cy="555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</a:pPr>
                <a:r>
                  <a:rPr sz="10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点击此处更换文本699pic.com点击此处更换文本699pic.com点击此处更换文本699pic.com</a:t>
                </a:r>
                <a:endParaRPr lang="zh-CN" altLang="en-US" sz="1000" dirty="0"/>
              </a:p>
            </p:txBody>
          </p:sp>
        </p:grpSp>
        <p:grpSp>
          <p:nvGrpSpPr>
            <p:cNvPr id="24" name="íṥḷîḍê"/>
            <p:cNvGrpSpPr/>
            <p:nvPr/>
          </p:nvGrpSpPr>
          <p:grpSpPr>
            <a:xfrm>
              <a:off x="1627639" y="4753629"/>
              <a:ext cx="3492795" cy="1009926"/>
              <a:chOff x="6780432" y="1967029"/>
              <a:chExt cx="3492795" cy="1009926"/>
            </a:xfrm>
          </p:grpSpPr>
          <p:sp>
            <p:nvSpPr>
              <p:cNvPr id="28" name="iṥļidé"/>
              <p:cNvSpPr/>
              <p:nvPr/>
            </p:nvSpPr>
            <p:spPr>
              <a:xfrm>
                <a:off x="9037370" y="1967029"/>
                <a:ext cx="1235857" cy="411563"/>
              </a:xfrm>
              <a:prstGeom prst="roundRect">
                <a:avLst/>
              </a:prstGeom>
              <a:solidFill>
                <a:srgbClr val="7DCA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r"/>
                <a:r>
                  <a:rPr lang="zh-CN" altLang="en-US" sz="1400" b="1" smtClean="0"/>
                  <a:t>标题文本预设</a:t>
                </a:r>
                <a:endParaRPr lang="zh-CN" altLang="en-US" sz="1400" b="1" dirty="0"/>
              </a:p>
            </p:txBody>
          </p:sp>
          <p:sp>
            <p:nvSpPr>
              <p:cNvPr id="29" name="íśḷîde"/>
              <p:cNvSpPr/>
              <p:nvPr/>
            </p:nvSpPr>
            <p:spPr bwMode="auto">
              <a:xfrm>
                <a:off x="6780432" y="2421595"/>
                <a:ext cx="3492795" cy="555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r" eaLnBrk="1" hangingPunct="1">
                  <a:lnSpc>
                    <a:spcPct val="120000"/>
                  </a:lnSpc>
                  <a:spcBef>
                    <a:spcPct val="0"/>
                  </a:spcBef>
                </a:pPr>
                <a:r>
                  <a:rPr sz="10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点击此处更换文本699pic.com点击此处更换文本699pic.com点击此处更换文本699pic.com</a:t>
                </a:r>
                <a:endParaRPr lang="zh-CN" altLang="en-US" sz="1000" dirty="0"/>
              </a:p>
            </p:txBody>
          </p:sp>
        </p:grpSp>
        <p:grpSp>
          <p:nvGrpSpPr>
            <p:cNvPr id="25" name="î$ļiḋè"/>
            <p:cNvGrpSpPr/>
            <p:nvPr/>
          </p:nvGrpSpPr>
          <p:grpSpPr>
            <a:xfrm>
              <a:off x="7095413" y="4753629"/>
              <a:ext cx="3492795" cy="1009926"/>
              <a:chOff x="6780432" y="1967029"/>
              <a:chExt cx="3492795" cy="1009926"/>
            </a:xfrm>
          </p:grpSpPr>
          <p:sp>
            <p:nvSpPr>
              <p:cNvPr id="26" name="îSliḋé"/>
              <p:cNvSpPr/>
              <p:nvPr/>
            </p:nvSpPr>
            <p:spPr>
              <a:xfrm>
                <a:off x="6780432" y="1967029"/>
                <a:ext cx="1235857" cy="411563"/>
              </a:xfrm>
              <a:prstGeom prst="roundRect">
                <a:avLst/>
              </a:prstGeom>
              <a:solidFill>
                <a:srgbClr val="509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zh-CN" altLang="en-US" sz="1400" b="1" smtClean="0"/>
                  <a:t>标题文本预设</a:t>
                </a:r>
                <a:endParaRPr lang="zh-CN" altLang="en-US" sz="1400" b="1" dirty="0"/>
              </a:p>
            </p:txBody>
          </p:sp>
          <p:sp>
            <p:nvSpPr>
              <p:cNvPr id="27" name="í$ľîďe"/>
              <p:cNvSpPr/>
              <p:nvPr/>
            </p:nvSpPr>
            <p:spPr bwMode="auto">
              <a:xfrm>
                <a:off x="6780432" y="2421595"/>
                <a:ext cx="3492795" cy="555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</a:pPr>
                <a:r>
                  <a:rPr sz="10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点击此处更换文本699pic.com点击此处更换文本699pic.com点击此处更换文本699pic.com</a:t>
                </a:r>
                <a:endParaRPr lang="zh-CN" altLang="en-US" sz="1000" dirty="0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358140" y="288290"/>
            <a:ext cx="2863850" cy="368300"/>
            <a:chOff x="564" y="454"/>
            <a:chExt cx="4510" cy="580"/>
          </a:xfrm>
        </p:grpSpPr>
        <p:grpSp>
          <p:nvGrpSpPr>
            <p:cNvPr id="3" name="组合 2"/>
            <p:cNvGrpSpPr/>
            <p:nvPr/>
          </p:nvGrpSpPr>
          <p:grpSpPr>
            <a:xfrm>
              <a:off x="564" y="512"/>
              <a:ext cx="466" cy="466"/>
              <a:chOff x="3386" y="3538"/>
              <a:chExt cx="3309" cy="3309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3386" y="3538"/>
                <a:ext cx="3309" cy="3309"/>
              </a:xfrm>
              <a:prstGeom prst="ellipse">
                <a:avLst/>
              </a:prstGeom>
              <a:noFill/>
              <a:ln>
                <a:solidFill>
                  <a:srgbClr val="509E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3943" y="4095"/>
                <a:ext cx="2196" cy="2196"/>
              </a:xfrm>
              <a:prstGeom prst="ellipse">
                <a:avLst/>
              </a:prstGeom>
              <a:solidFill>
                <a:srgbClr val="509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1168" y="454"/>
              <a:ext cx="390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b="1">
                  <a:solidFill>
                    <a:srgbClr val="509ECE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单击此处输入标题文本</a:t>
              </a:r>
              <a:endParaRPr lang="zh-CN" altLang="en-US" b="1">
                <a:solidFill>
                  <a:srgbClr val="509EC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3000">
        <p15:prstTrans prst="pageCurlDouble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779805" y="2744480"/>
            <a:ext cx="3598572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79809" y="4897269"/>
            <a:ext cx="3576593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496960" y="2744480"/>
            <a:ext cx="3626032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자유형 31"/>
          <p:cNvSpPr/>
          <p:nvPr/>
        </p:nvSpPr>
        <p:spPr bwMode="auto">
          <a:xfrm>
            <a:off x="5311559" y="2475922"/>
            <a:ext cx="1269290" cy="1153298"/>
          </a:xfrm>
          <a:custGeom>
            <a:avLst/>
            <a:gdLst>
              <a:gd name="connsiteX0" fmla="*/ 0 w 1512168"/>
              <a:gd name="connsiteY0" fmla="*/ 612068 h 1224136"/>
              <a:gd name="connsiteX1" fmla="*/ 306034 w 1512168"/>
              <a:gd name="connsiteY1" fmla="*/ 0 h 1224136"/>
              <a:gd name="connsiteX2" fmla="*/ 1206134 w 1512168"/>
              <a:gd name="connsiteY2" fmla="*/ 0 h 1224136"/>
              <a:gd name="connsiteX3" fmla="*/ 1512168 w 1512168"/>
              <a:gd name="connsiteY3" fmla="*/ 612068 h 1224136"/>
              <a:gd name="connsiteX4" fmla="*/ 1206134 w 1512168"/>
              <a:gd name="connsiteY4" fmla="*/ 1224136 h 1224136"/>
              <a:gd name="connsiteX5" fmla="*/ 306034 w 1512168"/>
              <a:gd name="connsiteY5" fmla="*/ 1224136 h 1224136"/>
              <a:gd name="connsiteX6" fmla="*/ 0 w 1512168"/>
              <a:gd name="connsiteY6" fmla="*/ 612068 h 1224136"/>
              <a:gd name="connsiteX0-1" fmla="*/ 0 w 1512168"/>
              <a:gd name="connsiteY0-2" fmla="*/ 612068 h 2088232"/>
              <a:gd name="connsiteX1-3" fmla="*/ 306034 w 1512168"/>
              <a:gd name="connsiteY1-4" fmla="*/ 0 h 2088232"/>
              <a:gd name="connsiteX2-5" fmla="*/ 1206134 w 1512168"/>
              <a:gd name="connsiteY2-6" fmla="*/ 0 h 2088232"/>
              <a:gd name="connsiteX3-7" fmla="*/ 1512168 w 1512168"/>
              <a:gd name="connsiteY3-8" fmla="*/ 612068 h 2088232"/>
              <a:gd name="connsiteX4-9" fmla="*/ 1206134 w 1512168"/>
              <a:gd name="connsiteY4-10" fmla="*/ 1224136 h 2088232"/>
              <a:gd name="connsiteX5-11" fmla="*/ 720080 w 1512168"/>
              <a:gd name="connsiteY5-12" fmla="*/ 2088232 h 2088232"/>
              <a:gd name="connsiteX6-13" fmla="*/ 0 w 1512168"/>
              <a:gd name="connsiteY6-14" fmla="*/ 612068 h 2088232"/>
              <a:gd name="connsiteX0-15" fmla="*/ 0 w 1512168"/>
              <a:gd name="connsiteY0-16" fmla="*/ 612068 h 2088232"/>
              <a:gd name="connsiteX1-17" fmla="*/ 306034 w 1512168"/>
              <a:gd name="connsiteY1-18" fmla="*/ 0 h 2088232"/>
              <a:gd name="connsiteX2-19" fmla="*/ 1206134 w 1512168"/>
              <a:gd name="connsiteY2-20" fmla="*/ 0 h 2088232"/>
              <a:gd name="connsiteX3-21" fmla="*/ 1512168 w 1512168"/>
              <a:gd name="connsiteY3-22" fmla="*/ 612068 h 2088232"/>
              <a:gd name="connsiteX4-23" fmla="*/ 936104 w 1512168"/>
              <a:gd name="connsiteY4-24" fmla="*/ 2088232 h 2088232"/>
              <a:gd name="connsiteX5-25" fmla="*/ 720080 w 1512168"/>
              <a:gd name="connsiteY5-26" fmla="*/ 2088232 h 2088232"/>
              <a:gd name="connsiteX6-27" fmla="*/ 0 w 1512168"/>
              <a:gd name="connsiteY6-28" fmla="*/ 612068 h 2088232"/>
              <a:gd name="connsiteX0-29" fmla="*/ 0 w 1512168"/>
              <a:gd name="connsiteY0-30" fmla="*/ 612068 h 2125005"/>
              <a:gd name="connsiteX1-31" fmla="*/ 306034 w 1512168"/>
              <a:gd name="connsiteY1-32" fmla="*/ 0 h 2125005"/>
              <a:gd name="connsiteX2-33" fmla="*/ 1206134 w 1512168"/>
              <a:gd name="connsiteY2-34" fmla="*/ 0 h 2125005"/>
              <a:gd name="connsiteX3-35" fmla="*/ 1512168 w 1512168"/>
              <a:gd name="connsiteY3-36" fmla="*/ 612068 h 2125005"/>
              <a:gd name="connsiteX4-37" fmla="*/ 936104 w 1512168"/>
              <a:gd name="connsiteY4-38" fmla="*/ 2088232 h 2125005"/>
              <a:gd name="connsiteX5-39" fmla="*/ 624260 w 1512168"/>
              <a:gd name="connsiteY5-40" fmla="*/ 2125005 h 2125005"/>
              <a:gd name="connsiteX6-41" fmla="*/ 0 w 1512168"/>
              <a:gd name="connsiteY6-42" fmla="*/ 612068 h 2125005"/>
              <a:gd name="connsiteX0-43" fmla="*/ 0 w 1512168"/>
              <a:gd name="connsiteY0-44" fmla="*/ 612068 h 2125005"/>
              <a:gd name="connsiteX1-45" fmla="*/ 306034 w 1512168"/>
              <a:gd name="connsiteY1-46" fmla="*/ 0 h 2125005"/>
              <a:gd name="connsiteX2-47" fmla="*/ 1206134 w 1512168"/>
              <a:gd name="connsiteY2-48" fmla="*/ 0 h 2125005"/>
              <a:gd name="connsiteX3-49" fmla="*/ 1512168 w 1512168"/>
              <a:gd name="connsiteY3-50" fmla="*/ 612068 h 2125005"/>
              <a:gd name="connsiteX4-51" fmla="*/ 984300 w 1512168"/>
              <a:gd name="connsiteY4-52" fmla="*/ 2125005 h 2125005"/>
              <a:gd name="connsiteX5-53" fmla="*/ 624260 w 1512168"/>
              <a:gd name="connsiteY5-54" fmla="*/ 2125005 h 2125005"/>
              <a:gd name="connsiteX6-55" fmla="*/ 0 w 1512168"/>
              <a:gd name="connsiteY6-56" fmla="*/ 612068 h 2125005"/>
              <a:gd name="connsiteX0-57" fmla="*/ 0 w 1512168"/>
              <a:gd name="connsiteY0-58" fmla="*/ 612068 h 2125005"/>
              <a:gd name="connsiteX1-59" fmla="*/ 306034 w 1512168"/>
              <a:gd name="connsiteY1-60" fmla="*/ 0 h 2125005"/>
              <a:gd name="connsiteX2-61" fmla="*/ 1206134 w 1512168"/>
              <a:gd name="connsiteY2-62" fmla="*/ 0 h 2125005"/>
              <a:gd name="connsiteX3-63" fmla="*/ 1512168 w 1512168"/>
              <a:gd name="connsiteY3-64" fmla="*/ 612068 h 2125005"/>
              <a:gd name="connsiteX4-65" fmla="*/ 984300 w 1512168"/>
              <a:gd name="connsiteY4-66" fmla="*/ 2125005 h 2125005"/>
              <a:gd name="connsiteX5-67" fmla="*/ 552252 w 1512168"/>
              <a:gd name="connsiteY5-68" fmla="*/ 2125005 h 2125005"/>
              <a:gd name="connsiteX6-69" fmla="*/ 0 w 1512168"/>
              <a:gd name="connsiteY6-70" fmla="*/ 612068 h 212500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512168" h="2125005">
                <a:moveTo>
                  <a:pt x="0" y="612068"/>
                </a:moveTo>
                <a:lnTo>
                  <a:pt x="306034" y="0"/>
                </a:lnTo>
                <a:lnTo>
                  <a:pt x="1206134" y="0"/>
                </a:lnTo>
                <a:lnTo>
                  <a:pt x="1512168" y="612068"/>
                </a:lnTo>
                <a:lnTo>
                  <a:pt x="984300" y="2125005"/>
                </a:lnTo>
                <a:lnTo>
                  <a:pt x="552252" y="2125005"/>
                </a:lnTo>
                <a:lnTo>
                  <a:pt x="0" y="612068"/>
                </a:lnTo>
                <a:close/>
              </a:path>
            </a:pathLst>
          </a:custGeom>
          <a:solidFill>
            <a:srgbClr val="509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542" tIns="44272" rIns="88542" bIns="44272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2365">
              <a:latin typeface="微软雅黑" panose="020B0503020204020204" charset="-122"/>
            </a:endParaRPr>
          </a:p>
        </p:txBody>
      </p:sp>
      <p:sp>
        <p:nvSpPr>
          <p:cNvPr id="10" name="자유형 32"/>
          <p:cNvSpPr/>
          <p:nvPr/>
        </p:nvSpPr>
        <p:spPr bwMode="auto">
          <a:xfrm rot="18113423">
            <a:off x="4459249" y="2961444"/>
            <a:ext cx="1264581" cy="1157504"/>
          </a:xfrm>
          <a:custGeom>
            <a:avLst/>
            <a:gdLst>
              <a:gd name="connsiteX0" fmla="*/ 0 w 1512168"/>
              <a:gd name="connsiteY0" fmla="*/ 612068 h 1224136"/>
              <a:gd name="connsiteX1" fmla="*/ 306034 w 1512168"/>
              <a:gd name="connsiteY1" fmla="*/ 0 h 1224136"/>
              <a:gd name="connsiteX2" fmla="*/ 1206134 w 1512168"/>
              <a:gd name="connsiteY2" fmla="*/ 0 h 1224136"/>
              <a:gd name="connsiteX3" fmla="*/ 1512168 w 1512168"/>
              <a:gd name="connsiteY3" fmla="*/ 612068 h 1224136"/>
              <a:gd name="connsiteX4" fmla="*/ 1206134 w 1512168"/>
              <a:gd name="connsiteY4" fmla="*/ 1224136 h 1224136"/>
              <a:gd name="connsiteX5" fmla="*/ 306034 w 1512168"/>
              <a:gd name="connsiteY5" fmla="*/ 1224136 h 1224136"/>
              <a:gd name="connsiteX6" fmla="*/ 0 w 1512168"/>
              <a:gd name="connsiteY6" fmla="*/ 612068 h 1224136"/>
              <a:gd name="connsiteX0-1" fmla="*/ 0 w 1512168"/>
              <a:gd name="connsiteY0-2" fmla="*/ 612068 h 2088232"/>
              <a:gd name="connsiteX1-3" fmla="*/ 306034 w 1512168"/>
              <a:gd name="connsiteY1-4" fmla="*/ 0 h 2088232"/>
              <a:gd name="connsiteX2-5" fmla="*/ 1206134 w 1512168"/>
              <a:gd name="connsiteY2-6" fmla="*/ 0 h 2088232"/>
              <a:gd name="connsiteX3-7" fmla="*/ 1512168 w 1512168"/>
              <a:gd name="connsiteY3-8" fmla="*/ 612068 h 2088232"/>
              <a:gd name="connsiteX4-9" fmla="*/ 1206134 w 1512168"/>
              <a:gd name="connsiteY4-10" fmla="*/ 1224136 h 2088232"/>
              <a:gd name="connsiteX5-11" fmla="*/ 720080 w 1512168"/>
              <a:gd name="connsiteY5-12" fmla="*/ 2088232 h 2088232"/>
              <a:gd name="connsiteX6-13" fmla="*/ 0 w 1512168"/>
              <a:gd name="connsiteY6-14" fmla="*/ 612068 h 2088232"/>
              <a:gd name="connsiteX0-15" fmla="*/ 0 w 1512168"/>
              <a:gd name="connsiteY0-16" fmla="*/ 612068 h 2088232"/>
              <a:gd name="connsiteX1-17" fmla="*/ 306034 w 1512168"/>
              <a:gd name="connsiteY1-18" fmla="*/ 0 h 2088232"/>
              <a:gd name="connsiteX2-19" fmla="*/ 1206134 w 1512168"/>
              <a:gd name="connsiteY2-20" fmla="*/ 0 h 2088232"/>
              <a:gd name="connsiteX3-21" fmla="*/ 1512168 w 1512168"/>
              <a:gd name="connsiteY3-22" fmla="*/ 612068 h 2088232"/>
              <a:gd name="connsiteX4-23" fmla="*/ 936104 w 1512168"/>
              <a:gd name="connsiteY4-24" fmla="*/ 2088232 h 2088232"/>
              <a:gd name="connsiteX5-25" fmla="*/ 720080 w 1512168"/>
              <a:gd name="connsiteY5-26" fmla="*/ 2088232 h 2088232"/>
              <a:gd name="connsiteX6-27" fmla="*/ 0 w 1512168"/>
              <a:gd name="connsiteY6-28" fmla="*/ 612068 h 2088232"/>
              <a:gd name="connsiteX0-29" fmla="*/ 0 w 1512168"/>
              <a:gd name="connsiteY0-30" fmla="*/ 612068 h 2125005"/>
              <a:gd name="connsiteX1-31" fmla="*/ 306034 w 1512168"/>
              <a:gd name="connsiteY1-32" fmla="*/ 0 h 2125005"/>
              <a:gd name="connsiteX2-33" fmla="*/ 1206134 w 1512168"/>
              <a:gd name="connsiteY2-34" fmla="*/ 0 h 2125005"/>
              <a:gd name="connsiteX3-35" fmla="*/ 1512168 w 1512168"/>
              <a:gd name="connsiteY3-36" fmla="*/ 612068 h 2125005"/>
              <a:gd name="connsiteX4-37" fmla="*/ 936104 w 1512168"/>
              <a:gd name="connsiteY4-38" fmla="*/ 2088232 h 2125005"/>
              <a:gd name="connsiteX5-39" fmla="*/ 624260 w 1512168"/>
              <a:gd name="connsiteY5-40" fmla="*/ 2125005 h 2125005"/>
              <a:gd name="connsiteX6-41" fmla="*/ 0 w 1512168"/>
              <a:gd name="connsiteY6-42" fmla="*/ 612068 h 2125005"/>
              <a:gd name="connsiteX0-43" fmla="*/ 0 w 1512168"/>
              <a:gd name="connsiteY0-44" fmla="*/ 612068 h 2125005"/>
              <a:gd name="connsiteX1-45" fmla="*/ 306034 w 1512168"/>
              <a:gd name="connsiteY1-46" fmla="*/ 0 h 2125005"/>
              <a:gd name="connsiteX2-47" fmla="*/ 1206134 w 1512168"/>
              <a:gd name="connsiteY2-48" fmla="*/ 0 h 2125005"/>
              <a:gd name="connsiteX3-49" fmla="*/ 1512168 w 1512168"/>
              <a:gd name="connsiteY3-50" fmla="*/ 612068 h 2125005"/>
              <a:gd name="connsiteX4-51" fmla="*/ 984300 w 1512168"/>
              <a:gd name="connsiteY4-52" fmla="*/ 2125005 h 2125005"/>
              <a:gd name="connsiteX5-53" fmla="*/ 624260 w 1512168"/>
              <a:gd name="connsiteY5-54" fmla="*/ 2125005 h 2125005"/>
              <a:gd name="connsiteX6-55" fmla="*/ 0 w 1512168"/>
              <a:gd name="connsiteY6-56" fmla="*/ 612068 h 2125005"/>
              <a:gd name="connsiteX0-57" fmla="*/ 0 w 1512168"/>
              <a:gd name="connsiteY0-58" fmla="*/ 612068 h 2125005"/>
              <a:gd name="connsiteX1-59" fmla="*/ 306034 w 1512168"/>
              <a:gd name="connsiteY1-60" fmla="*/ 0 h 2125005"/>
              <a:gd name="connsiteX2-61" fmla="*/ 1206134 w 1512168"/>
              <a:gd name="connsiteY2-62" fmla="*/ 0 h 2125005"/>
              <a:gd name="connsiteX3-63" fmla="*/ 1512168 w 1512168"/>
              <a:gd name="connsiteY3-64" fmla="*/ 612068 h 2125005"/>
              <a:gd name="connsiteX4-65" fmla="*/ 984300 w 1512168"/>
              <a:gd name="connsiteY4-66" fmla="*/ 2125005 h 2125005"/>
              <a:gd name="connsiteX5-67" fmla="*/ 552252 w 1512168"/>
              <a:gd name="connsiteY5-68" fmla="*/ 2125005 h 2125005"/>
              <a:gd name="connsiteX6-69" fmla="*/ 0 w 1512168"/>
              <a:gd name="connsiteY6-70" fmla="*/ 612068 h 212500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512168" h="2125005">
                <a:moveTo>
                  <a:pt x="0" y="612068"/>
                </a:moveTo>
                <a:lnTo>
                  <a:pt x="306034" y="0"/>
                </a:lnTo>
                <a:lnTo>
                  <a:pt x="1206134" y="0"/>
                </a:lnTo>
                <a:lnTo>
                  <a:pt x="1512168" y="612068"/>
                </a:lnTo>
                <a:lnTo>
                  <a:pt x="984300" y="2125005"/>
                </a:lnTo>
                <a:lnTo>
                  <a:pt x="552252" y="2125005"/>
                </a:lnTo>
                <a:lnTo>
                  <a:pt x="0" y="612068"/>
                </a:lnTo>
                <a:close/>
              </a:path>
            </a:pathLst>
          </a:custGeom>
          <a:solidFill>
            <a:srgbClr val="7DCA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542" tIns="44272" rIns="88542" bIns="44272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2365">
              <a:latin typeface="微软雅黑" panose="020B0503020204020204" charset="-122"/>
            </a:endParaRPr>
          </a:p>
        </p:txBody>
      </p:sp>
      <p:sp>
        <p:nvSpPr>
          <p:cNvPr id="11" name="자유형 33"/>
          <p:cNvSpPr/>
          <p:nvPr/>
        </p:nvSpPr>
        <p:spPr bwMode="auto">
          <a:xfrm rot="3486577" flipH="1">
            <a:off x="6166542" y="2961444"/>
            <a:ext cx="1264581" cy="1157504"/>
          </a:xfrm>
          <a:custGeom>
            <a:avLst/>
            <a:gdLst>
              <a:gd name="connsiteX0" fmla="*/ 0 w 1512168"/>
              <a:gd name="connsiteY0" fmla="*/ 612068 h 1224136"/>
              <a:gd name="connsiteX1" fmla="*/ 306034 w 1512168"/>
              <a:gd name="connsiteY1" fmla="*/ 0 h 1224136"/>
              <a:gd name="connsiteX2" fmla="*/ 1206134 w 1512168"/>
              <a:gd name="connsiteY2" fmla="*/ 0 h 1224136"/>
              <a:gd name="connsiteX3" fmla="*/ 1512168 w 1512168"/>
              <a:gd name="connsiteY3" fmla="*/ 612068 h 1224136"/>
              <a:gd name="connsiteX4" fmla="*/ 1206134 w 1512168"/>
              <a:gd name="connsiteY4" fmla="*/ 1224136 h 1224136"/>
              <a:gd name="connsiteX5" fmla="*/ 306034 w 1512168"/>
              <a:gd name="connsiteY5" fmla="*/ 1224136 h 1224136"/>
              <a:gd name="connsiteX6" fmla="*/ 0 w 1512168"/>
              <a:gd name="connsiteY6" fmla="*/ 612068 h 1224136"/>
              <a:gd name="connsiteX0-1" fmla="*/ 0 w 1512168"/>
              <a:gd name="connsiteY0-2" fmla="*/ 612068 h 2088232"/>
              <a:gd name="connsiteX1-3" fmla="*/ 306034 w 1512168"/>
              <a:gd name="connsiteY1-4" fmla="*/ 0 h 2088232"/>
              <a:gd name="connsiteX2-5" fmla="*/ 1206134 w 1512168"/>
              <a:gd name="connsiteY2-6" fmla="*/ 0 h 2088232"/>
              <a:gd name="connsiteX3-7" fmla="*/ 1512168 w 1512168"/>
              <a:gd name="connsiteY3-8" fmla="*/ 612068 h 2088232"/>
              <a:gd name="connsiteX4-9" fmla="*/ 1206134 w 1512168"/>
              <a:gd name="connsiteY4-10" fmla="*/ 1224136 h 2088232"/>
              <a:gd name="connsiteX5-11" fmla="*/ 720080 w 1512168"/>
              <a:gd name="connsiteY5-12" fmla="*/ 2088232 h 2088232"/>
              <a:gd name="connsiteX6-13" fmla="*/ 0 w 1512168"/>
              <a:gd name="connsiteY6-14" fmla="*/ 612068 h 2088232"/>
              <a:gd name="connsiteX0-15" fmla="*/ 0 w 1512168"/>
              <a:gd name="connsiteY0-16" fmla="*/ 612068 h 2088232"/>
              <a:gd name="connsiteX1-17" fmla="*/ 306034 w 1512168"/>
              <a:gd name="connsiteY1-18" fmla="*/ 0 h 2088232"/>
              <a:gd name="connsiteX2-19" fmla="*/ 1206134 w 1512168"/>
              <a:gd name="connsiteY2-20" fmla="*/ 0 h 2088232"/>
              <a:gd name="connsiteX3-21" fmla="*/ 1512168 w 1512168"/>
              <a:gd name="connsiteY3-22" fmla="*/ 612068 h 2088232"/>
              <a:gd name="connsiteX4-23" fmla="*/ 936104 w 1512168"/>
              <a:gd name="connsiteY4-24" fmla="*/ 2088232 h 2088232"/>
              <a:gd name="connsiteX5-25" fmla="*/ 720080 w 1512168"/>
              <a:gd name="connsiteY5-26" fmla="*/ 2088232 h 2088232"/>
              <a:gd name="connsiteX6-27" fmla="*/ 0 w 1512168"/>
              <a:gd name="connsiteY6-28" fmla="*/ 612068 h 2088232"/>
              <a:gd name="connsiteX0-29" fmla="*/ 0 w 1512168"/>
              <a:gd name="connsiteY0-30" fmla="*/ 612068 h 2125005"/>
              <a:gd name="connsiteX1-31" fmla="*/ 306034 w 1512168"/>
              <a:gd name="connsiteY1-32" fmla="*/ 0 h 2125005"/>
              <a:gd name="connsiteX2-33" fmla="*/ 1206134 w 1512168"/>
              <a:gd name="connsiteY2-34" fmla="*/ 0 h 2125005"/>
              <a:gd name="connsiteX3-35" fmla="*/ 1512168 w 1512168"/>
              <a:gd name="connsiteY3-36" fmla="*/ 612068 h 2125005"/>
              <a:gd name="connsiteX4-37" fmla="*/ 936104 w 1512168"/>
              <a:gd name="connsiteY4-38" fmla="*/ 2088232 h 2125005"/>
              <a:gd name="connsiteX5-39" fmla="*/ 624260 w 1512168"/>
              <a:gd name="connsiteY5-40" fmla="*/ 2125005 h 2125005"/>
              <a:gd name="connsiteX6-41" fmla="*/ 0 w 1512168"/>
              <a:gd name="connsiteY6-42" fmla="*/ 612068 h 2125005"/>
              <a:gd name="connsiteX0-43" fmla="*/ 0 w 1512168"/>
              <a:gd name="connsiteY0-44" fmla="*/ 612068 h 2125005"/>
              <a:gd name="connsiteX1-45" fmla="*/ 306034 w 1512168"/>
              <a:gd name="connsiteY1-46" fmla="*/ 0 h 2125005"/>
              <a:gd name="connsiteX2-47" fmla="*/ 1206134 w 1512168"/>
              <a:gd name="connsiteY2-48" fmla="*/ 0 h 2125005"/>
              <a:gd name="connsiteX3-49" fmla="*/ 1512168 w 1512168"/>
              <a:gd name="connsiteY3-50" fmla="*/ 612068 h 2125005"/>
              <a:gd name="connsiteX4-51" fmla="*/ 984300 w 1512168"/>
              <a:gd name="connsiteY4-52" fmla="*/ 2125005 h 2125005"/>
              <a:gd name="connsiteX5-53" fmla="*/ 624260 w 1512168"/>
              <a:gd name="connsiteY5-54" fmla="*/ 2125005 h 2125005"/>
              <a:gd name="connsiteX6-55" fmla="*/ 0 w 1512168"/>
              <a:gd name="connsiteY6-56" fmla="*/ 612068 h 2125005"/>
              <a:gd name="connsiteX0-57" fmla="*/ 0 w 1512168"/>
              <a:gd name="connsiteY0-58" fmla="*/ 612068 h 2125005"/>
              <a:gd name="connsiteX1-59" fmla="*/ 306034 w 1512168"/>
              <a:gd name="connsiteY1-60" fmla="*/ 0 h 2125005"/>
              <a:gd name="connsiteX2-61" fmla="*/ 1206134 w 1512168"/>
              <a:gd name="connsiteY2-62" fmla="*/ 0 h 2125005"/>
              <a:gd name="connsiteX3-63" fmla="*/ 1512168 w 1512168"/>
              <a:gd name="connsiteY3-64" fmla="*/ 612068 h 2125005"/>
              <a:gd name="connsiteX4-65" fmla="*/ 984300 w 1512168"/>
              <a:gd name="connsiteY4-66" fmla="*/ 2125005 h 2125005"/>
              <a:gd name="connsiteX5-67" fmla="*/ 552252 w 1512168"/>
              <a:gd name="connsiteY5-68" fmla="*/ 2125005 h 2125005"/>
              <a:gd name="connsiteX6-69" fmla="*/ 0 w 1512168"/>
              <a:gd name="connsiteY6-70" fmla="*/ 612068 h 212500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512168" h="2125005">
                <a:moveTo>
                  <a:pt x="0" y="612068"/>
                </a:moveTo>
                <a:lnTo>
                  <a:pt x="306034" y="0"/>
                </a:lnTo>
                <a:lnTo>
                  <a:pt x="1206134" y="0"/>
                </a:lnTo>
                <a:lnTo>
                  <a:pt x="1512168" y="612068"/>
                </a:lnTo>
                <a:lnTo>
                  <a:pt x="984300" y="2125005"/>
                </a:lnTo>
                <a:lnTo>
                  <a:pt x="552252" y="2125005"/>
                </a:lnTo>
                <a:lnTo>
                  <a:pt x="0" y="612068"/>
                </a:lnTo>
                <a:close/>
              </a:path>
            </a:pathLst>
          </a:custGeom>
          <a:solidFill>
            <a:srgbClr val="7DCA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542" tIns="44272" rIns="88542" bIns="44272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2365">
              <a:latin typeface="微软雅黑" panose="020B0503020204020204" charset="-122"/>
            </a:endParaRPr>
          </a:p>
        </p:txBody>
      </p:sp>
      <p:sp>
        <p:nvSpPr>
          <p:cNvPr id="12" name="자유형 34"/>
          <p:cNvSpPr/>
          <p:nvPr/>
        </p:nvSpPr>
        <p:spPr bwMode="auto">
          <a:xfrm rot="14496895">
            <a:off x="4459249" y="3929608"/>
            <a:ext cx="1264581" cy="1157504"/>
          </a:xfrm>
          <a:custGeom>
            <a:avLst/>
            <a:gdLst>
              <a:gd name="connsiteX0" fmla="*/ 0 w 1512168"/>
              <a:gd name="connsiteY0" fmla="*/ 612068 h 1224136"/>
              <a:gd name="connsiteX1" fmla="*/ 306034 w 1512168"/>
              <a:gd name="connsiteY1" fmla="*/ 0 h 1224136"/>
              <a:gd name="connsiteX2" fmla="*/ 1206134 w 1512168"/>
              <a:gd name="connsiteY2" fmla="*/ 0 h 1224136"/>
              <a:gd name="connsiteX3" fmla="*/ 1512168 w 1512168"/>
              <a:gd name="connsiteY3" fmla="*/ 612068 h 1224136"/>
              <a:gd name="connsiteX4" fmla="*/ 1206134 w 1512168"/>
              <a:gd name="connsiteY4" fmla="*/ 1224136 h 1224136"/>
              <a:gd name="connsiteX5" fmla="*/ 306034 w 1512168"/>
              <a:gd name="connsiteY5" fmla="*/ 1224136 h 1224136"/>
              <a:gd name="connsiteX6" fmla="*/ 0 w 1512168"/>
              <a:gd name="connsiteY6" fmla="*/ 612068 h 1224136"/>
              <a:gd name="connsiteX0-1" fmla="*/ 0 w 1512168"/>
              <a:gd name="connsiteY0-2" fmla="*/ 612068 h 2088232"/>
              <a:gd name="connsiteX1-3" fmla="*/ 306034 w 1512168"/>
              <a:gd name="connsiteY1-4" fmla="*/ 0 h 2088232"/>
              <a:gd name="connsiteX2-5" fmla="*/ 1206134 w 1512168"/>
              <a:gd name="connsiteY2-6" fmla="*/ 0 h 2088232"/>
              <a:gd name="connsiteX3-7" fmla="*/ 1512168 w 1512168"/>
              <a:gd name="connsiteY3-8" fmla="*/ 612068 h 2088232"/>
              <a:gd name="connsiteX4-9" fmla="*/ 1206134 w 1512168"/>
              <a:gd name="connsiteY4-10" fmla="*/ 1224136 h 2088232"/>
              <a:gd name="connsiteX5-11" fmla="*/ 720080 w 1512168"/>
              <a:gd name="connsiteY5-12" fmla="*/ 2088232 h 2088232"/>
              <a:gd name="connsiteX6-13" fmla="*/ 0 w 1512168"/>
              <a:gd name="connsiteY6-14" fmla="*/ 612068 h 2088232"/>
              <a:gd name="connsiteX0-15" fmla="*/ 0 w 1512168"/>
              <a:gd name="connsiteY0-16" fmla="*/ 612068 h 2088232"/>
              <a:gd name="connsiteX1-17" fmla="*/ 306034 w 1512168"/>
              <a:gd name="connsiteY1-18" fmla="*/ 0 h 2088232"/>
              <a:gd name="connsiteX2-19" fmla="*/ 1206134 w 1512168"/>
              <a:gd name="connsiteY2-20" fmla="*/ 0 h 2088232"/>
              <a:gd name="connsiteX3-21" fmla="*/ 1512168 w 1512168"/>
              <a:gd name="connsiteY3-22" fmla="*/ 612068 h 2088232"/>
              <a:gd name="connsiteX4-23" fmla="*/ 936104 w 1512168"/>
              <a:gd name="connsiteY4-24" fmla="*/ 2088232 h 2088232"/>
              <a:gd name="connsiteX5-25" fmla="*/ 720080 w 1512168"/>
              <a:gd name="connsiteY5-26" fmla="*/ 2088232 h 2088232"/>
              <a:gd name="connsiteX6-27" fmla="*/ 0 w 1512168"/>
              <a:gd name="connsiteY6-28" fmla="*/ 612068 h 2088232"/>
              <a:gd name="connsiteX0-29" fmla="*/ 0 w 1512168"/>
              <a:gd name="connsiteY0-30" fmla="*/ 612068 h 2125005"/>
              <a:gd name="connsiteX1-31" fmla="*/ 306034 w 1512168"/>
              <a:gd name="connsiteY1-32" fmla="*/ 0 h 2125005"/>
              <a:gd name="connsiteX2-33" fmla="*/ 1206134 w 1512168"/>
              <a:gd name="connsiteY2-34" fmla="*/ 0 h 2125005"/>
              <a:gd name="connsiteX3-35" fmla="*/ 1512168 w 1512168"/>
              <a:gd name="connsiteY3-36" fmla="*/ 612068 h 2125005"/>
              <a:gd name="connsiteX4-37" fmla="*/ 936104 w 1512168"/>
              <a:gd name="connsiteY4-38" fmla="*/ 2088232 h 2125005"/>
              <a:gd name="connsiteX5-39" fmla="*/ 624260 w 1512168"/>
              <a:gd name="connsiteY5-40" fmla="*/ 2125005 h 2125005"/>
              <a:gd name="connsiteX6-41" fmla="*/ 0 w 1512168"/>
              <a:gd name="connsiteY6-42" fmla="*/ 612068 h 2125005"/>
              <a:gd name="connsiteX0-43" fmla="*/ 0 w 1512168"/>
              <a:gd name="connsiteY0-44" fmla="*/ 612068 h 2125005"/>
              <a:gd name="connsiteX1-45" fmla="*/ 306034 w 1512168"/>
              <a:gd name="connsiteY1-46" fmla="*/ 0 h 2125005"/>
              <a:gd name="connsiteX2-47" fmla="*/ 1206134 w 1512168"/>
              <a:gd name="connsiteY2-48" fmla="*/ 0 h 2125005"/>
              <a:gd name="connsiteX3-49" fmla="*/ 1512168 w 1512168"/>
              <a:gd name="connsiteY3-50" fmla="*/ 612068 h 2125005"/>
              <a:gd name="connsiteX4-51" fmla="*/ 984300 w 1512168"/>
              <a:gd name="connsiteY4-52" fmla="*/ 2125005 h 2125005"/>
              <a:gd name="connsiteX5-53" fmla="*/ 624260 w 1512168"/>
              <a:gd name="connsiteY5-54" fmla="*/ 2125005 h 2125005"/>
              <a:gd name="connsiteX6-55" fmla="*/ 0 w 1512168"/>
              <a:gd name="connsiteY6-56" fmla="*/ 612068 h 2125005"/>
              <a:gd name="connsiteX0-57" fmla="*/ 0 w 1512168"/>
              <a:gd name="connsiteY0-58" fmla="*/ 612068 h 2125005"/>
              <a:gd name="connsiteX1-59" fmla="*/ 306034 w 1512168"/>
              <a:gd name="connsiteY1-60" fmla="*/ 0 h 2125005"/>
              <a:gd name="connsiteX2-61" fmla="*/ 1206134 w 1512168"/>
              <a:gd name="connsiteY2-62" fmla="*/ 0 h 2125005"/>
              <a:gd name="connsiteX3-63" fmla="*/ 1512168 w 1512168"/>
              <a:gd name="connsiteY3-64" fmla="*/ 612068 h 2125005"/>
              <a:gd name="connsiteX4-65" fmla="*/ 984300 w 1512168"/>
              <a:gd name="connsiteY4-66" fmla="*/ 2125005 h 2125005"/>
              <a:gd name="connsiteX5-67" fmla="*/ 552252 w 1512168"/>
              <a:gd name="connsiteY5-68" fmla="*/ 2125005 h 2125005"/>
              <a:gd name="connsiteX6-69" fmla="*/ 0 w 1512168"/>
              <a:gd name="connsiteY6-70" fmla="*/ 612068 h 212500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512168" h="2125005">
                <a:moveTo>
                  <a:pt x="0" y="612068"/>
                </a:moveTo>
                <a:lnTo>
                  <a:pt x="306034" y="0"/>
                </a:lnTo>
                <a:lnTo>
                  <a:pt x="1206134" y="0"/>
                </a:lnTo>
                <a:lnTo>
                  <a:pt x="1512168" y="612068"/>
                </a:lnTo>
                <a:lnTo>
                  <a:pt x="984300" y="2125005"/>
                </a:lnTo>
                <a:lnTo>
                  <a:pt x="552252" y="2125005"/>
                </a:lnTo>
                <a:lnTo>
                  <a:pt x="0" y="612068"/>
                </a:lnTo>
                <a:close/>
              </a:path>
            </a:pathLst>
          </a:custGeom>
          <a:solidFill>
            <a:srgbClr val="509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542" tIns="44272" rIns="88542" bIns="44272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2365">
              <a:latin typeface="微软雅黑" panose="020B0503020204020204" charset="-122"/>
            </a:endParaRPr>
          </a:p>
        </p:txBody>
      </p:sp>
      <p:sp>
        <p:nvSpPr>
          <p:cNvPr id="13" name="자유형 35"/>
          <p:cNvSpPr/>
          <p:nvPr/>
        </p:nvSpPr>
        <p:spPr bwMode="auto">
          <a:xfrm rot="7103105" flipH="1">
            <a:off x="6166542" y="3929608"/>
            <a:ext cx="1264581" cy="1157504"/>
          </a:xfrm>
          <a:custGeom>
            <a:avLst/>
            <a:gdLst>
              <a:gd name="connsiteX0" fmla="*/ 0 w 1512168"/>
              <a:gd name="connsiteY0" fmla="*/ 612068 h 1224136"/>
              <a:gd name="connsiteX1" fmla="*/ 306034 w 1512168"/>
              <a:gd name="connsiteY1" fmla="*/ 0 h 1224136"/>
              <a:gd name="connsiteX2" fmla="*/ 1206134 w 1512168"/>
              <a:gd name="connsiteY2" fmla="*/ 0 h 1224136"/>
              <a:gd name="connsiteX3" fmla="*/ 1512168 w 1512168"/>
              <a:gd name="connsiteY3" fmla="*/ 612068 h 1224136"/>
              <a:gd name="connsiteX4" fmla="*/ 1206134 w 1512168"/>
              <a:gd name="connsiteY4" fmla="*/ 1224136 h 1224136"/>
              <a:gd name="connsiteX5" fmla="*/ 306034 w 1512168"/>
              <a:gd name="connsiteY5" fmla="*/ 1224136 h 1224136"/>
              <a:gd name="connsiteX6" fmla="*/ 0 w 1512168"/>
              <a:gd name="connsiteY6" fmla="*/ 612068 h 1224136"/>
              <a:gd name="connsiteX0-1" fmla="*/ 0 w 1512168"/>
              <a:gd name="connsiteY0-2" fmla="*/ 612068 h 2088232"/>
              <a:gd name="connsiteX1-3" fmla="*/ 306034 w 1512168"/>
              <a:gd name="connsiteY1-4" fmla="*/ 0 h 2088232"/>
              <a:gd name="connsiteX2-5" fmla="*/ 1206134 w 1512168"/>
              <a:gd name="connsiteY2-6" fmla="*/ 0 h 2088232"/>
              <a:gd name="connsiteX3-7" fmla="*/ 1512168 w 1512168"/>
              <a:gd name="connsiteY3-8" fmla="*/ 612068 h 2088232"/>
              <a:gd name="connsiteX4-9" fmla="*/ 1206134 w 1512168"/>
              <a:gd name="connsiteY4-10" fmla="*/ 1224136 h 2088232"/>
              <a:gd name="connsiteX5-11" fmla="*/ 720080 w 1512168"/>
              <a:gd name="connsiteY5-12" fmla="*/ 2088232 h 2088232"/>
              <a:gd name="connsiteX6-13" fmla="*/ 0 w 1512168"/>
              <a:gd name="connsiteY6-14" fmla="*/ 612068 h 2088232"/>
              <a:gd name="connsiteX0-15" fmla="*/ 0 w 1512168"/>
              <a:gd name="connsiteY0-16" fmla="*/ 612068 h 2088232"/>
              <a:gd name="connsiteX1-17" fmla="*/ 306034 w 1512168"/>
              <a:gd name="connsiteY1-18" fmla="*/ 0 h 2088232"/>
              <a:gd name="connsiteX2-19" fmla="*/ 1206134 w 1512168"/>
              <a:gd name="connsiteY2-20" fmla="*/ 0 h 2088232"/>
              <a:gd name="connsiteX3-21" fmla="*/ 1512168 w 1512168"/>
              <a:gd name="connsiteY3-22" fmla="*/ 612068 h 2088232"/>
              <a:gd name="connsiteX4-23" fmla="*/ 936104 w 1512168"/>
              <a:gd name="connsiteY4-24" fmla="*/ 2088232 h 2088232"/>
              <a:gd name="connsiteX5-25" fmla="*/ 720080 w 1512168"/>
              <a:gd name="connsiteY5-26" fmla="*/ 2088232 h 2088232"/>
              <a:gd name="connsiteX6-27" fmla="*/ 0 w 1512168"/>
              <a:gd name="connsiteY6-28" fmla="*/ 612068 h 2088232"/>
              <a:gd name="connsiteX0-29" fmla="*/ 0 w 1512168"/>
              <a:gd name="connsiteY0-30" fmla="*/ 612068 h 2125005"/>
              <a:gd name="connsiteX1-31" fmla="*/ 306034 w 1512168"/>
              <a:gd name="connsiteY1-32" fmla="*/ 0 h 2125005"/>
              <a:gd name="connsiteX2-33" fmla="*/ 1206134 w 1512168"/>
              <a:gd name="connsiteY2-34" fmla="*/ 0 h 2125005"/>
              <a:gd name="connsiteX3-35" fmla="*/ 1512168 w 1512168"/>
              <a:gd name="connsiteY3-36" fmla="*/ 612068 h 2125005"/>
              <a:gd name="connsiteX4-37" fmla="*/ 936104 w 1512168"/>
              <a:gd name="connsiteY4-38" fmla="*/ 2088232 h 2125005"/>
              <a:gd name="connsiteX5-39" fmla="*/ 624260 w 1512168"/>
              <a:gd name="connsiteY5-40" fmla="*/ 2125005 h 2125005"/>
              <a:gd name="connsiteX6-41" fmla="*/ 0 w 1512168"/>
              <a:gd name="connsiteY6-42" fmla="*/ 612068 h 2125005"/>
              <a:gd name="connsiteX0-43" fmla="*/ 0 w 1512168"/>
              <a:gd name="connsiteY0-44" fmla="*/ 612068 h 2125005"/>
              <a:gd name="connsiteX1-45" fmla="*/ 306034 w 1512168"/>
              <a:gd name="connsiteY1-46" fmla="*/ 0 h 2125005"/>
              <a:gd name="connsiteX2-47" fmla="*/ 1206134 w 1512168"/>
              <a:gd name="connsiteY2-48" fmla="*/ 0 h 2125005"/>
              <a:gd name="connsiteX3-49" fmla="*/ 1512168 w 1512168"/>
              <a:gd name="connsiteY3-50" fmla="*/ 612068 h 2125005"/>
              <a:gd name="connsiteX4-51" fmla="*/ 984300 w 1512168"/>
              <a:gd name="connsiteY4-52" fmla="*/ 2125005 h 2125005"/>
              <a:gd name="connsiteX5-53" fmla="*/ 624260 w 1512168"/>
              <a:gd name="connsiteY5-54" fmla="*/ 2125005 h 2125005"/>
              <a:gd name="connsiteX6-55" fmla="*/ 0 w 1512168"/>
              <a:gd name="connsiteY6-56" fmla="*/ 612068 h 2125005"/>
              <a:gd name="connsiteX0-57" fmla="*/ 0 w 1512168"/>
              <a:gd name="connsiteY0-58" fmla="*/ 612068 h 2125005"/>
              <a:gd name="connsiteX1-59" fmla="*/ 306034 w 1512168"/>
              <a:gd name="connsiteY1-60" fmla="*/ 0 h 2125005"/>
              <a:gd name="connsiteX2-61" fmla="*/ 1206134 w 1512168"/>
              <a:gd name="connsiteY2-62" fmla="*/ 0 h 2125005"/>
              <a:gd name="connsiteX3-63" fmla="*/ 1512168 w 1512168"/>
              <a:gd name="connsiteY3-64" fmla="*/ 612068 h 2125005"/>
              <a:gd name="connsiteX4-65" fmla="*/ 984300 w 1512168"/>
              <a:gd name="connsiteY4-66" fmla="*/ 2125005 h 2125005"/>
              <a:gd name="connsiteX5-67" fmla="*/ 552252 w 1512168"/>
              <a:gd name="connsiteY5-68" fmla="*/ 2125005 h 2125005"/>
              <a:gd name="connsiteX6-69" fmla="*/ 0 w 1512168"/>
              <a:gd name="connsiteY6-70" fmla="*/ 612068 h 212500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512168" h="2125005">
                <a:moveTo>
                  <a:pt x="0" y="612068"/>
                </a:moveTo>
                <a:lnTo>
                  <a:pt x="306034" y="0"/>
                </a:lnTo>
                <a:lnTo>
                  <a:pt x="1206134" y="0"/>
                </a:lnTo>
                <a:lnTo>
                  <a:pt x="1512168" y="612068"/>
                </a:lnTo>
                <a:lnTo>
                  <a:pt x="984300" y="2125005"/>
                </a:lnTo>
                <a:lnTo>
                  <a:pt x="552252" y="2125005"/>
                </a:lnTo>
                <a:lnTo>
                  <a:pt x="0" y="612068"/>
                </a:lnTo>
                <a:close/>
              </a:path>
            </a:pathLst>
          </a:custGeom>
          <a:solidFill>
            <a:srgbClr val="509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542" tIns="44272" rIns="88542" bIns="44272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2365">
              <a:latin typeface="微软雅黑" panose="020B0503020204020204" charset="-122"/>
            </a:endParaRPr>
          </a:p>
        </p:txBody>
      </p:sp>
      <p:sp>
        <p:nvSpPr>
          <p:cNvPr id="14" name="자유형 36"/>
          <p:cNvSpPr/>
          <p:nvPr/>
        </p:nvSpPr>
        <p:spPr bwMode="auto">
          <a:xfrm flipV="1">
            <a:off x="5307491" y="4409214"/>
            <a:ext cx="1270306" cy="1153298"/>
          </a:xfrm>
          <a:custGeom>
            <a:avLst/>
            <a:gdLst>
              <a:gd name="connsiteX0" fmla="*/ 0 w 1512168"/>
              <a:gd name="connsiteY0" fmla="*/ 612068 h 1224136"/>
              <a:gd name="connsiteX1" fmla="*/ 306034 w 1512168"/>
              <a:gd name="connsiteY1" fmla="*/ 0 h 1224136"/>
              <a:gd name="connsiteX2" fmla="*/ 1206134 w 1512168"/>
              <a:gd name="connsiteY2" fmla="*/ 0 h 1224136"/>
              <a:gd name="connsiteX3" fmla="*/ 1512168 w 1512168"/>
              <a:gd name="connsiteY3" fmla="*/ 612068 h 1224136"/>
              <a:gd name="connsiteX4" fmla="*/ 1206134 w 1512168"/>
              <a:gd name="connsiteY4" fmla="*/ 1224136 h 1224136"/>
              <a:gd name="connsiteX5" fmla="*/ 306034 w 1512168"/>
              <a:gd name="connsiteY5" fmla="*/ 1224136 h 1224136"/>
              <a:gd name="connsiteX6" fmla="*/ 0 w 1512168"/>
              <a:gd name="connsiteY6" fmla="*/ 612068 h 1224136"/>
              <a:gd name="connsiteX0-1" fmla="*/ 0 w 1512168"/>
              <a:gd name="connsiteY0-2" fmla="*/ 612068 h 2088232"/>
              <a:gd name="connsiteX1-3" fmla="*/ 306034 w 1512168"/>
              <a:gd name="connsiteY1-4" fmla="*/ 0 h 2088232"/>
              <a:gd name="connsiteX2-5" fmla="*/ 1206134 w 1512168"/>
              <a:gd name="connsiteY2-6" fmla="*/ 0 h 2088232"/>
              <a:gd name="connsiteX3-7" fmla="*/ 1512168 w 1512168"/>
              <a:gd name="connsiteY3-8" fmla="*/ 612068 h 2088232"/>
              <a:gd name="connsiteX4-9" fmla="*/ 1206134 w 1512168"/>
              <a:gd name="connsiteY4-10" fmla="*/ 1224136 h 2088232"/>
              <a:gd name="connsiteX5-11" fmla="*/ 720080 w 1512168"/>
              <a:gd name="connsiteY5-12" fmla="*/ 2088232 h 2088232"/>
              <a:gd name="connsiteX6-13" fmla="*/ 0 w 1512168"/>
              <a:gd name="connsiteY6-14" fmla="*/ 612068 h 2088232"/>
              <a:gd name="connsiteX0-15" fmla="*/ 0 w 1512168"/>
              <a:gd name="connsiteY0-16" fmla="*/ 612068 h 2088232"/>
              <a:gd name="connsiteX1-17" fmla="*/ 306034 w 1512168"/>
              <a:gd name="connsiteY1-18" fmla="*/ 0 h 2088232"/>
              <a:gd name="connsiteX2-19" fmla="*/ 1206134 w 1512168"/>
              <a:gd name="connsiteY2-20" fmla="*/ 0 h 2088232"/>
              <a:gd name="connsiteX3-21" fmla="*/ 1512168 w 1512168"/>
              <a:gd name="connsiteY3-22" fmla="*/ 612068 h 2088232"/>
              <a:gd name="connsiteX4-23" fmla="*/ 936104 w 1512168"/>
              <a:gd name="connsiteY4-24" fmla="*/ 2088232 h 2088232"/>
              <a:gd name="connsiteX5-25" fmla="*/ 720080 w 1512168"/>
              <a:gd name="connsiteY5-26" fmla="*/ 2088232 h 2088232"/>
              <a:gd name="connsiteX6-27" fmla="*/ 0 w 1512168"/>
              <a:gd name="connsiteY6-28" fmla="*/ 612068 h 2088232"/>
              <a:gd name="connsiteX0-29" fmla="*/ 0 w 1512168"/>
              <a:gd name="connsiteY0-30" fmla="*/ 612068 h 2125005"/>
              <a:gd name="connsiteX1-31" fmla="*/ 306034 w 1512168"/>
              <a:gd name="connsiteY1-32" fmla="*/ 0 h 2125005"/>
              <a:gd name="connsiteX2-33" fmla="*/ 1206134 w 1512168"/>
              <a:gd name="connsiteY2-34" fmla="*/ 0 h 2125005"/>
              <a:gd name="connsiteX3-35" fmla="*/ 1512168 w 1512168"/>
              <a:gd name="connsiteY3-36" fmla="*/ 612068 h 2125005"/>
              <a:gd name="connsiteX4-37" fmla="*/ 936104 w 1512168"/>
              <a:gd name="connsiteY4-38" fmla="*/ 2088232 h 2125005"/>
              <a:gd name="connsiteX5-39" fmla="*/ 624260 w 1512168"/>
              <a:gd name="connsiteY5-40" fmla="*/ 2125005 h 2125005"/>
              <a:gd name="connsiteX6-41" fmla="*/ 0 w 1512168"/>
              <a:gd name="connsiteY6-42" fmla="*/ 612068 h 2125005"/>
              <a:gd name="connsiteX0-43" fmla="*/ 0 w 1512168"/>
              <a:gd name="connsiteY0-44" fmla="*/ 612068 h 2125005"/>
              <a:gd name="connsiteX1-45" fmla="*/ 306034 w 1512168"/>
              <a:gd name="connsiteY1-46" fmla="*/ 0 h 2125005"/>
              <a:gd name="connsiteX2-47" fmla="*/ 1206134 w 1512168"/>
              <a:gd name="connsiteY2-48" fmla="*/ 0 h 2125005"/>
              <a:gd name="connsiteX3-49" fmla="*/ 1512168 w 1512168"/>
              <a:gd name="connsiteY3-50" fmla="*/ 612068 h 2125005"/>
              <a:gd name="connsiteX4-51" fmla="*/ 984300 w 1512168"/>
              <a:gd name="connsiteY4-52" fmla="*/ 2125005 h 2125005"/>
              <a:gd name="connsiteX5-53" fmla="*/ 624260 w 1512168"/>
              <a:gd name="connsiteY5-54" fmla="*/ 2125005 h 2125005"/>
              <a:gd name="connsiteX6-55" fmla="*/ 0 w 1512168"/>
              <a:gd name="connsiteY6-56" fmla="*/ 612068 h 2125005"/>
              <a:gd name="connsiteX0-57" fmla="*/ 0 w 1512168"/>
              <a:gd name="connsiteY0-58" fmla="*/ 612068 h 2125005"/>
              <a:gd name="connsiteX1-59" fmla="*/ 306034 w 1512168"/>
              <a:gd name="connsiteY1-60" fmla="*/ 0 h 2125005"/>
              <a:gd name="connsiteX2-61" fmla="*/ 1206134 w 1512168"/>
              <a:gd name="connsiteY2-62" fmla="*/ 0 h 2125005"/>
              <a:gd name="connsiteX3-63" fmla="*/ 1512168 w 1512168"/>
              <a:gd name="connsiteY3-64" fmla="*/ 612068 h 2125005"/>
              <a:gd name="connsiteX4-65" fmla="*/ 984300 w 1512168"/>
              <a:gd name="connsiteY4-66" fmla="*/ 2125005 h 2125005"/>
              <a:gd name="connsiteX5-67" fmla="*/ 552252 w 1512168"/>
              <a:gd name="connsiteY5-68" fmla="*/ 2125005 h 2125005"/>
              <a:gd name="connsiteX6-69" fmla="*/ 0 w 1512168"/>
              <a:gd name="connsiteY6-70" fmla="*/ 612068 h 212500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512168" h="2125005">
                <a:moveTo>
                  <a:pt x="0" y="612068"/>
                </a:moveTo>
                <a:lnTo>
                  <a:pt x="306034" y="0"/>
                </a:lnTo>
                <a:lnTo>
                  <a:pt x="1206134" y="0"/>
                </a:lnTo>
                <a:lnTo>
                  <a:pt x="1512168" y="612068"/>
                </a:lnTo>
                <a:lnTo>
                  <a:pt x="984300" y="2125005"/>
                </a:lnTo>
                <a:lnTo>
                  <a:pt x="552252" y="2125005"/>
                </a:lnTo>
                <a:lnTo>
                  <a:pt x="0" y="612068"/>
                </a:lnTo>
                <a:close/>
              </a:path>
            </a:pathLst>
          </a:custGeom>
          <a:solidFill>
            <a:srgbClr val="7DCA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542" tIns="44272" rIns="88542" bIns="44272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2365">
              <a:latin typeface="微软雅黑" panose="020B0503020204020204" charset="-122"/>
            </a:endParaRPr>
          </a:p>
        </p:txBody>
      </p:sp>
      <p:sp>
        <p:nvSpPr>
          <p:cNvPr id="15" name="타원 37"/>
          <p:cNvSpPr/>
          <p:nvPr/>
        </p:nvSpPr>
        <p:spPr bwMode="auto">
          <a:xfrm>
            <a:off x="4904225" y="2982949"/>
            <a:ext cx="2081921" cy="2072537"/>
          </a:xfrm>
          <a:prstGeom prst="ellipse">
            <a:avLst/>
          </a:prstGeom>
          <a:solidFill>
            <a:srgbClr val="FEFF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542" tIns="44272" rIns="88542" bIns="44272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184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点击输入标题</a:t>
            </a:r>
            <a:endParaRPr lang="ko-KR" altLang="en-US" sz="1840" b="1" dirty="0">
              <a:solidFill>
                <a:srgbClr val="000000"/>
              </a:solidFill>
              <a:latin typeface="微软雅黑" panose="020B050302020402020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7496960" y="4967193"/>
            <a:ext cx="3576593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1288974" y="1983599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023201" y="1983599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288974" y="4143688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011856" y="4143688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58140" y="288290"/>
            <a:ext cx="2863850" cy="368300"/>
            <a:chOff x="564" y="454"/>
            <a:chExt cx="4510" cy="580"/>
          </a:xfrm>
        </p:grpSpPr>
        <p:grpSp>
          <p:nvGrpSpPr>
            <p:cNvPr id="22" name="组合 21"/>
            <p:cNvGrpSpPr/>
            <p:nvPr/>
          </p:nvGrpSpPr>
          <p:grpSpPr>
            <a:xfrm>
              <a:off x="564" y="512"/>
              <a:ext cx="466" cy="466"/>
              <a:chOff x="3386" y="3538"/>
              <a:chExt cx="3309" cy="3309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3386" y="3538"/>
                <a:ext cx="3309" cy="3309"/>
              </a:xfrm>
              <a:prstGeom prst="ellipse">
                <a:avLst/>
              </a:prstGeom>
              <a:noFill/>
              <a:ln>
                <a:solidFill>
                  <a:srgbClr val="509E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43" y="4095"/>
                <a:ext cx="2196" cy="2196"/>
              </a:xfrm>
              <a:prstGeom prst="ellipse">
                <a:avLst/>
              </a:prstGeom>
              <a:solidFill>
                <a:srgbClr val="509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1168" y="454"/>
              <a:ext cx="390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b="1">
                  <a:solidFill>
                    <a:srgbClr val="509ECE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单击此处输入标题文本</a:t>
              </a:r>
              <a:endParaRPr lang="zh-CN" altLang="en-US" b="1">
                <a:solidFill>
                  <a:srgbClr val="509EC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7" grpId="0"/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59689" y="1392272"/>
            <a:ext cx="9631581" cy="4106542"/>
            <a:chOff x="1561806" y="1789143"/>
            <a:chExt cx="9067528" cy="3866052"/>
          </a:xfrm>
        </p:grpSpPr>
        <p:sp>
          <p:nvSpPr>
            <p:cNvPr id="6" name="矩形: 圆角 5"/>
            <p:cNvSpPr/>
            <p:nvPr/>
          </p:nvSpPr>
          <p:spPr>
            <a:xfrm>
              <a:off x="4870020" y="4896785"/>
              <a:ext cx="2448000" cy="1421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7" name="矩形: 圆角 6"/>
            <p:cNvSpPr/>
            <p:nvPr/>
          </p:nvSpPr>
          <p:spPr>
            <a:xfrm>
              <a:off x="4870020" y="5182476"/>
              <a:ext cx="2448000" cy="1421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4870020" y="5487086"/>
              <a:ext cx="2448000" cy="1421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1613982" y="4896785"/>
              <a:ext cx="2448000" cy="1421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矩形: 圆角 11"/>
            <p:cNvSpPr/>
            <p:nvPr/>
          </p:nvSpPr>
          <p:spPr>
            <a:xfrm>
              <a:off x="1613982" y="5182476"/>
              <a:ext cx="2448000" cy="1421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3" name="矩形: 圆角 12"/>
            <p:cNvSpPr/>
            <p:nvPr/>
          </p:nvSpPr>
          <p:spPr>
            <a:xfrm>
              <a:off x="1613982" y="5487086"/>
              <a:ext cx="2448000" cy="1421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4" name="矩形: 圆角 13"/>
            <p:cNvSpPr/>
            <p:nvPr/>
          </p:nvSpPr>
          <p:spPr>
            <a:xfrm>
              <a:off x="8124259" y="4896785"/>
              <a:ext cx="2448000" cy="1421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5" name="矩形: 圆角 14"/>
            <p:cNvSpPr/>
            <p:nvPr/>
          </p:nvSpPr>
          <p:spPr>
            <a:xfrm>
              <a:off x="8124259" y="5182476"/>
              <a:ext cx="2448000" cy="1421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6" name="矩形: 圆角 15"/>
            <p:cNvSpPr/>
            <p:nvPr/>
          </p:nvSpPr>
          <p:spPr>
            <a:xfrm>
              <a:off x="8124259" y="5487086"/>
              <a:ext cx="2448000" cy="1421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7" name="任意多边形: 形状 16"/>
            <p:cNvSpPr/>
            <p:nvPr/>
          </p:nvSpPr>
          <p:spPr>
            <a:xfrm>
              <a:off x="8562408" y="1789143"/>
              <a:ext cx="1581153" cy="1581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509ECE"/>
            </a:solidFill>
            <a:ln w="635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8" name="任意多边形: 形状 17"/>
            <p:cNvSpPr/>
            <p:nvPr/>
          </p:nvSpPr>
          <p:spPr>
            <a:xfrm>
              <a:off x="8594727" y="1821462"/>
              <a:ext cx="1516514" cy="151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bg2">
                <a:lumMod val="25000"/>
              </a:schemeClr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 sz="2365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9" name="任意多边形: 形状 18"/>
            <p:cNvSpPr/>
            <p:nvPr/>
          </p:nvSpPr>
          <p:spPr>
            <a:xfrm>
              <a:off x="8694165" y="1920900"/>
              <a:ext cx="1317638" cy="1317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509EC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9085395" y="2323545"/>
              <a:ext cx="535178" cy="512348"/>
            </a:xfrm>
            <a:custGeom>
              <a:avLst/>
              <a:gdLst>
                <a:gd name="connsiteX0" fmla="*/ 203672 w 338280"/>
                <a:gd name="connsiteY0" fmla="*/ 246439 h 323850"/>
                <a:gd name="connsiteX1" fmla="*/ 209657 w 338280"/>
                <a:gd name="connsiteY1" fmla="*/ 252329 h 323850"/>
                <a:gd name="connsiteX2" fmla="*/ 238919 w 338280"/>
                <a:gd name="connsiteY2" fmla="*/ 305998 h 323850"/>
                <a:gd name="connsiteX3" fmla="*/ 233599 w 338280"/>
                <a:gd name="connsiteY3" fmla="*/ 316470 h 323850"/>
                <a:gd name="connsiteX4" fmla="*/ 197687 w 338280"/>
                <a:gd name="connsiteY4" fmla="*/ 252329 h 323850"/>
                <a:gd name="connsiteX5" fmla="*/ 203672 w 338280"/>
                <a:gd name="connsiteY5" fmla="*/ 246439 h 323850"/>
                <a:gd name="connsiteX6" fmla="*/ 251574 w 338280"/>
                <a:gd name="connsiteY6" fmla="*/ 214312 h 323850"/>
                <a:gd name="connsiteX7" fmla="*/ 283252 w 338280"/>
                <a:gd name="connsiteY7" fmla="*/ 222230 h 323850"/>
                <a:gd name="connsiteX8" fmla="*/ 314931 w 338280"/>
                <a:gd name="connsiteY8" fmla="*/ 275020 h 323850"/>
                <a:gd name="connsiteX9" fmla="*/ 316251 w 338280"/>
                <a:gd name="connsiteY9" fmla="*/ 285578 h 323850"/>
                <a:gd name="connsiteX10" fmla="*/ 325490 w 338280"/>
                <a:gd name="connsiteY10" fmla="*/ 313292 h 323850"/>
                <a:gd name="connsiteX11" fmla="*/ 328130 w 338280"/>
                <a:gd name="connsiteY11" fmla="*/ 319891 h 323850"/>
                <a:gd name="connsiteX12" fmla="*/ 322851 w 338280"/>
                <a:gd name="connsiteY12" fmla="*/ 323850 h 323850"/>
                <a:gd name="connsiteX13" fmla="*/ 321531 w 338280"/>
                <a:gd name="connsiteY13" fmla="*/ 323850 h 323850"/>
                <a:gd name="connsiteX14" fmla="*/ 293812 w 338280"/>
                <a:gd name="connsiteY14" fmla="*/ 310653 h 323850"/>
                <a:gd name="connsiteX15" fmla="*/ 288532 w 338280"/>
                <a:gd name="connsiteY15" fmla="*/ 301415 h 323850"/>
                <a:gd name="connsiteX16" fmla="*/ 279292 w 338280"/>
                <a:gd name="connsiteY16" fmla="*/ 288217 h 323850"/>
                <a:gd name="connsiteX17" fmla="*/ 276652 w 338280"/>
                <a:gd name="connsiteY17" fmla="*/ 289537 h 323850"/>
                <a:gd name="connsiteX18" fmla="*/ 276652 w 338280"/>
                <a:gd name="connsiteY18" fmla="*/ 290857 h 323850"/>
                <a:gd name="connsiteX19" fmla="*/ 280612 w 338280"/>
                <a:gd name="connsiteY19" fmla="*/ 294816 h 323850"/>
                <a:gd name="connsiteX20" fmla="*/ 284572 w 338280"/>
                <a:gd name="connsiteY20" fmla="*/ 301415 h 323850"/>
                <a:gd name="connsiteX21" fmla="*/ 279292 w 338280"/>
                <a:gd name="connsiteY21" fmla="*/ 308013 h 323850"/>
                <a:gd name="connsiteX22" fmla="*/ 272693 w 338280"/>
                <a:gd name="connsiteY22" fmla="*/ 308013 h 323850"/>
                <a:gd name="connsiteX23" fmla="*/ 215935 w 338280"/>
                <a:gd name="connsiteY23" fmla="*/ 259183 h 323850"/>
                <a:gd name="connsiteX24" fmla="*/ 218574 w 338280"/>
                <a:gd name="connsiteY24" fmla="*/ 226190 h 323850"/>
                <a:gd name="connsiteX25" fmla="*/ 218574 w 338280"/>
                <a:gd name="connsiteY25" fmla="*/ 224870 h 323850"/>
                <a:gd name="connsiteX26" fmla="*/ 221214 w 338280"/>
                <a:gd name="connsiteY26" fmla="*/ 222230 h 323850"/>
                <a:gd name="connsiteX27" fmla="*/ 251574 w 338280"/>
                <a:gd name="connsiteY27" fmla="*/ 214312 h 323850"/>
                <a:gd name="connsiteX28" fmla="*/ 248551 w 338280"/>
                <a:gd name="connsiteY28" fmla="*/ 198166 h 323850"/>
                <a:gd name="connsiteX29" fmla="*/ 308559 w 338280"/>
                <a:gd name="connsiteY29" fmla="*/ 219221 h 323850"/>
                <a:gd name="connsiteX30" fmla="*/ 325895 w 338280"/>
                <a:gd name="connsiteY30" fmla="*/ 246857 h 323850"/>
                <a:gd name="connsiteX31" fmla="*/ 337896 w 338280"/>
                <a:gd name="connsiteY31" fmla="*/ 287651 h 323850"/>
                <a:gd name="connsiteX32" fmla="*/ 325895 w 338280"/>
                <a:gd name="connsiteY32" fmla="*/ 290283 h 323850"/>
                <a:gd name="connsiteX33" fmla="*/ 301892 w 338280"/>
                <a:gd name="connsiteY33" fmla="*/ 229749 h 323850"/>
                <a:gd name="connsiteX34" fmla="*/ 248551 w 338280"/>
                <a:gd name="connsiteY34" fmla="*/ 210010 h 323850"/>
                <a:gd name="connsiteX35" fmla="*/ 248551 w 338280"/>
                <a:gd name="connsiteY35" fmla="*/ 198166 h 323850"/>
                <a:gd name="connsiteX36" fmla="*/ 146094 w 338280"/>
                <a:gd name="connsiteY36" fmla="*/ 133350 h 323850"/>
                <a:gd name="connsiteX37" fmla="*/ 134187 w 338280"/>
                <a:gd name="connsiteY37" fmla="*/ 145257 h 323850"/>
                <a:gd name="connsiteX38" fmla="*/ 146094 w 338280"/>
                <a:gd name="connsiteY38" fmla="*/ 157164 h 323850"/>
                <a:gd name="connsiteX39" fmla="*/ 158001 w 338280"/>
                <a:gd name="connsiteY39" fmla="*/ 145257 h 323850"/>
                <a:gd name="connsiteX40" fmla="*/ 146094 w 338280"/>
                <a:gd name="connsiteY40" fmla="*/ 133350 h 323850"/>
                <a:gd name="connsiteX41" fmla="*/ 80560 w 338280"/>
                <a:gd name="connsiteY41" fmla="*/ 50800 h 323850"/>
                <a:gd name="connsiteX42" fmla="*/ 60662 w 338280"/>
                <a:gd name="connsiteY42" fmla="*/ 58619 h 323850"/>
                <a:gd name="connsiteX43" fmla="*/ 52703 w 338280"/>
                <a:gd name="connsiteY43" fmla="*/ 87289 h 323850"/>
                <a:gd name="connsiteX44" fmla="*/ 71275 w 338280"/>
                <a:gd name="connsiteY44" fmla="*/ 118565 h 323850"/>
                <a:gd name="connsiteX45" fmla="*/ 111071 w 338280"/>
                <a:gd name="connsiteY45" fmla="*/ 138113 h 323850"/>
                <a:gd name="connsiteX46" fmla="*/ 132296 w 338280"/>
                <a:gd name="connsiteY46" fmla="*/ 130294 h 323850"/>
                <a:gd name="connsiteX47" fmla="*/ 121683 w 338280"/>
                <a:gd name="connsiteY47" fmla="*/ 69045 h 323850"/>
                <a:gd name="connsiteX48" fmla="*/ 80560 w 338280"/>
                <a:gd name="connsiteY48" fmla="*/ 50800 h 323850"/>
                <a:gd name="connsiteX49" fmla="*/ 32941 w 338280"/>
                <a:gd name="connsiteY49" fmla="*/ 0 h 323850"/>
                <a:gd name="connsiteX50" fmla="*/ 154073 w 338280"/>
                <a:gd name="connsiteY50" fmla="*/ 71005 h 323850"/>
                <a:gd name="connsiteX51" fmla="*/ 192256 w 338280"/>
                <a:gd name="connsiteY51" fmla="*/ 114396 h 323850"/>
                <a:gd name="connsiteX52" fmla="*/ 255455 w 338280"/>
                <a:gd name="connsiteY52" fmla="*/ 144639 h 323850"/>
                <a:gd name="connsiteX53" fmla="*/ 219905 w 338280"/>
                <a:gd name="connsiteY53" fmla="*/ 219588 h 323850"/>
                <a:gd name="connsiteX54" fmla="*/ 158023 w 338280"/>
                <a:gd name="connsiteY54" fmla="*/ 260350 h 323850"/>
                <a:gd name="connsiteX55" fmla="*/ 144856 w 338280"/>
                <a:gd name="connsiteY55" fmla="*/ 255090 h 323850"/>
                <a:gd name="connsiteX56" fmla="*/ 114573 w 338280"/>
                <a:gd name="connsiteY56" fmla="*/ 191975 h 323850"/>
                <a:gd name="connsiteX57" fmla="*/ 71124 w 338280"/>
                <a:gd name="connsiteY57" fmla="*/ 153843 h 323850"/>
                <a:gd name="connsiteX58" fmla="*/ 10558 w 338280"/>
                <a:gd name="connsiteY58" fmla="*/ 71005 h 323850"/>
                <a:gd name="connsiteX59" fmla="*/ 9241 w 338280"/>
                <a:gd name="connsiteY59" fmla="*/ 9204 h 323850"/>
                <a:gd name="connsiteX60" fmla="*/ 32941 w 338280"/>
                <a:gd name="connsiteY6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338280" h="323850">
                  <a:moveTo>
                    <a:pt x="203672" y="246439"/>
                  </a:moveTo>
                  <a:cubicBezTo>
                    <a:pt x="206665" y="246439"/>
                    <a:pt x="209657" y="248402"/>
                    <a:pt x="209657" y="252329"/>
                  </a:cubicBezTo>
                  <a:cubicBezTo>
                    <a:pt x="210988" y="271964"/>
                    <a:pt x="220298" y="295526"/>
                    <a:pt x="238919" y="305998"/>
                  </a:cubicBezTo>
                  <a:cubicBezTo>
                    <a:pt x="246900" y="308616"/>
                    <a:pt x="240249" y="319088"/>
                    <a:pt x="233599" y="316470"/>
                  </a:cubicBezTo>
                  <a:cubicBezTo>
                    <a:pt x="210988" y="304689"/>
                    <a:pt x="199017" y="275891"/>
                    <a:pt x="197687" y="252329"/>
                  </a:cubicBezTo>
                  <a:cubicBezTo>
                    <a:pt x="197687" y="248402"/>
                    <a:pt x="200679" y="246439"/>
                    <a:pt x="203672" y="246439"/>
                  </a:cubicBezTo>
                  <a:close/>
                  <a:moveTo>
                    <a:pt x="251574" y="214312"/>
                  </a:moveTo>
                  <a:cubicBezTo>
                    <a:pt x="262133" y="214312"/>
                    <a:pt x="274013" y="216951"/>
                    <a:pt x="283252" y="222230"/>
                  </a:cubicBezTo>
                  <a:cubicBezTo>
                    <a:pt x="307011" y="235428"/>
                    <a:pt x="312291" y="257863"/>
                    <a:pt x="314931" y="275020"/>
                  </a:cubicBezTo>
                  <a:cubicBezTo>
                    <a:pt x="316251" y="278979"/>
                    <a:pt x="316251" y="282938"/>
                    <a:pt x="316251" y="285578"/>
                  </a:cubicBezTo>
                  <a:cubicBezTo>
                    <a:pt x="317571" y="297455"/>
                    <a:pt x="318891" y="308013"/>
                    <a:pt x="325490" y="313292"/>
                  </a:cubicBezTo>
                  <a:cubicBezTo>
                    <a:pt x="328130" y="314612"/>
                    <a:pt x="329450" y="317251"/>
                    <a:pt x="328130" y="319891"/>
                  </a:cubicBezTo>
                  <a:cubicBezTo>
                    <a:pt x="328130" y="322530"/>
                    <a:pt x="325490" y="323850"/>
                    <a:pt x="322851" y="323850"/>
                  </a:cubicBezTo>
                  <a:cubicBezTo>
                    <a:pt x="322851" y="323850"/>
                    <a:pt x="321531" y="323850"/>
                    <a:pt x="321531" y="323850"/>
                  </a:cubicBezTo>
                  <a:cubicBezTo>
                    <a:pt x="309651" y="323850"/>
                    <a:pt x="300411" y="318571"/>
                    <a:pt x="293812" y="310653"/>
                  </a:cubicBezTo>
                  <a:cubicBezTo>
                    <a:pt x="292492" y="306693"/>
                    <a:pt x="289852" y="304054"/>
                    <a:pt x="288532" y="301415"/>
                  </a:cubicBezTo>
                  <a:cubicBezTo>
                    <a:pt x="285892" y="296136"/>
                    <a:pt x="281932" y="288217"/>
                    <a:pt x="279292" y="288217"/>
                  </a:cubicBezTo>
                  <a:cubicBezTo>
                    <a:pt x="277972" y="288217"/>
                    <a:pt x="277972" y="289537"/>
                    <a:pt x="276652" y="289537"/>
                  </a:cubicBezTo>
                  <a:cubicBezTo>
                    <a:pt x="276652" y="289537"/>
                    <a:pt x="276652" y="290857"/>
                    <a:pt x="276652" y="290857"/>
                  </a:cubicBezTo>
                  <a:cubicBezTo>
                    <a:pt x="276652" y="293496"/>
                    <a:pt x="277972" y="294816"/>
                    <a:pt x="280612" y="294816"/>
                  </a:cubicBezTo>
                  <a:cubicBezTo>
                    <a:pt x="283252" y="296136"/>
                    <a:pt x="285892" y="298775"/>
                    <a:pt x="284572" y="301415"/>
                  </a:cubicBezTo>
                  <a:cubicBezTo>
                    <a:pt x="284572" y="304054"/>
                    <a:pt x="283252" y="306693"/>
                    <a:pt x="279292" y="308013"/>
                  </a:cubicBezTo>
                  <a:cubicBezTo>
                    <a:pt x="277972" y="308013"/>
                    <a:pt x="275333" y="308013"/>
                    <a:pt x="272693" y="308013"/>
                  </a:cubicBezTo>
                  <a:cubicBezTo>
                    <a:pt x="246294" y="308013"/>
                    <a:pt x="221214" y="286897"/>
                    <a:pt x="215935" y="259183"/>
                  </a:cubicBezTo>
                  <a:cubicBezTo>
                    <a:pt x="213295" y="251265"/>
                    <a:pt x="211975" y="236748"/>
                    <a:pt x="218574" y="226190"/>
                  </a:cubicBezTo>
                  <a:cubicBezTo>
                    <a:pt x="218574" y="226190"/>
                    <a:pt x="218574" y="226190"/>
                    <a:pt x="218574" y="224870"/>
                  </a:cubicBezTo>
                  <a:cubicBezTo>
                    <a:pt x="219894" y="223550"/>
                    <a:pt x="219894" y="222230"/>
                    <a:pt x="221214" y="222230"/>
                  </a:cubicBezTo>
                  <a:cubicBezTo>
                    <a:pt x="230454" y="216951"/>
                    <a:pt x="241014" y="214312"/>
                    <a:pt x="251574" y="214312"/>
                  </a:cubicBezTo>
                  <a:close/>
                  <a:moveTo>
                    <a:pt x="248551" y="198166"/>
                  </a:moveTo>
                  <a:cubicBezTo>
                    <a:pt x="269887" y="196850"/>
                    <a:pt x="292557" y="203430"/>
                    <a:pt x="308559" y="219221"/>
                  </a:cubicBezTo>
                  <a:cubicBezTo>
                    <a:pt x="316560" y="227117"/>
                    <a:pt x="321894" y="236329"/>
                    <a:pt x="325895" y="246857"/>
                  </a:cubicBezTo>
                  <a:cubicBezTo>
                    <a:pt x="331229" y="260016"/>
                    <a:pt x="331229" y="274492"/>
                    <a:pt x="337896" y="287651"/>
                  </a:cubicBezTo>
                  <a:cubicBezTo>
                    <a:pt x="340563" y="294231"/>
                    <a:pt x="328562" y="296863"/>
                    <a:pt x="325895" y="290283"/>
                  </a:cubicBezTo>
                  <a:cubicBezTo>
                    <a:pt x="316560" y="269228"/>
                    <a:pt x="317894" y="246857"/>
                    <a:pt x="301892" y="229749"/>
                  </a:cubicBezTo>
                  <a:cubicBezTo>
                    <a:pt x="287223" y="215273"/>
                    <a:pt x="268554" y="210010"/>
                    <a:pt x="248551" y="210010"/>
                  </a:cubicBezTo>
                  <a:cubicBezTo>
                    <a:pt x="240550" y="210010"/>
                    <a:pt x="240550" y="198166"/>
                    <a:pt x="248551" y="198166"/>
                  </a:cubicBezTo>
                  <a:close/>
                  <a:moveTo>
                    <a:pt x="146094" y="133350"/>
                  </a:moveTo>
                  <a:cubicBezTo>
                    <a:pt x="139518" y="133350"/>
                    <a:pt x="134187" y="138681"/>
                    <a:pt x="134187" y="145257"/>
                  </a:cubicBezTo>
                  <a:cubicBezTo>
                    <a:pt x="134187" y="151833"/>
                    <a:pt x="139518" y="157164"/>
                    <a:pt x="146094" y="157164"/>
                  </a:cubicBezTo>
                  <a:cubicBezTo>
                    <a:pt x="152670" y="157164"/>
                    <a:pt x="158001" y="151833"/>
                    <a:pt x="158001" y="145257"/>
                  </a:cubicBezTo>
                  <a:cubicBezTo>
                    <a:pt x="158001" y="138681"/>
                    <a:pt x="152670" y="133350"/>
                    <a:pt x="146094" y="133350"/>
                  </a:cubicBezTo>
                  <a:close/>
                  <a:moveTo>
                    <a:pt x="80560" y="50800"/>
                  </a:moveTo>
                  <a:cubicBezTo>
                    <a:pt x="72601" y="50800"/>
                    <a:pt x="65968" y="53406"/>
                    <a:pt x="60662" y="58619"/>
                  </a:cubicBezTo>
                  <a:cubicBezTo>
                    <a:pt x="52703" y="65135"/>
                    <a:pt x="50050" y="75560"/>
                    <a:pt x="52703" y="87289"/>
                  </a:cubicBezTo>
                  <a:cubicBezTo>
                    <a:pt x="55356" y="99018"/>
                    <a:pt x="61989" y="109443"/>
                    <a:pt x="71275" y="118565"/>
                  </a:cubicBezTo>
                  <a:cubicBezTo>
                    <a:pt x="83213" y="130294"/>
                    <a:pt x="97805" y="138113"/>
                    <a:pt x="111071" y="138113"/>
                  </a:cubicBezTo>
                  <a:cubicBezTo>
                    <a:pt x="120357" y="138113"/>
                    <a:pt x="126990" y="135507"/>
                    <a:pt x="132296" y="130294"/>
                  </a:cubicBezTo>
                  <a:cubicBezTo>
                    <a:pt x="146888" y="115959"/>
                    <a:pt x="141582" y="89895"/>
                    <a:pt x="121683" y="69045"/>
                  </a:cubicBezTo>
                  <a:cubicBezTo>
                    <a:pt x="109744" y="57316"/>
                    <a:pt x="93826" y="50800"/>
                    <a:pt x="80560" y="50800"/>
                  </a:cubicBezTo>
                  <a:close/>
                  <a:moveTo>
                    <a:pt x="32941" y="0"/>
                  </a:moveTo>
                  <a:cubicBezTo>
                    <a:pt x="63224" y="0"/>
                    <a:pt x="111940" y="27613"/>
                    <a:pt x="154073" y="71005"/>
                  </a:cubicBezTo>
                  <a:cubicBezTo>
                    <a:pt x="168556" y="84154"/>
                    <a:pt x="181722" y="99932"/>
                    <a:pt x="192256" y="114396"/>
                  </a:cubicBezTo>
                  <a:cubicBezTo>
                    <a:pt x="221222" y="123601"/>
                    <a:pt x="248872" y="138064"/>
                    <a:pt x="255455" y="144639"/>
                  </a:cubicBezTo>
                  <a:cubicBezTo>
                    <a:pt x="273888" y="161733"/>
                    <a:pt x="243605" y="195920"/>
                    <a:pt x="219905" y="219588"/>
                  </a:cubicBezTo>
                  <a:cubicBezTo>
                    <a:pt x="190939" y="247201"/>
                    <a:pt x="172506" y="260350"/>
                    <a:pt x="158023" y="260350"/>
                  </a:cubicBezTo>
                  <a:cubicBezTo>
                    <a:pt x="152756" y="260350"/>
                    <a:pt x="148806" y="259035"/>
                    <a:pt x="144856" y="255090"/>
                  </a:cubicBezTo>
                  <a:cubicBezTo>
                    <a:pt x="138273" y="248516"/>
                    <a:pt x="123790" y="220903"/>
                    <a:pt x="114573" y="191975"/>
                  </a:cubicBezTo>
                  <a:cubicBezTo>
                    <a:pt x="100090" y="181456"/>
                    <a:pt x="84290" y="168307"/>
                    <a:pt x="71124" y="153843"/>
                  </a:cubicBezTo>
                  <a:cubicBezTo>
                    <a:pt x="43474" y="127545"/>
                    <a:pt x="22408" y="97303"/>
                    <a:pt x="10558" y="71005"/>
                  </a:cubicBezTo>
                  <a:cubicBezTo>
                    <a:pt x="-2609" y="43392"/>
                    <a:pt x="-3925" y="21038"/>
                    <a:pt x="9241" y="9204"/>
                  </a:cubicBezTo>
                  <a:cubicBezTo>
                    <a:pt x="14508" y="2630"/>
                    <a:pt x="22408" y="0"/>
                    <a:pt x="32941" y="0"/>
                  </a:cubicBezTo>
                  <a:close/>
                </a:path>
              </a:pathLst>
            </a:custGeom>
            <a:solidFill>
              <a:schemeClr val="bg1">
                <a:lumMod val="100000"/>
              </a:schemeClr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21" name="矩形: 圆角 20"/>
            <p:cNvSpPr/>
            <p:nvPr/>
          </p:nvSpPr>
          <p:spPr>
            <a:xfrm>
              <a:off x="8076634" y="4867621"/>
              <a:ext cx="2552700" cy="196850"/>
            </a:xfrm>
            <a:prstGeom prst="roundRect">
              <a:avLst>
                <a:gd name="adj" fmla="val 50000"/>
              </a:avLst>
            </a:prstGeom>
            <a:noFill/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E4E6EA"/>
                    </a:fgClr>
                    <a:bgClr>
                      <a:srgbClr val="ADB5BF"/>
                    </a:bgClr>
                  </a:patt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lumMod val="20000"/>
                      <a:lumOff val="8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22" name="矩形: 圆角 21"/>
            <p:cNvSpPr/>
            <p:nvPr/>
          </p:nvSpPr>
          <p:spPr>
            <a:xfrm>
              <a:off x="8127434" y="4894984"/>
              <a:ext cx="1866247" cy="142124"/>
            </a:xfrm>
            <a:prstGeom prst="roundRect">
              <a:avLst>
                <a:gd name="adj" fmla="val 50000"/>
              </a:avLst>
            </a:prstGeom>
            <a:solidFill>
              <a:srgbClr val="509ECE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23" name="矩形: 圆角 22"/>
            <p:cNvSpPr/>
            <p:nvPr/>
          </p:nvSpPr>
          <p:spPr>
            <a:xfrm>
              <a:off x="8076634" y="5158873"/>
              <a:ext cx="2552700" cy="196850"/>
            </a:xfrm>
            <a:prstGeom prst="roundRect">
              <a:avLst>
                <a:gd name="adj" fmla="val 50000"/>
              </a:avLst>
            </a:prstGeom>
            <a:noFill/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E4E6EA"/>
                    </a:fgClr>
                    <a:bgClr>
                      <a:srgbClr val="ADB5BF"/>
                    </a:bgClr>
                  </a:patt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lumMod val="20000"/>
                      <a:lumOff val="8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24" name="矩形: 圆角 23"/>
            <p:cNvSpPr/>
            <p:nvPr/>
          </p:nvSpPr>
          <p:spPr>
            <a:xfrm>
              <a:off x="8127433" y="5186236"/>
              <a:ext cx="891523" cy="142124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25" name="矩形: 圆角 24"/>
            <p:cNvSpPr/>
            <p:nvPr/>
          </p:nvSpPr>
          <p:spPr>
            <a:xfrm>
              <a:off x="8076634" y="5458345"/>
              <a:ext cx="2552700" cy="196850"/>
            </a:xfrm>
            <a:prstGeom prst="roundRect">
              <a:avLst>
                <a:gd name="adj" fmla="val 50000"/>
              </a:avLst>
            </a:prstGeom>
            <a:noFill/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E4E6EA"/>
                    </a:fgClr>
                    <a:bgClr>
                      <a:srgbClr val="ADB5BF"/>
                    </a:bgClr>
                  </a:patt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lumMod val="20000"/>
                      <a:lumOff val="8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26" name="矩形: 圆角 25"/>
            <p:cNvSpPr/>
            <p:nvPr/>
          </p:nvSpPr>
          <p:spPr>
            <a:xfrm>
              <a:off x="8127434" y="5486904"/>
              <a:ext cx="1323322" cy="142124"/>
            </a:xfrm>
            <a:prstGeom prst="roundRect">
              <a:avLst>
                <a:gd name="adj" fmla="val 50000"/>
              </a:avLst>
            </a:prstGeom>
            <a:solidFill>
              <a:srgbClr val="509ECE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27" name="矩形: 圆角 26"/>
            <p:cNvSpPr/>
            <p:nvPr/>
          </p:nvSpPr>
          <p:spPr>
            <a:xfrm>
              <a:off x="1561806" y="4867621"/>
              <a:ext cx="2552700" cy="196850"/>
            </a:xfrm>
            <a:prstGeom prst="roundRect">
              <a:avLst>
                <a:gd name="adj" fmla="val 50000"/>
              </a:avLst>
            </a:prstGeom>
            <a:noFill/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E4E6EA"/>
                    </a:fgClr>
                    <a:bgClr>
                      <a:srgbClr val="ADB5BF"/>
                    </a:bgClr>
                  </a:patt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lumMod val="20000"/>
                      <a:lumOff val="8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28" name="矩形: 圆角 27"/>
            <p:cNvSpPr/>
            <p:nvPr/>
          </p:nvSpPr>
          <p:spPr>
            <a:xfrm>
              <a:off x="1612606" y="4894984"/>
              <a:ext cx="1295400" cy="142124"/>
            </a:xfrm>
            <a:prstGeom prst="roundRect">
              <a:avLst>
                <a:gd name="adj" fmla="val 50000"/>
              </a:avLst>
            </a:prstGeom>
            <a:solidFill>
              <a:srgbClr val="509ECE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29" name="矩形: 圆角 28"/>
            <p:cNvSpPr/>
            <p:nvPr/>
          </p:nvSpPr>
          <p:spPr>
            <a:xfrm>
              <a:off x="1561806" y="5158873"/>
              <a:ext cx="2552700" cy="196850"/>
            </a:xfrm>
            <a:prstGeom prst="roundRect">
              <a:avLst>
                <a:gd name="adj" fmla="val 50000"/>
              </a:avLst>
            </a:prstGeom>
            <a:noFill/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E4E6EA"/>
                    </a:fgClr>
                    <a:bgClr>
                      <a:srgbClr val="ADB5BF"/>
                    </a:bgClr>
                  </a:patt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lumMod val="20000"/>
                      <a:lumOff val="8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30" name="矩形: 圆角 29"/>
            <p:cNvSpPr/>
            <p:nvPr/>
          </p:nvSpPr>
          <p:spPr>
            <a:xfrm>
              <a:off x="1612605" y="5186236"/>
              <a:ext cx="1820863" cy="142124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31" name="矩形: 圆角 30"/>
            <p:cNvSpPr/>
            <p:nvPr/>
          </p:nvSpPr>
          <p:spPr>
            <a:xfrm>
              <a:off x="1561806" y="5458345"/>
              <a:ext cx="2552700" cy="196850"/>
            </a:xfrm>
            <a:prstGeom prst="roundRect">
              <a:avLst>
                <a:gd name="adj" fmla="val 50000"/>
              </a:avLst>
            </a:prstGeom>
            <a:noFill/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E4E6EA"/>
                    </a:fgClr>
                    <a:bgClr>
                      <a:srgbClr val="ADB5BF"/>
                    </a:bgClr>
                  </a:patt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lumMod val="20000"/>
                      <a:lumOff val="8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32" name="矩形: 圆角 31"/>
            <p:cNvSpPr/>
            <p:nvPr/>
          </p:nvSpPr>
          <p:spPr>
            <a:xfrm>
              <a:off x="1612606" y="5485708"/>
              <a:ext cx="1630364" cy="142124"/>
            </a:xfrm>
            <a:prstGeom prst="roundRect">
              <a:avLst>
                <a:gd name="adj" fmla="val 50000"/>
              </a:avLst>
            </a:prstGeom>
            <a:solidFill>
              <a:srgbClr val="509ECE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33" name="任意多边形: 形状 32"/>
            <p:cNvSpPr/>
            <p:nvPr/>
          </p:nvSpPr>
          <p:spPr>
            <a:xfrm>
              <a:off x="2047580" y="1789143"/>
              <a:ext cx="1581153" cy="1581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509ECE"/>
            </a:solidFill>
            <a:ln w="63500" cap="flat">
              <a:solidFill>
                <a:srgbClr val="509ECE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 sz="2365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34" name="任意多边形: 形状 33"/>
            <p:cNvSpPr/>
            <p:nvPr/>
          </p:nvSpPr>
          <p:spPr>
            <a:xfrm>
              <a:off x="2079899" y="1821462"/>
              <a:ext cx="1516514" cy="151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bg2">
                <a:lumMod val="25000"/>
              </a:schemeClr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35" name="任意多边形: 形状 34"/>
            <p:cNvSpPr/>
            <p:nvPr/>
          </p:nvSpPr>
          <p:spPr>
            <a:xfrm>
              <a:off x="2179337" y="1920900"/>
              <a:ext cx="1317638" cy="1317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509EC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 sz="2365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36" name="任意多边形: 形状 35"/>
            <p:cNvSpPr/>
            <p:nvPr/>
          </p:nvSpPr>
          <p:spPr>
            <a:xfrm>
              <a:off x="2570768" y="2312130"/>
              <a:ext cx="534776" cy="535178"/>
            </a:xfrm>
            <a:custGeom>
              <a:avLst/>
              <a:gdLst>
                <a:gd name="connsiteX0" fmla="*/ 258763 w 336945"/>
                <a:gd name="connsiteY0" fmla="*/ 266700 h 337198"/>
                <a:gd name="connsiteX1" fmla="*/ 255588 w 336945"/>
                <a:gd name="connsiteY1" fmla="*/ 287338 h 337198"/>
                <a:gd name="connsiteX2" fmla="*/ 284164 w 336945"/>
                <a:gd name="connsiteY2" fmla="*/ 312738 h 337198"/>
                <a:gd name="connsiteX3" fmla="*/ 285751 w 336945"/>
                <a:gd name="connsiteY3" fmla="*/ 293688 h 337198"/>
                <a:gd name="connsiteX4" fmla="*/ 287338 w 336945"/>
                <a:gd name="connsiteY4" fmla="*/ 255587 h 337198"/>
                <a:gd name="connsiteX5" fmla="*/ 269875 w 336945"/>
                <a:gd name="connsiteY5" fmla="*/ 257175 h 337198"/>
                <a:gd name="connsiteX6" fmla="*/ 295275 w 336945"/>
                <a:gd name="connsiteY6" fmla="*/ 284162 h 337198"/>
                <a:gd name="connsiteX7" fmla="*/ 315913 w 336945"/>
                <a:gd name="connsiteY7" fmla="*/ 280987 h 337198"/>
                <a:gd name="connsiteX8" fmla="*/ 147768 w 336945"/>
                <a:gd name="connsiteY8" fmla="*/ 107950 h 337198"/>
                <a:gd name="connsiteX9" fmla="*/ 107950 w 336945"/>
                <a:gd name="connsiteY9" fmla="*/ 149095 h 337198"/>
                <a:gd name="connsiteX10" fmla="*/ 147768 w 336945"/>
                <a:gd name="connsiteY10" fmla="*/ 188913 h 337198"/>
                <a:gd name="connsiteX11" fmla="*/ 172986 w 336945"/>
                <a:gd name="connsiteY11" fmla="*/ 180949 h 337198"/>
                <a:gd name="connsiteX12" fmla="*/ 153077 w 336945"/>
                <a:gd name="connsiteY12" fmla="*/ 162368 h 337198"/>
                <a:gd name="connsiteX13" fmla="*/ 153077 w 336945"/>
                <a:gd name="connsiteY13" fmla="*/ 151749 h 337198"/>
                <a:gd name="connsiteX14" fmla="*/ 163695 w 336945"/>
                <a:gd name="connsiteY14" fmla="*/ 151749 h 337198"/>
                <a:gd name="connsiteX15" fmla="*/ 182277 w 336945"/>
                <a:gd name="connsiteY15" fmla="*/ 170331 h 337198"/>
                <a:gd name="connsiteX16" fmla="*/ 188913 w 336945"/>
                <a:gd name="connsiteY16" fmla="*/ 149095 h 337198"/>
                <a:gd name="connsiteX17" fmla="*/ 147768 w 336945"/>
                <a:gd name="connsiteY17" fmla="*/ 107950 h 337198"/>
                <a:gd name="connsiteX18" fmla="*/ 147771 w 336945"/>
                <a:gd name="connsiteY18" fmla="*/ 61912 h 337198"/>
                <a:gd name="connsiteX19" fmla="*/ 61913 w 336945"/>
                <a:gd name="connsiteY19" fmla="*/ 149091 h 337198"/>
                <a:gd name="connsiteX20" fmla="*/ 147771 w 336945"/>
                <a:gd name="connsiteY20" fmla="*/ 234950 h 337198"/>
                <a:gd name="connsiteX21" fmla="*/ 204570 w 336945"/>
                <a:gd name="connsiteY21" fmla="*/ 213815 h 337198"/>
                <a:gd name="connsiteX22" fmla="*/ 182115 w 336945"/>
                <a:gd name="connsiteY22" fmla="*/ 191360 h 337198"/>
                <a:gd name="connsiteX23" fmla="*/ 147771 w 336945"/>
                <a:gd name="connsiteY23" fmla="*/ 203248 h 337198"/>
                <a:gd name="connsiteX24" fmla="*/ 93615 w 336945"/>
                <a:gd name="connsiteY24" fmla="*/ 149091 h 337198"/>
                <a:gd name="connsiteX25" fmla="*/ 147771 w 336945"/>
                <a:gd name="connsiteY25" fmla="*/ 94934 h 337198"/>
                <a:gd name="connsiteX26" fmla="*/ 203249 w 336945"/>
                <a:gd name="connsiteY26" fmla="*/ 149091 h 337198"/>
                <a:gd name="connsiteX27" fmla="*/ 191361 w 336945"/>
                <a:gd name="connsiteY27" fmla="*/ 180793 h 337198"/>
                <a:gd name="connsiteX28" fmla="*/ 215137 w 336945"/>
                <a:gd name="connsiteY28" fmla="*/ 204569 h 337198"/>
                <a:gd name="connsiteX29" fmla="*/ 234951 w 336945"/>
                <a:gd name="connsiteY29" fmla="*/ 149091 h 337198"/>
                <a:gd name="connsiteX30" fmla="*/ 147771 w 336945"/>
                <a:gd name="connsiteY30" fmla="*/ 61912 h 337198"/>
                <a:gd name="connsiteX31" fmla="*/ 147771 w 336945"/>
                <a:gd name="connsiteY31" fmla="*/ 14287 h 337198"/>
                <a:gd name="connsiteX32" fmla="*/ 14288 w 336945"/>
                <a:gd name="connsiteY32" fmla="*/ 148294 h 337198"/>
                <a:gd name="connsiteX33" fmla="*/ 147771 w 336945"/>
                <a:gd name="connsiteY33" fmla="*/ 280987 h 337198"/>
                <a:gd name="connsiteX34" fmla="*/ 238963 w 336945"/>
                <a:gd name="connsiteY34" fmla="*/ 246828 h 337198"/>
                <a:gd name="connsiteX35" fmla="*/ 215174 w 336945"/>
                <a:gd name="connsiteY35" fmla="*/ 223180 h 337198"/>
                <a:gd name="connsiteX36" fmla="*/ 147771 w 336945"/>
                <a:gd name="connsiteY36" fmla="*/ 248142 h 337198"/>
                <a:gd name="connsiteX37" fmla="*/ 47328 w 336945"/>
                <a:gd name="connsiteY37" fmla="*/ 146980 h 337198"/>
                <a:gd name="connsiteX38" fmla="*/ 149093 w 336945"/>
                <a:gd name="connsiteY38" fmla="*/ 47132 h 337198"/>
                <a:gd name="connsiteX39" fmla="*/ 249536 w 336945"/>
                <a:gd name="connsiteY39" fmla="*/ 146980 h 337198"/>
                <a:gd name="connsiteX40" fmla="*/ 224425 w 336945"/>
                <a:gd name="connsiteY40" fmla="*/ 212670 h 337198"/>
                <a:gd name="connsiteX41" fmla="*/ 249536 w 336945"/>
                <a:gd name="connsiteY41" fmla="*/ 236318 h 337198"/>
                <a:gd name="connsiteX42" fmla="*/ 282576 w 336945"/>
                <a:gd name="connsiteY42" fmla="*/ 148294 h 337198"/>
                <a:gd name="connsiteX43" fmla="*/ 147771 w 336945"/>
                <a:gd name="connsiteY43" fmla="*/ 14287 h 337198"/>
                <a:gd name="connsiteX44" fmla="*/ 148794 w 336945"/>
                <a:gd name="connsiteY44" fmla="*/ 0 h 337198"/>
                <a:gd name="connsiteX45" fmla="*/ 296272 w 336945"/>
                <a:gd name="connsiteY45" fmla="*/ 147477 h 337198"/>
                <a:gd name="connsiteX46" fmla="*/ 259402 w 336945"/>
                <a:gd name="connsiteY46" fmla="*/ 244918 h 337198"/>
                <a:gd name="connsiteX47" fmla="*/ 289688 w 336945"/>
                <a:gd name="connsiteY47" fmla="*/ 240967 h 337198"/>
                <a:gd name="connsiteX48" fmla="*/ 294955 w 336945"/>
                <a:gd name="connsiteY48" fmla="*/ 243601 h 337198"/>
                <a:gd name="connsiteX49" fmla="*/ 334458 w 336945"/>
                <a:gd name="connsiteY49" fmla="*/ 283104 h 337198"/>
                <a:gd name="connsiteX50" fmla="*/ 330508 w 336945"/>
                <a:gd name="connsiteY50" fmla="*/ 294955 h 337198"/>
                <a:gd name="connsiteX51" fmla="*/ 298905 w 336945"/>
                <a:gd name="connsiteY51" fmla="*/ 297589 h 337198"/>
                <a:gd name="connsiteX52" fmla="*/ 294955 w 336945"/>
                <a:gd name="connsiteY52" fmla="*/ 329191 h 337198"/>
                <a:gd name="connsiteX53" fmla="*/ 283104 w 336945"/>
                <a:gd name="connsiteY53" fmla="*/ 334458 h 337198"/>
                <a:gd name="connsiteX54" fmla="*/ 243601 w 336945"/>
                <a:gd name="connsiteY54" fmla="*/ 294955 h 337198"/>
                <a:gd name="connsiteX55" fmla="*/ 240968 w 336945"/>
                <a:gd name="connsiteY55" fmla="*/ 289688 h 337198"/>
                <a:gd name="connsiteX56" fmla="*/ 244918 w 336945"/>
                <a:gd name="connsiteY56" fmla="*/ 259403 h 337198"/>
                <a:gd name="connsiteX57" fmla="*/ 147477 w 336945"/>
                <a:gd name="connsiteY57" fmla="*/ 296272 h 337198"/>
                <a:gd name="connsiteX58" fmla="*/ 0 w 336945"/>
                <a:gd name="connsiteY58" fmla="*/ 148794 h 337198"/>
                <a:gd name="connsiteX59" fmla="*/ 148794 w 336945"/>
                <a:gd name="connsiteY59" fmla="*/ 0 h 33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36945" h="337198">
                  <a:moveTo>
                    <a:pt x="258763" y="266700"/>
                  </a:moveTo>
                  <a:lnTo>
                    <a:pt x="255588" y="287338"/>
                  </a:lnTo>
                  <a:lnTo>
                    <a:pt x="284164" y="312738"/>
                  </a:lnTo>
                  <a:lnTo>
                    <a:pt x="285751" y="293688"/>
                  </a:lnTo>
                  <a:close/>
                  <a:moveTo>
                    <a:pt x="287338" y="255587"/>
                  </a:moveTo>
                  <a:lnTo>
                    <a:pt x="269875" y="257175"/>
                  </a:lnTo>
                  <a:lnTo>
                    <a:pt x="295275" y="284162"/>
                  </a:lnTo>
                  <a:lnTo>
                    <a:pt x="315913" y="280987"/>
                  </a:lnTo>
                  <a:close/>
                  <a:moveTo>
                    <a:pt x="147768" y="107950"/>
                  </a:moveTo>
                  <a:cubicBezTo>
                    <a:pt x="126532" y="107950"/>
                    <a:pt x="107950" y="126531"/>
                    <a:pt x="107950" y="149095"/>
                  </a:cubicBezTo>
                  <a:cubicBezTo>
                    <a:pt x="107950" y="170331"/>
                    <a:pt x="126532" y="188913"/>
                    <a:pt x="147768" y="188913"/>
                  </a:cubicBezTo>
                  <a:cubicBezTo>
                    <a:pt x="157059" y="188913"/>
                    <a:pt x="165022" y="186258"/>
                    <a:pt x="172986" y="180949"/>
                  </a:cubicBezTo>
                  <a:cubicBezTo>
                    <a:pt x="172986" y="180949"/>
                    <a:pt x="172986" y="180949"/>
                    <a:pt x="153077" y="162368"/>
                  </a:cubicBezTo>
                  <a:cubicBezTo>
                    <a:pt x="150422" y="159713"/>
                    <a:pt x="150422" y="154404"/>
                    <a:pt x="153077" y="151749"/>
                  </a:cubicBezTo>
                  <a:cubicBezTo>
                    <a:pt x="155731" y="149095"/>
                    <a:pt x="161040" y="149095"/>
                    <a:pt x="163695" y="151749"/>
                  </a:cubicBezTo>
                  <a:lnTo>
                    <a:pt x="182277" y="170331"/>
                  </a:lnTo>
                  <a:cubicBezTo>
                    <a:pt x="186258" y="163695"/>
                    <a:pt x="188913" y="157058"/>
                    <a:pt x="188913" y="149095"/>
                  </a:cubicBezTo>
                  <a:cubicBezTo>
                    <a:pt x="188913" y="126531"/>
                    <a:pt x="170331" y="107950"/>
                    <a:pt x="147768" y="107950"/>
                  </a:cubicBezTo>
                  <a:close/>
                  <a:moveTo>
                    <a:pt x="147771" y="61912"/>
                  </a:moveTo>
                  <a:cubicBezTo>
                    <a:pt x="100219" y="61912"/>
                    <a:pt x="61913" y="101539"/>
                    <a:pt x="61913" y="149091"/>
                  </a:cubicBezTo>
                  <a:cubicBezTo>
                    <a:pt x="61913" y="196644"/>
                    <a:pt x="100219" y="234950"/>
                    <a:pt x="147771" y="234950"/>
                  </a:cubicBezTo>
                  <a:cubicBezTo>
                    <a:pt x="170227" y="234950"/>
                    <a:pt x="190040" y="227024"/>
                    <a:pt x="204570" y="213815"/>
                  </a:cubicBezTo>
                  <a:cubicBezTo>
                    <a:pt x="204570" y="213815"/>
                    <a:pt x="204570" y="213815"/>
                    <a:pt x="182115" y="191360"/>
                  </a:cubicBezTo>
                  <a:cubicBezTo>
                    <a:pt x="172869" y="197965"/>
                    <a:pt x="160980" y="203248"/>
                    <a:pt x="147771" y="203248"/>
                  </a:cubicBezTo>
                  <a:cubicBezTo>
                    <a:pt x="118712" y="203248"/>
                    <a:pt x="93615" y="178151"/>
                    <a:pt x="93615" y="149091"/>
                  </a:cubicBezTo>
                  <a:cubicBezTo>
                    <a:pt x="93615" y="118710"/>
                    <a:pt x="118712" y="94934"/>
                    <a:pt x="147771" y="94934"/>
                  </a:cubicBezTo>
                  <a:cubicBezTo>
                    <a:pt x="178152" y="94934"/>
                    <a:pt x="203249" y="118710"/>
                    <a:pt x="203249" y="149091"/>
                  </a:cubicBezTo>
                  <a:cubicBezTo>
                    <a:pt x="203249" y="160979"/>
                    <a:pt x="199287" y="171547"/>
                    <a:pt x="191361" y="180793"/>
                  </a:cubicBezTo>
                  <a:lnTo>
                    <a:pt x="215137" y="204569"/>
                  </a:lnTo>
                  <a:cubicBezTo>
                    <a:pt x="228346" y="188718"/>
                    <a:pt x="234951" y="170226"/>
                    <a:pt x="234951" y="149091"/>
                  </a:cubicBezTo>
                  <a:cubicBezTo>
                    <a:pt x="234951" y="101539"/>
                    <a:pt x="195324" y="61912"/>
                    <a:pt x="147771" y="61912"/>
                  </a:cubicBezTo>
                  <a:close/>
                  <a:moveTo>
                    <a:pt x="147771" y="14287"/>
                  </a:moveTo>
                  <a:cubicBezTo>
                    <a:pt x="75082" y="14287"/>
                    <a:pt x="14288" y="73407"/>
                    <a:pt x="14288" y="148294"/>
                  </a:cubicBezTo>
                  <a:cubicBezTo>
                    <a:pt x="14288" y="221866"/>
                    <a:pt x="75082" y="280987"/>
                    <a:pt x="147771" y="280987"/>
                  </a:cubicBezTo>
                  <a:cubicBezTo>
                    <a:pt x="183455" y="280987"/>
                    <a:pt x="215174" y="267849"/>
                    <a:pt x="238963" y="246828"/>
                  </a:cubicBezTo>
                  <a:cubicBezTo>
                    <a:pt x="238963" y="246828"/>
                    <a:pt x="238963" y="246828"/>
                    <a:pt x="215174" y="223180"/>
                  </a:cubicBezTo>
                  <a:cubicBezTo>
                    <a:pt x="196671" y="237632"/>
                    <a:pt x="174203" y="248142"/>
                    <a:pt x="147771" y="248142"/>
                  </a:cubicBezTo>
                  <a:cubicBezTo>
                    <a:pt x="93585" y="248142"/>
                    <a:pt x="47328" y="202159"/>
                    <a:pt x="47328" y="146980"/>
                  </a:cubicBezTo>
                  <a:cubicBezTo>
                    <a:pt x="47328" y="91801"/>
                    <a:pt x="93585" y="47132"/>
                    <a:pt x="149093" y="47132"/>
                  </a:cubicBezTo>
                  <a:cubicBezTo>
                    <a:pt x="203279" y="47132"/>
                    <a:pt x="249536" y="91801"/>
                    <a:pt x="249536" y="146980"/>
                  </a:cubicBezTo>
                  <a:cubicBezTo>
                    <a:pt x="249536" y="171942"/>
                    <a:pt x="240284" y="194276"/>
                    <a:pt x="224425" y="212670"/>
                  </a:cubicBezTo>
                  <a:cubicBezTo>
                    <a:pt x="224425" y="212670"/>
                    <a:pt x="224425" y="212670"/>
                    <a:pt x="249536" y="236318"/>
                  </a:cubicBezTo>
                  <a:cubicBezTo>
                    <a:pt x="269360" y="212670"/>
                    <a:pt x="282576" y="181138"/>
                    <a:pt x="282576" y="148294"/>
                  </a:cubicBezTo>
                  <a:cubicBezTo>
                    <a:pt x="282576" y="73407"/>
                    <a:pt x="221782" y="14287"/>
                    <a:pt x="147771" y="14287"/>
                  </a:cubicBezTo>
                  <a:close/>
                  <a:moveTo>
                    <a:pt x="148794" y="0"/>
                  </a:moveTo>
                  <a:cubicBezTo>
                    <a:pt x="229117" y="0"/>
                    <a:pt x="296272" y="65838"/>
                    <a:pt x="296272" y="147477"/>
                  </a:cubicBezTo>
                  <a:cubicBezTo>
                    <a:pt x="296272" y="184347"/>
                    <a:pt x="281787" y="218583"/>
                    <a:pt x="259402" y="244918"/>
                  </a:cubicBezTo>
                  <a:cubicBezTo>
                    <a:pt x="259402" y="244918"/>
                    <a:pt x="259402" y="244918"/>
                    <a:pt x="289688" y="240967"/>
                  </a:cubicBezTo>
                  <a:cubicBezTo>
                    <a:pt x="292322" y="240967"/>
                    <a:pt x="293638" y="242284"/>
                    <a:pt x="294955" y="243601"/>
                  </a:cubicBezTo>
                  <a:cubicBezTo>
                    <a:pt x="294955" y="243601"/>
                    <a:pt x="294955" y="243601"/>
                    <a:pt x="334458" y="283104"/>
                  </a:cubicBezTo>
                  <a:cubicBezTo>
                    <a:pt x="339725" y="287055"/>
                    <a:pt x="335775" y="293639"/>
                    <a:pt x="330508" y="294955"/>
                  </a:cubicBezTo>
                  <a:cubicBezTo>
                    <a:pt x="330508" y="294955"/>
                    <a:pt x="330508" y="294955"/>
                    <a:pt x="298905" y="297589"/>
                  </a:cubicBezTo>
                  <a:cubicBezTo>
                    <a:pt x="298905" y="297589"/>
                    <a:pt x="298905" y="297589"/>
                    <a:pt x="294955" y="329191"/>
                  </a:cubicBezTo>
                  <a:cubicBezTo>
                    <a:pt x="293638" y="337092"/>
                    <a:pt x="287055" y="339725"/>
                    <a:pt x="283104" y="334458"/>
                  </a:cubicBezTo>
                  <a:cubicBezTo>
                    <a:pt x="283104" y="334458"/>
                    <a:pt x="283104" y="334458"/>
                    <a:pt x="243601" y="294955"/>
                  </a:cubicBezTo>
                  <a:cubicBezTo>
                    <a:pt x="242284" y="293639"/>
                    <a:pt x="240968" y="291005"/>
                    <a:pt x="240968" y="289688"/>
                  </a:cubicBezTo>
                  <a:cubicBezTo>
                    <a:pt x="240968" y="289688"/>
                    <a:pt x="240968" y="289688"/>
                    <a:pt x="244918" y="259403"/>
                  </a:cubicBezTo>
                  <a:cubicBezTo>
                    <a:pt x="218583" y="281788"/>
                    <a:pt x="184347" y="296272"/>
                    <a:pt x="147477" y="296272"/>
                  </a:cubicBezTo>
                  <a:cubicBezTo>
                    <a:pt x="67155" y="296272"/>
                    <a:pt x="0" y="229117"/>
                    <a:pt x="0" y="148794"/>
                  </a:cubicBezTo>
                  <a:cubicBezTo>
                    <a:pt x="0" y="67155"/>
                    <a:pt x="67155" y="0"/>
                    <a:pt x="148794" y="0"/>
                  </a:cubicBezTo>
                  <a:close/>
                </a:path>
              </a:pathLst>
            </a:custGeom>
            <a:solidFill>
              <a:schemeClr val="bg1">
                <a:lumMod val="100000"/>
              </a:schemeClr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37" name="矩形: 圆角 36"/>
            <p:cNvSpPr/>
            <p:nvPr/>
          </p:nvSpPr>
          <p:spPr>
            <a:xfrm>
              <a:off x="4819220" y="4867621"/>
              <a:ext cx="2552700" cy="196850"/>
            </a:xfrm>
            <a:prstGeom prst="roundRect">
              <a:avLst>
                <a:gd name="adj" fmla="val 50000"/>
              </a:avLst>
            </a:prstGeom>
            <a:noFill/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E4E6EA"/>
                    </a:fgClr>
                    <a:bgClr>
                      <a:srgbClr val="ADB5BF"/>
                    </a:bgClr>
                  </a:patt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lumMod val="20000"/>
                      <a:lumOff val="8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38" name="矩形: 圆角 37"/>
            <p:cNvSpPr/>
            <p:nvPr/>
          </p:nvSpPr>
          <p:spPr>
            <a:xfrm>
              <a:off x="4870020" y="4894984"/>
              <a:ext cx="2028172" cy="142124"/>
            </a:xfrm>
            <a:prstGeom prst="roundRect">
              <a:avLst>
                <a:gd name="adj" fmla="val 50000"/>
              </a:avLst>
            </a:prstGeom>
            <a:solidFill>
              <a:srgbClr val="7DCAD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39" name="矩形: 圆角 38"/>
            <p:cNvSpPr/>
            <p:nvPr/>
          </p:nvSpPr>
          <p:spPr>
            <a:xfrm>
              <a:off x="4819220" y="5158873"/>
              <a:ext cx="2552700" cy="196850"/>
            </a:xfrm>
            <a:prstGeom prst="roundRect">
              <a:avLst>
                <a:gd name="adj" fmla="val 50000"/>
              </a:avLst>
            </a:prstGeom>
            <a:noFill/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E4E6EA"/>
                    </a:fgClr>
                    <a:bgClr>
                      <a:srgbClr val="ADB5BF"/>
                    </a:bgClr>
                  </a:patt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lumMod val="20000"/>
                      <a:lumOff val="8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40" name="矩形: 圆角 39"/>
            <p:cNvSpPr/>
            <p:nvPr/>
          </p:nvSpPr>
          <p:spPr>
            <a:xfrm>
              <a:off x="4870019" y="5186236"/>
              <a:ext cx="1820863" cy="142124"/>
            </a:xfrm>
            <a:prstGeom prst="roundRect">
              <a:avLst>
                <a:gd name="adj" fmla="val 50000"/>
              </a:avLst>
            </a:prstGeom>
            <a:solidFill>
              <a:srgbClr val="7DCAD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41" name="矩形: 圆角 40"/>
            <p:cNvSpPr/>
            <p:nvPr/>
          </p:nvSpPr>
          <p:spPr>
            <a:xfrm>
              <a:off x="4819220" y="5458345"/>
              <a:ext cx="2552700" cy="196850"/>
            </a:xfrm>
            <a:prstGeom prst="roundRect">
              <a:avLst>
                <a:gd name="adj" fmla="val 50000"/>
              </a:avLst>
            </a:prstGeom>
            <a:noFill/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E4E6EA"/>
                    </a:fgClr>
                    <a:bgClr>
                      <a:srgbClr val="ADB5BF"/>
                    </a:bgClr>
                  </a:patt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>
                      <a:lumMod val="20000"/>
                      <a:lumOff val="8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42" name="矩形: 圆角 41"/>
            <p:cNvSpPr/>
            <p:nvPr/>
          </p:nvSpPr>
          <p:spPr>
            <a:xfrm>
              <a:off x="4870020" y="5485708"/>
              <a:ext cx="1323322" cy="142124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43" name="任意多边形: 形状 42"/>
            <p:cNvSpPr/>
            <p:nvPr/>
          </p:nvSpPr>
          <p:spPr>
            <a:xfrm>
              <a:off x="5304994" y="1789143"/>
              <a:ext cx="1581153" cy="1581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7DCAD1"/>
            </a:solidFill>
            <a:ln w="635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 sz="2365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44" name="任意多边形: 形状 43"/>
            <p:cNvSpPr/>
            <p:nvPr/>
          </p:nvSpPr>
          <p:spPr>
            <a:xfrm>
              <a:off x="5337313" y="1821462"/>
              <a:ext cx="1516514" cy="151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bg2">
                <a:lumMod val="25000"/>
              </a:schemeClr>
            </a:solidFill>
            <a:ln w="25400" cap="flat">
              <a:solidFill>
                <a:srgbClr val="E91D62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 sz="2365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45" name="任意多边形: 形状 44"/>
            <p:cNvSpPr/>
            <p:nvPr/>
          </p:nvSpPr>
          <p:spPr>
            <a:xfrm>
              <a:off x="5436751" y="1920900"/>
              <a:ext cx="1317638" cy="1317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7DCAD1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 sz="2365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46" name="任意多边形: 形状 45"/>
            <p:cNvSpPr/>
            <p:nvPr/>
          </p:nvSpPr>
          <p:spPr>
            <a:xfrm>
              <a:off x="5827981" y="2323545"/>
              <a:ext cx="535178" cy="512348"/>
            </a:xfrm>
            <a:custGeom>
              <a:avLst/>
              <a:gdLst>
                <a:gd name="connsiteX0" fmla="*/ 203672 w 338280"/>
                <a:gd name="connsiteY0" fmla="*/ 246439 h 323850"/>
                <a:gd name="connsiteX1" fmla="*/ 209657 w 338280"/>
                <a:gd name="connsiteY1" fmla="*/ 252329 h 323850"/>
                <a:gd name="connsiteX2" fmla="*/ 238919 w 338280"/>
                <a:gd name="connsiteY2" fmla="*/ 305998 h 323850"/>
                <a:gd name="connsiteX3" fmla="*/ 233599 w 338280"/>
                <a:gd name="connsiteY3" fmla="*/ 316470 h 323850"/>
                <a:gd name="connsiteX4" fmla="*/ 197687 w 338280"/>
                <a:gd name="connsiteY4" fmla="*/ 252329 h 323850"/>
                <a:gd name="connsiteX5" fmla="*/ 203672 w 338280"/>
                <a:gd name="connsiteY5" fmla="*/ 246439 h 323850"/>
                <a:gd name="connsiteX6" fmla="*/ 251574 w 338280"/>
                <a:gd name="connsiteY6" fmla="*/ 214312 h 323850"/>
                <a:gd name="connsiteX7" fmla="*/ 283252 w 338280"/>
                <a:gd name="connsiteY7" fmla="*/ 222230 h 323850"/>
                <a:gd name="connsiteX8" fmla="*/ 314931 w 338280"/>
                <a:gd name="connsiteY8" fmla="*/ 275020 h 323850"/>
                <a:gd name="connsiteX9" fmla="*/ 316251 w 338280"/>
                <a:gd name="connsiteY9" fmla="*/ 285578 h 323850"/>
                <a:gd name="connsiteX10" fmla="*/ 325490 w 338280"/>
                <a:gd name="connsiteY10" fmla="*/ 313292 h 323850"/>
                <a:gd name="connsiteX11" fmla="*/ 328130 w 338280"/>
                <a:gd name="connsiteY11" fmla="*/ 319891 h 323850"/>
                <a:gd name="connsiteX12" fmla="*/ 322851 w 338280"/>
                <a:gd name="connsiteY12" fmla="*/ 323850 h 323850"/>
                <a:gd name="connsiteX13" fmla="*/ 321531 w 338280"/>
                <a:gd name="connsiteY13" fmla="*/ 323850 h 323850"/>
                <a:gd name="connsiteX14" fmla="*/ 293812 w 338280"/>
                <a:gd name="connsiteY14" fmla="*/ 310653 h 323850"/>
                <a:gd name="connsiteX15" fmla="*/ 288532 w 338280"/>
                <a:gd name="connsiteY15" fmla="*/ 301415 h 323850"/>
                <a:gd name="connsiteX16" fmla="*/ 279292 w 338280"/>
                <a:gd name="connsiteY16" fmla="*/ 288217 h 323850"/>
                <a:gd name="connsiteX17" fmla="*/ 276652 w 338280"/>
                <a:gd name="connsiteY17" fmla="*/ 289537 h 323850"/>
                <a:gd name="connsiteX18" fmla="*/ 276652 w 338280"/>
                <a:gd name="connsiteY18" fmla="*/ 290857 h 323850"/>
                <a:gd name="connsiteX19" fmla="*/ 280612 w 338280"/>
                <a:gd name="connsiteY19" fmla="*/ 294816 h 323850"/>
                <a:gd name="connsiteX20" fmla="*/ 284572 w 338280"/>
                <a:gd name="connsiteY20" fmla="*/ 301415 h 323850"/>
                <a:gd name="connsiteX21" fmla="*/ 279292 w 338280"/>
                <a:gd name="connsiteY21" fmla="*/ 308013 h 323850"/>
                <a:gd name="connsiteX22" fmla="*/ 272693 w 338280"/>
                <a:gd name="connsiteY22" fmla="*/ 308013 h 323850"/>
                <a:gd name="connsiteX23" fmla="*/ 215935 w 338280"/>
                <a:gd name="connsiteY23" fmla="*/ 259183 h 323850"/>
                <a:gd name="connsiteX24" fmla="*/ 218574 w 338280"/>
                <a:gd name="connsiteY24" fmla="*/ 226190 h 323850"/>
                <a:gd name="connsiteX25" fmla="*/ 218574 w 338280"/>
                <a:gd name="connsiteY25" fmla="*/ 224870 h 323850"/>
                <a:gd name="connsiteX26" fmla="*/ 221214 w 338280"/>
                <a:gd name="connsiteY26" fmla="*/ 222230 h 323850"/>
                <a:gd name="connsiteX27" fmla="*/ 251574 w 338280"/>
                <a:gd name="connsiteY27" fmla="*/ 214312 h 323850"/>
                <a:gd name="connsiteX28" fmla="*/ 248551 w 338280"/>
                <a:gd name="connsiteY28" fmla="*/ 198166 h 323850"/>
                <a:gd name="connsiteX29" fmla="*/ 308559 w 338280"/>
                <a:gd name="connsiteY29" fmla="*/ 219221 h 323850"/>
                <a:gd name="connsiteX30" fmla="*/ 325895 w 338280"/>
                <a:gd name="connsiteY30" fmla="*/ 246857 h 323850"/>
                <a:gd name="connsiteX31" fmla="*/ 337896 w 338280"/>
                <a:gd name="connsiteY31" fmla="*/ 287651 h 323850"/>
                <a:gd name="connsiteX32" fmla="*/ 325895 w 338280"/>
                <a:gd name="connsiteY32" fmla="*/ 290283 h 323850"/>
                <a:gd name="connsiteX33" fmla="*/ 301892 w 338280"/>
                <a:gd name="connsiteY33" fmla="*/ 229749 h 323850"/>
                <a:gd name="connsiteX34" fmla="*/ 248551 w 338280"/>
                <a:gd name="connsiteY34" fmla="*/ 210010 h 323850"/>
                <a:gd name="connsiteX35" fmla="*/ 248551 w 338280"/>
                <a:gd name="connsiteY35" fmla="*/ 198166 h 323850"/>
                <a:gd name="connsiteX36" fmla="*/ 146094 w 338280"/>
                <a:gd name="connsiteY36" fmla="*/ 133350 h 323850"/>
                <a:gd name="connsiteX37" fmla="*/ 134187 w 338280"/>
                <a:gd name="connsiteY37" fmla="*/ 145257 h 323850"/>
                <a:gd name="connsiteX38" fmla="*/ 146094 w 338280"/>
                <a:gd name="connsiteY38" fmla="*/ 157164 h 323850"/>
                <a:gd name="connsiteX39" fmla="*/ 158001 w 338280"/>
                <a:gd name="connsiteY39" fmla="*/ 145257 h 323850"/>
                <a:gd name="connsiteX40" fmla="*/ 146094 w 338280"/>
                <a:gd name="connsiteY40" fmla="*/ 133350 h 323850"/>
                <a:gd name="connsiteX41" fmla="*/ 80560 w 338280"/>
                <a:gd name="connsiteY41" fmla="*/ 50800 h 323850"/>
                <a:gd name="connsiteX42" fmla="*/ 60662 w 338280"/>
                <a:gd name="connsiteY42" fmla="*/ 58619 h 323850"/>
                <a:gd name="connsiteX43" fmla="*/ 52703 w 338280"/>
                <a:gd name="connsiteY43" fmla="*/ 87289 h 323850"/>
                <a:gd name="connsiteX44" fmla="*/ 71275 w 338280"/>
                <a:gd name="connsiteY44" fmla="*/ 118565 h 323850"/>
                <a:gd name="connsiteX45" fmla="*/ 111071 w 338280"/>
                <a:gd name="connsiteY45" fmla="*/ 138113 h 323850"/>
                <a:gd name="connsiteX46" fmla="*/ 132296 w 338280"/>
                <a:gd name="connsiteY46" fmla="*/ 130294 h 323850"/>
                <a:gd name="connsiteX47" fmla="*/ 121683 w 338280"/>
                <a:gd name="connsiteY47" fmla="*/ 69045 h 323850"/>
                <a:gd name="connsiteX48" fmla="*/ 80560 w 338280"/>
                <a:gd name="connsiteY48" fmla="*/ 50800 h 323850"/>
                <a:gd name="connsiteX49" fmla="*/ 32941 w 338280"/>
                <a:gd name="connsiteY49" fmla="*/ 0 h 323850"/>
                <a:gd name="connsiteX50" fmla="*/ 154073 w 338280"/>
                <a:gd name="connsiteY50" fmla="*/ 71005 h 323850"/>
                <a:gd name="connsiteX51" fmla="*/ 192256 w 338280"/>
                <a:gd name="connsiteY51" fmla="*/ 114396 h 323850"/>
                <a:gd name="connsiteX52" fmla="*/ 255455 w 338280"/>
                <a:gd name="connsiteY52" fmla="*/ 144639 h 323850"/>
                <a:gd name="connsiteX53" fmla="*/ 219905 w 338280"/>
                <a:gd name="connsiteY53" fmla="*/ 219588 h 323850"/>
                <a:gd name="connsiteX54" fmla="*/ 158023 w 338280"/>
                <a:gd name="connsiteY54" fmla="*/ 260350 h 323850"/>
                <a:gd name="connsiteX55" fmla="*/ 144856 w 338280"/>
                <a:gd name="connsiteY55" fmla="*/ 255090 h 323850"/>
                <a:gd name="connsiteX56" fmla="*/ 114573 w 338280"/>
                <a:gd name="connsiteY56" fmla="*/ 191975 h 323850"/>
                <a:gd name="connsiteX57" fmla="*/ 71124 w 338280"/>
                <a:gd name="connsiteY57" fmla="*/ 153843 h 323850"/>
                <a:gd name="connsiteX58" fmla="*/ 10558 w 338280"/>
                <a:gd name="connsiteY58" fmla="*/ 71005 h 323850"/>
                <a:gd name="connsiteX59" fmla="*/ 9241 w 338280"/>
                <a:gd name="connsiteY59" fmla="*/ 9204 h 323850"/>
                <a:gd name="connsiteX60" fmla="*/ 32941 w 338280"/>
                <a:gd name="connsiteY6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338280" h="323850">
                  <a:moveTo>
                    <a:pt x="203672" y="246439"/>
                  </a:moveTo>
                  <a:cubicBezTo>
                    <a:pt x="206665" y="246439"/>
                    <a:pt x="209657" y="248402"/>
                    <a:pt x="209657" y="252329"/>
                  </a:cubicBezTo>
                  <a:cubicBezTo>
                    <a:pt x="210988" y="271964"/>
                    <a:pt x="220298" y="295526"/>
                    <a:pt x="238919" y="305998"/>
                  </a:cubicBezTo>
                  <a:cubicBezTo>
                    <a:pt x="246900" y="308616"/>
                    <a:pt x="240249" y="319088"/>
                    <a:pt x="233599" y="316470"/>
                  </a:cubicBezTo>
                  <a:cubicBezTo>
                    <a:pt x="210988" y="304689"/>
                    <a:pt x="199017" y="275891"/>
                    <a:pt x="197687" y="252329"/>
                  </a:cubicBezTo>
                  <a:cubicBezTo>
                    <a:pt x="197687" y="248402"/>
                    <a:pt x="200679" y="246439"/>
                    <a:pt x="203672" y="246439"/>
                  </a:cubicBezTo>
                  <a:close/>
                  <a:moveTo>
                    <a:pt x="251574" y="214312"/>
                  </a:moveTo>
                  <a:cubicBezTo>
                    <a:pt x="262133" y="214312"/>
                    <a:pt x="274013" y="216951"/>
                    <a:pt x="283252" y="222230"/>
                  </a:cubicBezTo>
                  <a:cubicBezTo>
                    <a:pt x="307011" y="235428"/>
                    <a:pt x="312291" y="257863"/>
                    <a:pt x="314931" y="275020"/>
                  </a:cubicBezTo>
                  <a:cubicBezTo>
                    <a:pt x="316251" y="278979"/>
                    <a:pt x="316251" y="282938"/>
                    <a:pt x="316251" y="285578"/>
                  </a:cubicBezTo>
                  <a:cubicBezTo>
                    <a:pt x="317571" y="297455"/>
                    <a:pt x="318891" y="308013"/>
                    <a:pt x="325490" y="313292"/>
                  </a:cubicBezTo>
                  <a:cubicBezTo>
                    <a:pt x="328130" y="314612"/>
                    <a:pt x="329450" y="317251"/>
                    <a:pt x="328130" y="319891"/>
                  </a:cubicBezTo>
                  <a:cubicBezTo>
                    <a:pt x="328130" y="322530"/>
                    <a:pt x="325490" y="323850"/>
                    <a:pt x="322851" y="323850"/>
                  </a:cubicBezTo>
                  <a:cubicBezTo>
                    <a:pt x="322851" y="323850"/>
                    <a:pt x="321531" y="323850"/>
                    <a:pt x="321531" y="323850"/>
                  </a:cubicBezTo>
                  <a:cubicBezTo>
                    <a:pt x="309651" y="323850"/>
                    <a:pt x="300411" y="318571"/>
                    <a:pt x="293812" y="310653"/>
                  </a:cubicBezTo>
                  <a:cubicBezTo>
                    <a:pt x="292492" y="306693"/>
                    <a:pt x="289852" y="304054"/>
                    <a:pt x="288532" y="301415"/>
                  </a:cubicBezTo>
                  <a:cubicBezTo>
                    <a:pt x="285892" y="296136"/>
                    <a:pt x="281932" y="288217"/>
                    <a:pt x="279292" y="288217"/>
                  </a:cubicBezTo>
                  <a:cubicBezTo>
                    <a:pt x="277972" y="288217"/>
                    <a:pt x="277972" y="289537"/>
                    <a:pt x="276652" y="289537"/>
                  </a:cubicBezTo>
                  <a:cubicBezTo>
                    <a:pt x="276652" y="289537"/>
                    <a:pt x="276652" y="290857"/>
                    <a:pt x="276652" y="290857"/>
                  </a:cubicBezTo>
                  <a:cubicBezTo>
                    <a:pt x="276652" y="293496"/>
                    <a:pt x="277972" y="294816"/>
                    <a:pt x="280612" y="294816"/>
                  </a:cubicBezTo>
                  <a:cubicBezTo>
                    <a:pt x="283252" y="296136"/>
                    <a:pt x="285892" y="298775"/>
                    <a:pt x="284572" y="301415"/>
                  </a:cubicBezTo>
                  <a:cubicBezTo>
                    <a:pt x="284572" y="304054"/>
                    <a:pt x="283252" y="306693"/>
                    <a:pt x="279292" y="308013"/>
                  </a:cubicBezTo>
                  <a:cubicBezTo>
                    <a:pt x="277972" y="308013"/>
                    <a:pt x="275333" y="308013"/>
                    <a:pt x="272693" y="308013"/>
                  </a:cubicBezTo>
                  <a:cubicBezTo>
                    <a:pt x="246294" y="308013"/>
                    <a:pt x="221214" y="286897"/>
                    <a:pt x="215935" y="259183"/>
                  </a:cubicBezTo>
                  <a:cubicBezTo>
                    <a:pt x="213295" y="251265"/>
                    <a:pt x="211975" y="236748"/>
                    <a:pt x="218574" y="226190"/>
                  </a:cubicBezTo>
                  <a:cubicBezTo>
                    <a:pt x="218574" y="226190"/>
                    <a:pt x="218574" y="226190"/>
                    <a:pt x="218574" y="224870"/>
                  </a:cubicBezTo>
                  <a:cubicBezTo>
                    <a:pt x="219894" y="223550"/>
                    <a:pt x="219894" y="222230"/>
                    <a:pt x="221214" y="222230"/>
                  </a:cubicBezTo>
                  <a:cubicBezTo>
                    <a:pt x="230454" y="216951"/>
                    <a:pt x="241014" y="214312"/>
                    <a:pt x="251574" y="214312"/>
                  </a:cubicBezTo>
                  <a:close/>
                  <a:moveTo>
                    <a:pt x="248551" y="198166"/>
                  </a:moveTo>
                  <a:cubicBezTo>
                    <a:pt x="269887" y="196850"/>
                    <a:pt x="292557" y="203430"/>
                    <a:pt x="308559" y="219221"/>
                  </a:cubicBezTo>
                  <a:cubicBezTo>
                    <a:pt x="316560" y="227117"/>
                    <a:pt x="321894" y="236329"/>
                    <a:pt x="325895" y="246857"/>
                  </a:cubicBezTo>
                  <a:cubicBezTo>
                    <a:pt x="331229" y="260016"/>
                    <a:pt x="331229" y="274492"/>
                    <a:pt x="337896" y="287651"/>
                  </a:cubicBezTo>
                  <a:cubicBezTo>
                    <a:pt x="340563" y="294231"/>
                    <a:pt x="328562" y="296863"/>
                    <a:pt x="325895" y="290283"/>
                  </a:cubicBezTo>
                  <a:cubicBezTo>
                    <a:pt x="316560" y="269228"/>
                    <a:pt x="317894" y="246857"/>
                    <a:pt x="301892" y="229749"/>
                  </a:cubicBezTo>
                  <a:cubicBezTo>
                    <a:pt x="287223" y="215273"/>
                    <a:pt x="268554" y="210010"/>
                    <a:pt x="248551" y="210010"/>
                  </a:cubicBezTo>
                  <a:cubicBezTo>
                    <a:pt x="240550" y="210010"/>
                    <a:pt x="240550" y="198166"/>
                    <a:pt x="248551" y="198166"/>
                  </a:cubicBezTo>
                  <a:close/>
                  <a:moveTo>
                    <a:pt x="146094" y="133350"/>
                  </a:moveTo>
                  <a:cubicBezTo>
                    <a:pt x="139518" y="133350"/>
                    <a:pt x="134187" y="138681"/>
                    <a:pt x="134187" y="145257"/>
                  </a:cubicBezTo>
                  <a:cubicBezTo>
                    <a:pt x="134187" y="151833"/>
                    <a:pt x="139518" y="157164"/>
                    <a:pt x="146094" y="157164"/>
                  </a:cubicBezTo>
                  <a:cubicBezTo>
                    <a:pt x="152670" y="157164"/>
                    <a:pt x="158001" y="151833"/>
                    <a:pt x="158001" y="145257"/>
                  </a:cubicBezTo>
                  <a:cubicBezTo>
                    <a:pt x="158001" y="138681"/>
                    <a:pt x="152670" y="133350"/>
                    <a:pt x="146094" y="133350"/>
                  </a:cubicBezTo>
                  <a:close/>
                  <a:moveTo>
                    <a:pt x="80560" y="50800"/>
                  </a:moveTo>
                  <a:cubicBezTo>
                    <a:pt x="72601" y="50800"/>
                    <a:pt x="65968" y="53406"/>
                    <a:pt x="60662" y="58619"/>
                  </a:cubicBezTo>
                  <a:cubicBezTo>
                    <a:pt x="52703" y="65135"/>
                    <a:pt x="50050" y="75560"/>
                    <a:pt x="52703" y="87289"/>
                  </a:cubicBezTo>
                  <a:cubicBezTo>
                    <a:pt x="55356" y="99018"/>
                    <a:pt x="61989" y="109443"/>
                    <a:pt x="71275" y="118565"/>
                  </a:cubicBezTo>
                  <a:cubicBezTo>
                    <a:pt x="83213" y="130294"/>
                    <a:pt x="97805" y="138113"/>
                    <a:pt x="111071" y="138113"/>
                  </a:cubicBezTo>
                  <a:cubicBezTo>
                    <a:pt x="120357" y="138113"/>
                    <a:pt x="126990" y="135507"/>
                    <a:pt x="132296" y="130294"/>
                  </a:cubicBezTo>
                  <a:cubicBezTo>
                    <a:pt x="146888" y="115959"/>
                    <a:pt x="141582" y="89895"/>
                    <a:pt x="121683" y="69045"/>
                  </a:cubicBezTo>
                  <a:cubicBezTo>
                    <a:pt x="109744" y="57316"/>
                    <a:pt x="93826" y="50800"/>
                    <a:pt x="80560" y="50800"/>
                  </a:cubicBezTo>
                  <a:close/>
                  <a:moveTo>
                    <a:pt x="32941" y="0"/>
                  </a:moveTo>
                  <a:cubicBezTo>
                    <a:pt x="63224" y="0"/>
                    <a:pt x="111940" y="27613"/>
                    <a:pt x="154073" y="71005"/>
                  </a:cubicBezTo>
                  <a:cubicBezTo>
                    <a:pt x="168556" y="84154"/>
                    <a:pt x="181722" y="99932"/>
                    <a:pt x="192256" y="114396"/>
                  </a:cubicBezTo>
                  <a:cubicBezTo>
                    <a:pt x="221222" y="123601"/>
                    <a:pt x="248872" y="138064"/>
                    <a:pt x="255455" y="144639"/>
                  </a:cubicBezTo>
                  <a:cubicBezTo>
                    <a:pt x="273888" y="161733"/>
                    <a:pt x="243605" y="195920"/>
                    <a:pt x="219905" y="219588"/>
                  </a:cubicBezTo>
                  <a:cubicBezTo>
                    <a:pt x="190939" y="247201"/>
                    <a:pt x="172506" y="260350"/>
                    <a:pt x="158023" y="260350"/>
                  </a:cubicBezTo>
                  <a:cubicBezTo>
                    <a:pt x="152756" y="260350"/>
                    <a:pt x="148806" y="259035"/>
                    <a:pt x="144856" y="255090"/>
                  </a:cubicBezTo>
                  <a:cubicBezTo>
                    <a:pt x="138273" y="248516"/>
                    <a:pt x="123790" y="220903"/>
                    <a:pt x="114573" y="191975"/>
                  </a:cubicBezTo>
                  <a:cubicBezTo>
                    <a:pt x="100090" y="181456"/>
                    <a:pt x="84290" y="168307"/>
                    <a:pt x="71124" y="153843"/>
                  </a:cubicBezTo>
                  <a:cubicBezTo>
                    <a:pt x="43474" y="127545"/>
                    <a:pt x="22408" y="97303"/>
                    <a:pt x="10558" y="71005"/>
                  </a:cubicBezTo>
                  <a:cubicBezTo>
                    <a:pt x="-2609" y="43392"/>
                    <a:pt x="-3925" y="21038"/>
                    <a:pt x="9241" y="9204"/>
                  </a:cubicBezTo>
                  <a:cubicBezTo>
                    <a:pt x="14508" y="2630"/>
                    <a:pt x="22408" y="0"/>
                    <a:pt x="32941" y="0"/>
                  </a:cubicBezTo>
                  <a:close/>
                </a:path>
              </a:pathLst>
            </a:custGeom>
            <a:solidFill>
              <a:schemeClr val="bg1">
                <a:lumMod val="100000"/>
              </a:schemeClr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 sz="2365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982990" y="3667048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57" name="Rectangle 24"/>
          <p:cNvSpPr>
            <a:spLocks noChangeArrowheads="1"/>
          </p:cNvSpPr>
          <p:nvPr/>
        </p:nvSpPr>
        <p:spPr bwMode="auto">
          <a:xfrm>
            <a:off x="1449142" y="3395946"/>
            <a:ext cx="164792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575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单击填加标题</a:t>
            </a:r>
            <a:endParaRPr lang="zh-CN" altLang="en-US" sz="1575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419734" y="3667048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59" name="Rectangle 24"/>
          <p:cNvSpPr>
            <a:spLocks noChangeArrowheads="1"/>
          </p:cNvSpPr>
          <p:nvPr/>
        </p:nvSpPr>
        <p:spPr bwMode="auto">
          <a:xfrm>
            <a:off x="4885886" y="3395946"/>
            <a:ext cx="164792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575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单击填加标题</a:t>
            </a:r>
            <a:endParaRPr lang="zh-CN" altLang="en-US" sz="1575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049260" y="3667048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61" name="Rectangle 24"/>
          <p:cNvSpPr>
            <a:spLocks noChangeArrowheads="1"/>
          </p:cNvSpPr>
          <p:nvPr/>
        </p:nvSpPr>
        <p:spPr bwMode="auto">
          <a:xfrm>
            <a:off x="8515413" y="3395946"/>
            <a:ext cx="164792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575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单击填加标题</a:t>
            </a:r>
            <a:endParaRPr lang="zh-CN" altLang="en-US" sz="1575" b="1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58140" y="288290"/>
            <a:ext cx="2863850" cy="368300"/>
            <a:chOff x="564" y="454"/>
            <a:chExt cx="4510" cy="580"/>
          </a:xfrm>
        </p:grpSpPr>
        <p:grpSp>
          <p:nvGrpSpPr>
            <p:cNvPr id="47" name="组合 46"/>
            <p:cNvGrpSpPr/>
            <p:nvPr/>
          </p:nvGrpSpPr>
          <p:grpSpPr>
            <a:xfrm>
              <a:off x="564" y="512"/>
              <a:ext cx="466" cy="466"/>
              <a:chOff x="3386" y="3538"/>
              <a:chExt cx="3309" cy="3309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3386" y="3538"/>
                <a:ext cx="3309" cy="3309"/>
              </a:xfrm>
              <a:prstGeom prst="ellipse">
                <a:avLst/>
              </a:prstGeom>
              <a:noFill/>
              <a:ln>
                <a:solidFill>
                  <a:srgbClr val="509E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3943" y="4095"/>
                <a:ext cx="2196" cy="2196"/>
              </a:xfrm>
              <a:prstGeom prst="ellipse">
                <a:avLst/>
              </a:prstGeom>
              <a:solidFill>
                <a:srgbClr val="509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0" name="文本框 49"/>
            <p:cNvSpPr txBox="1"/>
            <p:nvPr/>
          </p:nvSpPr>
          <p:spPr>
            <a:xfrm>
              <a:off x="1168" y="454"/>
              <a:ext cx="390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b="1">
                  <a:solidFill>
                    <a:srgbClr val="509ECE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单击此处输入标题文本</a:t>
              </a:r>
              <a:endParaRPr lang="zh-CN" altLang="en-US" b="1">
                <a:solidFill>
                  <a:srgbClr val="509EC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79"/>
          <p:cNvGrpSpPr/>
          <p:nvPr/>
        </p:nvGrpSpPr>
        <p:grpSpPr>
          <a:xfrm>
            <a:off x="3013620" y="4393541"/>
            <a:ext cx="892924" cy="892875"/>
            <a:chOff x="2953376" y="4412444"/>
            <a:chExt cx="910376" cy="910376"/>
          </a:xfrm>
          <a:solidFill>
            <a:srgbClr val="1C9B78"/>
          </a:solidFill>
        </p:grpSpPr>
        <p:sp>
          <p:nvSpPr>
            <p:cNvPr id="7" name="椭圆 6"/>
            <p:cNvSpPr/>
            <p:nvPr/>
          </p:nvSpPr>
          <p:spPr>
            <a:xfrm>
              <a:off x="2953376" y="4412444"/>
              <a:ext cx="910376" cy="910376"/>
            </a:xfrm>
            <a:prstGeom prst="ellipse">
              <a:avLst/>
            </a:prstGeom>
            <a:solidFill>
              <a:srgbClr val="7DCAD1"/>
            </a:solidFill>
            <a:ln>
              <a:solidFill>
                <a:srgbClr val="7DCA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75" dirty="0"/>
            </a:p>
          </p:txBody>
        </p:sp>
        <p:sp>
          <p:nvSpPr>
            <p:cNvPr id="8" name="TextBox 20"/>
            <p:cNvSpPr txBox="1"/>
            <p:nvPr/>
          </p:nvSpPr>
          <p:spPr>
            <a:xfrm>
              <a:off x="3224377" y="4590634"/>
              <a:ext cx="368377" cy="55486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3535" spc="299" dirty="0">
                  <a:solidFill>
                    <a:schemeClr val="bg1">
                      <a:lumMod val="95000"/>
                    </a:schemeClr>
                  </a:solidFill>
                  <a:latin typeface="Agency FB" panose="020B0503020202020204" pitchFamily="34" charset="0"/>
                  <a:ea typeface="微软雅黑" panose="020B0503020204020204" charset="-122"/>
                </a:rPr>
                <a:t>01</a:t>
              </a:r>
              <a:endParaRPr lang="zh-CN" altLang="en-US" sz="3535" spc="299" dirty="0">
                <a:solidFill>
                  <a:schemeClr val="bg1">
                    <a:lumMod val="95000"/>
                  </a:schemeClr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9" name="组合 80"/>
          <p:cNvGrpSpPr/>
          <p:nvPr/>
        </p:nvGrpSpPr>
        <p:grpSpPr>
          <a:xfrm>
            <a:off x="4073034" y="2981198"/>
            <a:ext cx="892924" cy="892875"/>
            <a:chOff x="4033496" y="2972418"/>
            <a:chExt cx="910376" cy="910376"/>
          </a:xfrm>
          <a:solidFill>
            <a:srgbClr val="1C9B78"/>
          </a:solidFill>
        </p:grpSpPr>
        <p:sp>
          <p:nvSpPr>
            <p:cNvPr id="10" name="椭圆 9"/>
            <p:cNvSpPr/>
            <p:nvPr/>
          </p:nvSpPr>
          <p:spPr>
            <a:xfrm>
              <a:off x="4033496" y="2972418"/>
              <a:ext cx="910376" cy="910376"/>
            </a:xfrm>
            <a:prstGeom prst="ellipse">
              <a:avLst/>
            </a:prstGeom>
            <a:solidFill>
              <a:srgbClr val="509E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75" dirty="0"/>
            </a:p>
          </p:txBody>
        </p:sp>
        <p:sp>
          <p:nvSpPr>
            <p:cNvPr id="11" name="TextBox 20"/>
            <p:cNvSpPr txBox="1"/>
            <p:nvPr/>
          </p:nvSpPr>
          <p:spPr>
            <a:xfrm>
              <a:off x="4299966" y="3152001"/>
              <a:ext cx="377441" cy="55486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3535" dirty="0">
                  <a:solidFill>
                    <a:schemeClr val="bg1">
                      <a:lumMod val="95000"/>
                    </a:schemeClr>
                  </a:solidFill>
                  <a:latin typeface="Agency FB" panose="020B0503020202020204" pitchFamily="34" charset="0"/>
                  <a:ea typeface="微软雅黑" panose="020B0503020204020204" charset="-122"/>
                </a:rPr>
                <a:t>02</a:t>
              </a:r>
              <a:endParaRPr lang="zh-CN" altLang="en-US" sz="3535" dirty="0">
                <a:solidFill>
                  <a:schemeClr val="bg1">
                    <a:lumMod val="95000"/>
                  </a:schemeClr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12" name="组合 81"/>
          <p:cNvGrpSpPr/>
          <p:nvPr/>
        </p:nvGrpSpPr>
        <p:grpSpPr>
          <a:xfrm>
            <a:off x="5637749" y="2382325"/>
            <a:ext cx="892924" cy="892875"/>
            <a:chOff x="5628792" y="2361805"/>
            <a:chExt cx="910376" cy="910376"/>
          </a:xfrm>
          <a:solidFill>
            <a:srgbClr val="1C9B78"/>
          </a:solidFill>
        </p:grpSpPr>
        <p:sp>
          <p:nvSpPr>
            <p:cNvPr id="13" name="椭圆 12"/>
            <p:cNvSpPr/>
            <p:nvPr/>
          </p:nvSpPr>
          <p:spPr>
            <a:xfrm>
              <a:off x="5628792" y="2361805"/>
              <a:ext cx="910376" cy="910376"/>
            </a:xfrm>
            <a:prstGeom prst="ellipse">
              <a:avLst/>
            </a:prstGeom>
            <a:solidFill>
              <a:srgbClr val="7DCA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75" dirty="0"/>
            </a:p>
          </p:txBody>
        </p:sp>
        <p:sp>
          <p:nvSpPr>
            <p:cNvPr id="14" name="TextBox 20"/>
            <p:cNvSpPr txBox="1"/>
            <p:nvPr/>
          </p:nvSpPr>
          <p:spPr>
            <a:xfrm>
              <a:off x="5887814" y="2559728"/>
              <a:ext cx="392331" cy="55486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3535" dirty="0">
                  <a:solidFill>
                    <a:schemeClr val="bg1">
                      <a:lumMod val="95000"/>
                    </a:schemeClr>
                  </a:solidFill>
                  <a:latin typeface="Agency FB" panose="020B0503020202020204" pitchFamily="34" charset="0"/>
                  <a:ea typeface="微软雅黑" panose="020B0503020204020204" charset="-122"/>
                </a:rPr>
                <a:t>03</a:t>
              </a:r>
              <a:endParaRPr lang="zh-CN" altLang="en-US" sz="3535" dirty="0">
                <a:solidFill>
                  <a:schemeClr val="bg1">
                    <a:lumMod val="95000"/>
                  </a:schemeClr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15" name="组合 82"/>
          <p:cNvGrpSpPr/>
          <p:nvPr/>
        </p:nvGrpSpPr>
        <p:grpSpPr>
          <a:xfrm>
            <a:off x="7296672" y="2981198"/>
            <a:ext cx="892924" cy="892875"/>
            <a:chOff x="7320136" y="2972418"/>
            <a:chExt cx="910376" cy="910376"/>
          </a:xfrm>
          <a:solidFill>
            <a:srgbClr val="1C9B78"/>
          </a:solidFill>
        </p:grpSpPr>
        <p:sp>
          <p:nvSpPr>
            <p:cNvPr id="16" name="椭圆 15"/>
            <p:cNvSpPr/>
            <p:nvPr/>
          </p:nvSpPr>
          <p:spPr>
            <a:xfrm>
              <a:off x="7320136" y="2972418"/>
              <a:ext cx="910376" cy="910376"/>
            </a:xfrm>
            <a:prstGeom prst="ellipse">
              <a:avLst/>
            </a:prstGeom>
            <a:solidFill>
              <a:srgbClr val="509E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75" dirty="0"/>
            </a:p>
          </p:txBody>
        </p:sp>
        <p:sp>
          <p:nvSpPr>
            <p:cNvPr id="17" name="TextBox 20"/>
            <p:cNvSpPr txBox="1"/>
            <p:nvPr/>
          </p:nvSpPr>
          <p:spPr>
            <a:xfrm>
              <a:off x="7588221" y="3152001"/>
              <a:ext cx="374204" cy="55486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3535" dirty="0">
                  <a:solidFill>
                    <a:schemeClr val="bg1">
                      <a:lumMod val="95000"/>
                    </a:schemeClr>
                  </a:solidFill>
                  <a:latin typeface="Agency FB" panose="020B0503020202020204" pitchFamily="34" charset="0"/>
                  <a:ea typeface="微软雅黑" panose="020B0503020204020204" charset="-122"/>
                </a:rPr>
                <a:t>04</a:t>
              </a:r>
              <a:endParaRPr lang="zh-CN" altLang="en-US" sz="3535" dirty="0">
                <a:solidFill>
                  <a:schemeClr val="bg1">
                    <a:lumMod val="95000"/>
                  </a:schemeClr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18" name="组合 83"/>
          <p:cNvGrpSpPr/>
          <p:nvPr/>
        </p:nvGrpSpPr>
        <p:grpSpPr>
          <a:xfrm>
            <a:off x="8214830" y="4442968"/>
            <a:ext cx="892924" cy="892875"/>
            <a:chOff x="8256240" y="4462840"/>
            <a:chExt cx="910376" cy="910376"/>
          </a:xfrm>
          <a:solidFill>
            <a:srgbClr val="1C9B78"/>
          </a:solidFill>
        </p:grpSpPr>
        <p:sp>
          <p:nvSpPr>
            <p:cNvPr id="19" name="椭圆 18"/>
            <p:cNvSpPr/>
            <p:nvPr/>
          </p:nvSpPr>
          <p:spPr>
            <a:xfrm>
              <a:off x="8256240" y="4462840"/>
              <a:ext cx="910376" cy="910376"/>
            </a:xfrm>
            <a:prstGeom prst="ellipse">
              <a:avLst/>
            </a:prstGeom>
            <a:solidFill>
              <a:srgbClr val="7DCA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75" dirty="0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8517852" y="4651688"/>
              <a:ext cx="387152" cy="55486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3535" dirty="0">
                  <a:solidFill>
                    <a:schemeClr val="bg1">
                      <a:lumMod val="95000"/>
                    </a:schemeClr>
                  </a:solidFill>
                  <a:latin typeface="Agency FB" panose="020B0503020202020204" pitchFamily="34" charset="0"/>
                  <a:ea typeface="微软雅黑" panose="020B0503020204020204" charset="-122"/>
                </a:rPr>
                <a:t>05</a:t>
              </a:r>
              <a:endParaRPr lang="zh-CN" altLang="en-US" sz="3535" dirty="0">
                <a:solidFill>
                  <a:schemeClr val="bg1">
                    <a:lumMod val="95000"/>
                  </a:schemeClr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21" name="任意多边形 52"/>
          <p:cNvSpPr/>
          <p:nvPr/>
        </p:nvSpPr>
        <p:spPr bwMode="auto">
          <a:xfrm>
            <a:off x="4550819" y="3622494"/>
            <a:ext cx="3008678" cy="3226542"/>
          </a:xfrm>
          <a:custGeom>
            <a:avLst/>
            <a:gdLst>
              <a:gd name="connsiteX0" fmla="*/ 2273319 w 4114465"/>
              <a:gd name="connsiteY0" fmla="*/ 3058 h 4412641"/>
              <a:gd name="connsiteX1" fmla="*/ 2468913 w 4114465"/>
              <a:gd name="connsiteY1" fmla="*/ 540587 h 4412641"/>
              <a:gd name="connsiteX2" fmla="*/ 2378639 w 4114465"/>
              <a:gd name="connsiteY2" fmla="*/ 1536705 h 4412641"/>
              <a:gd name="connsiteX3" fmla="*/ 2574233 w 4114465"/>
              <a:gd name="connsiteY3" fmla="*/ 1585572 h 4412641"/>
              <a:gd name="connsiteX4" fmla="*/ 2837533 w 4114465"/>
              <a:gd name="connsiteY4" fmla="*/ 1025490 h 4412641"/>
              <a:gd name="connsiteX5" fmla="*/ 3311472 w 4114465"/>
              <a:gd name="connsiteY5" fmla="*/ 514274 h 4412641"/>
              <a:gd name="connsiteX6" fmla="*/ 3247528 w 4114465"/>
              <a:gd name="connsiteY6" fmla="*/ 1228472 h 4412641"/>
              <a:gd name="connsiteX7" fmla="*/ 2999274 w 4114465"/>
              <a:gd name="connsiteY7" fmla="*/ 1762242 h 4412641"/>
              <a:gd name="connsiteX8" fmla="*/ 3206152 w 4114465"/>
              <a:gd name="connsiteY8" fmla="*/ 1984019 h 4412641"/>
              <a:gd name="connsiteX9" fmla="*/ 3582294 w 4114465"/>
              <a:gd name="connsiteY9" fmla="*/ 1660750 h 4412641"/>
              <a:gd name="connsiteX10" fmla="*/ 4052472 w 4114465"/>
              <a:gd name="connsiteY10" fmla="*/ 1397625 h 4412641"/>
              <a:gd name="connsiteX11" fmla="*/ 3691376 w 4114465"/>
              <a:gd name="connsiteY11" fmla="*/ 2104305 h 4412641"/>
              <a:gd name="connsiteX12" fmla="*/ 3315233 w 4114465"/>
              <a:gd name="connsiteY12" fmla="*/ 3092906 h 4412641"/>
              <a:gd name="connsiteX13" fmla="*/ 3054593 w 4114465"/>
              <a:gd name="connsiteY13" fmla="*/ 3765485 h 4412641"/>
              <a:gd name="connsiteX14" fmla="*/ 3051010 w 4114465"/>
              <a:gd name="connsiteY14" fmla="*/ 3769741 h 4412641"/>
              <a:gd name="connsiteX15" fmla="*/ 3051516 w 4114465"/>
              <a:gd name="connsiteY15" fmla="*/ 3769703 h 4412641"/>
              <a:gd name="connsiteX16" fmla="*/ 3066551 w 4114465"/>
              <a:gd name="connsiteY16" fmla="*/ 4412641 h 4412641"/>
              <a:gd name="connsiteX17" fmla="*/ 1773527 w 4114465"/>
              <a:gd name="connsiteY17" fmla="*/ 4412641 h 4412641"/>
              <a:gd name="connsiteX18" fmla="*/ 1455322 w 4114465"/>
              <a:gd name="connsiteY18" fmla="*/ 4021380 h 4412641"/>
              <a:gd name="connsiteX19" fmla="*/ 1349499 w 4114465"/>
              <a:gd name="connsiteY19" fmla="*/ 3942923 h 4412641"/>
              <a:gd name="connsiteX20" fmla="*/ 1344471 w 4114465"/>
              <a:gd name="connsiteY20" fmla="*/ 3939882 h 4412641"/>
              <a:gd name="connsiteX21" fmla="*/ 1336849 w 4114465"/>
              <a:gd name="connsiteY21" fmla="*/ 3933544 h 4412641"/>
              <a:gd name="connsiteX22" fmla="*/ 1318713 w 4114465"/>
              <a:gd name="connsiteY22" fmla="*/ 3920098 h 4412641"/>
              <a:gd name="connsiteX23" fmla="*/ 1320637 w 4114465"/>
              <a:gd name="connsiteY23" fmla="*/ 3920084 h 4412641"/>
              <a:gd name="connsiteX24" fmla="*/ 1320661 w 4114465"/>
              <a:gd name="connsiteY24" fmla="*/ 3920083 h 4412641"/>
              <a:gd name="connsiteX25" fmla="*/ 1242572 w 4114465"/>
              <a:gd name="connsiteY25" fmla="*/ 3855149 h 4412641"/>
              <a:gd name="connsiteX26" fmla="*/ 151877 w 4114465"/>
              <a:gd name="connsiteY26" fmla="*/ 2653111 h 4412641"/>
              <a:gd name="connsiteX27" fmla="*/ 373801 w 4114465"/>
              <a:gd name="connsiteY27" fmla="*/ 2209556 h 4412641"/>
              <a:gd name="connsiteX28" fmla="*/ 1148654 w 4114465"/>
              <a:gd name="connsiteY28" fmla="*/ 2784673 h 4412641"/>
              <a:gd name="connsiteX29" fmla="*/ 1468375 w 4114465"/>
              <a:gd name="connsiteY29" fmla="*/ 3224469 h 4412641"/>
              <a:gd name="connsiteX30" fmla="*/ 1776812 w 4114465"/>
              <a:gd name="connsiteY30" fmla="*/ 3562774 h 4412641"/>
              <a:gd name="connsiteX31" fmla="*/ 1983690 w 4114465"/>
              <a:gd name="connsiteY31" fmla="*/ 3807105 h 4412641"/>
              <a:gd name="connsiteX32" fmla="*/ 1938553 w 4114465"/>
              <a:gd name="connsiteY32" fmla="*/ 3589086 h 4412641"/>
              <a:gd name="connsiteX33" fmla="*/ 1897177 w 4114465"/>
              <a:gd name="connsiteY33" fmla="*/ 3453765 h 4412641"/>
              <a:gd name="connsiteX34" fmla="*/ 2006258 w 4114465"/>
              <a:gd name="connsiteY34" fmla="*/ 3393622 h 4412641"/>
              <a:gd name="connsiteX35" fmla="*/ 2134147 w 4114465"/>
              <a:gd name="connsiteY35" fmla="*/ 3574051 h 4412641"/>
              <a:gd name="connsiteX36" fmla="*/ 2359832 w 4114465"/>
              <a:gd name="connsiteY36" fmla="*/ 3761998 h 4412641"/>
              <a:gd name="connsiteX37" fmla="*/ 2262035 w 4114465"/>
              <a:gd name="connsiteY37" fmla="*/ 3465041 h 4412641"/>
              <a:gd name="connsiteX38" fmla="*/ 2149192 w 4114465"/>
              <a:gd name="connsiteY38" fmla="*/ 3273335 h 4412641"/>
              <a:gd name="connsiteX39" fmla="*/ 2224421 w 4114465"/>
              <a:gd name="connsiteY39" fmla="*/ 3201916 h 4412641"/>
              <a:gd name="connsiteX40" fmla="*/ 2517812 w 4114465"/>
              <a:gd name="connsiteY40" fmla="*/ 3404898 h 4412641"/>
              <a:gd name="connsiteX41" fmla="*/ 2766066 w 4114465"/>
              <a:gd name="connsiteY41" fmla="*/ 3442488 h 4412641"/>
              <a:gd name="connsiteX42" fmla="*/ 2593040 w 4114465"/>
              <a:gd name="connsiteY42" fmla="*/ 3231987 h 4412641"/>
              <a:gd name="connsiteX43" fmla="*/ 2307172 w 4114465"/>
              <a:gd name="connsiteY43" fmla="*/ 3032763 h 4412641"/>
              <a:gd name="connsiteX44" fmla="*/ 2344786 w 4114465"/>
              <a:gd name="connsiteY44" fmla="*/ 2935031 h 4412641"/>
              <a:gd name="connsiteX45" fmla="*/ 2608086 w 4114465"/>
              <a:gd name="connsiteY45" fmla="*/ 2987656 h 4412641"/>
              <a:gd name="connsiteX46" fmla="*/ 2852578 w 4114465"/>
              <a:gd name="connsiteY46" fmla="*/ 2938790 h 4412641"/>
              <a:gd name="connsiteX47" fmla="*/ 2502766 w 4114465"/>
              <a:gd name="connsiteY47" fmla="*/ 2765879 h 4412641"/>
              <a:gd name="connsiteX48" fmla="*/ 2145431 w 4114465"/>
              <a:gd name="connsiteY48" fmla="*/ 2656869 h 4412641"/>
              <a:gd name="connsiteX49" fmla="*/ 2036350 w 4114465"/>
              <a:gd name="connsiteY49" fmla="*/ 2487717 h 4412641"/>
              <a:gd name="connsiteX50" fmla="*/ 2352309 w 4114465"/>
              <a:gd name="connsiteY50" fmla="*/ 2446369 h 4412641"/>
              <a:gd name="connsiteX51" fmla="*/ 2299649 w 4114465"/>
              <a:gd name="connsiteY51" fmla="*/ 2262181 h 4412641"/>
              <a:gd name="connsiteX52" fmla="*/ 1863324 w 4114465"/>
              <a:gd name="connsiteY52" fmla="*/ 2288493 h 4412641"/>
              <a:gd name="connsiteX53" fmla="*/ 1543603 w 4114465"/>
              <a:gd name="connsiteY53" fmla="*/ 2262181 h 4412641"/>
              <a:gd name="connsiteX54" fmla="*/ 1231405 w 4114465"/>
              <a:gd name="connsiteY54" fmla="*/ 1923876 h 4412641"/>
              <a:gd name="connsiteX55" fmla="*/ 1024527 w 4114465"/>
              <a:gd name="connsiteY55" fmla="*/ 1033008 h 4412641"/>
              <a:gd name="connsiteX56" fmla="*/ 1077187 w 4114465"/>
              <a:gd name="connsiteY56" fmla="*/ 393988 h 4412641"/>
              <a:gd name="connsiteX57" fmla="*/ 1457091 w 4114465"/>
              <a:gd name="connsiteY57" fmla="*/ 833784 h 4412641"/>
              <a:gd name="connsiteX58" fmla="*/ 1645162 w 4114465"/>
              <a:gd name="connsiteY58" fmla="*/ 1506634 h 4412641"/>
              <a:gd name="connsiteX59" fmla="*/ 1855802 w 4114465"/>
              <a:gd name="connsiteY59" fmla="*/ 1547982 h 4412641"/>
              <a:gd name="connsiteX60" fmla="*/ 1976167 w 4114465"/>
              <a:gd name="connsiteY60" fmla="*/ 510515 h 4412641"/>
              <a:gd name="connsiteX61" fmla="*/ 2273319 w 4114465"/>
              <a:gd name="connsiteY61" fmla="*/ 3058 h 4412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4114465" h="4412641">
                <a:moveTo>
                  <a:pt x="2273319" y="3058"/>
                </a:moveTo>
                <a:cubicBezTo>
                  <a:pt x="2499005" y="36889"/>
                  <a:pt x="2495243" y="251148"/>
                  <a:pt x="2468913" y="540587"/>
                </a:cubicBezTo>
                <a:cubicBezTo>
                  <a:pt x="2435061" y="905204"/>
                  <a:pt x="2401208" y="1160812"/>
                  <a:pt x="2378639" y="1536705"/>
                </a:cubicBezTo>
                <a:cubicBezTo>
                  <a:pt x="2359832" y="1912599"/>
                  <a:pt x="2442583" y="1799831"/>
                  <a:pt x="2574233" y="1585572"/>
                </a:cubicBezTo>
                <a:cubicBezTo>
                  <a:pt x="2705883" y="1371312"/>
                  <a:pt x="2694599" y="1341241"/>
                  <a:pt x="2837533" y="1025490"/>
                </a:cubicBezTo>
                <a:cubicBezTo>
                  <a:pt x="2976705" y="713498"/>
                  <a:pt x="3059457" y="367675"/>
                  <a:pt x="3311472" y="514274"/>
                </a:cubicBezTo>
                <a:cubicBezTo>
                  <a:pt x="3563487" y="664632"/>
                  <a:pt x="3371655" y="961588"/>
                  <a:pt x="3247528" y="1228472"/>
                </a:cubicBezTo>
                <a:cubicBezTo>
                  <a:pt x="3123401" y="1495357"/>
                  <a:pt x="3108355" y="1517911"/>
                  <a:pt x="2999274" y="1762242"/>
                </a:cubicBezTo>
                <a:cubicBezTo>
                  <a:pt x="2882670" y="2017850"/>
                  <a:pt x="2961660" y="2187002"/>
                  <a:pt x="3206152" y="1984019"/>
                </a:cubicBezTo>
                <a:cubicBezTo>
                  <a:pt x="3424315" y="1799831"/>
                  <a:pt x="3416792" y="1811108"/>
                  <a:pt x="3582294" y="1660750"/>
                </a:cubicBezTo>
                <a:cubicBezTo>
                  <a:pt x="3747797" y="1514152"/>
                  <a:pt x="3947152" y="1288615"/>
                  <a:pt x="4052472" y="1397625"/>
                </a:cubicBezTo>
                <a:cubicBezTo>
                  <a:pt x="4255589" y="1608125"/>
                  <a:pt x="3913300" y="1882528"/>
                  <a:pt x="3691376" y="2104305"/>
                </a:cubicBezTo>
                <a:cubicBezTo>
                  <a:pt x="3469452" y="2322324"/>
                  <a:pt x="3371655" y="2630557"/>
                  <a:pt x="3315233" y="3092906"/>
                </a:cubicBezTo>
                <a:cubicBezTo>
                  <a:pt x="3285612" y="3333948"/>
                  <a:pt x="3199922" y="3572876"/>
                  <a:pt x="3054593" y="3765485"/>
                </a:cubicBezTo>
                <a:lnTo>
                  <a:pt x="3051010" y="3769741"/>
                </a:lnTo>
                <a:lnTo>
                  <a:pt x="3051516" y="3769703"/>
                </a:lnTo>
                <a:cubicBezTo>
                  <a:pt x="2953787" y="3968976"/>
                  <a:pt x="3028963" y="4281046"/>
                  <a:pt x="3066551" y="4412641"/>
                </a:cubicBezTo>
                <a:cubicBezTo>
                  <a:pt x="3066551" y="4412641"/>
                  <a:pt x="3066551" y="4412641"/>
                  <a:pt x="1773527" y="4412641"/>
                </a:cubicBezTo>
                <a:cubicBezTo>
                  <a:pt x="1725603" y="4229348"/>
                  <a:pt x="1593105" y="4122191"/>
                  <a:pt x="1455322" y="4021380"/>
                </a:cubicBezTo>
                <a:lnTo>
                  <a:pt x="1349499" y="3942923"/>
                </a:lnTo>
                <a:lnTo>
                  <a:pt x="1344471" y="3939882"/>
                </a:lnTo>
                <a:lnTo>
                  <a:pt x="1336849" y="3933544"/>
                </a:lnTo>
                <a:lnTo>
                  <a:pt x="1318713" y="3920098"/>
                </a:lnTo>
                <a:cubicBezTo>
                  <a:pt x="1318713" y="3920098"/>
                  <a:pt x="1318713" y="3920098"/>
                  <a:pt x="1320637" y="3920084"/>
                </a:cubicBezTo>
                <a:lnTo>
                  <a:pt x="1320661" y="3920083"/>
                </a:lnTo>
                <a:lnTo>
                  <a:pt x="1242572" y="3855149"/>
                </a:lnTo>
                <a:cubicBezTo>
                  <a:pt x="876891" y="3500986"/>
                  <a:pt x="975628" y="2974500"/>
                  <a:pt x="151877" y="2653111"/>
                </a:cubicBezTo>
                <a:cubicBezTo>
                  <a:pt x="-194174" y="2517789"/>
                  <a:pt x="125547" y="2239627"/>
                  <a:pt x="373801" y="2209556"/>
                </a:cubicBezTo>
                <a:cubicBezTo>
                  <a:pt x="768750" y="2153172"/>
                  <a:pt x="1035811" y="2468922"/>
                  <a:pt x="1148654" y="2784673"/>
                </a:cubicBezTo>
                <a:cubicBezTo>
                  <a:pt x="1231405" y="3013969"/>
                  <a:pt x="1310395" y="3138014"/>
                  <a:pt x="1468375" y="3224469"/>
                </a:cubicBezTo>
                <a:cubicBezTo>
                  <a:pt x="1633878" y="3318443"/>
                  <a:pt x="1727913" y="3442488"/>
                  <a:pt x="1776812" y="3562774"/>
                </a:cubicBezTo>
                <a:cubicBezTo>
                  <a:pt x="1825710" y="3679301"/>
                  <a:pt x="1889654" y="3814623"/>
                  <a:pt x="1983690" y="3807105"/>
                </a:cubicBezTo>
                <a:cubicBezTo>
                  <a:pt x="2066441" y="3799587"/>
                  <a:pt x="1968644" y="3675542"/>
                  <a:pt x="1938553" y="3589086"/>
                </a:cubicBezTo>
                <a:cubicBezTo>
                  <a:pt x="1908461" y="3506390"/>
                  <a:pt x="1934791" y="3566533"/>
                  <a:pt x="1897177" y="3453765"/>
                </a:cubicBezTo>
                <a:cubicBezTo>
                  <a:pt x="1863324" y="3344755"/>
                  <a:pt x="1934791" y="3310925"/>
                  <a:pt x="2006258" y="3393622"/>
                </a:cubicBezTo>
                <a:cubicBezTo>
                  <a:pt x="2070203" y="3465041"/>
                  <a:pt x="2085248" y="3480077"/>
                  <a:pt x="2134147" y="3574051"/>
                </a:cubicBezTo>
                <a:cubicBezTo>
                  <a:pt x="2194330" y="3679301"/>
                  <a:pt x="2280842" y="3807105"/>
                  <a:pt x="2359832" y="3761998"/>
                </a:cubicBezTo>
                <a:cubicBezTo>
                  <a:pt x="2450106" y="3713131"/>
                  <a:pt x="2329741" y="3570292"/>
                  <a:pt x="2262035" y="3465041"/>
                </a:cubicBezTo>
                <a:cubicBezTo>
                  <a:pt x="2205614" y="3374827"/>
                  <a:pt x="2186807" y="3367309"/>
                  <a:pt x="2149192" y="3273335"/>
                </a:cubicBezTo>
                <a:cubicBezTo>
                  <a:pt x="2107817" y="3175603"/>
                  <a:pt x="2149192" y="3168085"/>
                  <a:pt x="2224421" y="3201916"/>
                </a:cubicBezTo>
                <a:cubicBezTo>
                  <a:pt x="2363594" y="3269577"/>
                  <a:pt x="2401208" y="3337237"/>
                  <a:pt x="2517812" y="3404898"/>
                </a:cubicBezTo>
                <a:cubicBezTo>
                  <a:pt x="2630655" y="3472559"/>
                  <a:pt x="2724690" y="3502631"/>
                  <a:pt x="2766066" y="3442488"/>
                </a:cubicBezTo>
                <a:cubicBezTo>
                  <a:pt x="2811203" y="3374827"/>
                  <a:pt x="2709644" y="3310925"/>
                  <a:pt x="2593040" y="3231987"/>
                </a:cubicBezTo>
                <a:cubicBezTo>
                  <a:pt x="2487720" y="3164326"/>
                  <a:pt x="2404969" y="3115460"/>
                  <a:pt x="2307172" y="3032763"/>
                </a:cubicBezTo>
                <a:cubicBezTo>
                  <a:pt x="2220659" y="2961344"/>
                  <a:pt x="2307172" y="2927513"/>
                  <a:pt x="2344786" y="2935031"/>
                </a:cubicBezTo>
                <a:cubicBezTo>
                  <a:pt x="2446345" y="2957585"/>
                  <a:pt x="2510289" y="2968861"/>
                  <a:pt x="2608086" y="2987656"/>
                </a:cubicBezTo>
                <a:cubicBezTo>
                  <a:pt x="2705883" y="3010210"/>
                  <a:pt x="2852578" y="3021487"/>
                  <a:pt x="2852578" y="2938790"/>
                </a:cubicBezTo>
                <a:cubicBezTo>
                  <a:pt x="2852578" y="2848575"/>
                  <a:pt x="2679553" y="2795950"/>
                  <a:pt x="2502766" y="2765879"/>
                </a:cubicBezTo>
                <a:cubicBezTo>
                  <a:pt x="2382401" y="2743325"/>
                  <a:pt x="2318456" y="2743325"/>
                  <a:pt x="2145431" y="2656869"/>
                </a:cubicBezTo>
                <a:cubicBezTo>
                  <a:pt x="2089010" y="2626798"/>
                  <a:pt x="1957360" y="2547860"/>
                  <a:pt x="2036350" y="2487717"/>
                </a:cubicBezTo>
                <a:cubicBezTo>
                  <a:pt x="2096533" y="2442610"/>
                  <a:pt x="2216898" y="2514030"/>
                  <a:pt x="2352309" y="2446369"/>
                </a:cubicBezTo>
                <a:cubicBezTo>
                  <a:pt x="2457629" y="2389985"/>
                  <a:pt x="2544142" y="2171966"/>
                  <a:pt x="2299649" y="2262181"/>
                </a:cubicBezTo>
                <a:cubicBezTo>
                  <a:pt x="2149192" y="2318565"/>
                  <a:pt x="2006258" y="2337360"/>
                  <a:pt x="1863324" y="2288493"/>
                </a:cubicBezTo>
                <a:cubicBezTo>
                  <a:pt x="1784335" y="2258422"/>
                  <a:pt x="1709106" y="2250904"/>
                  <a:pt x="1543603" y="2262181"/>
                </a:cubicBezTo>
                <a:cubicBezTo>
                  <a:pt x="1385624" y="2269699"/>
                  <a:pt x="1287826" y="2153172"/>
                  <a:pt x="1231405" y="1923876"/>
                </a:cubicBezTo>
                <a:cubicBezTo>
                  <a:pt x="1114801" y="1457768"/>
                  <a:pt x="1095994" y="1322446"/>
                  <a:pt x="1024527" y="1033008"/>
                </a:cubicBezTo>
                <a:cubicBezTo>
                  <a:pt x="945537" y="709739"/>
                  <a:pt x="862786" y="480444"/>
                  <a:pt x="1077187" y="393988"/>
                </a:cubicBezTo>
                <a:cubicBezTo>
                  <a:pt x="1340487" y="292497"/>
                  <a:pt x="1419477" y="653355"/>
                  <a:pt x="1457091" y="833784"/>
                </a:cubicBezTo>
                <a:cubicBezTo>
                  <a:pt x="1490944" y="1014213"/>
                  <a:pt x="1554888" y="1269821"/>
                  <a:pt x="1645162" y="1506634"/>
                </a:cubicBezTo>
                <a:cubicBezTo>
                  <a:pt x="1739197" y="1743447"/>
                  <a:pt x="1806903" y="1807349"/>
                  <a:pt x="1855802" y="1547982"/>
                </a:cubicBezTo>
                <a:cubicBezTo>
                  <a:pt x="1904700" y="1284857"/>
                  <a:pt x="1946076" y="848820"/>
                  <a:pt x="1976167" y="510515"/>
                </a:cubicBezTo>
                <a:cubicBezTo>
                  <a:pt x="2002497" y="221077"/>
                  <a:pt x="2047634" y="-30772"/>
                  <a:pt x="2273319" y="3058"/>
                </a:cubicBezTo>
                <a:close/>
              </a:path>
            </a:pathLst>
          </a:custGeom>
          <a:solidFill>
            <a:srgbClr val="509ECE"/>
          </a:solidFill>
          <a:ln>
            <a:noFill/>
          </a:ln>
        </p:spPr>
        <p:txBody>
          <a:bodyPr vert="horz" wrap="square" lIns="89683" tIns="44841" rIns="89683" bIns="44841" numCol="1" anchor="t" anchorCtr="0" compatLnSpc="1">
            <a:noAutofit/>
          </a:bodyPr>
          <a:lstStyle/>
          <a:p>
            <a:endParaRPr lang="zh-CN" altLang="en-US" sz="1675"/>
          </a:p>
        </p:txBody>
      </p:sp>
      <p:sp>
        <p:nvSpPr>
          <p:cNvPr id="22" name="文本框 21"/>
          <p:cNvSpPr txBox="1"/>
          <p:nvPr/>
        </p:nvSpPr>
        <p:spPr>
          <a:xfrm>
            <a:off x="451419" y="4613284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23" name="Rectangle 24"/>
          <p:cNvSpPr>
            <a:spLocks noChangeArrowheads="1"/>
          </p:cNvSpPr>
          <p:nvPr/>
        </p:nvSpPr>
        <p:spPr bwMode="auto">
          <a:xfrm>
            <a:off x="792837" y="4342182"/>
            <a:ext cx="164792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575" b="1" dirty="0">
                <a:latin typeface="微软雅黑" panose="020B0503020204020204" charset="-122"/>
                <a:ea typeface="微软雅黑" panose="020B0503020204020204" charset="-122"/>
              </a:rPr>
              <a:t>单击填加标题</a:t>
            </a:r>
            <a:endParaRPr lang="zh-CN" altLang="en-US" sz="1575" b="1" dirty="0"/>
          </a:p>
        </p:txBody>
      </p:sp>
      <p:sp>
        <p:nvSpPr>
          <p:cNvPr id="24" name="文本框 23"/>
          <p:cNvSpPr txBox="1"/>
          <p:nvPr/>
        </p:nvSpPr>
        <p:spPr>
          <a:xfrm>
            <a:off x="1625396" y="2934853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1966814" y="2663750"/>
            <a:ext cx="164792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575" b="1" dirty="0">
                <a:latin typeface="微软雅黑" panose="020B0503020204020204" charset="-122"/>
                <a:ea typeface="微软雅黑" panose="020B0503020204020204" charset="-122"/>
              </a:rPr>
              <a:t>单击填加标题</a:t>
            </a:r>
            <a:endParaRPr lang="zh-CN" altLang="en-US" sz="1575" b="1" dirty="0"/>
          </a:p>
        </p:txBody>
      </p:sp>
      <p:sp>
        <p:nvSpPr>
          <p:cNvPr id="26" name="文本框 25"/>
          <p:cNvSpPr txBox="1"/>
          <p:nvPr/>
        </p:nvSpPr>
        <p:spPr>
          <a:xfrm>
            <a:off x="4686252" y="1655698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5027670" y="1384595"/>
            <a:ext cx="164792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575" b="1" dirty="0">
                <a:latin typeface="微软雅黑" panose="020B0503020204020204" charset="-122"/>
                <a:ea typeface="微软雅黑" panose="020B0503020204020204" charset="-122"/>
              </a:rPr>
              <a:t>单击填加标题</a:t>
            </a:r>
            <a:endParaRPr lang="zh-CN" altLang="en-US" sz="1575" b="1" dirty="0"/>
          </a:p>
        </p:txBody>
      </p:sp>
      <p:sp>
        <p:nvSpPr>
          <p:cNvPr id="28" name="文本框 27"/>
          <p:cNvSpPr txBox="1"/>
          <p:nvPr/>
        </p:nvSpPr>
        <p:spPr>
          <a:xfrm>
            <a:off x="8448812" y="2961807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8790229" y="2690704"/>
            <a:ext cx="164792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575" b="1" dirty="0">
                <a:latin typeface="微软雅黑" panose="020B0503020204020204" charset="-122"/>
                <a:ea typeface="微软雅黑" panose="020B0503020204020204" charset="-122"/>
              </a:rPr>
              <a:t>单击填加标题</a:t>
            </a:r>
            <a:endParaRPr lang="zh-CN" altLang="en-US" sz="1575" b="1" dirty="0"/>
          </a:p>
        </p:txBody>
      </p:sp>
      <p:sp>
        <p:nvSpPr>
          <p:cNvPr id="30" name="文本框 29"/>
          <p:cNvSpPr txBox="1"/>
          <p:nvPr/>
        </p:nvSpPr>
        <p:spPr>
          <a:xfrm>
            <a:off x="9360550" y="4618310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9701968" y="4347208"/>
            <a:ext cx="164792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575" b="1" dirty="0">
                <a:latin typeface="微软雅黑" panose="020B0503020204020204" charset="-122"/>
                <a:ea typeface="微软雅黑" panose="020B0503020204020204" charset="-122"/>
              </a:rPr>
              <a:t>单击填加标题</a:t>
            </a:r>
            <a:endParaRPr lang="zh-CN" altLang="en-US" sz="1575" b="1" dirty="0"/>
          </a:p>
        </p:txBody>
      </p:sp>
      <p:grpSp>
        <p:nvGrpSpPr>
          <p:cNvPr id="32" name="组合 31"/>
          <p:cNvGrpSpPr/>
          <p:nvPr/>
        </p:nvGrpSpPr>
        <p:grpSpPr>
          <a:xfrm>
            <a:off x="358140" y="288290"/>
            <a:ext cx="2863850" cy="368300"/>
            <a:chOff x="564" y="454"/>
            <a:chExt cx="4510" cy="580"/>
          </a:xfrm>
        </p:grpSpPr>
        <p:grpSp>
          <p:nvGrpSpPr>
            <p:cNvPr id="33" name="组合 32"/>
            <p:cNvGrpSpPr/>
            <p:nvPr/>
          </p:nvGrpSpPr>
          <p:grpSpPr>
            <a:xfrm>
              <a:off x="564" y="512"/>
              <a:ext cx="466" cy="466"/>
              <a:chOff x="3386" y="3538"/>
              <a:chExt cx="3309" cy="3309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3386" y="3538"/>
                <a:ext cx="3309" cy="3309"/>
              </a:xfrm>
              <a:prstGeom prst="ellipse">
                <a:avLst/>
              </a:prstGeom>
              <a:noFill/>
              <a:ln>
                <a:solidFill>
                  <a:srgbClr val="509E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3943" y="4095"/>
                <a:ext cx="2196" cy="2196"/>
              </a:xfrm>
              <a:prstGeom prst="ellipse">
                <a:avLst/>
              </a:prstGeom>
              <a:solidFill>
                <a:srgbClr val="509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1168" y="454"/>
              <a:ext cx="390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b="1">
                  <a:solidFill>
                    <a:srgbClr val="509ECE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单击此处输入标题文本</a:t>
              </a:r>
              <a:endParaRPr lang="zh-CN" altLang="en-US" b="1">
                <a:solidFill>
                  <a:srgbClr val="509EC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22222E-6 L 0.23997 0.28889 " pathEditMode="relative" rAng="0" ptsTypes="AA">
                                      <p:cBhvr>
                                        <p:cTn id="13" dur="65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92" y="14444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1.04167E-6 1.48148E-6 L 0.15143 0.50023 " pathEditMode="relative" rAng="0" ptsTypes="AA">
                                      <p:cBhvr>
                                        <p:cTn id="17" dur="65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65" y="2500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1.66667E-6 1.85185E-6 L 0.02057 0.58935 " pathEditMode="relative" rAng="0" ptsTypes="AA">
                                      <p:cBhvr>
                                        <p:cTn id="21" dur="6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9" y="29468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4.16667E-7 1.48148E-6 L -0.11823 0.50023 " pathEditMode="relative" rAng="0" ptsTypes="AA">
                                      <p:cBhvr>
                                        <p:cTn id="25" dur="65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11" y="2500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125E-6 3.7037E-7 L -0.19414 0.28426 " pathEditMode="relative" rAng="0" ptsTypes="AA">
                                      <p:cBhvr>
                                        <p:cTn id="29" dur="65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14" y="14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3"/>
          <p:cNvGrpSpPr/>
          <p:nvPr/>
        </p:nvGrpSpPr>
        <p:grpSpPr>
          <a:xfrm>
            <a:off x="8266022" y="4189507"/>
            <a:ext cx="565214" cy="565214"/>
            <a:chOff x="8298170" y="4200773"/>
            <a:chExt cx="573588" cy="573588"/>
          </a:xfrm>
        </p:grpSpPr>
        <p:sp>
          <p:nvSpPr>
            <p:cNvPr id="7" name="Rounded Rectangle 14"/>
            <p:cNvSpPr/>
            <p:nvPr/>
          </p:nvSpPr>
          <p:spPr>
            <a:xfrm>
              <a:off x="8298170" y="4200773"/>
              <a:ext cx="573588" cy="573588"/>
            </a:xfrm>
            <a:prstGeom prst="roundRect">
              <a:avLst/>
            </a:prstGeom>
            <a:solidFill>
              <a:srgbClr val="7DCA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65" dirty="0">
                <a:latin typeface="+mj-lt"/>
              </a:endParaRPr>
            </a:p>
          </p:txBody>
        </p:sp>
        <p:sp>
          <p:nvSpPr>
            <p:cNvPr id="8" name="AutoShape 66"/>
            <p:cNvSpPr>
              <a:spLocks noChangeAspect="1"/>
            </p:cNvSpPr>
            <p:nvPr/>
          </p:nvSpPr>
          <p:spPr bwMode="auto">
            <a:xfrm>
              <a:off x="8424717" y="4317850"/>
              <a:ext cx="339345" cy="339433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50047" tIns="50047" rIns="50047" bIns="50047" anchor="ctr"/>
            <a:lstStyle/>
            <a:p>
              <a:pPr defTabSz="342265">
                <a:defRPr/>
              </a:pPr>
              <a:endParaRPr lang="es-ES" sz="3545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</p:grpSp>
      <p:grpSp>
        <p:nvGrpSpPr>
          <p:cNvPr id="9" name="Group 11"/>
          <p:cNvGrpSpPr/>
          <p:nvPr/>
        </p:nvGrpSpPr>
        <p:grpSpPr>
          <a:xfrm>
            <a:off x="4751923" y="4189507"/>
            <a:ext cx="565214" cy="565214"/>
            <a:chOff x="4732010" y="4200773"/>
            <a:chExt cx="573588" cy="573588"/>
          </a:xfrm>
        </p:grpSpPr>
        <p:sp>
          <p:nvSpPr>
            <p:cNvPr id="10" name="Rounded Rectangle 12"/>
            <p:cNvSpPr/>
            <p:nvPr/>
          </p:nvSpPr>
          <p:spPr>
            <a:xfrm>
              <a:off x="4732010" y="4200773"/>
              <a:ext cx="573588" cy="573588"/>
            </a:xfrm>
            <a:prstGeom prst="roundRect">
              <a:avLst/>
            </a:prstGeom>
            <a:solidFill>
              <a:srgbClr val="7DCA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65" dirty="0">
                <a:latin typeface="+mj-lt"/>
              </a:endParaRPr>
            </a:p>
          </p:txBody>
        </p:sp>
        <p:sp>
          <p:nvSpPr>
            <p:cNvPr id="11" name="Freeform 36"/>
            <p:cNvSpPr>
              <a:spLocks noChangeAspect="1" noChangeArrowheads="1"/>
            </p:cNvSpPr>
            <p:nvPr/>
          </p:nvSpPr>
          <p:spPr bwMode="auto">
            <a:xfrm>
              <a:off x="4877289" y="4285396"/>
              <a:ext cx="269400" cy="423196"/>
            </a:xfrm>
            <a:custGeom>
              <a:avLst/>
              <a:gdLst>
                <a:gd name="T0" fmla="*/ 406 w 657"/>
                <a:gd name="T1" fmla="*/ 947 h 1032"/>
                <a:gd name="T2" fmla="*/ 333 w 657"/>
                <a:gd name="T3" fmla="*/ 1031 h 1032"/>
                <a:gd name="T4" fmla="*/ 250 w 657"/>
                <a:gd name="T5" fmla="*/ 947 h 1032"/>
                <a:gd name="T6" fmla="*/ 448 w 657"/>
                <a:gd name="T7" fmla="*/ 916 h 1032"/>
                <a:gd name="T8" fmla="*/ 198 w 657"/>
                <a:gd name="T9" fmla="*/ 833 h 1032"/>
                <a:gd name="T10" fmla="*/ 656 w 657"/>
                <a:gd name="T11" fmla="*/ 333 h 1032"/>
                <a:gd name="T12" fmla="*/ 562 w 657"/>
                <a:gd name="T13" fmla="*/ 562 h 1032"/>
                <a:gd name="T14" fmla="*/ 531 w 657"/>
                <a:gd name="T15" fmla="*/ 635 h 1032"/>
                <a:gd name="T16" fmla="*/ 500 w 657"/>
                <a:gd name="T17" fmla="*/ 708 h 1032"/>
                <a:gd name="T18" fmla="*/ 500 w 657"/>
                <a:gd name="T19" fmla="*/ 729 h 1032"/>
                <a:gd name="T20" fmla="*/ 166 w 657"/>
                <a:gd name="T21" fmla="*/ 791 h 1032"/>
                <a:gd name="T22" fmla="*/ 156 w 657"/>
                <a:gd name="T23" fmla="*/ 708 h 1032"/>
                <a:gd name="T24" fmla="*/ 135 w 657"/>
                <a:gd name="T25" fmla="*/ 635 h 1032"/>
                <a:gd name="T26" fmla="*/ 93 w 657"/>
                <a:gd name="T27" fmla="*/ 552 h 1032"/>
                <a:gd name="T28" fmla="*/ 0 w 657"/>
                <a:gd name="T29" fmla="*/ 333 h 1032"/>
                <a:gd name="T30" fmla="*/ 333 w 657"/>
                <a:gd name="T31" fmla="*/ 0 h 1032"/>
                <a:gd name="T32" fmla="*/ 656 w 657"/>
                <a:gd name="T33" fmla="*/ 333 h 1032"/>
                <a:gd name="T34" fmla="*/ 510 w 657"/>
                <a:gd name="T35" fmla="*/ 156 h 1032"/>
                <a:gd name="T36" fmla="*/ 156 w 657"/>
                <a:gd name="T37" fmla="*/ 156 h 1032"/>
                <a:gd name="T38" fmla="*/ 146 w 657"/>
                <a:gd name="T39" fmla="*/ 499 h 1032"/>
                <a:gd name="T40" fmla="*/ 166 w 657"/>
                <a:gd name="T41" fmla="*/ 541 h 1032"/>
                <a:gd name="T42" fmla="*/ 229 w 657"/>
                <a:gd name="T43" fmla="*/ 666 h 1032"/>
                <a:gd name="T44" fmla="*/ 427 w 657"/>
                <a:gd name="T45" fmla="*/ 718 h 1032"/>
                <a:gd name="T46" fmla="*/ 458 w 657"/>
                <a:gd name="T47" fmla="*/ 604 h 1032"/>
                <a:gd name="T48" fmla="*/ 510 w 657"/>
                <a:gd name="T49" fmla="*/ 520 h 1032"/>
                <a:gd name="T50" fmla="*/ 583 w 657"/>
                <a:gd name="T51" fmla="*/ 333 h 1032"/>
                <a:gd name="T52" fmla="*/ 354 w 657"/>
                <a:gd name="T53" fmla="*/ 354 h 1032"/>
                <a:gd name="T54" fmla="*/ 302 w 657"/>
                <a:gd name="T55" fmla="*/ 354 h 1032"/>
                <a:gd name="T56" fmla="*/ 239 w 657"/>
                <a:gd name="T57" fmla="*/ 354 h 1032"/>
                <a:gd name="T58" fmla="*/ 250 w 657"/>
                <a:gd name="T59" fmla="*/ 499 h 1032"/>
                <a:gd name="T60" fmla="*/ 302 w 657"/>
                <a:gd name="T61" fmla="*/ 499 h 1032"/>
                <a:gd name="T62" fmla="*/ 364 w 657"/>
                <a:gd name="T63" fmla="*/ 499 h 1032"/>
                <a:gd name="T64" fmla="*/ 416 w 657"/>
                <a:gd name="T65" fmla="*/ 499 h 1032"/>
                <a:gd name="T66" fmla="*/ 427 w 657"/>
                <a:gd name="T67" fmla="*/ 354 h 1032"/>
                <a:gd name="T68" fmla="*/ 385 w 657"/>
                <a:gd name="T69" fmla="*/ 416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7" h="1032">
                  <a:moveTo>
                    <a:pt x="250" y="947"/>
                  </a:moveTo>
                  <a:cubicBezTo>
                    <a:pt x="406" y="947"/>
                    <a:pt x="406" y="947"/>
                    <a:pt x="406" y="947"/>
                  </a:cubicBezTo>
                  <a:cubicBezTo>
                    <a:pt x="406" y="968"/>
                    <a:pt x="396" y="989"/>
                    <a:pt x="385" y="1010"/>
                  </a:cubicBezTo>
                  <a:cubicBezTo>
                    <a:pt x="364" y="1020"/>
                    <a:pt x="354" y="1031"/>
                    <a:pt x="333" y="1031"/>
                  </a:cubicBezTo>
                  <a:cubicBezTo>
                    <a:pt x="312" y="1031"/>
                    <a:pt x="291" y="1020"/>
                    <a:pt x="281" y="1010"/>
                  </a:cubicBezTo>
                  <a:cubicBezTo>
                    <a:pt x="260" y="989"/>
                    <a:pt x="250" y="968"/>
                    <a:pt x="250" y="947"/>
                  </a:cubicBezTo>
                  <a:close/>
                  <a:moveTo>
                    <a:pt x="208" y="916"/>
                  </a:moveTo>
                  <a:cubicBezTo>
                    <a:pt x="448" y="916"/>
                    <a:pt x="448" y="916"/>
                    <a:pt x="448" y="916"/>
                  </a:cubicBezTo>
                  <a:cubicBezTo>
                    <a:pt x="458" y="833"/>
                    <a:pt x="458" y="833"/>
                    <a:pt x="458" y="833"/>
                  </a:cubicBezTo>
                  <a:cubicBezTo>
                    <a:pt x="198" y="833"/>
                    <a:pt x="198" y="833"/>
                    <a:pt x="198" y="833"/>
                  </a:cubicBezTo>
                  <a:lnTo>
                    <a:pt x="208" y="916"/>
                  </a:lnTo>
                  <a:close/>
                  <a:moveTo>
                    <a:pt x="656" y="333"/>
                  </a:moveTo>
                  <a:cubicBezTo>
                    <a:pt x="656" y="416"/>
                    <a:pt x="625" y="489"/>
                    <a:pt x="573" y="552"/>
                  </a:cubicBezTo>
                  <a:lnTo>
                    <a:pt x="562" y="562"/>
                  </a:lnTo>
                  <a:cubicBezTo>
                    <a:pt x="562" y="562"/>
                    <a:pt x="562" y="572"/>
                    <a:pt x="552" y="572"/>
                  </a:cubicBezTo>
                  <a:cubicBezTo>
                    <a:pt x="541" y="593"/>
                    <a:pt x="541" y="614"/>
                    <a:pt x="531" y="635"/>
                  </a:cubicBezTo>
                  <a:cubicBezTo>
                    <a:pt x="521" y="656"/>
                    <a:pt x="510" y="677"/>
                    <a:pt x="510" y="697"/>
                  </a:cubicBezTo>
                  <a:cubicBezTo>
                    <a:pt x="500" y="697"/>
                    <a:pt x="500" y="697"/>
                    <a:pt x="500" y="708"/>
                  </a:cubicBezTo>
                  <a:lnTo>
                    <a:pt x="500" y="718"/>
                  </a:lnTo>
                  <a:cubicBezTo>
                    <a:pt x="500" y="729"/>
                    <a:pt x="500" y="729"/>
                    <a:pt x="500" y="729"/>
                  </a:cubicBezTo>
                  <a:cubicBezTo>
                    <a:pt x="500" y="791"/>
                    <a:pt x="500" y="791"/>
                    <a:pt x="500" y="791"/>
                  </a:cubicBezTo>
                  <a:cubicBezTo>
                    <a:pt x="166" y="791"/>
                    <a:pt x="166" y="791"/>
                    <a:pt x="166" y="791"/>
                  </a:cubicBezTo>
                  <a:cubicBezTo>
                    <a:pt x="166" y="729"/>
                    <a:pt x="166" y="729"/>
                    <a:pt x="166" y="729"/>
                  </a:cubicBezTo>
                  <a:cubicBezTo>
                    <a:pt x="166" y="718"/>
                    <a:pt x="156" y="718"/>
                    <a:pt x="156" y="708"/>
                  </a:cubicBezTo>
                  <a:lnTo>
                    <a:pt x="156" y="697"/>
                  </a:lnTo>
                  <a:cubicBezTo>
                    <a:pt x="146" y="677"/>
                    <a:pt x="146" y="656"/>
                    <a:pt x="135" y="635"/>
                  </a:cubicBezTo>
                  <a:cubicBezTo>
                    <a:pt x="125" y="614"/>
                    <a:pt x="114" y="593"/>
                    <a:pt x="104" y="572"/>
                  </a:cubicBezTo>
                  <a:cubicBezTo>
                    <a:pt x="93" y="562"/>
                    <a:pt x="93" y="562"/>
                    <a:pt x="93" y="552"/>
                  </a:cubicBezTo>
                  <a:lnTo>
                    <a:pt x="83" y="552"/>
                  </a:lnTo>
                  <a:cubicBezTo>
                    <a:pt x="31" y="489"/>
                    <a:pt x="0" y="416"/>
                    <a:pt x="0" y="333"/>
                  </a:cubicBezTo>
                  <a:cubicBezTo>
                    <a:pt x="0" y="239"/>
                    <a:pt x="31" y="166"/>
                    <a:pt x="104" y="104"/>
                  </a:cubicBezTo>
                  <a:cubicBezTo>
                    <a:pt x="166" y="31"/>
                    <a:pt x="239" y="0"/>
                    <a:pt x="333" y="0"/>
                  </a:cubicBezTo>
                  <a:cubicBezTo>
                    <a:pt x="416" y="0"/>
                    <a:pt x="500" y="31"/>
                    <a:pt x="562" y="104"/>
                  </a:cubicBezTo>
                  <a:cubicBezTo>
                    <a:pt x="625" y="166"/>
                    <a:pt x="656" y="239"/>
                    <a:pt x="656" y="333"/>
                  </a:cubicBezTo>
                  <a:close/>
                  <a:moveTo>
                    <a:pt x="583" y="333"/>
                  </a:moveTo>
                  <a:cubicBezTo>
                    <a:pt x="583" y="260"/>
                    <a:pt x="562" y="198"/>
                    <a:pt x="510" y="156"/>
                  </a:cubicBezTo>
                  <a:cubicBezTo>
                    <a:pt x="458" y="104"/>
                    <a:pt x="396" y="83"/>
                    <a:pt x="333" y="83"/>
                  </a:cubicBezTo>
                  <a:cubicBezTo>
                    <a:pt x="260" y="83"/>
                    <a:pt x="198" y="104"/>
                    <a:pt x="156" y="156"/>
                  </a:cubicBezTo>
                  <a:cubicBezTo>
                    <a:pt x="104" y="198"/>
                    <a:pt x="73" y="260"/>
                    <a:pt x="73" y="333"/>
                  </a:cubicBezTo>
                  <a:cubicBezTo>
                    <a:pt x="73" y="396"/>
                    <a:pt x="93" y="448"/>
                    <a:pt x="146" y="499"/>
                  </a:cubicBezTo>
                  <a:cubicBezTo>
                    <a:pt x="146" y="499"/>
                    <a:pt x="146" y="510"/>
                    <a:pt x="156" y="510"/>
                  </a:cubicBezTo>
                  <a:cubicBezTo>
                    <a:pt x="156" y="520"/>
                    <a:pt x="166" y="531"/>
                    <a:pt x="166" y="541"/>
                  </a:cubicBezTo>
                  <a:cubicBezTo>
                    <a:pt x="177" y="562"/>
                    <a:pt x="187" y="583"/>
                    <a:pt x="198" y="604"/>
                  </a:cubicBezTo>
                  <a:cubicBezTo>
                    <a:pt x="208" y="624"/>
                    <a:pt x="218" y="645"/>
                    <a:pt x="229" y="666"/>
                  </a:cubicBezTo>
                  <a:cubicBezTo>
                    <a:pt x="229" y="697"/>
                    <a:pt x="239" y="708"/>
                    <a:pt x="239" y="718"/>
                  </a:cubicBezTo>
                  <a:cubicBezTo>
                    <a:pt x="427" y="718"/>
                    <a:pt x="427" y="718"/>
                    <a:pt x="427" y="718"/>
                  </a:cubicBezTo>
                  <a:cubicBezTo>
                    <a:pt x="427" y="708"/>
                    <a:pt x="427" y="697"/>
                    <a:pt x="437" y="666"/>
                  </a:cubicBezTo>
                  <a:cubicBezTo>
                    <a:pt x="437" y="645"/>
                    <a:pt x="448" y="624"/>
                    <a:pt x="458" y="604"/>
                  </a:cubicBezTo>
                  <a:cubicBezTo>
                    <a:pt x="468" y="583"/>
                    <a:pt x="479" y="562"/>
                    <a:pt x="489" y="541"/>
                  </a:cubicBezTo>
                  <a:cubicBezTo>
                    <a:pt x="489" y="531"/>
                    <a:pt x="500" y="520"/>
                    <a:pt x="510" y="520"/>
                  </a:cubicBezTo>
                  <a:cubicBezTo>
                    <a:pt x="510" y="510"/>
                    <a:pt x="510" y="499"/>
                    <a:pt x="521" y="499"/>
                  </a:cubicBezTo>
                  <a:cubicBezTo>
                    <a:pt x="562" y="448"/>
                    <a:pt x="583" y="396"/>
                    <a:pt x="583" y="333"/>
                  </a:cubicBezTo>
                  <a:close/>
                  <a:moveTo>
                    <a:pt x="385" y="416"/>
                  </a:moveTo>
                  <a:cubicBezTo>
                    <a:pt x="354" y="354"/>
                    <a:pt x="354" y="354"/>
                    <a:pt x="354" y="354"/>
                  </a:cubicBezTo>
                  <a:cubicBezTo>
                    <a:pt x="333" y="302"/>
                    <a:pt x="333" y="302"/>
                    <a:pt x="333" y="302"/>
                  </a:cubicBezTo>
                  <a:cubicBezTo>
                    <a:pt x="302" y="354"/>
                    <a:pt x="302" y="354"/>
                    <a:pt x="302" y="354"/>
                  </a:cubicBezTo>
                  <a:cubicBezTo>
                    <a:pt x="271" y="416"/>
                    <a:pt x="271" y="416"/>
                    <a:pt x="271" y="416"/>
                  </a:cubicBezTo>
                  <a:cubicBezTo>
                    <a:pt x="239" y="354"/>
                    <a:pt x="239" y="354"/>
                    <a:pt x="239" y="354"/>
                  </a:cubicBezTo>
                  <a:cubicBezTo>
                    <a:pt x="187" y="385"/>
                    <a:pt x="187" y="385"/>
                    <a:pt x="187" y="385"/>
                  </a:cubicBezTo>
                  <a:cubicBezTo>
                    <a:pt x="250" y="499"/>
                    <a:pt x="250" y="499"/>
                    <a:pt x="250" y="499"/>
                  </a:cubicBezTo>
                  <a:cubicBezTo>
                    <a:pt x="271" y="552"/>
                    <a:pt x="271" y="552"/>
                    <a:pt x="271" y="552"/>
                  </a:cubicBezTo>
                  <a:cubicBezTo>
                    <a:pt x="302" y="499"/>
                    <a:pt x="302" y="499"/>
                    <a:pt x="302" y="499"/>
                  </a:cubicBezTo>
                  <a:cubicBezTo>
                    <a:pt x="333" y="437"/>
                    <a:pt x="333" y="437"/>
                    <a:pt x="333" y="437"/>
                  </a:cubicBezTo>
                  <a:cubicBezTo>
                    <a:pt x="364" y="499"/>
                    <a:pt x="364" y="499"/>
                    <a:pt x="364" y="499"/>
                  </a:cubicBezTo>
                  <a:cubicBezTo>
                    <a:pt x="385" y="552"/>
                    <a:pt x="385" y="552"/>
                    <a:pt x="385" y="552"/>
                  </a:cubicBezTo>
                  <a:cubicBezTo>
                    <a:pt x="416" y="499"/>
                    <a:pt x="416" y="499"/>
                    <a:pt x="416" y="499"/>
                  </a:cubicBezTo>
                  <a:cubicBezTo>
                    <a:pt x="479" y="385"/>
                    <a:pt x="479" y="385"/>
                    <a:pt x="479" y="385"/>
                  </a:cubicBezTo>
                  <a:cubicBezTo>
                    <a:pt x="427" y="354"/>
                    <a:pt x="427" y="354"/>
                    <a:pt x="427" y="354"/>
                  </a:cubicBezTo>
                  <a:lnTo>
                    <a:pt x="385" y="416"/>
                  </a:lnTo>
                  <a:close/>
                  <a:moveTo>
                    <a:pt x="385" y="416"/>
                  </a:moveTo>
                  <a:lnTo>
                    <a:pt x="385" y="4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180173" tIns="90088" rIns="180173" bIns="90088" anchor="ctr"/>
            <a:lstStyle/>
            <a:p>
              <a:pPr>
                <a:defRPr/>
              </a:pPr>
              <a:endParaRPr lang="en-US" sz="2365" dirty="0">
                <a:solidFill>
                  <a:schemeClr val="tx2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2" name="Group 7"/>
          <p:cNvGrpSpPr/>
          <p:nvPr/>
        </p:nvGrpSpPr>
        <p:grpSpPr>
          <a:xfrm>
            <a:off x="8266022" y="1988147"/>
            <a:ext cx="565214" cy="565214"/>
            <a:chOff x="8298170" y="1966801"/>
            <a:chExt cx="573588" cy="573588"/>
          </a:xfrm>
        </p:grpSpPr>
        <p:sp>
          <p:nvSpPr>
            <p:cNvPr id="13" name="Rounded Rectangle 8"/>
            <p:cNvSpPr/>
            <p:nvPr/>
          </p:nvSpPr>
          <p:spPr>
            <a:xfrm>
              <a:off x="8298170" y="1966801"/>
              <a:ext cx="573588" cy="573588"/>
            </a:xfrm>
            <a:prstGeom prst="roundRect">
              <a:avLst/>
            </a:prstGeom>
            <a:solidFill>
              <a:srgbClr val="509E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65">
                <a:latin typeface="+mj-lt"/>
              </a:endParaRPr>
            </a:p>
          </p:txBody>
        </p:sp>
        <p:sp>
          <p:nvSpPr>
            <p:cNvPr id="14" name="Freeform 37"/>
            <p:cNvSpPr>
              <a:spLocks noChangeAspect="1" noChangeArrowheads="1"/>
            </p:cNvSpPr>
            <p:nvPr/>
          </p:nvSpPr>
          <p:spPr bwMode="auto">
            <a:xfrm>
              <a:off x="8420005" y="2116136"/>
              <a:ext cx="367625" cy="325109"/>
            </a:xfrm>
            <a:custGeom>
              <a:avLst/>
              <a:gdLst>
                <a:gd name="connsiteX0" fmla="*/ 358785 w 512434"/>
                <a:gd name="connsiteY0" fmla="*/ 409158 h 453171"/>
                <a:gd name="connsiteX1" fmla="*/ 345300 w 512434"/>
                <a:gd name="connsiteY1" fmla="*/ 425866 h 453171"/>
                <a:gd name="connsiteX2" fmla="*/ 358785 w 512434"/>
                <a:gd name="connsiteY2" fmla="*/ 439722 h 453171"/>
                <a:gd name="connsiteX3" fmla="*/ 372270 w 512434"/>
                <a:gd name="connsiteY3" fmla="*/ 425866 h 453171"/>
                <a:gd name="connsiteX4" fmla="*/ 358785 w 512434"/>
                <a:gd name="connsiteY4" fmla="*/ 409158 h 453171"/>
                <a:gd name="connsiteX5" fmla="*/ 151153 w 512434"/>
                <a:gd name="connsiteY5" fmla="*/ 300585 h 453171"/>
                <a:gd name="connsiteX6" fmla="*/ 195731 w 512434"/>
                <a:gd name="connsiteY6" fmla="*/ 300585 h 453171"/>
                <a:gd name="connsiteX7" fmla="*/ 195731 w 512434"/>
                <a:gd name="connsiteY7" fmla="*/ 345175 h 453171"/>
                <a:gd name="connsiteX8" fmla="*/ 151153 w 512434"/>
                <a:gd name="connsiteY8" fmla="*/ 345175 h 453171"/>
                <a:gd name="connsiteX9" fmla="*/ 71978 w 512434"/>
                <a:gd name="connsiteY9" fmla="*/ 300585 h 453171"/>
                <a:gd name="connsiteX10" fmla="*/ 120152 w 512434"/>
                <a:gd name="connsiteY10" fmla="*/ 300585 h 453171"/>
                <a:gd name="connsiteX11" fmla="*/ 120152 w 512434"/>
                <a:gd name="connsiteY11" fmla="*/ 345175 h 453171"/>
                <a:gd name="connsiteX12" fmla="*/ 71978 w 512434"/>
                <a:gd name="connsiteY12" fmla="*/ 345175 h 453171"/>
                <a:gd name="connsiteX13" fmla="*/ 481786 w 512434"/>
                <a:gd name="connsiteY13" fmla="*/ 286492 h 453171"/>
                <a:gd name="connsiteX14" fmla="*/ 468300 w 512434"/>
                <a:gd name="connsiteY14" fmla="*/ 299940 h 453171"/>
                <a:gd name="connsiteX15" fmla="*/ 481786 w 512434"/>
                <a:gd name="connsiteY15" fmla="*/ 313389 h 453171"/>
                <a:gd name="connsiteX16" fmla="*/ 498948 w 512434"/>
                <a:gd name="connsiteY16" fmla="*/ 299940 h 453171"/>
                <a:gd name="connsiteX17" fmla="*/ 481786 w 512434"/>
                <a:gd name="connsiteY17" fmla="*/ 286492 h 453171"/>
                <a:gd name="connsiteX18" fmla="*/ 235785 w 512434"/>
                <a:gd name="connsiteY18" fmla="*/ 286492 h 453171"/>
                <a:gd name="connsiteX19" fmla="*/ 222300 w 512434"/>
                <a:gd name="connsiteY19" fmla="*/ 299940 h 453171"/>
                <a:gd name="connsiteX20" fmla="*/ 235785 w 512434"/>
                <a:gd name="connsiteY20" fmla="*/ 313389 h 453171"/>
                <a:gd name="connsiteX21" fmla="*/ 249270 w 512434"/>
                <a:gd name="connsiteY21" fmla="*/ 299940 h 453171"/>
                <a:gd name="connsiteX22" fmla="*/ 235785 w 512434"/>
                <a:gd name="connsiteY22" fmla="*/ 286492 h 453171"/>
                <a:gd name="connsiteX23" fmla="*/ 151153 w 512434"/>
                <a:gd name="connsiteY23" fmla="*/ 228588 h 453171"/>
                <a:gd name="connsiteX24" fmla="*/ 195731 w 512434"/>
                <a:gd name="connsiteY24" fmla="*/ 228588 h 453171"/>
                <a:gd name="connsiteX25" fmla="*/ 195731 w 512434"/>
                <a:gd name="connsiteY25" fmla="*/ 273178 h 453171"/>
                <a:gd name="connsiteX26" fmla="*/ 151153 w 512434"/>
                <a:gd name="connsiteY26" fmla="*/ 273178 h 453171"/>
                <a:gd name="connsiteX27" fmla="*/ 71978 w 512434"/>
                <a:gd name="connsiteY27" fmla="*/ 228588 h 453171"/>
                <a:gd name="connsiteX28" fmla="*/ 120152 w 512434"/>
                <a:gd name="connsiteY28" fmla="*/ 228588 h 453171"/>
                <a:gd name="connsiteX29" fmla="*/ 120152 w 512434"/>
                <a:gd name="connsiteY29" fmla="*/ 273178 h 453171"/>
                <a:gd name="connsiteX30" fmla="*/ 71978 w 512434"/>
                <a:gd name="connsiteY30" fmla="*/ 273178 h 453171"/>
                <a:gd name="connsiteX31" fmla="*/ 427028 w 512434"/>
                <a:gd name="connsiteY31" fmla="*/ 221695 h 453171"/>
                <a:gd name="connsiteX32" fmla="*/ 372270 w 512434"/>
                <a:gd name="connsiteY32" fmla="*/ 275896 h 453171"/>
                <a:gd name="connsiteX33" fmla="*/ 358785 w 512434"/>
                <a:gd name="connsiteY33" fmla="*/ 272636 h 453171"/>
                <a:gd name="connsiteX34" fmla="*/ 341622 w 512434"/>
                <a:gd name="connsiteY34" fmla="*/ 279564 h 453171"/>
                <a:gd name="connsiteX35" fmla="*/ 283596 w 512434"/>
                <a:gd name="connsiteY35" fmla="*/ 238404 h 453171"/>
                <a:gd name="connsiteX36" fmla="*/ 266433 w 512434"/>
                <a:gd name="connsiteY36" fmla="*/ 238404 h 453171"/>
                <a:gd name="connsiteX37" fmla="*/ 270111 w 512434"/>
                <a:gd name="connsiteY37" fmla="*/ 255520 h 453171"/>
                <a:gd name="connsiteX38" fmla="*/ 331406 w 512434"/>
                <a:gd name="connsiteY38" fmla="*/ 303200 h 453171"/>
                <a:gd name="connsiteX39" fmla="*/ 358785 w 512434"/>
                <a:gd name="connsiteY39" fmla="*/ 327245 h 453171"/>
                <a:gd name="connsiteX40" fmla="*/ 386164 w 512434"/>
                <a:gd name="connsiteY40" fmla="*/ 299940 h 453171"/>
                <a:gd name="connsiteX41" fmla="*/ 386164 w 512434"/>
                <a:gd name="connsiteY41" fmla="*/ 296680 h 453171"/>
                <a:gd name="connsiteX42" fmla="*/ 444191 w 512434"/>
                <a:gd name="connsiteY42" fmla="*/ 238404 h 453171"/>
                <a:gd name="connsiteX43" fmla="*/ 444191 w 512434"/>
                <a:gd name="connsiteY43" fmla="*/ 221695 h 453171"/>
                <a:gd name="connsiteX44" fmla="*/ 427028 w 512434"/>
                <a:gd name="connsiteY44" fmla="*/ 221695 h 453171"/>
                <a:gd name="connsiteX45" fmla="*/ 358785 w 512434"/>
                <a:gd name="connsiteY45" fmla="*/ 163826 h 453171"/>
                <a:gd name="connsiteX46" fmla="*/ 345300 w 512434"/>
                <a:gd name="connsiteY46" fmla="*/ 177274 h 453171"/>
                <a:gd name="connsiteX47" fmla="*/ 358785 w 512434"/>
                <a:gd name="connsiteY47" fmla="*/ 190723 h 453171"/>
                <a:gd name="connsiteX48" fmla="*/ 372270 w 512434"/>
                <a:gd name="connsiteY48" fmla="*/ 177274 h 453171"/>
                <a:gd name="connsiteX49" fmla="*/ 358785 w 512434"/>
                <a:gd name="connsiteY49" fmla="*/ 163826 h 453171"/>
                <a:gd name="connsiteX50" fmla="*/ 151153 w 512434"/>
                <a:gd name="connsiteY50" fmla="*/ 156592 h 453171"/>
                <a:gd name="connsiteX51" fmla="*/ 195731 w 512434"/>
                <a:gd name="connsiteY51" fmla="*/ 156592 h 453171"/>
                <a:gd name="connsiteX52" fmla="*/ 195731 w 512434"/>
                <a:gd name="connsiteY52" fmla="*/ 201182 h 453171"/>
                <a:gd name="connsiteX53" fmla="*/ 151153 w 512434"/>
                <a:gd name="connsiteY53" fmla="*/ 201182 h 453171"/>
                <a:gd name="connsiteX54" fmla="*/ 37595 w 512434"/>
                <a:gd name="connsiteY54" fmla="*/ 102289 h 453171"/>
                <a:gd name="connsiteX55" fmla="*/ 37595 w 512434"/>
                <a:gd name="connsiteY55" fmla="*/ 374925 h 453171"/>
                <a:gd name="connsiteX56" fmla="*/ 228838 w 512434"/>
                <a:gd name="connsiteY56" fmla="*/ 374925 h 453171"/>
                <a:gd name="connsiteX57" fmla="*/ 208406 w 512434"/>
                <a:gd name="connsiteY57" fmla="*/ 299940 h 453171"/>
                <a:gd name="connsiteX58" fmla="*/ 246001 w 512434"/>
                <a:gd name="connsiteY58" fmla="*/ 201318 h 453171"/>
                <a:gd name="connsiteX59" fmla="*/ 225569 w 512434"/>
                <a:gd name="connsiteY59" fmla="*/ 201318 h 453171"/>
                <a:gd name="connsiteX60" fmla="*/ 225569 w 512434"/>
                <a:gd name="connsiteY60" fmla="*/ 156898 h 453171"/>
                <a:gd name="connsiteX61" fmla="*/ 270111 w 512434"/>
                <a:gd name="connsiteY61" fmla="*/ 156898 h 453171"/>
                <a:gd name="connsiteX62" fmla="*/ 270111 w 512434"/>
                <a:gd name="connsiteY62" fmla="*/ 177274 h 453171"/>
                <a:gd name="connsiteX63" fmla="*/ 358785 w 512434"/>
                <a:gd name="connsiteY63" fmla="*/ 149970 h 453171"/>
                <a:gd name="connsiteX64" fmla="*/ 382895 w 512434"/>
                <a:gd name="connsiteY64" fmla="*/ 149970 h 453171"/>
                <a:gd name="connsiteX65" fmla="*/ 382895 w 512434"/>
                <a:gd name="connsiteY65" fmla="*/ 102289 h 453171"/>
                <a:gd name="connsiteX66" fmla="*/ 37595 w 512434"/>
                <a:gd name="connsiteY66" fmla="*/ 102289 h 453171"/>
                <a:gd name="connsiteX67" fmla="*/ 136894 w 512434"/>
                <a:gd name="connsiteY67" fmla="*/ 30564 h 453171"/>
                <a:gd name="connsiteX68" fmla="*/ 136894 w 512434"/>
                <a:gd name="connsiteY68" fmla="*/ 68057 h 453171"/>
                <a:gd name="connsiteX69" fmla="*/ 283596 w 512434"/>
                <a:gd name="connsiteY69" fmla="*/ 68057 h 453171"/>
                <a:gd name="connsiteX70" fmla="*/ 283596 w 512434"/>
                <a:gd name="connsiteY70" fmla="*/ 30564 h 453171"/>
                <a:gd name="connsiteX71" fmla="*/ 136894 w 512434"/>
                <a:gd name="connsiteY71" fmla="*/ 30564 h 453171"/>
                <a:gd name="connsiteX72" fmla="*/ 30648 w 512434"/>
                <a:gd name="connsiteY72" fmla="*/ 0 h 453171"/>
                <a:gd name="connsiteX73" fmla="*/ 389433 w 512434"/>
                <a:gd name="connsiteY73" fmla="*/ 0 h 453171"/>
                <a:gd name="connsiteX74" fmla="*/ 420490 w 512434"/>
                <a:gd name="connsiteY74" fmla="*/ 30564 h 453171"/>
                <a:gd name="connsiteX75" fmla="*/ 420490 w 512434"/>
                <a:gd name="connsiteY75" fmla="*/ 163826 h 453171"/>
                <a:gd name="connsiteX76" fmla="*/ 512434 w 512434"/>
                <a:gd name="connsiteY76" fmla="*/ 299940 h 453171"/>
                <a:gd name="connsiteX77" fmla="*/ 358785 w 512434"/>
                <a:gd name="connsiteY77" fmla="*/ 453171 h 453171"/>
                <a:gd name="connsiteX78" fmla="*/ 263164 w 512434"/>
                <a:gd name="connsiteY78" fmla="*/ 419346 h 453171"/>
                <a:gd name="connsiteX79" fmla="*/ 30648 w 512434"/>
                <a:gd name="connsiteY79" fmla="*/ 419346 h 453171"/>
                <a:gd name="connsiteX80" fmla="*/ 0 w 512434"/>
                <a:gd name="connsiteY80" fmla="*/ 388374 h 453171"/>
                <a:gd name="connsiteX81" fmla="*/ 0 w 512434"/>
                <a:gd name="connsiteY81" fmla="*/ 30564 h 453171"/>
                <a:gd name="connsiteX82" fmla="*/ 30648 w 512434"/>
                <a:gd name="connsiteY82" fmla="*/ 0 h 453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512434" h="453171">
                  <a:moveTo>
                    <a:pt x="358785" y="409158"/>
                  </a:moveTo>
                  <a:cubicBezTo>
                    <a:pt x="351838" y="409158"/>
                    <a:pt x="345300" y="415678"/>
                    <a:pt x="345300" y="425866"/>
                  </a:cubicBezTo>
                  <a:cubicBezTo>
                    <a:pt x="345300" y="432794"/>
                    <a:pt x="351838" y="439722"/>
                    <a:pt x="358785" y="439722"/>
                  </a:cubicBezTo>
                  <a:cubicBezTo>
                    <a:pt x="365732" y="439722"/>
                    <a:pt x="372270" y="432794"/>
                    <a:pt x="372270" y="425866"/>
                  </a:cubicBezTo>
                  <a:cubicBezTo>
                    <a:pt x="372270" y="415678"/>
                    <a:pt x="365732" y="409158"/>
                    <a:pt x="358785" y="409158"/>
                  </a:cubicBezTo>
                  <a:close/>
                  <a:moveTo>
                    <a:pt x="151153" y="300585"/>
                  </a:moveTo>
                  <a:lnTo>
                    <a:pt x="195731" y="300585"/>
                  </a:lnTo>
                  <a:lnTo>
                    <a:pt x="195731" y="345175"/>
                  </a:lnTo>
                  <a:lnTo>
                    <a:pt x="151153" y="345175"/>
                  </a:lnTo>
                  <a:close/>
                  <a:moveTo>
                    <a:pt x="71978" y="300585"/>
                  </a:moveTo>
                  <a:lnTo>
                    <a:pt x="120152" y="300585"/>
                  </a:lnTo>
                  <a:lnTo>
                    <a:pt x="120152" y="345175"/>
                  </a:lnTo>
                  <a:lnTo>
                    <a:pt x="71978" y="345175"/>
                  </a:lnTo>
                  <a:close/>
                  <a:moveTo>
                    <a:pt x="481786" y="286492"/>
                  </a:moveTo>
                  <a:cubicBezTo>
                    <a:pt x="474839" y="286492"/>
                    <a:pt x="468300" y="293012"/>
                    <a:pt x="468300" y="299940"/>
                  </a:cubicBezTo>
                  <a:cubicBezTo>
                    <a:pt x="468300" y="310128"/>
                    <a:pt x="474839" y="313389"/>
                    <a:pt x="481786" y="313389"/>
                  </a:cubicBezTo>
                  <a:cubicBezTo>
                    <a:pt x="492002" y="313389"/>
                    <a:pt x="498948" y="310128"/>
                    <a:pt x="498948" y="299940"/>
                  </a:cubicBezTo>
                  <a:cubicBezTo>
                    <a:pt x="498948" y="293012"/>
                    <a:pt x="492002" y="286492"/>
                    <a:pt x="481786" y="286492"/>
                  </a:cubicBezTo>
                  <a:close/>
                  <a:moveTo>
                    <a:pt x="235785" y="286492"/>
                  </a:moveTo>
                  <a:cubicBezTo>
                    <a:pt x="228838" y="286492"/>
                    <a:pt x="222300" y="293012"/>
                    <a:pt x="222300" y="299940"/>
                  </a:cubicBezTo>
                  <a:cubicBezTo>
                    <a:pt x="222300" y="310128"/>
                    <a:pt x="228838" y="313389"/>
                    <a:pt x="235785" y="313389"/>
                  </a:cubicBezTo>
                  <a:cubicBezTo>
                    <a:pt x="242732" y="313389"/>
                    <a:pt x="249270" y="310128"/>
                    <a:pt x="249270" y="299940"/>
                  </a:cubicBezTo>
                  <a:cubicBezTo>
                    <a:pt x="249270" y="293012"/>
                    <a:pt x="242732" y="286492"/>
                    <a:pt x="235785" y="286492"/>
                  </a:cubicBezTo>
                  <a:close/>
                  <a:moveTo>
                    <a:pt x="151153" y="228588"/>
                  </a:moveTo>
                  <a:lnTo>
                    <a:pt x="195731" y="228588"/>
                  </a:lnTo>
                  <a:lnTo>
                    <a:pt x="195731" y="273178"/>
                  </a:lnTo>
                  <a:lnTo>
                    <a:pt x="151153" y="273178"/>
                  </a:lnTo>
                  <a:close/>
                  <a:moveTo>
                    <a:pt x="71978" y="228588"/>
                  </a:moveTo>
                  <a:lnTo>
                    <a:pt x="120152" y="228588"/>
                  </a:lnTo>
                  <a:lnTo>
                    <a:pt x="120152" y="273178"/>
                  </a:lnTo>
                  <a:lnTo>
                    <a:pt x="71978" y="273178"/>
                  </a:lnTo>
                  <a:close/>
                  <a:moveTo>
                    <a:pt x="427028" y="221695"/>
                  </a:moveTo>
                  <a:cubicBezTo>
                    <a:pt x="427028" y="221695"/>
                    <a:pt x="427028" y="221695"/>
                    <a:pt x="372270" y="275896"/>
                  </a:cubicBezTo>
                  <a:cubicBezTo>
                    <a:pt x="369001" y="275896"/>
                    <a:pt x="365732" y="272636"/>
                    <a:pt x="358785" y="272636"/>
                  </a:cubicBezTo>
                  <a:cubicBezTo>
                    <a:pt x="351838" y="272636"/>
                    <a:pt x="345300" y="275896"/>
                    <a:pt x="341622" y="279564"/>
                  </a:cubicBezTo>
                  <a:cubicBezTo>
                    <a:pt x="341622" y="279564"/>
                    <a:pt x="341622" y="279564"/>
                    <a:pt x="283596" y="238404"/>
                  </a:cubicBezTo>
                  <a:cubicBezTo>
                    <a:pt x="280327" y="231883"/>
                    <a:pt x="270111" y="235143"/>
                    <a:pt x="266433" y="238404"/>
                  </a:cubicBezTo>
                  <a:cubicBezTo>
                    <a:pt x="263164" y="242071"/>
                    <a:pt x="266433" y="252260"/>
                    <a:pt x="270111" y="255520"/>
                  </a:cubicBezTo>
                  <a:cubicBezTo>
                    <a:pt x="270111" y="255520"/>
                    <a:pt x="270111" y="255520"/>
                    <a:pt x="331406" y="303200"/>
                  </a:cubicBezTo>
                  <a:cubicBezTo>
                    <a:pt x="331406" y="317056"/>
                    <a:pt x="345300" y="327245"/>
                    <a:pt x="358785" y="327245"/>
                  </a:cubicBezTo>
                  <a:cubicBezTo>
                    <a:pt x="375948" y="327245"/>
                    <a:pt x="386164" y="317056"/>
                    <a:pt x="386164" y="299940"/>
                  </a:cubicBezTo>
                  <a:lnTo>
                    <a:pt x="386164" y="296680"/>
                  </a:lnTo>
                  <a:cubicBezTo>
                    <a:pt x="386164" y="296680"/>
                    <a:pt x="386164" y="296680"/>
                    <a:pt x="444191" y="238404"/>
                  </a:cubicBezTo>
                  <a:cubicBezTo>
                    <a:pt x="447869" y="231883"/>
                    <a:pt x="451138" y="224955"/>
                    <a:pt x="444191" y="221695"/>
                  </a:cubicBezTo>
                  <a:cubicBezTo>
                    <a:pt x="440922" y="218027"/>
                    <a:pt x="433975" y="218027"/>
                    <a:pt x="427028" y="221695"/>
                  </a:cubicBezTo>
                  <a:close/>
                  <a:moveTo>
                    <a:pt x="358785" y="163826"/>
                  </a:moveTo>
                  <a:cubicBezTo>
                    <a:pt x="351838" y="163826"/>
                    <a:pt x="345300" y="170346"/>
                    <a:pt x="345300" y="177274"/>
                  </a:cubicBezTo>
                  <a:cubicBezTo>
                    <a:pt x="345300" y="184202"/>
                    <a:pt x="351838" y="190723"/>
                    <a:pt x="358785" y="190723"/>
                  </a:cubicBezTo>
                  <a:cubicBezTo>
                    <a:pt x="365732" y="190723"/>
                    <a:pt x="372270" y="184202"/>
                    <a:pt x="372270" y="177274"/>
                  </a:cubicBezTo>
                  <a:cubicBezTo>
                    <a:pt x="372270" y="170346"/>
                    <a:pt x="365732" y="163826"/>
                    <a:pt x="358785" y="163826"/>
                  </a:cubicBezTo>
                  <a:close/>
                  <a:moveTo>
                    <a:pt x="151153" y="156592"/>
                  </a:moveTo>
                  <a:lnTo>
                    <a:pt x="195731" y="156592"/>
                  </a:lnTo>
                  <a:lnTo>
                    <a:pt x="195731" y="201182"/>
                  </a:lnTo>
                  <a:lnTo>
                    <a:pt x="151153" y="201182"/>
                  </a:lnTo>
                  <a:close/>
                  <a:moveTo>
                    <a:pt x="37595" y="102289"/>
                  </a:moveTo>
                  <a:lnTo>
                    <a:pt x="37595" y="374925"/>
                  </a:lnTo>
                  <a:cubicBezTo>
                    <a:pt x="37595" y="374925"/>
                    <a:pt x="37595" y="374925"/>
                    <a:pt x="228838" y="374925"/>
                  </a:cubicBezTo>
                  <a:cubicBezTo>
                    <a:pt x="215353" y="354549"/>
                    <a:pt x="208406" y="327245"/>
                    <a:pt x="208406" y="299940"/>
                  </a:cubicBezTo>
                  <a:cubicBezTo>
                    <a:pt x="208406" y="262448"/>
                    <a:pt x="222300" y="228215"/>
                    <a:pt x="246001" y="201318"/>
                  </a:cubicBezTo>
                  <a:cubicBezTo>
                    <a:pt x="246001" y="201318"/>
                    <a:pt x="246001" y="201318"/>
                    <a:pt x="225569" y="201318"/>
                  </a:cubicBezTo>
                  <a:cubicBezTo>
                    <a:pt x="225569" y="201318"/>
                    <a:pt x="225569" y="201318"/>
                    <a:pt x="225569" y="156898"/>
                  </a:cubicBezTo>
                  <a:cubicBezTo>
                    <a:pt x="225569" y="156898"/>
                    <a:pt x="225569" y="156898"/>
                    <a:pt x="270111" y="156898"/>
                  </a:cubicBezTo>
                  <a:cubicBezTo>
                    <a:pt x="270111" y="156898"/>
                    <a:pt x="270111" y="156898"/>
                    <a:pt x="270111" y="177274"/>
                  </a:cubicBezTo>
                  <a:cubicBezTo>
                    <a:pt x="293812" y="160158"/>
                    <a:pt x="324868" y="149970"/>
                    <a:pt x="358785" y="149970"/>
                  </a:cubicBezTo>
                  <a:cubicBezTo>
                    <a:pt x="365732" y="149970"/>
                    <a:pt x="375948" y="149970"/>
                    <a:pt x="382895" y="149970"/>
                  </a:cubicBezTo>
                  <a:cubicBezTo>
                    <a:pt x="382895" y="149970"/>
                    <a:pt x="382895" y="149970"/>
                    <a:pt x="382895" y="102289"/>
                  </a:cubicBezTo>
                  <a:cubicBezTo>
                    <a:pt x="382895" y="102289"/>
                    <a:pt x="382895" y="102289"/>
                    <a:pt x="37595" y="102289"/>
                  </a:cubicBezTo>
                  <a:close/>
                  <a:moveTo>
                    <a:pt x="136894" y="30564"/>
                  </a:moveTo>
                  <a:lnTo>
                    <a:pt x="136894" y="68057"/>
                  </a:lnTo>
                  <a:cubicBezTo>
                    <a:pt x="136894" y="68057"/>
                    <a:pt x="136894" y="68057"/>
                    <a:pt x="283596" y="68057"/>
                  </a:cubicBezTo>
                  <a:cubicBezTo>
                    <a:pt x="283596" y="68057"/>
                    <a:pt x="283596" y="68057"/>
                    <a:pt x="283596" y="30564"/>
                  </a:cubicBezTo>
                  <a:cubicBezTo>
                    <a:pt x="283596" y="30564"/>
                    <a:pt x="283596" y="30564"/>
                    <a:pt x="136894" y="30564"/>
                  </a:cubicBezTo>
                  <a:close/>
                  <a:moveTo>
                    <a:pt x="30648" y="0"/>
                  </a:moveTo>
                  <a:cubicBezTo>
                    <a:pt x="30648" y="0"/>
                    <a:pt x="30648" y="0"/>
                    <a:pt x="389433" y="0"/>
                  </a:cubicBezTo>
                  <a:cubicBezTo>
                    <a:pt x="406596" y="0"/>
                    <a:pt x="420490" y="13856"/>
                    <a:pt x="420490" y="30564"/>
                  </a:cubicBezTo>
                  <a:cubicBezTo>
                    <a:pt x="420490" y="30564"/>
                    <a:pt x="420490" y="30564"/>
                    <a:pt x="420490" y="163826"/>
                  </a:cubicBezTo>
                  <a:cubicBezTo>
                    <a:pt x="474839" y="187463"/>
                    <a:pt x="512434" y="238404"/>
                    <a:pt x="512434" y="299940"/>
                  </a:cubicBezTo>
                  <a:cubicBezTo>
                    <a:pt x="512434" y="385113"/>
                    <a:pt x="444191" y="453171"/>
                    <a:pt x="358785" y="453171"/>
                  </a:cubicBezTo>
                  <a:cubicBezTo>
                    <a:pt x="324868" y="453171"/>
                    <a:pt x="290543" y="439722"/>
                    <a:pt x="263164" y="419346"/>
                  </a:cubicBezTo>
                  <a:cubicBezTo>
                    <a:pt x="263164" y="419346"/>
                    <a:pt x="263164" y="419346"/>
                    <a:pt x="30648" y="419346"/>
                  </a:cubicBezTo>
                  <a:cubicBezTo>
                    <a:pt x="13894" y="419346"/>
                    <a:pt x="0" y="405490"/>
                    <a:pt x="0" y="388374"/>
                  </a:cubicBezTo>
                  <a:cubicBezTo>
                    <a:pt x="0" y="388374"/>
                    <a:pt x="0" y="388374"/>
                    <a:pt x="0" y="30564"/>
                  </a:cubicBezTo>
                  <a:cubicBezTo>
                    <a:pt x="0" y="13856"/>
                    <a:pt x="13894" y="0"/>
                    <a:pt x="306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365" dirty="0">
                <a:solidFill>
                  <a:schemeClr val="tx2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5" name="Group 9"/>
          <p:cNvGrpSpPr/>
          <p:nvPr/>
        </p:nvGrpSpPr>
        <p:grpSpPr>
          <a:xfrm>
            <a:off x="1208865" y="4189507"/>
            <a:ext cx="565214" cy="565214"/>
            <a:chOff x="1136462" y="4200773"/>
            <a:chExt cx="573588" cy="573588"/>
          </a:xfrm>
        </p:grpSpPr>
        <p:sp>
          <p:nvSpPr>
            <p:cNvPr id="16" name="Rounded Rectangle 10"/>
            <p:cNvSpPr/>
            <p:nvPr/>
          </p:nvSpPr>
          <p:spPr>
            <a:xfrm>
              <a:off x="1136462" y="4200773"/>
              <a:ext cx="573588" cy="573588"/>
            </a:xfrm>
            <a:prstGeom prst="roundRect">
              <a:avLst/>
            </a:prstGeom>
            <a:solidFill>
              <a:srgbClr val="7DCA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65" dirty="0">
                <a:latin typeface="+mj-lt"/>
              </a:endParaRPr>
            </a:p>
          </p:txBody>
        </p:sp>
        <p:sp>
          <p:nvSpPr>
            <p:cNvPr id="17" name="AutoShape 84"/>
            <p:cNvSpPr>
              <a:spLocks noChangeAspect="1"/>
            </p:cNvSpPr>
            <p:nvPr/>
          </p:nvSpPr>
          <p:spPr bwMode="auto">
            <a:xfrm>
              <a:off x="1246980" y="4301072"/>
              <a:ext cx="371403" cy="3729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792" y="0"/>
                  </a:moveTo>
                  <a:cubicBezTo>
                    <a:pt x="12101" y="0"/>
                    <a:pt x="13398" y="296"/>
                    <a:pt x="14685" y="897"/>
                  </a:cubicBezTo>
                  <a:cubicBezTo>
                    <a:pt x="15972" y="1496"/>
                    <a:pt x="17128" y="2309"/>
                    <a:pt x="18152" y="3337"/>
                  </a:cubicBezTo>
                  <a:cubicBezTo>
                    <a:pt x="19173" y="4365"/>
                    <a:pt x="20002" y="5565"/>
                    <a:pt x="20642" y="6941"/>
                  </a:cubicBezTo>
                  <a:cubicBezTo>
                    <a:pt x="21277" y="8313"/>
                    <a:pt x="21599" y="9784"/>
                    <a:pt x="21599" y="11354"/>
                  </a:cubicBezTo>
                  <a:cubicBezTo>
                    <a:pt x="21599" y="12995"/>
                    <a:pt x="21305" y="14571"/>
                    <a:pt x="20722" y="16085"/>
                  </a:cubicBezTo>
                  <a:lnTo>
                    <a:pt x="20416" y="16895"/>
                  </a:lnTo>
                  <a:lnTo>
                    <a:pt x="18455" y="17245"/>
                  </a:lnTo>
                  <a:cubicBezTo>
                    <a:pt x="18253" y="18183"/>
                    <a:pt x="17836" y="18965"/>
                    <a:pt x="17210" y="19589"/>
                  </a:cubicBezTo>
                  <a:cubicBezTo>
                    <a:pt x="16584" y="20207"/>
                    <a:pt x="15843" y="20521"/>
                    <a:pt x="14996" y="20521"/>
                  </a:cubicBezTo>
                  <a:lnTo>
                    <a:pt x="14996" y="21074"/>
                  </a:lnTo>
                  <a:cubicBezTo>
                    <a:pt x="14996" y="21218"/>
                    <a:pt x="14953" y="21343"/>
                    <a:pt x="14862" y="21447"/>
                  </a:cubicBezTo>
                  <a:cubicBezTo>
                    <a:pt x="14770" y="21549"/>
                    <a:pt x="14664" y="21599"/>
                    <a:pt x="14534" y="21599"/>
                  </a:cubicBezTo>
                  <a:lnTo>
                    <a:pt x="13633" y="21599"/>
                  </a:lnTo>
                  <a:cubicBezTo>
                    <a:pt x="13513" y="21599"/>
                    <a:pt x="13407" y="21549"/>
                    <a:pt x="13322" y="21447"/>
                  </a:cubicBezTo>
                  <a:cubicBezTo>
                    <a:pt x="13238" y="21343"/>
                    <a:pt x="13193" y="21218"/>
                    <a:pt x="13193" y="21074"/>
                  </a:cubicBezTo>
                  <a:lnTo>
                    <a:pt x="13193" y="11354"/>
                  </a:lnTo>
                  <a:cubicBezTo>
                    <a:pt x="13193" y="11210"/>
                    <a:pt x="13238" y="11081"/>
                    <a:pt x="13322" y="10970"/>
                  </a:cubicBezTo>
                  <a:cubicBezTo>
                    <a:pt x="13407" y="10857"/>
                    <a:pt x="13513" y="10798"/>
                    <a:pt x="13633" y="10798"/>
                  </a:cubicBezTo>
                  <a:lnTo>
                    <a:pt x="14534" y="10798"/>
                  </a:lnTo>
                  <a:cubicBezTo>
                    <a:pt x="14654" y="10798"/>
                    <a:pt x="14763" y="10857"/>
                    <a:pt x="14857" y="10970"/>
                  </a:cubicBezTo>
                  <a:cubicBezTo>
                    <a:pt x="14949" y="11081"/>
                    <a:pt x="14996" y="11210"/>
                    <a:pt x="14996" y="11354"/>
                  </a:cubicBezTo>
                  <a:lnTo>
                    <a:pt x="14996" y="11880"/>
                  </a:lnTo>
                  <a:cubicBezTo>
                    <a:pt x="15655" y="11880"/>
                    <a:pt x="16262" y="12077"/>
                    <a:pt x="16810" y="12476"/>
                  </a:cubicBezTo>
                  <a:cubicBezTo>
                    <a:pt x="17359" y="12874"/>
                    <a:pt x="17787" y="13396"/>
                    <a:pt x="18095" y="14046"/>
                  </a:cubicBezTo>
                  <a:lnTo>
                    <a:pt x="18533" y="13947"/>
                  </a:lnTo>
                  <a:cubicBezTo>
                    <a:pt x="18782" y="13136"/>
                    <a:pt x="18900" y="12272"/>
                    <a:pt x="18893" y="11354"/>
                  </a:cubicBezTo>
                  <a:cubicBezTo>
                    <a:pt x="18893" y="10228"/>
                    <a:pt x="18648" y="9177"/>
                    <a:pt x="18156" y="8194"/>
                  </a:cubicBezTo>
                  <a:cubicBezTo>
                    <a:pt x="17665" y="7220"/>
                    <a:pt x="17024" y="6362"/>
                    <a:pt x="16238" y="5622"/>
                  </a:cubicBezTo>
                  <a:cubicBezTo>
                    <a:pt x="15455" y="4882"/>
                    <a:pt x="14584" y="4300"/>
                    <a:pt x="13621" y="3877"/>
                  </a:cubicBezTo>
                  <a:cubicBezTo>
                    <a:pt x="12659" y="3456"/>
                    <a:pt x="11717" y="3241"/>
                    <a:pt x="10792" y="3241"/>
                  </a:cubicBezTo>
                  <a:cubicBezTo>
                    <a:pt x="9868" y="3241"/>
                    <a:pt x="8929" y="3456"/>
                    <a:pt x="7971" y="3877"/>
                  </a:cubicBezTo>
                  <a:cubicBezTo>
                    <a:pt x="7015" y="4300"/>
                    <a:pt x="6140" y="4879"/>
                    <a:pt x="5358" y="5608"/>
                  </a:cubicBezTo>
                  <a:cubicBezTo>
                    <a:pt x="4572" y="6336"/>
                    <a:pt x="3934" y="7198"/>
                    <a:pt x="3443" y="8183"/>
                  </a:cubicBezTo>
                  <a:cubicBezTo>
                    <a:pt x="2951" y="9171"/>
                    <a:pt x="2704" y="10219"/>
                    <a:pt x="2704" y="11329"/>
                  </a:cubicBezTo>
                  <a:cubicBezTo>
                    <a:pt x="2704" y="12267"/>
                    <a:pt x="2824" y="13136"/>
                    <a:pt x="3066" y="13947"/>
                  </a:cubicBezTo>
                  <a:lnTo>
                    <a:pt x="3504" y="14046"/>
                  </a:lnTo>
                  <a:cubicBezTo>
                    <a:pt x="3812" y="13396"/>
                    <a:pt x="4240" y="12874"/>
                    <a:pt x="4789" y="12476"/>
                  </a:cubicBezTo>
                  <a:cubicBezTo>
                    <a:pt x="5337" y="12077"/>
                    <a:pt x="5942" y="11880"/>
                    <a:pt x="6603" y="11880"/>
                  </a:cubicBezTo>
                  <a:lnTo>
                    <a:pt x="6603" y="11354"/>
                  </a:lnTo>
                  <a:cubicBezTo>
                    <a:pt x="6603" y="11210"/>
                    <a:pt x="6646" y="11081"/>
                    <a:pt x="6737" y="10970"/>
                  </a:cubicBezTo>
                  <a:cubicBezTo>
                    <a:pt x="6827" y="10857"/>
                    <a:pt x="6935" y="10798"/>
                    <a:pt x="7065" y="10798"/>
                  </a:cubicBezTo>
                  <a:lnTo>
                    <a:pt x="7966" y="10798"/>
                  </a:lnTo>
                  <a:cubicBezTo>
                    <a:pt x="8086" y="10798"/>
                    <a:pt x="8187" y="10857"/>
                    <a:pt x="8270" y="10970"/>
                  </a:cubicBezTo>
                  <a:cubicBezTo>
                    <a:pt x="8352" y="11081"/>
                    <a:pt x="8392" y="11210"/>
                    <a:pt x="8392" y="11354"/>
                  </a:cubicBezTo>
                  <a:lnTo>
                    <a:pt x="8392" y="21074"/>
                  </a:lnTo>
                  <a:cubicBezTo>
                    <a:pt x="8392" y="21218"/>
                    <a:pt x="8352" y="21343"/>
                    <a:pt x="8270" y="21447"/>
                  </a:cubicBezTo>
                  <a:cubicBezTo>
                    <a:pt x="8187" y="21549"/>
                    <a:pt x="8086" y="21599"/>
                    <a:pt x="7966" y="21599"/>
                  </a:cubicBezTo>
                  <a:lnTo>
                    <a:pt x="7065" y="21599"/>
                  </a:lnTo>
                  <a:cubicBezTo>
                    <a:pt x="6945" y="21599"/>
                    <a:pt x="6836" y="21549"/>
                    <a:pt x="6742" y="21447"/>
                  </a:cubicBezTo>
                  <a:cubicBezTo>
                    <a:pt x="6650" y="21343"/>
                    <a:pt x="6603" y="21218"/>
                    <a:pt x="6603" y="21074"/>
                  </a:cubicBezTo>
                  <a:lnTo>
                    <a:pt x="6603" y="20521"/>
                  </a:lnTo>
                  <a:cubicBezTo>
                    <a:pt x="6189" y="20521"/>
                    <a:pt x="5789" y="20436"/>
                    <a:pt x="5403" y="20270"/>
                  </a:cubicBezTo>
                  <a:cubicBezTo>
                    <a:pt x="5015" y="20103"/>
                    <a:pt x="4671" y="19877"/>
                    <a:pt x="4370" y="19589"/>
                  </a:cubicBezTo>
                  <a:cubicBezTo>
                    <a:pt x="4073" y="19298"/>
                    <a:pt x="3814" y="18956"/>
                    <a:pt x="3598" y="18558"/>
                  </a:cubicBezTo>
                  <a:cubicBezTo>
                    <a:pt x="3388" y="18163"/>
                    <a:pt x="3233" y="17725"/>
                    <a:pt x="3144" y="17245"/>
                  </a:cubicBezTo>
                  <a:lnTo>
                    <a:pt x="1172" y="16895"/>
                  </a:lnTo>
                  <a:lnTo>
                    <a:pt x="877" y="16085"/>
                  </a:lnTo>
                  <a:cubicBezTo>
                    <a:pt x="294" y="14571"/>
                    <a:pt x="0" y="12987"/>
                    <a:pt x="0" y="11326"/>
                  </a:cubicBezTo>
                  <a:cubicBezTo>
                    <a:pt x="0" y="9776"/>
                    <a:pt x="320" y="8310"/>
                    <a:pt x="957" y="6938"/>
                  </a:cubicBezTo>
                  <a:cubicBezTo>
                    <a:pt x="1595" y="5563"/>
                    <a:pt x="2426" y="4363"/>
                    <a:pt x="3447" y="3335"/>
                  </a:cubicBezTo>
                  <a:cubicBezTo>
                    <a:pt x="4469" y="2307"/>
                    <a:pt x="5622" y="1493"/>
                    <a:pt x="6909" y="895"/>
                  </a:cubicBezTo>
                  <a:cubicBezTo>
                    <a:pt x="8192" y="296"/>
                    <a:pt x="9486" y="0"/>
                    <a:pt x="10792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00095" tIns="100095" rIns="100095" bIns="100095" anchor="ctr"/>
            <a:lstStyle/>
            <a:p>
              <a:pPr defTabSz="685165">
                <a:defRPr/>
              </a:pPr>
              <a:endParaRPr lang="es-ES" sz="6505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</p:grpSp>
      <p:grpSp>
        <p:nvGrpSpPr>
          <p:cNvPr id="18" name="Group 5"/>
          <p:cNvGrpSpPr/>
          <p:nvPr/>
        </p:nvGrpSpPr>
        <p:grpSpPr>
          <a:xfrm>
            <a:off x="4751923" y="1988147"/>
            <a:ext cx="565214" cy="565214"/>
            <a:chOff x="4732010" y="1966801"/>
            <a:chExt cx="573588" cy="573588"/>
          </a:xfrm>
        </p:grpSpPr>
        <p:sp>
          <p:nvSpPr>
            <p:cNvPr id="19" name="Rounded Rectangle 6"/>
            <p:cNvSpPr/>
            <p:nvPr/>
          </p:nvSpPr>
          <p:spPr>
            <a:xfrm>
              <a:off x="4732010" y="1966801"/>
              <a:ext cx="573588" cy="573588"/>
            </a:xfrm>
            <a:prstGeom prst="roundRect">
              <a:avLst/>
            </a:prstGeom>
            <a:solidFill>
              <a:srgbClr val="509E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65" dirty="0">
                <a:latin typeface="+mj-lt"/>
              </a:endParaRPr>
            </a:p>
          </p:txBody>
        </p:sp>
        <p:sp>
          <p:nvSpPr>
            <p:cNvPr id="20" name="Freeform 39"/>
            <p:cNvSpPr>
              <a:spLocks noChangeAspect="1" noChangeArrowheads="1"/>
            </p:cNvSpPr>
            <p:nvPr/>
          </p:nvSpPr>
          <p:spPr bwMode="auto">
            <a:xfrm>
              <a:off x="4857075" y="2079854"/>
              <a:ext cx="309828" cy="370818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365" dirty="0">
                <a:ea typeface="宋体" panose="02010600030101010101" pitchFamily="2" charset="-122"/>
              </a:endParaRPr>
            </a:p>
          </p:txBody>
        </p:sp>
      </p:grpSp>
      <p:grpSp>
        <p:nvGrpSpPr>
          <p:cNvPr id="21" name="Group 3"/>
          <p:cNvGrpSpPr/>
          <p:nvPr/>
        </p:nvGrpSpPr>
        <p:grpSpPr>
          <a:xfrm>
            <a:off x="1208865" y="1988147"/>
            <a:ext cx="565214" cy="565214"/>
            <a:chOff x="1136462" y="1966801"/>
            <a:chExt cx="573588" cy="573588"/>
          </a:xfrm>
        </p:grpSpPr>
        <p:sp>
          <p:nvSpPr>
            <p:cNvPr id="22" name="Rounded Rectangle 4"/>
            <p:cNvSpPr/>
            <p:nvPr/>
          </p:nvSpPr>
          <p:spPr>
            <a:xfrm>
              <a:off x="1136462" y="1966801"/>
              <a:ext cx="573588" cy="573588"/>
            </a:xfrm>
            <a:prstGeom prst="roundRect">
              <a:avLst/>
            </a:prstGeom>
            <a:solidFill>
              <a:srgbClr val="509E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65" dirty="0">
                <a:latin typeface="+mj-lt"/>
              </a:endParaRPr>
            </a:p>
          </p:txBody>
        </p:sp>
        <p:sp>
          <p:nvSpPr>
            <p:cNvPr id="23" name="Freeform 165"/>
            <p:cNvSpPr>
              <a:spLocks noChangeAspect="1" noChangeArrowheads="1"/>
            </p:cNvSpPr>
            <p:nvPr/>
          </p:nvSpPr>
          <p:spPr bwMode="auto">
            <a:xfrm>
              <a:off x="1247616" y="2077911"/>
              <a:ext cx="351279" cy="351368"/>
            </a:xfrm>
            <a:custGeom>
              <a:avLst/>
              <a:gdLst>
                <a:gd name="T0" fmla="*/ 177 w 553"/>
                <a:gd name="T1" fmla="*/ 186 h 552"/>
                <a:gd name="T2" fmla="*/ 52 w 553"/>
                <a:gd name="T3" fmla="*/ 61 h 552"/>
                <a:gd name="T4" fmla="*/ 104 w 553"/>
                <a:gd name="T5" fmla="*/ 9 h 552"/>
                <a:gd name="T6" fmla="*/ 125 w 553"/>
                <a:gd name="T7" fmla="*/ 9 h 552"/>
                <a:gd name="T8" fmla="*/ 229 w 553"/>
                <a:gd name="T9" fmla="*/ 103 h 552"/>
                <a:gd name="T10" fmla="*/ 229 w 553"/>
                <a:gd name="T11" fmla="*/ 134 h 552"/>
                <a:gd name="T12" fmla="*/ 187 w 553"/>
                <a:gd name="T13" fmla="*/ 176 h 552"/>
                <a:gd name="T14" fmla="*/ 177 w 553"/>
                <a:gd name="T15" fmla="*/ 186 h 552"/>
                <a:gd name="T16" fmla="*/ 281 w 553"/>
                <a:gd name="T17" fmla="*/ 384 h 552"/>
                <a:gd name="T18" fmla="*/ 219 w 553"/>
                <a:gd name="T19" fmla="*/ 332 h 552"/>
                <a:gd name="T20" fmla="*/ 167 w 553"/>
                <a:gd name="T21" fmla="*/ 269 h 552"/>
                <a:gd name="T22" fmla="*/ 156 w 553"/>
                <a:gd name="T23" fmla="*/ 207 h 552"/>
                <a:gd name="T24" fmla="*/ 31 w 553"/>
                <a:gd name="T25" fmla="*/ 82 h 552"/>
                <a:gd name="T26" fmla="*/ 31 w 553"/>
                <a:gd name="T27" fmla="*/ 259 h 552"/>
                <a:gd name="T28" fmla="*/ 84 w 553"/>
                <a:gd name="T29" fmla="*/ 332 h 552"/>
                <a:gd name="T30" fmla="*/ 146 w 553"/>
                <a:gd name="T31" fmla="*/ 405 h 552"/>
                <a:gd name="T32" fmla="*/ 219 w 553"/>
                <a:gd name="T33" fmla="*/ 467 h 552"/>
                <a:gd name="T34" fmla="*/ 292 w 553"/>
                <a:gd name="T35" fmla="*/ 519 h 552"/>
                <a:gd name="T36" fmla="*/ 469 w 553"/>
                <a:gd name="T37" fmla="*/ 530 h 552"/>
                <a:gd name="T38" fmla="*/ 344 w 553"/>
                <a:gd name="T39" fmla="*/ 394 h 552"/>
                <a:gd name="T40" fmla="*/ 281 w 553"/>
                <a:gd name="T41" fmla="*/ 384 h 552"/>
                <a:gd name="T42" fmla="*/ 542 w 553"/>
                <a:gd name="T43" fmla="*/ 426 h 552"/>
                <a:gd name="T44" fmla="*/ 448 w 553"/>
                <a:gd name="T45" fmla="*/ 321 h 552"/>
                <a:gd name="T46" fmla="*/ 417 w 553"/>
                <a:gd name="T47" fmla="*/ 321 h 552"/>
                <a:gd name="T48" fmla="*/ 396 w 553"/>
                <a:gd name="T49" fmla="*/ 353 h 552"/>
                <a:gd name="T50" fmla="*/ 375 w 553"/>
                <a:gd name="T51" fmla="*/ 363 h 552"/>
                <a:gd name="T52" fmla="*/ 364 w 553"/>
                <a:gd name="T53" fmla="*/ 374 h 552"/>
                <a:gd name="T54" fmla="*/ 500 w 553"/>
                <a:gd name="T55" fmla="*/ 499 h 552"/>
                <a:gd name="T56" fmla="*/ 542 w 553"/>
                <a:gd name="T57" fmla="*/ 446 h 552"/>
                <a:gd name="T58" fmla="*/ 542 w 553"/>
                <a:gd name="T59" fmla="*/ 426 h 552"/>
                <a:gd name="T60" fmla="*/ 542 w 553"/>
                <a:gd name="T61" fmla="*/ 426 h 552"/>
                <a:gd name="T62" fmla="*/ 542 w 553"/>
                <a:gd name="T63" fmla="*/ 426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3" h="552">
                  <a:moveTo>
                    <a:pt x="177" y="186"/>
                  </a:moveTo>
                  <a:cubicBezTo>
                    <a:pt x="52" y="61"/>
                    <a:pt x="52" y="61"/>
                    <a:pt x="52" y="61"/>
                  </a:cubicBezTo>
                  <a:cubicBezTo>
                    <a:pt x="73" y="40"/>
                    <a:pt x="84" y="19"/>
                    <a:pt x="104" y="9"/>
                  </a:cubicBezTo>
                  <a:cubicBezTo>
                    <a:pt x="104" y="0"/>
                    <a:pt x="125" y="0"/>
                    <a:pt x="125" y="9"/>
                  </a:cubicBezTo>
                  <a:cubicBezTo>
                    <a:pt x="229" y="103"/>
                    <a:pt x="229" y="103"/>
                    <a:pt x="229" y="103"/>
                  </a:cubicBezTo>
                  <a:cubicBezTo>
                    <a:pt x="229" y="113"/>
                    <a:pt x="229" y="124"/>
                    <a:pt x="229" y="134"/>
                  </a:cubicBezTo>
                  <a:cubicBezTo>
                    <a:pt x="187" y="176"/>
                    <a:pt x="187" y="176"/>
                    <a:pt x="187" y="176"/>
                  </a:cubicBezTo>
                  <a:cubicBezTo>
                    <a:pt x="177" y="176"/>
                    <a:pt x="177" y="176"/>
                    <a:pt x="177" y="186"/>
                  </a:cubicBezTo>
                  <a:close/>
                  <a:moveTo>
                    <a:pt x="281" y="384"/>
                  </a:moveTo>
                  <a:cubicBezTo>
                    <a:pt x="260" y="374"/>
                    <a:pt x="239" y="353"/>
                    <a:pt x="219" y="332"/>
                  </a:cubicBezTo>
                  <a:cubicBezTo>
                    <a:pt x="198" y="311"/>
                    <a:pt x="187" y="290"/>
                    <a:pt x="167" y="269"/>
                  </a:cubicBezTo>
                  <a:cubicBezTo>
                    <a:pt x="146" y="259"/>
                    <a:pt x="146" y="228"/>
                    <a:pt x="156" y="207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0" y="113"/>
                    <a:pt x="0" y="186"/>
                    <a:pt x="31" y="259"/>
                  </a:cubicBezTo>
                  <a:cubicBezTo>
                    <a:pt x="52" y="280"/>
                    <a:pt x="63" y="311"/>
                    <a:pt x="84" y="332"/>
                  </a:cubicBezTo>
                  <a:cubicBezTo>
                    <a:pt x="104" y="363"/>
                    <a:pt x="125" y="384"/>
                    <a:pt x="146" y="405"/>
                  </a:cubicBezTo>
                  <a:cubicBezTo>
                    <a:pt x="167" y="426"/>
                    <a:pt x="187" y="446"/>
                    <a:pt x="219" y="467"/>
                  </a:cubicBezTo>
                  <a:cubicBezTo>
                    <a:pt x="239" y="488"/>
                    <a:pt x="271" y="509"/>
                    <a:pt x="292" y="519"/>
                  </a:cubicBezTo>
                  <a:cubicBezTo>
                    <a:pt x="364" y="551"/>
                    <a:pt x="437" y="551"/>
                    <a:pt x="469" y="530"/>
                  </a:cubicBezTo>
                  <a:cubicBezTo>
                    <a:pt x="344" y="394"/>
                    <a:pt x="344" y="394"/>
                    <a:pt x="344" y="394"/>
                  </a:cubicBezTo>
                  <a:cubicBezTo>
                    <a:pt x="323" y="405"/>
                    <a:pt x="292" y="405"/>
                    <a:pt x="281" y="384"/>
                  </a:cubicBezTo>
                  <a:close/>
                  <a:moveTo>
                    <a:pt x="542" y="426"/>
                  </a:moveTo>
                  <a:cubicBezTo>
                    <a:pt x="448" y="321"/>
                    <a:pt x="448" y="321"/>
                    <a:pt x="448" y="321"/>
                  </a:cubicBezTo>
                  <a:cubicBezTo>
                    <a:pt x="437" y="321"/>
                    <a:pt x="427" y="321"/>
                    <a:pt x="417" y="321"/>
                  </a:cubicBezTo>
                  <a:cubicBezTo>
                    <a:pt x="396" y="353"/>
                    <a:pt x="396" y="353"/>
                    <a:pt x="396" y="353"/>
                  </a:cubicBezTo>
                  <a:cubicBezTo>
                    <a:pt x="375" y="363"/>
                    <a:pt x="375" y="363"/>
                    <a:pt x="375" y="363"/>
                  </a:cubicBezTo>
                  <a:cubicBezTo>
                    <a:pt x="375" y="374"/>
                    <a:pt x="375" y="374"/>
                    <a:pt x="364" y="374"/>
                  </a:cubicBezTo>
                  <a:cubicBezTo>
                    <a:pt x="500" y="499"/>
                    <a:pt x="500" y="499"/>
                    <a:pt x="500" y="499"/>
                  </a:cubicBezTo>
                  <a:cubicBezTo>
                    <a:pt x="510" y="488"/>
                    <a:pt x="531" y="467"/>
                    <a:pt x="542" y="446"/>
                  </a:cubicBezTo>
                  <a:cubicBezTo>
                    <a:pt x="552" y="446"/>
                    <a:pt x="552" y="436"/>
                    <a:pt x="542" y="426"/>
                  </a:cubicBezTo>
                  <a:close/>
                  <a:moveTo>
                    <a:pt x="542" y="426"/>
                  </a:moveTo>
                  <a:lnTo>
                    <a:pt x="542" y="4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0226" tIns="120112" rIns="240226" bIns="120112" anchor="ctr"/>
            <a:lstStyle/>
            <a:p>
              <a:pPr>
                <a:defRPr/>
              </a:pPr>
              <a:endParaRPr lang="en-US" sz="2365" dirty="0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1848872" y="2276740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2238423" y="1988147"/>
            <a:ext cx="164792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575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单击填加标题</a:t>
            </a:r>
            <a:endParaRPr lang="zh-CN" altLang="en-US" sz="1575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437193" y="2276740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5826744" y="1988147"/>
            <a:ext cx="164792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575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单击填加标题</a:t>
            </a:r>
            <a:endParaRPr lang="zh-CN" altLang="en-US" sz="1575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748337" y="2276740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9137887" y="1988147"/>
            <a:ext cx="164792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575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单击填加标题</a:t>
            </a:r>
            <a:endParaRPr lang="zh-CN" altLang="en-US" sz="1575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848872" y="4442767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2238423" y="4154174"/>
            <a:ext cx="164792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575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单击填加标题</a:t>
            </a:r>
            <a:endParaRPr lang="zh-CN" altLang="en-US" sz="1575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437193" y="4442767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33" name="Rectangle 24"/>
          <p:cNvSpPr>
            <a:spLocks noChangeArrowheads="1"/>
          </p:cNvSpPr>
          <p:nvPr/>
        </p:nvSpPr>
        <p:spPr bwMode="auto">
          <a:xfrm>
            <a:off x="5826744" y="4154174"/>
            <a:ext cx="164792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575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单击填加标题</a:t>
            </a:r>
            <a:endParaRPr lang="zh-CN" altLang="en-US" sz="1575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748337" y="4442767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35" name="Rectangle 24"/>
          <p:cNvSpPr>
            <a:spLocks noChangeArrowheads="1"/>
          </p:cNvSpPr>
          <p:nvPr/>
        </p:nvSpPr>
        <p:spPr bwMode="auto">
          <a:xfrm>
            <a:off x="9137887" y="4154174"/>
            <a:ext cx="164792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575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单击填加标题</a:t>
            </a:r>
            <a:endParaRPr lang="zh-CN" altLang="en-US" sz="1575" b="1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58140" y="288290"/>
            <a:ext cx="2863850" cy="368300"/>
            <a:chOff x="564" y="454"/>
            <a:chExt cx="4510" cy="580"/>
          </a:xfrm>
        </p:grpSpPr>
        <p:grpSp>
          <p:nvGrpSpPr>
            <p:cNvPr id="37" name="组合 36"/>
            <p:cNvGrpSpPr/>
            <p:nvPr/>
          </p:nvGrpSpPr>
          <p:grpSpPr>
            <a:xfrm>
              <a:off x="564" y="512"/>
              <a:ext cx="466" cy="466"/>
              <a:chOff x="3386" y="3538"/>
              <a:chExt cx="3309" cy="3309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3386" y="3538"/>
                <a:ext cx="3309" cy="3309"/>
              </a:xfrm>
              <a:prstGeom prst="ellipse">
                <a:avLst/>
              </a:prstGeom>
              <a:noFill/>
              <a:ln>
                <a:solidFill>
                  <a:srgbClr val="509E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3943" y="4095"/>
                <a:ext cx="2196" cy="2196"/>
              </a:xfrm>
              <a:prstGeom prst="ellipse">
                <a:avLst/>
              </a:prstGeom>
              <a:solidFill>
                <a:srgbClr val="509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1168" y="454"/>
              <a:ext cx="390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b="1">
                  <a:solidFill>
                    <a:srgbClr val="509ECE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单击此处输入标题文本</a:t>
              </a:r>
              <a:endParaRPr lang="zh-CN" altLang="en-US" b="1">
                <a:solidFill>
                  <a:srgbClr val="509EC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A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-73025" y="-14605"/>
            <a:ext cx="12280265" cy="3705225"/>
            <a:chOff x="-115" y="-23"/>
            <a:chExt cx="19339" cy="5835"/>
          </a:xfrm>
        </p:grpSpPr>
        <p:pic>
          <p:nvPicPr>
            <p:cNvPr id="4" name="图片 3" descr="4000820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-24" y="-23"/>
              <a:ext cx="19248" cy="5558"/>
            </a:xfrm>
            <a:prstGeom prst="rect">
              <a:avLst/>
            </a:prstGeom>
            <a:solidFill>
              <a:srgbClr val="7DCAD1">
                <a:alpha val="79000"/>
              </a:srgbClr>
            </a:solidFill>
          </p:spPr>
        </p:pic>
        <p:sp>
          <p:nvSpPr>
            <p:cNvPr id="2" name="矩形 1"/>
            <p:cNvSpPr/>
            <p:nvPr/>
          </p:nvSpPr>
          <p:spPr>
            <a:xfrm>
              <a:off x="-115" y="5476"/>
              <a:ext cx="19328" cy="3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484024" y="4972466"/>
            <a:ext cx="4933121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bg1"/>
                </a:solidFill>
              </a:rPr>
              <a:t>点击此处更换文本</a:t>
            </a:r>
            <a:r>
              <a:rPr lang="en-US" altLang="zh-CN" sz="1600" dirty="0">
                <a:solidFill>
                  <a:schemeClr val="bg1"/>
                </a:solidFill>
              </a:rPr>
              <a:t>699pic.com</a:t>
            </a:r>
            <a:endParaRPr lang="en-US" altLang="zh-CN" sz="1600" dirty="0">
              <a:solidFill>
                <a:schemeClr val="bg1"/>
              </a:solidFill>
            </a:endParaRPr>
          </a:p>
          <a:p>
            <a:pPr marL="285750" indent="-28575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bg1"/>
                </a:solidFill>
              </a:rPr>
              <a:t>点击此处更换文本</a:t>
            </a:r>
            <a:r>
              <a:rPr lang="en-US" altLang="zh-CN" sz="1600" dirty="0">
                <a:solidFill>
                  <a:schemeClr val="bg1"/>
                </a:solidFill>
              </a:rPr>
              <a:t>699pic.com</a:t>
            </a:r>
            <a:r>
              <a:rPr lang="zh-CN" altLang="en-US" sz="1600" dirty="0">
                <a:solidFill>
                  <a:schemeClr val="bg1"/>
                </a:solidFill>
              </a:rPr>
              <a:t>点击此处更换文本</a:t>
            </a:r>
            <a:r>
              <a:rPr lang="en-US" altLang="zh-CN" sz="1600" dirty="0">
                <a:solidFill>
                  <a:schemeClr val="bg1"/>
                </a:solidFill>
              </a:rPr>
              <a:t>699pic.com</a:t>
            </a:r>
            <a:r>
              <a:rPr lang="zh-CN" altLang="en-US" sz="1600" dirty="0">
                <a:solidFill>
                  <a:schemeClr val="bg1"/>
                </a:solidFill>
              </a:rPr>
              <a:t>点击此处更换文本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99915" y="3957955"/>
            <a:ext cx="526923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PART 04</a:t>
            </a:r>
            <a:endParaRPr lang="en-US" altLang="zh-CN" sz="6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A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-73025" y="-14605"/>
            <a:ext cx="12280265" cy="3705225"/>
            <a:chOff x="-115" y="-23"/>
            <a:chExt cx="19339" cy="5835"/>
          </a:xfrm>
        </p:grpSpPr>
        <p:pic>
          <p:nvPicPr>
            <p:cNvPr id="4" name="图片 3" descr="4000820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-24" y="-23"/>
              <a:ext cx="19248" cy="5558"/>
            </a:xfrm>
            <a:prstGeom prst="rect">
              <a:avLst/>
            </a:prstGeom>
            <a:solidFill>
              <a:srgbClr val="7DCAD1">
                <a:alpha val="79000"/>
              </a:srgbClr>
            </a:solidFill>
          </p:spPr>
        </p:pic>
        <p:sp>
          <p:nvSpPr>
            <p:cNvPr id="2" name="矩形 1"/>
            <p:cNvSpPr/>
            <p:nvPr/>
          </p:nvSpPr>
          <p:spPr>
            <a:xfrm>
              <a:off x="-115" y="5476"/>
              <a:ext cx="19328" cy="3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矩形 2"/>
          <p:cNvSpPr/>
          <p:nvPr/>
        </p:nvSpPr>
        <p:spPr>
          <a:xfrm>
            <a:off x="1386840" y="-14605"/>
            <a:ext cx="1858645" cy="3491865"/>
          </a:xfrm>
          <a:prstGeom prst="rect">
            <a:avLst/>
          </a:prstGeom>
          <a:solidFill>
            <a:srgbClr val="509ECE"/>
          </a:solidFill>
          <a:ln>
            <a:solidFill>
              <a:srgbClr val="509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773555" y="580390"/>
            <a:ext cx="1290320" cy="25838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7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目 录</a:t>
            </a:r>
            <a:endParaRPr lang="zh-CN" altLang="en-US" sz="7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139190" y="3879215"/>
            <a:ext cx="10268585" cy="2180590"/>
            <a:chOff x="1070" y="5884"/>
            <a:chExt cx="16171" cy="3434"/>
          </a:xfrm>
        </p:grpSpPr>
        <p:sp>
          <p:nvSpPr>
            <p:cNvPr id="13" name="菱形 12"/>
            <p:cNvSpPr/>
            <p:nvPr/>
          </p:nvSpPr>
          <p:spPr>
            <a:xfrm>
              <a:off x="2015" y="5884"/>
              <a:ext cx="1732" cy="1732"/>
            </a:xfrm>
            <a:prstGeom prst="diamond">
              <a:avLst/>
            </a:prstGeom>
            <a:solidFill>
              <a:srgbClr val="509E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35" b="1" dirty="0">
                  <a:latin typeface="华文细黑" panose="02010600040101010101" pitchFamily="2" charset="-122"/>
                  <a:ea typeface="华文细黑" panose="02010600040101010101" pitchFamily="2" charset="-122"/>
                </a:rPr>
                <a:t>01</a:t>
              </a:r>
              <a:endParaRPr lang="en-US" altLang="zh-CN" sz="2135" b="1" dirty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070" y="7847"/>
              <a:ext cx="362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charset="-122"/>
                </a:rPr>
                <a:t>输入标题</a:t>
              </a:r>
              <a:endParaRPr lang="zh-CN" altLang="en-US" sz="2400" dirty="0">
                <a:solidFill>
                  <a:schemeClr val="bg1"/>
                </a:solidFill>
                <a:ea typeface="微软雅黑" panose="020B050302020402020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174" y="8505"/>
              <a:ext cx="3291" cy="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665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charset="-122"/>
                  <a:cs typeface="Times New Roman" panose="02020603050405020304" pitchFamily="18" charset="0"/>
                </a:rPr>
                <a:t>About Us</a:t>
              </a:r>
              <a:endParaRPr lang="en-US" altLang="zh-CN" sz="2665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endParaRPr>
            </a:p>
          </p:txBody>
        </p:sp>
        <p:sp>
          <p:nvSpPr>
            <p:cNvPr id="16" name="菱形 15"/>
            <p:cNvSpPr/>
            <p:nvPr/>
          </p:nvSpPr>
          <p:spPr>
            <a:xfrm>
              <a:off x="5859" y="5964"/>
              <a:ext cx="1732" cy="1732"/>
            </a:xfrm>
            <a:prstGeom prst="diamond">
              <a:avLst/>
            </a:prstGeom>
            <a:solidFill>
              <a:srgbClr val="509E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35" b="1" dirty="0">
                  <a:latin typeface="华文细黑" panose="02010600040101010101" pitchFamily="2" charset="-122"/>
                  <a:ea typeface="华文细黑" panose="02010600040101010101" pitchFamily="2" charset="-122"/>
                </a:rPr>
                <a:t>02</a:t>
              </a:r>
              <a:endParaRPr lang="en-US" altLang="zh-CN" sz="2135" b="1" dirty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681" y="8594"/>
              <a:ext cx="408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charset="-122"/>
                  <a:cs typeface="Times New Roman" panose="02020603050405020304" pitchFamily="18" charset="0"/>
                </a:rPr>
                <a:t>Successful Cases</a:t>
              </a:r>
              <a:endParaRPr lang="en-US" altLang="zh-CN" sz="24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endParaRPr>
            </a:p>
          </p:txBody>
        </p:sp>
        <p:sp>
          <p:nvSpPr>
            <p:cNvPr id="19" name="菱形 18"/>
            <p:cNvSpPr/>
            <p:nvPr/>
          </p:nvSpPr>
          <p:spPr>
            <a:xfrm>
              <a:off x="9971" y="5964"/>
              <a:ext cx="1732" cy="1732"/>
            </a:xfrm>
            <a:prstGeom prst="diamond">
              <a:avLst/>
            </a:prstGeom>
            <a:solidFill>
              <a:srgbClr val="509E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35" b="1" dirty="0">
                  <a:latin typeface="华文细黑" panose="02010600040101010101" pitchFamily="2" charset="-122"/>
                  <a:ea typeface="华文细黑" panose="02010600040101010101" pitchFamily="2" charset="-122"/>
                </a:rPr>
                <a:t>03</a:t>
              </a:r>
              <a:endParaRPr lang="en-US" altLang="zh-CN" sz="2135" b="1" dirty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793" y="8594"/>
              <a:ext cx="408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charset="-122"/>
                  <a:cs typeface="Times New Roman" panose="02020603050405020304" pitchFamily="18" charset="0"/>
                </a:rPr>
                <a:t>Successful Cases</a:t>
              </a:r>
              <a:endParaRPr lang="en-US" altLang="zh-CN" sz="24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endParaRPr>
            </a:p>
          </p:txBody>
        </p:sp>
        <p:sp>
          <p:nvSpPr>
            <p:cNvPr id="22" name="菱形 21"/>
            <p:cNvSpPr/>
            <p:nvPr/>
          </p:nvSpPr>
          <p:spPr>
            <a:xfrm>
              <a:off x="14239" y="5964"/>
              <a:ext cx="1732" cy="1732"/>
            </a:xfrm>
            <a:prstGeom prst="diamond">
              <a:avLst/>
            </a:prstGeom>
            <a:solidFill>
              <a:srgbClr val="509E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35" b="1" dirty="0">
                  <a:latin typeface="华文细黑" panose="02010600040101010101" pitchFamily="2" charset="-122"/>
                  <a:ea typeface="华文细黑" panose="02010600040101010101" pitchFamily="2" charset="-122"/>
                </a:rPr>
                <a:t>04</a:t>
              </a:r>
              <a:endParaRPr lang="en-US" altLang="zh-CN" sz="2135" b="1" dirty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2859" y="8594"/>
              <a:ext cx="4383" cy="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35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charset="-122"/>
                  <a:cs typeface="Times New Roman" panose="02020603050405020304" pitchFamily="18" charset="0"/>
                </a:rPr>
                <a:t>Contact Information</a:t>
              </a:r>
              <a:endParaRPr lang="en-US" altLang="zh-CN" sz="2135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914" y="7847"/>
              <a:ext cx="362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charset="-122"/>
                </a:rPr>
                <a:t>输入标题</a:t>
              </a:r>
              <a:endParaRPr lang="zh-CN" altLang="en-US" sz="2400" dirty="0">
                <a:solidFill>
                  <a:schemeClr val="bg1"/>
                </a:solidFill>
                <a:ea typeface="微软雅黑" panose="020B050302020402020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9026" y="7869"/>
              <a:ext cx="362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charset="-122"/>
                </a:rPr>
                <a:t>输入标题</a:t>
              </a:r>
              <a:endParaRPr lang="zh-CN" altLang="en-US" sz="2400" dirty="0">
                <a:solidFill>
                  <a:schemeClr val="bg1"/>
                </a:solidFill>
                <a:ea typeface="微软雅黑" panose="020B050302020402020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3370" y="7869"/>
              <a:ext cx="362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charset="-122"/>
                </a:rPr>
                <a:t>输入标题</a:t>
              </a:r>
              <a:endParaRPr lang="zh-CN" altLang="en-US" sz="2400" dirty="0">
                <a:solidFill>
                  <a:schemeClr val="bg1"/>
                </a:solidFill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209588" y="1742442"/>
            <a:ext cx="3719743" cy="3557683"/>
            <a:chOff x="2677414" y="1162903"/>
            <a:chExt cx="3691675" cy="3530837"/>
          </a:xfrm>
        </p:grpSpPr>
        <p:sp>
          <p:nvSpPr>
            <p:cNvPr id="9" name="文本框 9"/>
            <p:cNvSpPr txBox="1"/>
            <p:nvPr/>
          </p:nvSpPr>
          <p:spPr>
            <a:xfrm>
              <a:off x="5402067" y="3973381"/>
              <a:ext cx="678839" cy="321406"/>
            </a:xfrm>
            <a:prstGeom prst="rect">
              <a:avLst/>
            </a:prstGeom>
            <a:noFill/>
          </p:spPr>
          <p:txBody>
            <a:bodyPr wrap="square" lIns="88491" tIns="44244" rIns="88491" bIns="44244" rtlCol="0">
              <a:spAutoFit/>
            </a:bodyPr>
            <a:lstStyle/>
            <a:p>
              <a:r>
                <a:rPr lang="en-US" altLang="zh-CN" sz="2365" baseline="-3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04</a:t>
              </a:r>
              <a:endParaRPr lang="zh-CN" altLang="en-US" sz="2365" baseline="-3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10" name="文本框 14"/>
            <p:cNvSpPr txBox="1"/>
            <p:nvPr/>
          </p:nvSpPr>
          <p:spPr>
            <a:xfrm>
              <a:off x="5374601" y="1552715"/>
              <a:ext cx="678839" cy="321406"/>
            </a:xfrm>
            <a:prstGeom prst="rect">
              <a:avLst/>
            </a:prstGeom>
            <a:noFill/>
          </p:spPr>
          <p:txBody>
            <a:bodyPr wrap="square" lIns="88491" tIns="44244" rIns="88491" bIns="44244" rtlCol="0">
              <a:spAutoFit/>
            </a:bodyPr>
            <a:lstStyle/>
            <a:p>
              <a:r>
                <a:rPr lang="en-US" altLang="zh-CN" sz="2365" baseline="-3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02</a:t>
              </a:r>
              <a:endParaRPr lang="zh-CN" altLang="en-US" sz="2365" baseline="-3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11" name="文本框 18"/>
            <p:cNvSpPr txBox="1"/>
            <p:nvPr/>
          </p:nvSpPr>
          <p:spPr>
            <a:xfrm>
              <a:off x="2845273" y="3969357"/>
              <a:ext cx="678839" cy="321406"/>
            </a:xfrm>
            <a:prstGeom prst="rect">
              <a:avLst/>
            </a:prstGeom>
            <a:noFill/>
          </p:spPr>
          <p:txBody>
            <a:bodyPr wrap="square" lIns="88491" tIns="44244" rIns="88491" bIns="44244" rtlCol="0">
              <a:spAutoFit/>
            </a:bodyPr>
            <a:lstStyle/>
            <a:p>
              <a:pPr algn="r"/>
              <a:r>
                <a:rPr lang="en-US" altLang="zh-CN" sz="2365" baseline="-3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03</a:t>
              </a:r>
              <a:endParaRPr lang="zh-CN" altLang="en-US" sz="2365" baseline="-3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12" name="文本框 22"/>
            <p:cNvSpPr txBox="1"/>
            <p:nvPr/>
          </p:nvSpPr>
          <p:spPr>
            <a:xfrm>
              <a:off x="2803749" y="1548690"/>
              <a:ext cx="678839" cy="321406"/>
            </a:xfrm>
            <a:prstGeom prst="rect">
              <a:avLst/>
            </a:prstGeom>
            <a:noFill/>
          </p:spPr>
          <p:txBody>
            <a:bodyPr wrap="square" lIns="88491" tIns="44244" rIns="88491" bIns="44244" rtlCol="0">
              <a:spAutoFit/>
            </a:bodyPr>
            <a:lstStyle/>
            <a:p>
              <a:pPr algn="r"/>
              <a:r>
                <a:rPr lang="en-US" altLang="zh-CN" sz="2365" baseline="-3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01</a:t>
              </a:r>
              <a:endParaRPr lang="zh-CN" altLang="en-US" sz="2365" baseline="-3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3800347" y="3299619"/>
              <a:ext cx="1400433" cy="1394121"/>
              <a:chOff x="5134197" y="3975988"/>
              <a:chExt cx="1897871" cy="1897871"/>
            </a:xfrm>
          </p:grpSpPr>
          <p:sp>
            <p:nvSpPr>
              <p:cNvPr id="23" name="泪滴形 22"/>
              <p:cNvSpPr/>
              <p:nvPr/>
            </p:nvSpPr>
            <p:spPr>
              <a:xfrm rot="13500000" flipV="1">
                <a:off x="5134197" y="3975988"/>
                <a:ext cx="1897871" cy="1897871"/>
              </a:xfrm>
              <a:prstGeom prst="teardrop">
                <a:avLst/>
              </a:prstGeom>
              <a:solidFill>
                <a:srgbClr val="509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65">
                  <a:solidFill>
                    <a:srgbClr val="FFD85F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24" name="组合 23"/>
              <p:cNvGrpSpPr>
                <a:grpSpLocks noChangeAspect="1"/>
              </p:cNvGrpSpPr>
              <p:nvPr/>
            </p:nvGrpSpPr>
            <p:grpSpPr>
              <a:xfrm>
                <a:off x="5687543" y="4376200"/>
                <a:ext cx="843722" cy="867827"/>
                <a:chOff x="7240588" y="6794053"/>
                <a:chExt cx="388934" cy="400047"/>
              </a:xfrm>
              <a:solidFill>
                <a:schemeClr val="bg1">
                  <a:lumMod val="20000"/>
                  <a:lumOff val="80000"/>
                </a:schemeClr>
              </a:solidFill>
            </p:grpSpPr>
            <p:sp>
              <p:nvSpPr>
                <p:cNvPr id="25" name="Freeform 405"/>
                <p:cNvSpPr/>
                <p:nvPr/>
              </p:nvSpPr>
              <p:spPr bwMode="auto">
                <a:xfrm>
                  <a:off x="7339013" y="6794053"/>
                  <a:ext cx="127000" cy="125413"/>
                </a:xfrm>
                <a:custGeom>
                  <a:avLst/>
                  <a:gdLst>
                    <a:gd name="T0" fmla="*/ 45 w 91"/>
                    <a:gd name="T1" fmla="*/ 91 h 91"/>
                    <a:gd name="T2" fmla="*/ 56 w 91"/>
                    <a:gd name="T3" fmla="*/ 90 h 91"/>
                    <a:gd name="T4" fmla="*/ 41 w 91"/>
                    <a:gd name="T5" fmla="*/ 77 h 91"/>
                    <a:gd name="T6" fmla="*/ 31 w 91"/>
                    <a:gd name="T7" fmla="*/ 60 h 91"/>
                    <a:gd name="T8" fmla="*/ 37 w 91"/>
                    <a:gd name="T9" fmla="*/ 40 h 91"/>
                    <a:gd name="T10" fmla="*/ 58 w 91"/>
                    <a:gd name="T11" fmla="*/ 31 h 91"/>
                    <a:gd name="T12" fmla="*/ 74 w 91"/>
                    <a:gd name="T13" fmla="*/ 37 h 91"/>
                    <a:gd name="T14" fmla="*/ 91 w 91"/>
                    <a:gd name="T15" fmla="*/ 50 h 91"/>
                    <a:gd name="T16" fmla="*/ 91 w 91"/>
                    <a:gd name="T17" fmla="*/ 46 h 91"/>
                    <a:gd name="T18" fmla="*/ 45 w 91"/>
                    <a:gd name="T19" fmla="*/ 0 h 91"/>
                    <a:gd name="T20" fmla="*/ 0 w 91"/>
                    <a:gd name="T21" fmla="*/ 46 h 91"/>
                    <a:gd name="T22" fmla="*/ 45 w 91"/>
                    <a:gd name="T23" fmla="*/ 91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1" h="91">
                      <a:moveTo>
                        <a:pt x="45" y="91"/>
                      </a:moveTo>
                      <a:cubicBezTo>
                        <a:pt x="49" y="91"/>
                        <a:pt x="53" y="91"/>
                        <a:pt x="56" y="90"/>
                      </a:cubicBezTo>
                      <a:cubicBezTo>
                        <a:pt x="41" y="77"/>
                        <a:pt x="41" y="77"/>
                        <a:pt x="41" y="77"/>
                      </a:cubicBezTo>
                      <a:cubicBezTo>
                        <a:pt x="35" y="73"/>
                        <a:pt x="32" y="67"/>
                        <a:pt x="31" y="60"/>
                      </a:cubicBezTo>
                      <a:cubicBezTo>
                        <a:pt x="31" y="53"/>
                        <a:pt x="33" y="46"/>
                        <a:pt x="37" y="40"/>
                      </a:cubicBezTo>
                      <a:cubicBezTo>
                        <a:pt x="42" y="34"/>
                        <a:pt x="50" y="31"/>
                        <a:pt x="58" y="31"/>
                      </a:cubicBezTo>
                      <a:cubicBezTo>
                        <a:pt x="64" y="31"/>
                        <a:pt x="70" y="33"/>
                        <a:pt x="74" y="37"/>
                      </a:cubicBezTo>
                      <a:cubicBezTo>
                        <a:pt x="91" y="50"/>
                        <a:pt x="91" y="50"/>
                        <a:pt x="91" y="50"/>
                      </a:cubicBezTo>
                      <a:cubicBezTo>
                        <a:pt x="91" y="49"/>
                        <a:pt x="91" y="47"/>
                        <a:pt x="91" y="46"/>
                      </a:cubicBezTo>
                      <a:cubicBezTo>
                        <a:pt x="91" y="21"/>
                        <a:pt x="71" y="0"/>
                        <a:pt x="45" y="0"/>
                      </a:cubicBezTo>
                      <a:cubicBezTo>
                        <a:pt x="20" y="0"/>
                        <a:pt x="0" y="21"/>
                        <a:pt x="0" y="46"/>
                      </a:cubicBezTo>
                      <a:cubicBezTo>
                        <a:pt x="0" y="71"/>
                        <a:pt x="20" y="91"/>
                        <a:pt x="45" y="91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9525">
                  <a:solidFill>
                    <a:schemeClr val="bg1">
                      <a:lumMod val="95000"/>
                    </a:schemeClr>
                  </a:solidFill>
                  <a:round/>
                </a:ln>
              </p:spPr>
              <p:txBody>
                <a:bodyPr vert="horz" wrap="square" lIns="160104" tIns="80051" rIns="160104" bIns="80051" numCol="1" anchor="t" anchorCtr="0" compatLnSpc="1"/>
                <a:lstStyle/>
                <a:p>
                  <a:endParaRPr lang="zh-CN" altLang="en-US" sz="2365" dirty="0">
                    <a:solidFill>
                      <a:srgbClr val="FFD85F"/>
                    </a:solidFill>
                    <a:latin typeface="Arial" panose="020B0604020202020204" pitchFamily="34" charset="0"/>
                    <a:ea typeface="微软雅黑" panose="020B0503020204020204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" name="Freeform 407"/>
                <p:cNvSpPr/>
                <p:nvPr/>
              </p:nvSpPr>
              <p:spPr bwMode="auto">
                <a:xfrm>
                  <a:off x="7402509" y="6857556"/>
                  <a:ext cx="227013" cy="198438"/>
                </a:xfrm>
                <a:custGeom>
                  <a:avLst/>
                  <a:gdLst>
                    <a:gd name="T0" fmla="*/ 104 w 163"/>
                    <a:gd name="T1" fmla="*/ 26 h 143"/>
                    <a:gd name="T2" fmla="*/ 79 w 163"/>
                    <a:gd name="T3" fmla="*/ 31 h 143"/>
                    <a:gd name="T4" fmla="*/ 66 w 163"/>
                    <a:gd name="T5" fmla="*/ 40 h 143"/>
                    <a:gd name="T6" fmla="*/ 20 w 163"/>
                    <a:gd name="T7" fmla="*/ 2 h 143"/>
                    <a:gd name="T8" fmla="*/ 13 w 163"/>
                    <a:gd name="T9" fmla="*/ 0 h 143"/>
                    <a:gd name="T10" fmla="*/ 4 w 163"/>
                    <a:gd name="T11" fmla="*/ 4 h 143"/>
                    <a:gd name="T12" fmla="*/ 5 w 163"/>
                    <a:gd name="T13" fmla="*/ 20 h 143"/>
                    <a:gd name="T14" fmla="*/ 52 w 163"/>
                    <a:gd name="T15" fmla="*/ 58 h 143"/>
                    <a:gd name="T16" fmla="*/ 46 w 163"/>
                    <a:gd name="T17" fmla="*/ 73 h 143"/>
                    <a:gd name="T18" fmla="*/ 45 w 163"/>
                    <a:gd name="T19" fmla="*/ 81 h 143"/>
                    <a:gd name="T20" fmla="*/ 73 w 163"/>
                    <a:gd name="T21" fmla="*/ 66 h 143"/>
                    <a:gd name="T22" fmla="*/ 89 w 163"/>
                    <a:gd name="T23" fmla="*/ 62 h 143"/>
                    <a:gd name="T24" fmla="*/ 119 w 163"/>
                    <a:gd name="T25" fmla="*/ 79 h 143"/>
                    <a:gd name="T26" fmla="*/ 106 w 163"/>
                    <a:gd name="T27" fmla="*/ 125 h 143"/>
                    <a:gd name="T28" fmla="*/ 82 w 163"/>
                    <a:gd name="T29" fmla="*/ 139 h 143"/>
                    <a:gd name="T30" fmla="*/ 104 w 163"/>
                    <a:gd name="T31" fmla="*/ 143 h 143"/>
                    <a:gd name="T32" fmla="*/ 163 w 163"/>
                    <a:gd name="T33" fmla="*/ 84 h 143"/>
                    <a:gd name="T34" fmla="*/ 104 w 163"/>
                    <a:gd name="T35" fmla="*/ 26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63" h="143">
                      <a:moveTo>
                        <a:pt x="104" y="26"/>
                      </a:moveTo>
                      <a:cubicBezTo>
                        <a:pt x="95" y="26"/>
                        <a:pt x="86" y="28"/>
                        <a:pt x="79" y="31"/>
                      </a:cubicBezTo>
                      <a:cubicBezTo>
                        <a:pt x="74" y="34"/>
                        <a:pt x="70" y="36"/>
                        <a:pt x="66" y="40"/>
                      </a:cubicBezTo>
                      <a:cubicBezTo>
                        <a:pt x="20" y="2"/>
                        <a:pt x="20" y="2"/>
                        <a:pt x="20" y="2"/>
                      </a:cubicBezTo>
                      <a:cubicBezTo>
                        <a:pt x="18" y="0"/>
                        <a:pt x="15" y="0"/>
                        <a:pt x="13" y="0"/>
                      </a:cubicBezTo>
                      <a:cubicBezTo>
                        <a:pt x="9" y="0"/>
                        <a:pt x="6" y="1"/>
                        <a:pt x="4" y="4"/>
                      </a:cubicBezTo>
                      <a:cubicBezTo>
                        <a:pt x="0" y="9"/>
                        <a:pt x="1" y="16"/>
                        <a:pt x="5" y="20"/>
                      </a:cubicBezTo>
                      <a:cubicBezTo>
                        <a:pt x="52" y="58"/>
                        <a:pt x="52" y="58"/>
                        <a:pt x="52" y="58"/>
                      </a:cubicBezTo>
                      <a:cubicBezTo>
                        <a:pt x="49" y="62"/>
                        <a:pt x="47" y="67"/>
                        <a:pt x="46" y="73"/>
                      </a:cubicBezTo>
                      <a:cubicBezTo>
                        <a:pt x="46" y="75"/>
                        <a:pt x="45" y="78"/>
                        <a:pt x="45" y="81"/>
                      </a:cubicBezTo>
                      <a:cubicBezTo>
                        <a:pt x="73" y="66"/>
                        <a:pt x="73" y="66"/>
                        <a:pt x="73" y="66"/>
                      </a:cubicBezTo>
                      <a:cubicBezTo>
                        <a:pt x="78" y="63"/>
                        <a:pt x="84" y="62"/>
                        <a:pt x="89" y="62"/>
                      </a:cubicBezTo>
                      <a:cubicBezTo>
                        <a:pt x="102" y="62"/>
                        <a:pt x="113" y="68"/>
                        <a:pt x="119" y="79"/>
                      </a:cubicBezTo>
                      <a:cubicBezTo>
                        <a:pt x="128" y="95"/>
                        <a:pt x="122" y="116"/>
                        <a:pt x="106" y="125"/>
                      </a:cubicBezTo>
                      <a:cubicBezTo>
                        <a:pt x="82" y="139"/>
                        <a:pt x="82" y="139"/>
                        <a:pt x="82" y="139"/>
                      </a:cubicBezTo>
                      <a:cubicBezTo>
                        <a:pt x="88" y="141"/>
                        <a:pt x="96" y="143"/>
                        <a:pt x="104" y="143"/>
                      </a:cubicBezTo>
                      <a:cubicBezTo>
                        <a:pt x="136" y="143"/>
                        <a:pt x="163" y="117"/>
                        <a:pt x="163" y="84"/>
                      </a:cubicBezTo>
                      <a:cubicBezTo>
                        <a:pt x="163" y="52"/>
                        <a:pt x="136" y="26"/>
                        <a:pt x="104" y="26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9525">
                  <a:solidFill>
                    <a:schemeClr val="bg1">
                      <a:lumMod val="95000"/>
                    </a:schemeClr>
                  </a:solidFill>
                  <a:round/>
                </a:ln>
              </p:spPr>
              <p:txBody>
                <a:bodyPr vert="horz" wrap="square" lIns="160104" tIns="80051" rIns="160104" bIns="80051" numCol="1" anchor="t" anchorCtr="0" compatLnSpc="1"/>
                <a:lstStyle/>
                <a:p>
                  <a:endParaRPr lang="zh-CN" altLang="en-US" sz="2365">
                    <a:solidFill>
                      <a:srgbClr val="FFD85F"/>
                    </a:solidFill>
                    <a:latin typeface="Arial" panose="020B0604020202020204" pitchFamily="34" charset="0"/>
                    <a:ea typeface="微软雅黑" panose="020B0503020204020204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" name="Freeform 408"/>
                <p:cNvSpPr/>
                <p:nvPr/>
              </p:nvSpPr>
              <p:spPr bwMode="auto">
                <a:xfrm>
                  <a:off x="7240588" y="6963912"/>
                  <a:ext cx="315913" cy="230188"/>
                </a:xfrm>
                <a:custGeom>
                  <a:avLst/>
                  <a:gdLst>
                    <a:gd name="T0" fmla="*/ 152 w 227"/>
                    <a:gd name="T1" fmla="*/ 69 h 165"/>
                    <a:gd name="T2" fmla="*/ 215 w 227"/>
                    <a:gd name="T3" fmla="*/ 35 h 165"/>
                    <a:gd name="T4" fmla="*/ 222 w 227"/>
                    <a:gd name="T5" fmla="*/ 9 h 165"/>
                    <a:gd name="T6" fmla="*/ 205 w 227"/>
                    <a:gd name="T7" fmla="*/ 0 h 165"/>
                    <a:gd name="T8" fmla="*/ 196 w 227"/>
                    <a:gd name="T9" fmla="*/ 2 h 165"/>
                    <a:gd name="T10" fmla="*/ 135 w 227"/>
                    <a:gd name="T11" fmla="*/ 36 h 165"/>
                    <a:gd name="T12" fmla="*/ 123 w 227"/>
                    <a:gd name="T13" fmla="*/ 26 h 165"/>
                    <a:gd name="T14" fmla="*/ 77 w 227"/>
                    <a:gd name="T15" fmla="*/ 11 h 165"/>
                    <a:gd name="T16" fmla="*/ 0 w 227"/>
                    <a:gd name="T17" fmla="*/ 88 h 165"/>
                    <a:gd name="T18" fmla="*/ 77 w 227"/>
                    <a:gd name="T19" fmla="*/ 165 h 165"/>
                    <a:gd name="T20" fmla="*/ 155 w 227"/>
                    <a:gd name="T21" fmla="*/ 88 h 165"/>
                    <a:gd name="T22" fmla="*/ 154 w 227"/>
                    <a:gd name="T23" fmla="*/ 85 h 165"/>
                    <a:gd name="T24" fmla="*/ 152 w 227"/>
                    <a:gd name="T25" fmla="*/ 69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7" h="165">
                      <a:moveTo>
                        <a:pt x="152" y="69"/>
                      </a:moveTo>
                      <a:cubicBezTo>
                        <a:pt x="215" y="35"/>
                        <a:pt x="215" y="35"/>
                        <a:pt x="215" y="35"/>
                      </a:cubicBezTo>
                      <a:cubicBezTo>
                        <a:pt x="224" y="30"/>
                        <a:pt x="227" y="18"/>
                        <a:pt x="222" y="9"/>
                      </a:cubicBezTo>
                      <a:cubicBezTo>
                        <a:pt x="219" y="3"/>
                        <a:pt x="212" y="0"/>
                        <a:pt x="205" y="0"/>
                      </a:cubicBezTo>
                      <a:cubicBezTo>
                        <a:pt x="202" y="0"/>
                        <a:pt x="199" y="0"/>
                        <a:pt x="196" y="2"/>
                      </a:cubicBezTo>
                      <a:cubicBezTo>
                        <a:pt x="135" y="36"/>
                        <a:pt x="135" y="36"/>
                        <a:pt x="135" y="36"/>
                      </a:cubicBezTo>
                      <a:cubicBezTo>
                        <a:pt x="131" y="32"/>
                        <a:pt x="127" y="29"/>
                        <a:pt x="123" y="26"/>
                      </a:cubicBezTo>
                      <a:cubicBezTo>
                        <a:pt x="110" y="16"/>
                        <a:pt x="94" y="11"/>
                        <a:pt x="77" y="11"/>
                      </a:cubicBezTo>
                      <a:cubicBezTo>
                        <a:pt x="35" y="11"/>
                        <a:pt x="0" y="45"/>
                        <a:pt x="0" y="88"/>
                      </a:cubicBezTo>
                      <a:cubicBezTo>
                        <a:pt x="0" y="131"/>
                        <a:pt x="35" y="165"/>
                        <a:pt x="77" y="165"/>
                      </a:cubicBezTo>
                      <a:cubicBezTo>
                        <a:pt x="120" y="165"/>
                        <a:pt x="155" y="131"/>
                        <a:pt x="155" y="88"/>
                      </a:cubicBezTo>
                      <a:cubicBezTo>
                        <a:pt x="155" y="87"/>
                        <a:pt x="155" y="86"/>
                        <a:pt x="154" y="85"/>
                      </a:cubicBezTo>
                      <a:cubicBezTo>
                        <a:pt x="154" y="80"/>
                        <a:pt x="154" y="75"/>
                        <a:pt x="152" y="6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9525">
                  <a:solidFill>
                    <a:schemeClr val="bg1">
                      <a:lumMod val="95000"/>
                    </a:schemeClr>
                  </a:solidFill>
                  <a:round/>
                </a:ln>
              </p:spPr>
              <p:txBody>
                <a:bodyPr vert="horz" wrap="square" lIns="160104" tIns="80051" rIns="160104" bIns="80051" numCol="1" anchor="t" anchorCtr="0" compatLnSpc="1"/>
                <a:lstStyle/>
                <a:p>
                  <a:endParaRPr lang="zh-CN" altLang="en-US" sz="2365">
                    <a:solidFill>
                      <a:srgbClr val="FFD85F"/>
                    </a:solidFill>
                    <a:latin typeface="Arial" panose="020B0604020202020204" pitchFamily="34" charset="0"/>
                    <a:ea typeface="微软雅黑" panose="020B0503020204020204" charset="-122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4" name="组合 13"/>
            <p:cNvGrpSpPr/>
            <p:nvPr/>
          </p:nvGrpSpPr>
          <p:grpSpPr>
            <a:xfrm>
              <a:off x="3800347" y="1162903"/>
              <a:ext cx="1400433" cy="1394120"/>
              <a:chOff x="5134197" y="1067197"/>
              <a:chExt cx="1897871" cy="1897869"/>
            </a:xfrm>
          </p:grpSpPr>
          <p:sp>
            <p:nvSpPr>
              <p:cNvPr id="21" name="泪滴形 20"/>
              <p:cNvSpPr/>
              <p:nvPr/>
            </p:nvSpPr>
            <p:spPr>
              <a:xfrm rot="8100000">
                <a:off x="5134197" y="1067197"/>
                <a:ext cx="1897871" cy="1897869"/>
              </a:xfrm>
              <a:prstGeom prst="teardrop">
                <a:avLst/>
              </a:prstGeom>
              <a:solidFill>
                <a:srgbClr val="509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65">
                  <a:solidFill>
                    <a:srgbClr val="FFD85F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17"/>
              <p:cNvSpPr>
                <a:spLocks noEditPoints="1"/>
              </p:cNvSpPr>
              <p:nvPr/>
            </p:nvSpPr>
            <p:spPr bwMode="auto">
              <a:xfrm>
                <a:off x="5660022" y="1691389"/>
                <a:ext cx="740358" cy="791730"/>
              </a:xfrm>
              <a:custGeom>
                <a:avLst/>
                <a:gdLst>
                  <a:gd name="T0" fmla="*/ 224 w 593"/>
                  <a:gd name="T1" fmla="*/ 394 h 633"/>
                  <a:gd name="T2" fmla="*/ 213 w 593"/>
                  <a:gd name="T3" fmla="*/ 358 h 633"/>
                  <a:gd name="T4" fmla="*/ 259 w 593"/>
                  <a:gd name="T5" fmla="*/ 173 h 633"/>
                  <a:gd name="T6" fmla="*/ 307 w 593"/>
                  <a:gd name="T7" fmla="*/ 323 h 633"/>
                  <a:gd name="T8" fmla="*/ 367 w 593"/>
                  <a:gd name="T9" fmla="*/ 149 h 633"/>
                  <a:gd name="T10" fmla="*/ 234 w 593"/>
                  <a:gd name="T11" fmla="*/ 296 h 633"/>
                  <a:gd name="T12" fmla="*/ 223 w 593"/>
                  <a:gd name="T13" fmla="*/ 315 h 633"/>
                  <a:gd name="T14" fmla="*/ 304 w 593"/>
                  <a:gd name="T15" fmla="*/ 363 h 633"/>
                  <a:gd name="T16" fmla="*/ 391 w 593"/>
                  <a:gd name="T17" fmla="*/ 127 h 633"/>
                  <a:gd name="T18" fmla="*/ 395 w 593"/>
                  <a:gd name="T19" fmla="*/ 81 h 633"/>
                  <a:gd name="T20" fmla="*/ 391 w 593"/>
                  <a:gd name="T21" fmla="*/ 127 h 633"/>
                  <a:gd name="T22" fmla="*/ 463 w 593"/>
                  <a:gd name="T23" fmla="*/ 149 h 633"/>
                  <a:gd name="T24" fmla="*/ 417 w 593"/>
                  <a:gd name="T25" fmla="*/ 154 h 633"/>
                  <a:gd name="T26" fmla="*/ 338 w 593"/>
                  <a:gd name="T27" fmla="*/ 107 h 633"/>
                  <a:gd name="T28" fmla="*/ 319 w 593"/>
                  <a:gd name="T29" fmla="*/ 65 h 633"/>
                  <a:gd name="T30" fmla="*/ 338 w 593"/>
                  <a:gd name="T31" fmla="*/ 107 h 633"/>
                  <a:gd name="T32" fmla="*/ 261 w 593"/>
                  <a:gd name="T33" fmla="*/ 79 h 633"/>
                  <a:gd name="T34" fmla="*/ 266 w 593"/>
                  <a:gd name="T35" fmla="*/ 125 h 633"/>
                  <a:gd name="T36" fmla="*/ 435 w 593"/>
                  <a:gd name="T37" fmla="*/ 226 h 633"/>
                  <a:gd name="T38" fmla="*/ 477 w 593"/>
                  <a:gd name="T39" fmla="*/ 207 h 633"/>
                  <a:gd name="T40" fmla="*/ 435 w 593"/>
                  <a:gd name="T41" fmla="*/ 226 h 633"/>
                  <a:gd name="T42" fmla="*/ 218 w 593"/>
                  <a:gd name="T43" fmla="*/ 324 h 633"/>
                  <a:gd name="T44" fmla="*/ 206 w 593"/>
                  <a:gd name="T45" fmla="*/ 344 h 633"/>
                  <a:gd name="T46" fmla="*/ 288 w 593"/>
                  <a:gd name="T47" fmla="*/ 391 h 633"/>
                  <a:gd name="T48" fmla="*/ 216 w 593"/>
                  <a:gd name="T49" fmla="*/ 633 h 633"/>
                  <a:gd name="T50" fmla="*/ 231 w 593"/>
                  <a:gd name="T51" fmla="*/ 37 h 633"/>
                  <a:gd name="T52" fmla="*/ 564 w 593"/>
                  <a:gd name="T53" fmla="*/ 180 h 633"/>
                  <a:gd name="T54" fmla="*/ 569 w 593"/>
                  <a:gd name="T55" fmla="*/ 276 h 633"/>
                  <a:gd name="T56" fmla="*/ 586 w 593"/>
                  <a:gd name="T57" fmla="*/ 396 h 633"/>
                  <a:gd name="T58" fmla="*/ 565 w 593"/>
                  <a:gd name="T59" fmla="*/ 498 h 633"/>
                  <a:gd name="T60" fmla="*/ 442 w 593"/>
                  <a:gd name="T61" fmla="*/ 526 h 633"/>
                  <a:gd name="T62" fmla="*/ 216 w 593"/>
                  <a:gd name="T63" fmla="*/ 633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93" h="633">
                    <a:moveTo>
                      <a:pt x="213" y="358"/>
                    </a:moveTo>
                    <a:cubicBezTo>
                      <a:pt x="207" y="371"/>
                      <a:pt x="212" y="387"/>
                      <a:pt x="224" y="394"/>
                    </a:cubicBezTo>
                    <a:cubicBezTo>
                      <a:pt x="235" y="400"/>
                      <a:pt x="248" y="398"/>
                      <a:pt x="257" y="391"/>
                    </a:cubicBezTo>
                    <a:lnTo>
                      <a:pt x="213" y="358"/>
                    </a:lnTo>
                    <a:close/>
                    <a:moveTo>
                      <a:pt x="367" y="149"/>
                    </a:moveTo>
                    <a:cubicBezTo>
                      <a:pt x="328" y="126"/>
                      <a:pt x="279" y="137"/>
                      <a:pt x="259" y="173"/>
                    </a:cubicBezTo>
                    <a:cubicBezTo>
                      <a:pt x="238" y="210"/>
                      <a:pt x="265" y="250"/>
                      <a:pt x="246" y="288"/>
                    </a:cubicBezTo>
                    <a:lnTo>
                      <a:pt x="307" y="323"/>
                    </a:lnTo>
                    <a:cubicBezTo>
                      <a:pt x="330" y="288"/>
                      <a:pt x="380" y="291"/>
                      <a:pt x="401" y="255"/>
                    </a:cubicBezTo>
                    <a:cubicBezTo>
                      <a:pt x="421" y="219"/>
                      <a:pt x="406" y="172"/>
                      <a:pt x="367" y="149"/>
                    </a:cubicBezTo>
                    <a:close/>
                    <a:moveTo>
                      <a:pt x="301" y="346"/>
                    </a:moveTo>
                    <a:lnTo>
                      <a:pt x="234" y="296"/>
                    </a:lnTo>
                    <a:cubicBezTo>
                      <a:pt x="229" y="292"/>
                      <a:pt x="223" y="293"/>
                      <a:pt x="219" y="299"/>
                    </a:cubicBezTo>
                    <a:cubicBezTo>
                      <a:pt x="216" y="304"/>
                      <a:pt x="218" y="312"/>
                      <a:pt x="223" y="315"/>
                    </a:cubicBezTo>
                    <a:lnTo>
                      <a:pt x="289" y="366"/>
                    </a:lnTo>
                    <a:cubicBezTo>
                      <a:pt x="295" y="370"/>
                      <a:pt x="301" y="368"/>
                      <a:pt x="304" y="363"/>
                    </a:cubicBezTo>
                    <a:cubicBezTo>
                      <a:pt x="307" y="357"/>
                      <a:pt x="306" y="350"/>
                      <a:pt x="301" y="346"/>
                    </a:cubicBezTo>
                    <a:close/>
                    <a:moveTo>
                      <a:pt x="391" y="127"/>
                    </a:moveTo>
                    <a:lnTo>
                      <a:pt x="412" y="90"/>
                    </a:lnTo>
                    <a:lnTo>
                      <a:pt x="395" y="81"/>
                    </a:lnTo>
                    <a:lnTo>
                      <a:pt x="374" y="117"/>
                    </a:lnTo>
                    <a:lnTo>
                      <a:pt x="391" y="127"/>
                    </a:lnTo>
                    <a:close/>
                    <a:moveTo>
                      <a:pt x="426" y="170"/>
                    </a:moveTo>
                    <a:lnTo>
                      <a:pt x="463" y="149"/>
                    </a:lnTo>
                    <a:lnTo>
                      <a:pt x="453" y="133"/>
                    </a:lnTo>
                    <a:lnTo>
                      <a:pt x="417" y="154"/>
                    </a:lnTo>
                    <a:lnTo>
                      <a:pt x="426" y="170"/>
                    </a:lnTo>
                    <a:close/>
                    <a:moveTo>
                      <a:pt x="338" y="107"/>
                    </a:moveTo>
                    <a:lnTo>
                      <a:pt x="338" y="65"/>
                    </a:lnTo>
                    <a:lnTo>
                      <a:pt x="319" y="65"/>
                    </a:lnTo>
                    <a:lnTo>
                      <a:pt x="319" y="107"/>
                    </a:lnTo>
                    <a:lnTo>
                      <a:pt x="338" y="107"/>
                    </a:lnTo>
                    <a:close/>
                    <a:moveTo>
                      <a:pt x="282" y="116"/>
                    </a:moveTo>
                    <a:lnTo>
                      <a:pt x="261" y="79"/>
                    </a:lnTo>
                    <a:lnTo>
                      <a:pt x="245" y="89"/>
                    </a:lnTo>
                    <a:lnTo>
                      <a:pt x="266" y="125"/>
                    </a:lnTo>
                    <a:lnTo>
                      <a:pt x="282" y="116"/>
                    </a:lnTo>
                    <a:close/>
                    <a:moveTo>
                      <a:pt x="435" y="226"/>
                    </a:moveTo>
                    <a:lnTo>
                      <a:pt x="477" y="226"/>
                    </a:lnTo>
                    <a:lnTo>
                      <a:pt x="477" y="207"/>
                    </a:lnTo>
                    <a:lnTo>
                      <a:pt x="436" y="207"/>
                    </a:lnTo>
                    <a:lnTo>
                      <a:pt x="435" y="226"/>
                    </a:lnTo>
                    <a:close/>
                    <a:moveTo>
                      <a:pt x="284" y="375"/>
                    </a:moveTo>
                    <a:lnTo>
                      <a:pt x="218" y="324"/>
                    </a:lnTo>
                    <a:cubicBezTo>
                      <a:pt x="213" y="320"/>
                      <a:pt x="206" y="322"/>
                      <a:pt x="203" y="327"/>
                    </a:cubicBezTo>
                    <a:cubicBezTo>
                      <a:pt x="200" y="333"/>
                      <a:pt x="201" y="340"/>
                      <a:pt x="206" y="344"/>
                    </a:cubicBezTo>
                    <a:lnTo>
                      <a:pt x="273" y="394"/>
                    </a:lnTo>
                    <a:cubicBezTo>
                      <a:pt x="278" y="398"/>
                      <a:pt x="285" y="397"/>
                      <a:pt x="288" y="391"/>
                    </a:cubicBezTo>
                    <a:cubicBezTo>
                      <a:pt x="291" y="386"/>
                      <a:pt x="289" y="378"/>
                      <a:pt x="284" y="375"/>
                    </a:cubicBezTo>
                    <a:close/>
                    <a:moveTo>
                      <a:pt x="216" y="633"/>
                    </a:moveTo>
                    <a:cubicBezTo>
                      <a:pt x="223" y="583"/>
                      <a:pt x="223" y="530"/>
                      <a:pt x="210" y="483"/>
                    </a:cubicBezTo>
                    <a:cubicBezTo>
                      <a:pt x="0" y="365"/>
                      <a:pt x="55" y="92"/>
                      <a:pt x="231" y="37"/>
                    </a:cubicBezTo>
                    <a:cubicBezTo>
                      <a:pt x="324" y="0"/>
                      <a:pt x="450" y="22"/>
                      <a:pt x="533" y="105"/>
                    </a:cubicBezTo>
                    <a:cubicBezTo>
                      <a:pt x="593" y="165"/>
                      <a:pt x="564" y="180"/>
                      <a:pt x="564" y="180"/>
                    </a:cubicBezTo>
                    <a:lnTo>
                      <a:pt x="551" y="187"/>
                    </a:lnTo>
                    <a:cubicBezTo>
                      <a:pt x="558" y="216"/>
                      <a:pt x="571" y="268"/>
                      <a:pt x="569" y="276"/>
                    </a:cubicBezTo>
                    <a:cubicBezTo>
                      <a:pt x="567" y="285"/>
                      <a:pt x="556" y="295"/>
                      <a:pt x="556" y="295"/>
                    </a:cubicBezTo>
                    <a:lnTo>
                      <a:pt x="586" y="396"/>
                    </a:lnTo>
                    <a:lnTo>
                      <a:pt x="559" y="407"/>
                    </a:lnTo>
                    <a:cubicBezTo>
                      <a:pt x="565" y="439"/>
                      <a:pt x="568" y="466"/>
                      <a:pt x="565" y="498"/>
                    </a:cubicBezTo>
                    <a:cubicBezTo>
                      <a:pt x="565" y="503"/>
                      <a:pt x="547" y="519"/>
                      <a:pt x="532" y="520"/>
                    </a:cubicBezTo>
                    <a:lnTo>
                      <a:pt x="442" y="526"/>
                    </a:lnTo>
                    <a:lnTo>
                      <a:pt x="448" y="633"/>
                    </a:lnTo>
                    <a:lnTo>
                      <a:pt x="216" y="63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120077" tIns="60038" rIns="120077" bIns="60038" numCol="1" anchor="t" anchorCtr="0" compatLnSpc="1"/>
              <a:lstStyle/>
              <a:p>
                <a:endParaRPr lang="zh-CN" altLang="en-US" sz="2365" dirty="0">
                  <a:solidFill>
                    <a:srgbClr val="FFD85F"/>
                  </a:solidFill>
                  <a:ea typeface="微软雅黑" panose="020B0503020204020204" charset="-122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2677414" y="2246777"/>
              <a:ext cx="1400433" cy="1394121"/>
              <a:chOff x="3612395" y="2542714"/>
              <a:chExt cx="1897871" cy="1897871"/>
            </a:xfrm>
          </p:grpSpPr>
          <p:sp>
            <p:nvSpPr>
              <p:cNvPr id="19" name="泪滴形 18"/>
              <p:cNvSpPr/>
              <p:nvPr/>
            </p:nvSpPr>
            <p:spPr>
              <a:xfrm rot="13500000" flipH="1" flipV="1">
                <a:off x="3612395" y="2542714"/>
                <a:ext cx="1897871" cy="1897871"/>
              </a:xfrm>
              <a:prstGeom prst="teardrop">
                <a:avLst/>
              </a:prstGeom>
              <a:solidFill>
                <a:srgbClr val="7DCA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65">
                  <a:solidFill>
                    <a:srgbClr val="FFD85F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8"/>
              <p:cNvSpPr>
                <a:spLocks noEditPoints="1"/>
              </p:cNvSpPr>
              <p:nvPr/>
            </p:nvSpPr>
            <p:spPr bwMode="auto">
              <a:xfrm>
                <a:off x="4250230" y="3177933"/>
                <a:ext cx="636730" cy="627227"/>
              </a:xfrm>
              <a:custGeom>
                <a:avLst/>
                <a:gdLst>
                  <a:gd name="T0" fmla="*/ 170 w 648"/>
                  <a:gd name="T1" fmla="*/ 280 h 639"/>
                  <a:gd name="T2" fmla="*/ 226 w 648"/>
                  <a:gd name="T3" fmla="*/ 183 h 639"/>
                  <a:gd name="T4" fmla="*/ 240 w 648"/>
                  <a:gd name="T5" fmla="*/ 167 h 639"/>
                  <a:gd name="T6" fmla="*/ 366 w 648"/>
                  <a:gd name="T7" fmla="*/ 177 h 639"/>
                  <a:gd name="T8" fmla="*/ 359 w 648"/>
                  <a:gd name="T9" fmla="*/ 162 h 639"/>
                  <a:gd name="T10" fmla="*/ 388 w 648"/>
                  <a:gd name="T11" fmla="*/ 153 h 639"/>
                  <a:gd name="T12" fmla="*/ 408 w 648"/>
                  <a:gd name="T13" fmla="*/ 154 h 639"/>
                  <a:gd name="T14" fmla="*/ 402 w 648"/>
                  <a:gd name="T15" fmla="*/ 183 h 639"/>
                  <a:gd name="T16" fmla="*/ 391 w 648"/>
                  <a:gd name="T17" fmla="*/ 199 h 639"/>
                  <a:gd name="T18" fmla="*/ 319 w 648"/>
                  <a:gd name="T19" fmla="*/ 265 h 639"/>
                  <a:gd name="T20" fmla="*/ 318 w 648"/>
                  <a:gd name="T21" fmla="*/ 266 h 639"/>
                  <a:gd name="T22" fmla="*/ 616 w 648"/>
                  <a:gd name="T23" fmla="*/ 615 h 639"/>
                  <a:gd name="T24" fmla="*/ 497 w 648"/>
                  <a:gd name="T25" fmla="*/ 615 h 639"/>
                  <a:gd name="T26" fmla="*/ 272 w 648"/>
                  <a:gd name="T27" fmla="*/ 546 h 639"/>
                  <a:gd name="T28" fmla="*/ 272 w 648"/>
                  <a:gd name="T29" fmla="*/ 0 h 639"/>
                  <a:gd name="T30" fmla="*/ 515 w 648"/>
                  <a:gd name="T31" fmla="*/ 397 h 639"/>
                  <a:gd name="T32" fmla="*/ 616 w 648"/>
                  <a:gd name="T33" fmla="*/ 615 h 639"/>
                  <a:gd name="T34" fmla="*/ 272 w 648"/>
                  <a:gd name="T35" fmla="*/ 511 h 639"/>
                  <a:gd name="T36" fmla="*/ 272 w 648"/>
                  <a:gd name="T37" fmla="*/ 35 h 639"/>
                  <a:gd name="T38" fmla="*/ 272 w 648"/>
                  <a:gd name="T39" fmla="*/ 511 h 639"/>
                  <a:gd name="T40" fmla="*/ 445 w 648"/>
                  <a:gd name="T41" fmla="*/ 391 h 639"/>
                  <a:gd name="T42" fmla="*/ 409 w 648"/>
                  <a:gd name="T43" fmla="*/ 401 h 639"/>
                  <a:gd name="T44" fmla="*/ 338 w 648"/>
                  <a:gd name="T45" fmla="*/ 401 h 639"/>
                  <a:gd name="T46" fmla="*/ 266 w 648"/>
                  <a:gd name="T47" fmla="*/ 401 h 639"/>
                  <a:gd name="T48" fmla="*/ 194 w 648"/>
                  <a:gd name="T49" fmla="*/ 401 h 639"/>
                  <a:gd name="T50" fmla="*/ 111 w 648"/>
                  <a:gd name="T51" fmla="*/ 401 h 639"/>
                  <a:gd name="T52" fmla="*/ 100 w 648"/>
                  <a:gd name="T53" fmla="*/ 391 h 639"/>
                  <a:gd name="T54" fmla="*/ 111 w 648"/>
                  <a:gd name="T55" fmla="*/ 145 h 639"/>
                  <a:gd name="T56" fmla="*/ 122 w 648"/>
                  <a:gd name="T57" fmla="*/ 380 h 639"/>
                  <a:gd name="T58" fmla="*/ 152 w 648"/>
                  <a:gd name="T59" fmla="*/ 331 h 639"/>
                  <a:gd name="T60" fmla="*/ 183 w 648"/>
                  <a:gd name="T61" fmla="*/ 320 h 639"/>
                  <a:gd name="T62" fmla="*/ 194 w 648"/>
                  <a:gd name="T63" fmla="*/ 380 h 639"/>
                  <a:gd name="T64" fmla="*/ 224 w 648"/>
                  <a:gd name="T65" fmla="*/ 256 h 639"/>
                  <a:gd name="T66" fmla="*/ 255 w 648"/>
                  <a:gd name="T67" fmla="*/ 245 h 639"/>
                  <a:gd name="T68" fmla="*/ 266 w 648"/>
                  <a:gd name="T69" fmla="*/ 380 h 639"/>
                  <a:gd name="T70" fmla="*/ 296 w 648"/>
                  <a:gd name="T71" fmla="*/ 292 h 639"/>
                  <a:gd name="T72" fmla="*/ 327 w 648"/>
                  <a:gd name="T73" fmla="*/ 282 h 639"/>
                  <a:gd name="T74" fmla="*/ 338 w 648"/>
                  <a:gd name="T75" fmla="*/ 380 h 639"/>
                  <a:gd name="T76" fmla="*/ 368 w 648"/>
                  <a:gd name="T77" fmla="*/ 231 h 639"/>
                  <a:gd name="T78" fmla="*/ 399 w 648"/>
                  <a:gd name="T79" fmla="*/ 220 h 639"/>
                  <a:gd name="T80" fmla="*/ 409 w 648"/>
                  <a:gd name="T81" fmla="*/ 380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8" h="639">
                    <a:moveTo>
                      <a:pt x="242" y="199"/>
                    </a:moveTo>
                    <a:lnTo>
                      <a:pt x="170" y="280"/>
                    </a:lnTo>
                    <a:lnTo>
                      <a:pt x="153" y="266"/>
                    </a:lnTo>
                    <a:lnTo>
                      <a:pt x="226" y="183"/>
                    </a:lnTo>
                    <a:lnTo>
                      <a:pt x="226" y="183"/>
                    </a:lnTo>
                    <a:lnTo>
                      <a:pt x="240" y="167"/>
                    </a:lnTo>
                    <a:lnTo>
                      <a:pt x="316" y="234"/>
                    </a:lnTo>
                    <a:lnTo>
                      <a:pt x="366" y="177"/>
                    </a:lnTo>
                    <a:lnTo>
                      <a:pt x="357" y="169"/>
                    </a:lnTo>
                    <a:cubicBezTo>
                      <a:pt x="354" y="167"/>
                      <a:pt x="355" y="163"/>
                      <a:pt x="359" y="162"/>
                    </a:cubicBezTo>
                    <a:lnTo>
                      <a:pt x="373" y="158"/>
                    </a:lnTo>
                    <a:cubicBezTo>
                      <a:pt x="377" y="156"/>
                      <a:pt x="384" y="154"/>
                      <a:pt x="388" y="153"/>
                    </a:cubicBezTo>
                    <a:lnTo>
                      <a:pt x="402" y="149"/>
                    </a:lnTo>
                    <a:cubicBezTo>
                      <a:pt x="406" y="147"/>
                      <a:pt x="409" y="150"/>
                      <a:pt x="408" y="154"/>
                    </a:cubicBezTo>
                    <a:lnTo>
                      <a:pt x="405" y="167"/>
                    </a:lnTo>
                    <a:cubicBezTo>
                      <a:pt x="404" y="172"/>
                      <a:pt x="402" y="179"/>
                      <a:pt x="402" y="183"/>
                    </a:cubicBezTo>
                    <a:lnTo>
                      <a:pt x="399" y="196"/>
                    </a:lnTo>
                    <a:cubicBezTo>
                      <a:pt x="398" y="200"/>
                      <a:pt x="395" y="202"/>
                      <a:pt x="391" y="199"/>
                    </a:cubicBezTo>
                    <a:lnTo>
                      <a:pt x="383" y="192"/>
                    </a:lnTo>
                    <a:lnTo>
                      <a:pt x="319" y="265"/>
                    </a:lnTo>
                    <a:lnTo>
                      <a:pt x="319" y="265"/>
                    </a:lnTo>
                    <a:lnTo>
                      <a:pt x="318" y="266"/>
                    </a:lnTo>
                    <a:lnTo>
                      <a:pt x="242" y="199"/>
                    </a:lnTo>
                    <a:close/>
                    <a:moveTo>
                      <a:pt x="616" y="615"/>
                    </a:moveTo>
                    <a:cubicBezTo>
                      <a:pt x="599" y="631"/>
                      <a:pt x="578" y="639"/>
                      <a:pt x="556" y="639"/>
                    </a:cubicBezTo>
                    <a:cubicBezTo>
                      <a:pt x="535" y="639"/>
                      <a:pt x="513" y="631"/>
                      <a:pt x="497" y="615"/>
                    </a:cubicBezTo>
                    <a:lnTo>
                      <a:pt x="396" y="516"/>
                    </a:lnTo>
                    <a:cubicBezTo>
                      <a:pt x="359" y="535"/>
                      <a:pt x="317" y="546"/>
                      <a:pt x="272" y="546"/>
                    </a:cubicBezTo>
                    <a:cubicBezTo>
                      <a:pt x="122" y="546"/>
                      <a:pt x="0" y="424"/>
                      <a:pt x="0" y="273"/>
                    </a:cubicBezTo>
                    <a:cubicBezTo>
                      <a:pt x="0" y="123"/>
                      <a:pt x="122" y="0"/>
                      <a:pt x="272" y="0"/>
                    </a:cubicBezTo>
                    <a:cubicBezTo>
                      <a:pt x="423" y="0"/>
                      <a:pt x="545" y="123"/>
                      <a:pt x="545" y="273"/>
                    </a:cubicBezTo>
                    <a:cubicBezTo>
                      <a:pt x="545" y="318"/>
                      <a:pt x="534" y="360"/>
                      <a:pt x="515" y="397"/>
                    </a:cubicBezTo>
                    <a:lnTo>
                      <a:pt x="616" y="496"/>
                    </a:lnTo>
                    <a:cubicBezTo>
                      <a:pt x="648" y="529"/>
                      <a:pt x="648" y="582"/>
                      <a:pt x="616" y="615"/>
                    </a:cubicBezTo>
                    <a:close/>
                    <a:moveTo>
                      <a:pt x="272" y="511"/>
                    </a:moveTo>
                    <a:lnTo>
                      <a:pt x="272" y="511"/>
                    </a:lnTo>
                    <a:cubicBezTo>
                      <a:pt x="404" y="511"/>
                      <a:pt x="510" y="405"/>
                      <a:pt x="510" y="273"/>
                    </a:cubicBezTo>
                    <a:cubicBezTo>
                      <a:pt x="510" y="142"/>
                      <a:pt x="404" y="35"/>
                      <a:pt x="272" y="35"/>
                    </a:cubicBezTo>
                    <a:cubicBezTo>
                      <a:pt x="141" y="35"/>
                      <a:pt x="35" y="142"/>
                      <a:pt x="35" y="273"/>
                    </a:cubicBezTo>
                    <a:cubicBezTo>
                      <a:pt x="35" y="405"/>
                      <a:pt x="141" y="511"/>
                      <a:pt x="272" y="511"/>
                    </a:cubicBezTo>
                    <a:close/>
                    <a:moveTo>
                      <a:pt x="434" y="380"/>
                    </a:moveTo>
                    <a:cubicBezTo>
                      <a:pt x="440" y="380"/>
                      <a:pt x="445" y="385"/>
                      <a:pt x="445" y="391"/>
                    </a:cubicBezTo>
                    <a:cubicBezTo>
                      <a:pt x="445" y="397"/>
                      <a:pt x="440" y="401"/>
                      <a:pt x="434" y="401"/>
                    </a:cubicBezTo>
                    <a:lnTo>
                      <a:pt x="409" y="401"/>
                    </a:lnTo>
                    <a:lnTo>
                      <a:pt x="368" y="401"/>
                    </a:lnTo>
                    <a:lnTo>
                      <a:pt x="338" y="401"/>
                    </a:lnTo>
                    <a:lnTo>
                      <a:pt x="296" y="401"/>
                    </a:lnTo>
                    <a:lnTo>
                      <a:pt x="266" y="401"/>
                    </a:lnTo>
                    <a:lnTo>
                      <a:pt x="224" y="401"/>
                    </a:lnTo>
                    <a:lnTo>
                      <a:pt x="194" y="401"/>
                    </a:lnTo>
                    <a:lnTo>
                      <a:pt x="152" y="401"/>
                    </a:lnTo>
                    <a:lnTo>
                      <a:pt x="111" y="401"/>
                    </a:lnTo>
                    <a:lnTo>
                      <a:pt x="111" y="401"/>
                    </a:lnTo>
                    <a:cubicBezTo>
                      <a:pt x="105" y="401"/>
                      <a:pt x="100" y="397"/>
                      <a:pt x="100" y="391"/>
                    </a:cubicBezTo>
                    <a:lnTo>
                      <a:pt x="100" y="155"/>
                    </a:lnTo>
                    <a:cubicBezTo>
                      <a:pt x="100" y="150"/>
                      <a:pt x="105" y="145"/>
                      <a:pt x="111" y="145"/>
                    </a:cubicBezTo>
                    <a:cubicBezTo>
                      <a:pt x="117" y="145"/>
                      <a:pt x="121" y="150"/>
                      <a:pt x="121" y="155"/>
                    </a:cubicBezTo>
                    <a:lnTo>
                      <a:pt x="122" y="380"/>
                    </a:lnTo>
                    <a:lnTo>
                      <a:pt x="152" y="380"/>
                    </a:lnTo>
                    <a:lnTo>
                      <a:pt x="152" y="331"/>
                    </a:lnTo>
                    <a:cubicBezTo>
                      <a:pt x="152" y="325"/>
                      <a:pt x="157" y="320"/>
                      <a:pt x="163" y="320"/>
                    </a:cubicBezTo>
                    <a:lnTo>
                      <a:pt x="183" y="320"/>
                    </a:lnTo>
                    <a:cubicBezTo>
                      <a:pt x="189" y="320"/>
                      <a:pt x="194" y="325"/>
                      <a:pt x="194" y="331"/>
                    </a:cubicBezTo>
                    <a:lnTo>
                      <a:pt x="194" y="380"/>
                    </a:lnTo>
                    <a:lnTo>
                      <a:pt x="224" y="380"/>
                    </a:lnTo>
                    <a:lnTo>
                      <a:pt x="224" y="256"/>
                    </a:lnTo>
                    <a:cubicBezTo>
                      <a:pt x="224" y="250"/>
                      <a:pt x="229" y="245"/>
                      <a:pt x="235" y="245"/>
                    </a:cubicBezTo>
                    <a:lnTo>
                      <a:pt x="255" y="245"/>
                    </a:lnTo>
                    <a:cubicBezTo>
                      <a:pt x="261" y="245"/>
                      <a:pt x="266" y="250"/>
                      <a:pt x="266" y="256"/>
                    </a:cubicBezTo>
                    <a:lnTo>
                      <a:pt x="266" y="380"/>
                    </a:lnTo>
                    <a:lnTo>
                      <a:pt x="296" y="380"/>
                    </a:lnTo>
                    <a:lnTo>
                      <a:pt x="296" y="292"/>
                    </a:lnTo>
                    <a:cubicBezTo>
                      <a:pt x="296" y="286"/>
                      <a:pt x="300" y="282"/>
                      <a:pt x="307" y="282"/>
                    </a:cubicBezTo>
                    <a:lnTo>
                      <a:pt x="327" y="282"/>
                    </a:lnTo>
                    <a:cubicBezTo>
                      <a:pt x="333" y="282"/>
                      <a:pt x="338" y="286"/>
                      <a:pt x="338" y="292"/>
                    </a:cubicBezTo>
                    <a:lnTo>
                      <a:pt x="338" y="380"/>
                    </a:lnTo>
                    <a:lnTo>
                      <a:pt x="368" y="380"/>
                    </a:lnTo>
                    <a:lnTo>
                      <a:pt x="368" y="231"/>
                    </a:lnTo>
                    <a:cubicBezTo>
                      <a:pt x="368" y="225"/>
                      <a:pt x="372" y="220"/>
                      <a:pt x="378" y="220"/>
                    </a:cubicBezTo>
                    <a:lnTo>
                      <a:pt x="399" y="220"/>
                    </a:lnTo>
                    <a:cubicBezTo>
                      <a:pt x="405" y="220"/>
                      <a:pt x="409" y="225"/>
                      <a:pt x="409" y="231"/>
                    </a:cubicBezTo>
                    <a:lnTo>
                      <a:pt x="409" y="380"/>
                    </a:lnTo>
                    <a:lnTo>
                      <a:pt x="434" y="38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txBody>
              <a:bodyPr vert="horz" wrap="square" lIns="120077" tIns="60038" rIns="120077" bIns="60038" numCol="1" anchor="t" anchorCtr="0" compatLnSpc="1"/>
              <a:lstStyle/>
              <a:p>
                <a:endParaRPr lang="zh-CN" altLang="en-US" sz="2365" dirty="0">
                  <a:solidFill>
                    <a:srgbClr val="FFD85F"/>
                  </a:solidFill>
                  <a:ea typeface="微软雅黑" panose="020B050302020402020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4968656" y="2228501"/>
              <a:ext cx="1400433" cy="1394121"/>
              <a:chOff x="6717493" y="2517834"/>
              <a:chExt cx="1897871" cy="1897871"/>
            </a:xfrm>
          </p:grpSpPr>
          <p:sp>
            <p:nvSpPr>
              <p:cNvPr id="17" name="泪滴形 16"/>
              <p:cNvSpPr/>
              <p:nvPr/>
            </p:nvSpPr>
            <p:spPr>
              <a:xfrm rot="8100000" flipV="1">
                <a:off x="6717493" y="2517834"/>
                <a:ext cx="1897871" cy="1897871"/>
              </a:xfrm>
              <a:prstGeom prst="teardrop">
                <a:avLst/>
              </a:prstGeom>
              <a:solidFill>
                <a:srgbClr val="7DCA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65">
                  <a:solidFill>
                    <a:srgbClr val="FFD85F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19"/>
              <p:cNvSpPr>
                <a:spLocks noEditPoints="1"/>
              </p:cNvSpPr>
              <p:nvPr/>
            </p:nvSpPr>
            <p:spPr bwMode="auto">
              <a:xfrm>
                <a:off x="7262060" y="3143441"/>
                <a:ext cx="716735" cy="678724"/>
              </a:xfrm>
              <a:custGeom>
                <a:avLst/>
                <a:gdLst>
                  <a:gd name="T0" fmla="*/ 522 w 638"/>
                  <a:gd name="T1" fmla="*/ 59 h 603"/>
                  <a:gd name="T2" fmla="*/ 520 w 638"/>
                  <a:gd name="T3" fmla="*/ 186 h 603"/>
                  <a:gd name="T4" fmla="*/ 301 w 638"/>
                  <a:gd name="T5" fmla="*/ 186 h 603"/>
                  <a:gd name="T6" fmla="*/ 299 w 638"/>
                  <a:gd name="T7" fmla="*/ 129 h 603"/>
                  <a:gd name="T8" fmla="*/ 299 w 638"/>
                  <a:gd name="T9" fmla="*/ 119 h 603"/>
                  <a:gd name="T10" fmla="*/ 301 w 638"/>
                  <a:gd name="T11" fmla="*/ 54 h 603"/>
                  <a:gd name="T12" fmla="*/ 305 w 638"/>
                  <a:gd name="T13" fmla="*/ 27 h 603"/>
                  <a:gd name="T14" fmla="*/ 273 w 638"/>
                  <a:gd name="T15" fmla="*/ 59 h 603"/>
                  <a:gd name="T16" fmla="*/ 263 w 638"/>
                  <a:gd name="T17" fmla="*/ 113 h 603"/>
                  <a:gd name="T18" fmla="*/ 111 w 638"/>
                  <a:gd name="T19" fmla="*/ 94 h 603"/>
                  <a:gd name="T20" fmla="*/ 112 w 638"/>
                  <a:gd name="T21" fmla="*/ 207 h 603"/>
                  <a:gd name="T22" fmla="*/ 117 w 638"/>
                  <a:gd name="T23" fmla="*/ 207 h 603"/>
                  <a:gd name="T24" fmla="*/ 148 w 638"/>
                  <a:gd name="T25" fmla="*/ 339 h 603"/>
                  <a:gd name="T26" fmla="*/ 155 w 638"/>
                  <a:gd name="T27" fmla="*/ 339 h 603"/>
                  <a:gd name="T28" fmla="*/ 185 w 638"/>
                  <a:gd name="T29" fmla="*/ 223 h 603"/>
                  <a:gd name="T30" fmla="*/ 185 w 638"/>
                  <a:gd name="T31" fmla="*/ 127 h 603"/>
                  <a:gd name="T32" fmla="*/ 263 w 638"/>
                  <a:gd name="T33" fmla="*/ 136 h 603"/>
                  <a:gd name="T34" fmla="*/ 282 w 638"/>
                  <a:gd name="T35" fmla="*/ 204 h 603"/>
                  <a:gd name="T36" fmla="*/ 305 w 638"/>
                  <a:gd name="T37" fmla="*/ 214 h 603"/>
                  <a:gd name="T38" fmla="*/ 539 w 638"/>
                  <a:gd name="T39" fmla="*/ 204 h 603"/>
                  <a:gd name="T40" fmla="*/ 539 w 638"/>
                  <a:gd name="T41" fmla="*/ 36 h 603"/>
                  <a:gd name="T42" fmla="*/ 520 w 638"/>
                  <a:gd name="T43" fmla="*/ 221 h 603"/>
                  <a:gd name="T44" fmla="*/ 523 w 638"/>
                  <a:gd name="T45" fmla="*/ 341 h 603"/>
                  <a:gd name="T46" fmla="*/ 367 w 638"/>
                  <a:gd name="T47" fmla="*/ 249 h 603"/>
                  <a:gd name="T48" fmla="*/ 334 w 638"/>
                  <a:gd name="T49" fmla="*/ 249 h 603"/>
                  <a:gd name="T50" fmla="*/ 520 w 638"/>
                  <a:gd name="T51" fmla="*/ 221 h 603"/>
                  <a:gd name="T52" fmla="*/ 158 w 638"/>
                  <a:gd name="T53" fmla="*/ 438 h 603"/>
                  <a:gd name="T54" fmla="*/ 113 w 638"/>
                  <a:gd name="T55" fmla="*/ 373 h 603"/>
                  <a:gd name="T56" fmla="*/ 361 w 638"/>
                  <a:gd name="T57" fmla="*/ 438 h 603"/>
                  <a:gd name="T58" fmla="*/ 316 w 638"/>
                  <a:gd name="T59" fmla="*/ 373 h 603"/>
                  <a:gd name="T60" fmla="*/ 567 w 638"/>
                  <a:gd name="T61" fmla="*/ 438 h 603"/>
                  <a:gd name="T62" fmla="*/ 522 w 638"/>
                  <a:gd name="T63" fmla="*/ 373 h 603"/>
                  <a:gd name="T64" fmla="*/ 200 w 638"/>
                  <a:gd name="T65" fmla="*/ 487 h 603"/>
                  <a:gd name="T66" fmla="*/ 221 w 638"/>
                  <a:gd name="T67" fmla="*/ 527 h 603"/>
                  <a:gd name="T68" fmla="*/ 265 w 638"/>
                  <a:gd name="T69" fmla="*/ 448 h 603"/>
                  <a:gd name="T70" fmla="*/ 403 w 638"/>
                  <a:gd name="T71" fmla="*/ 527 h 603"/>
                  <a:gd name="T72" fmla="*/ 433 w 638"/>
                  <a:gd name="T73" fmla="*/ 527 h 603"/>
                  <a:gd name="T74" fmla="*/ 570 w 638"/>
                  <a:gd name="T75" fmla="*/ 448 h 603"/>
                  <a:gd name="T76" fmla="*/ 614 w 638"/>
                  <a:gd name="T77" fmla="*/ 527 h 603"/>
                  <a:gd name="T78" fmla="*/ 638 w 638"/>
                  <a:gd name="T79" fmla="*/ 549 h 603"/>
                  <a:gd name="T80" fmla="*/ 608 w 638"/>
                  <a:gd name="T81" fmla="*/ 549 h 603"/>
                  <a:gd name="T82" fmla="*/ 433 w 638"/>
                  <a:gd name="T83" fmla="*/ 549 h 603"/>
                  <a:gd name="T84" fmla="*/ 403 w 638"/>
                  <a:gd name="T85" fmla="*/ 549 h 603"/>
                  <a:gd name="T86" fmla="*/ 227 w 638"/>
                  <a:gd name="T87" fmla="*/ 549 h 603"/>
                  <a:gd name="T88" fmla="*/ 200 w 638"/>
                  <a:gd name="T89" fmla="*/ 549 h 603"/>
                  <a:gd name="T90" fmla="*/ 24 w 638"/>
                  <a:gd name="T91" fmla="*/ 549 h 603"/>
                  <a:gd name="T92" fmla="*/ 24 w 638"/>
                  <a:gd name="T93" fmla="*/ 527 h 603"/>
                  <a:gd name="T94" fmla="*/ 152 w 638"/>
                  <a:gd name="T95" fmla="*/ 0 h 603"/>
                  <a:gd name="T96" fmla="*/ 108 w 638"/>
                  <a:gd name="T97" fmla="*/ 44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38" h="603">
                    <a:moveTo>
                      <a:pt x="516" y="53"/>
                    </a:moveTo>
                    <a:cubicBezTo>
                      <a:pt x="517" y="53"/>
                      <a:pt x="519" y="53"/>
                      <a:pt x="520" y="54"/>
                    </a:cubicBezTo>
                    <a:cubicBezTo>
                      <a:pt x="522" y="56"/>
                      <a:pt x="522" y="57"/>
                      <a:pt x="522" y="59"/>
                    </a:cubicBezTo>
                    <a:lnTo>
                      <a:pt x="522" y="181"/>
                    </a:lnTo>
                    <a:cubicBezTo>
                      <a:pt x="522" y="183"/>
                      <a:pt x="522" y="185"/>
                      <a:pt x="520" y="186"/>
                    </a:cubicBezTo>
                    <a:lnTo>
                      <a:pt x="520" y="186"/>
                    </a:lnTo>
                    <a:cubicBezTo>
                      <a:pt x="519" y="187"/>
                      <a:pt x="517" y="188"/>
                      <a:pt x="516" y="188"/>
                    </a:cubicBezTo>
                    <a:lnTo>
                      <a:pt x="305" y="188"/>
                    </a:lnTo>
                    <a:cubicBezTo>
                      <a:pt x="303" y="188"/>
                      <a:pt x="302" y="187"/>
                      <a:pt x="301" y="186"/>
                    </a:cubicBezTo>
                    <a:lnTo>
                      <a:pt x="300" y="186"/>
                    </a:lnTo>
                    <a:cubicBezTo>
                      <a:pt x="299" y="185"/>
                      <a:pt x="299" y="183"/>
                      <a:pt x="299" y="181"/>
                    </a:cubicBezTo>
                    <a:lnTo>
                      <a:pt x="299" y="129"/>
                    </a:lnTo>
                    <a:lnTo>
                      <a:pt x="403" y="107"/>
                    </a:lnTo>
                    <a:lnTo>
                      <a:pt x="403" y="105"/>
                    </a:lnTo>
                    <a:lnTo>
                      <a:pt x="299" y="119"/>
                    </a:lnTo>
                    <a:lnTo>
                      <a:pt x="299" y="59"/>
                    </a:lnTo>
                    <a:cubicBezTo>
                      <a:pt x="299" y="57"/>
                      <a:pt x="299" y="56"/>
                      <a:pt x="300" y="54"/>
                    </a:cubicBezTo>
                    <a:lnTo>
                      <a:pt x="301" y="54"/>
                    </a:lnTo>
                    <a:cubicBezTo>
                      <a:pt x="302" y="53"/>
                      <a:pt x="303" y="53"/>
                      <a:pt x="305" y="53"/>
                    </a:cubicBezTo>
                    <a:lnTo>
                      <a:pt x="516" y="53"/>
                    </a:lnTo>
                    <a:close/>
                    <a:moveTo>
                      <a:pt x="305" y="27"/>
                    </a:moveTo>
                    <a:cubicBezTo>
                      <a:pt x="296" y="27"/>
                      <a:pt x="288" y="30"/>
                      <a:pt x="282" y="36"/>
                    </a:cubicBezTo>
                    <a:lnTo>
                      <a:pt x="282" y="36"/>
                    </a:lnTo>
                    <a:cubicBezTo>
                      <a:pt x="276" y="42"/>
                      <a:pt x="273" y="50"/>
                      <a:pt x="273" y="59"/>
                    </a:cubicBezTo>
                    <a:lnTo>
                      <a:pt x="273" y="122"/>
                    </a:lnTo>
                    <a:lnTo>
                      <a:pt x="263" y="124"/>
                    </a:lnTo>
                    <a:lnTo>
                      <a:pt x="263" y="113"/>
                    </a:lnTo>
                    <a:lnTo>
                      <a:pt x="217" y="113"/>
                    </a:lnTo>
                    <a:lnTo>
                      <a:pt x="185" y="94"/>
                    </a:lnTo>
                    <a:lnTo>
                      <a:pt x="111" y="94"/>
                    </a:lnTo>
                    <a:cubicBezTo>
                      <a:pt x="96" y="94"/>
                      <a:pt x="84" y="106"/>
                      <a:pt x="84" y="121"/>
                    </a:cubicBezTo>
                    <a:lnTo>
                      <a:pt x="84" y="207"/>
                    </a:lnTo>
                    <a:lnTo>
                      <a:pt x="112" y="207"/>
                    </a:lnTo>
                    <a:lnTo>
                      <a:pt x="112" y="144"/>
                    </a:lnTo>
                    <a:lnTo>
                      <a:pt x="117" y="144"/>
                    </a:lnTo>
                    <a:lnTo>
                      <a:pt x="117" y="207"/>
                    </a:lnTo>
                    <a:lnTo>
                      <a:pt x="117" y="223"/>
                    </a:lnTo>
                    <a:lnTo>
                      <a:pt x="117" y="339"/>
                    </a:lnTo>
                    <a:lnTo>
                      <a:pt x="148" y="339"/>
                    </a:lnTo>
                    <a:lnTo>
                      <a:pt x="148" y="243"/>
                    </a:lnTo>
                    <a:lnTo>
                      <a:pt x="155" y="243"/>
                    </a:lnTo>
                    <a:lnTo>
                      <a:pt x="155" y="339"/>
                    </a:lnTo>
                    <a:lnTo>
                      <a:pt x="185" y="339"/>
                    </a:lnTo>
                    <a:lnTo>
                      <a:pt x="185" y="322"/>
                    </a:lnTo>
                    <a:lnTo>
                      <a:pt x="185" y="223"/>
                    </a:lnTo>
                    <a:lnTo>
                      <a:pt x="185" y="207"/>
                    </a:lnTo>
                    <a:lnTo>
                      <a:pt x="185" y="144"/>
                    </a:lnTo>
                    <a:lnTo>
                      <a:pt x="185" y="127"/>
                    </a:lnTo>
                    <a:lnTo>
                      <a:pt x="217" y="144"/>
                    </a:lnTo>
                    <a:lnTo>
                      <a:pt x="263" y="144"/>
                    </a:lnTo>
                    <a:lnTo>
                      <a:pt x="263" y="136"/>
                    </a:lnTo>
                    <a:lnTo>
                      <a:pt x="273" y="134"/>
                    </a:lnTo>
                    <a:lnTo>
                      <a:pt x="273" y="181"/>
                    </a:lnTo>
                    <a:cubicBezTo>
                      <a:pt x="273" y="190"/>
                      <a:pt x="276" y="198"/>
                      <a:pt x="282" y="204"/>
                    </a:cubicBezTo>
                    <a:lnTo>
                      <a:pt x="282" y="204"/>
                    </a:lnTo>
                    <a:lnTo>
                      <a:pt x="282" y="204"/>
                    </a:lnTo>
                    <a:cubicBezTo>
                      <a:pt x="288" y="210"/>
                      <a:pt x="296" y="214"/>
                      <a:pt x="305" y="214"/>
                    </a:cubicBezTo>
                    <a:lnTo>
                      <a:pt x="516" y="214"/>
                    </a:lnTo>
                    <a:cubicBezTo>
                      <a:pt x="525" y="214"/>
                      <a:pt x="533" y="210"/>
                      <a:pt x="539" y="204"/>
                    </a:cubicBezTo>
                    <a:lnTo>
                      <a:pt x="539" y="204"/>
                    </a:lnTo>
                    <a:cubicBezTo>
                      <a:pt x="545" y="198"/>
                      <a:pt x="548" y="190"/>
                      <a:pt x="548" y="181"/>
                    </a:cubicBezTo>
                    <a:lnTo>
                      <a:pt x="548" y="59"/>
                    </a:lnTo>
                    <a:cubicBezTo>
                      <a:pt x="548" y="50"/>
                      <a:pt x="545" y="42"/>
                      <a:pt x="539" y="36"/>
                    </a:cubicBezTo>
                    <a:cubicBezTo>
                      <a:pt x="533" y="30"/>
                      <a:pt x="525" y="27"/>
                      <a:pt x="516" y="27"/>
                    </a:cubicBezTo>
                    <a:lnTo>
                      <a:pt x="305" y="27"/>
                    </a:lnTo>
                    <a:close/>
                    <a:moveTo>
                      <a:pt x="520" y="221"/>
                    </a:moveTo>
                    <a:lnTo>
                      <a:pt x="520" y="249"/>
                    </a:lnTo>
                    <a:lnTo>
                      <a:pt x="497" y="249"/>
                    </a:lnTo>
                    <a:lnTo>
                      <a:pt x="523" y="341"/>
                    </a:lnTo>
                    <a:lnTo>
                      <a:pt x="490" y="341"/>
                    </a:lnTo>
                    <a:lnTo>
                      <a:pt x="464" y="249"/>
                    </a:lnTo>
                    <a:lnTo>
                      <a:pt x="367" y="249"/>
                    </a:lnTo>
                    <a:lnTo>
                      <a:pt x="341" y="341"/>
                    </a:lnTo>
                    <a:lnTo>
                      <a:pt x="308" y="341"/>
                    </a:lnTo>
                    <a:lnTo>
                      <a:pt x="334" y="249"/>
                    </a:lnTo>
                    <a:lnTo>
                      <a:pt x="306" y="249"/>
                    </a:lnTo>
                    <a:lnTo>
                      <a:pt x="306" y="221"/>
                    </a:lnTo>
                    <a:lnTo>
                      <a:pt x="520" y="221"/>
                    </a:lnTo>
                    <a:close/>
                    <a:moveTo>
                      <a:pt x="113" y="373"/>
                    </a:moveTo>
                    <a:cubicBezTo>
                      <a:pt x="139" y="373"/>
                      <a:pt x="161" y="394"/>
                      <a:pt x="161" y="421"/>
                    </a:cubicBezTo>
                    <a:cubicBezTo>
                      <a:pt x="161" y="427"/>
                      <a:pt x="160" y="433"/>
                      <a:pt x="158" y="438"/>
                    </a:cubicBezTo>
                    <a:lnTo>
                      <a:pt x="68" y="438"/>
                    </a:lnTo>
                    <a:cubicBezTo>
                      <a:pt x="66" y="433"/>
                      <a:pt x="65" y="427"/>
                      <a:pt x="65" y="421"/>
                    </a:cubicBezTo>
                    <a:cubicBezTo>
                      <a:pt x="65" y="394"/>
                      <a:pt x="86" y="373"/>
                      <a:pt x="113" y="373"/>
                    </a:cubicBezTo>
                    <a:close/>
                    <a:moveTo>
                      <a:pt x="316" y="373"/>
                    </a:moveTo>
                    <a:cubicBezTo>
                      <a:pt x="342" y="373"/>
                      <a:pt x="364" y="394"/>
                      <a:pt x="364" y="421"/>
                    </a:cubicBezTo>
                    <a:cubicBezTo>
                      <a:pt x="364" y="427"/>
                      <a:pt x="363" y="433"/>
                      <a:pt x="361" y="438"/>
                    </a:cubicBezTo>
                    <a:lnTo>
                      <a:pt x="271" y="438"/>
                    </a:lnTo>
                    <a:cubicBezTo>
                      <a:pt x="269" y="433"/>
                      <a:pt x="268" y="427"/>
                      <a:pt x="268" y="421"/>
                    </a:cubicBezTo>
                    <a:cubicBezTo>
                      <a:pt x="268" y="394"/>
                      <a:pt x="289" y="373"/>
                      <a:pt x="316" y="373"/>
                    </a:cubicBezTo>
                    <a:close/>
                    <a:moveTo>
                      <a:pt x="522" y="373"/>
                    </a:moveTo>
                    <a:cubicBezTo>
                      <a:pt x="548" y="373"/>
                      <a:pt x="570" y="394"/>
                      <a:pt x="570" y="421"/>
                    </a:cubicBezTo>
                    <a:cubicBezTo>
                      <a:pt x="570" y="427"/>
                      <a:pt x="569" y="433"/>
                      <a:pt x="567" y="438"/>
                    </a:cubicBezTo>
                    <a:lnTo>
                      <a:pt x="477" y="438"/>
                    </a:lnTo>
                    <a:cubicBezTo>
                      <a:pt x="475" y="433"/>
                      <a:pt x="474" y="427"/>
                      <a:pt x="474" y="421"/>
                    </a:cubicBezTo>
                    <a:cubicBezTo>
                      <a:pt x="474" y="394"/>
                      <a:pt x="495" y="373"/>
                      <a:pt x="522" y="373"/>
                    </a:cubicBezTo>
                    <a:close/>
                    <a:moveTo>
                      <a:pt x="62" y="448"/>
                    </a:moveTo>
                    <a:lnTo>
                      <a:pt x="161" y="448"/>
                    </a:lnTo>
                    <a:cubicBezTo>
                      <a:pt x="182" y="448"/>
                      <a:pt x="200" y="466"/>
                      <a:pt x="200" y="487"/>
                    </a:cubicBezTo>
                    <a:lnTo>
                      <a:pt x="200" y="527"/>
                    </a:lnTo>
                    <a:lnTo>
                      <a:pt x="203" y="527"/>
                    </a:lnTo>
                    <a:lnTo>
                      <a:pt x="221" y="527"/>
                    </a:lnTo>
                    <a:lnTo>
                      <a:pt x="227" y="527"/>
                    </a:lnTo>
                    <a:lnTo>
                      <a:pt x="227" y="487"/>
                    </a:lnTo>
                    <a:cubicBezTo>
                      <a:pt x="227" y="466"/>
                      <a:pt x="244" y="448"/>
                      <a:pt x="265" y="448"/>
                    </a:cubicBezTo>
                    <a:lnTo>
                      <a:pt x="364" y="448"/>
                    </a:lnTo>
                    <a:cubicBezTo>
                      <a:pt x="385" y="448"/>
                      <a:pt x="403" y="466"/>
                      <a:pt x="403" y="487"/>
                    </a:cubicBezTo>
                    <a:lnTo>
                      <a:pt x="403" y="527"/>
                    </a:lnTo>
                    <a:lnTo>
                      <a:pt x="409" y="527"/>
                    </a:lnTo>
                    <a:lnTo>
                      <a:pt x="424" y="527"/>
                    </a:lnTo>
                    <a:lnTo>
                      <a:pt x="433" y="527"/>
                    </a:lnTo>
                    <a:lnTo>
                      <a:pt x="433" y="487"/>
                    </a:lnTo>
                    <a:cubicBezTo>
                      <a:pt x="433" y="466"/>
                      <a:pt x="450" y="448"/>
                      <a:pt x="471" y="448"/>
                    </a:cubicBezTo>
                    <a:lnTo>
                      <a:pt x="570" y="448"/>
                    </a:lnTo>
                    <a:cubicBezTo>
                      <a:pt x="591" y="448"/>
                      <a:pt x="608" y="466"/>
                      <a:pt x="608" y="487"/>
                    </a:cubicBezTo>
                    <a:lnTo>
                      <a:pt x="608" y="527"/>
                    </a:lnTo>
                    <a:lnTo>
                      <a:pt x="614" y="527"/>
                    </a:lnTo>
                    <a:lnTo>
                      <a:pt x="630" y="527"/>
                    </a:lnTo>
                    <a:lnTo>
                      <a:pt x="638" y="527"/>
                    </a:lnTo>
                    <a:lnTo>
                      <a:pt x="638" y="549"/>
                    </a:lnTo>
                    <a:lnTo>
                      <a:pt x="630" y="549"/>
                    </a:lnTo>
                    <a:lnTo>
                      <a:pt x="614" y="549"/>
                    </a:lnTo>
                    <a:lnTo>
                      <a:pt x="608" y="549"/>
                    </a:lnTo>
                    <a:lnTo>
                      <a:pt x="608" y="603"/>
                    </a:lnTo>
                    <a:lnTo>
                      <a:pt x="433" y="603"/>
                    </a:lnTo>
                    <a:lnTo>
                      <a:pt x="433" y="549"/>
                    </a:lnTo>
                    <a:lnTo>
                      <a:pt x="424" y="549"/>
                    </a:lnTo>
                    <a:lnTo>
                      <a:pt x="409" y="549"/>
                    </a:lnTo>
                    <a:lnTo>
                      <a:pt x="403" y="549"/>
                    </a:lnTo>
                    <a:lnTo>
                      <a:pt x="403" y="603"/>
                    </a:lnTo>
                    <a:lnTo>
                      <a:pt x="227" y="603"/>
                    </a:lnTo>
                    <a:lnTo>
                      <a:pt x="227" y="549"/>
                    </a:lnTo>
                    <a:lnTo>
                      <a:pt x="221" y="549"/>
                    </a:lnTo>
                    <a:lnTo>
                      <a:pt x="203" y="549"/>
                    </a:lnTo>
                    <a:lnTo>
                      <a:pt x="200" y="549"/>
                    </a:lnTo>
                    <a:lnTo>
                      <a:pt x="200" y="603"/>
                    </a:lnTo>
                    <a:lnTo>
                      <a:pt x="24" y="603"/>
                    </a:lnTo>
                    <a:lnTo>
                      <a:pt x="24" y="549"/>
                    </a:lnTo>
                    <a:lnTo>
                      <a:pt x="0" y="549"/>
                    </a:lnTo>
                    <a:lnTo>
                      <a:pt x="0" y="527"/>
                    </a:lnTo>
                    <a:lnTo>
                      <a:pt x="24" y="527"/>
                    </a:lnTo>
                    <a:lnTo>
                      <a:pt x="24" y="487"/>
                    </a:lnTo>
                    <a:cubicBezTo>
                      <a:pt x="24" y="466"/>
                      <a:pt x="41" y="448"/>
                      <a:pt x="62" y="448"/>
                    </a:cubicBezTo>
                    <a:close/>
                    <a:moveTo>
                      <a:pt x="152" y="0"/>
                    </a:moveTo>
                    <a:cubicBezTo>
                      <a:pt x="176" y="0"/>
                      <a:pt x="196" y="20"/>
                      <a:pt x="196" y="44"/>
                    </a:cubicBezTo>
                    <a:cubicBezTo>
                      <a:pt x="196" y="69"/>
                      <a:pt x="176" y="88"/>
                      <a:pt x="152" y="88"/>
                    </a:cubicBezTo>
                    <a:cubicBezTo>
                      <a:pt x="127" y="88"/>
                      <a:pt x="108" y="69"/>
                      <a:pt x="108" y="44"/>
                    </a:cubicBezTo>
                    <a:cubicBezTo>
                      <a:pt x="108" y="20"/>
                      <a:pt x="127" y="0"/>
                      <a:pt x="15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0077" tIns="60038" rIns="120077" bIns="60038" numCol="1" anchor="t" anchorCtr="0" compatLnSpc="1"/>
              <a:lstStyle/>
              <a:p>
                <a:endParaRPr lang="zh-CN" altLang="en-US" sz="2365" dirty="0">
                  <a:solidFill>
                    <a:srgbClr val="FFD85F"/>
                  </a:solidFill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28" name="文本框 27"/>
          <p:cNvSpPr txBox="1"/>
          <p:nvPr/>
        </p:nvSpPr>
        <p:spPr>
          <a:xfrm>
            <a:off x="1217330" y="2405067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1606880" y="2116474"/>
            <a:ext cx="164792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575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单击填加标题</a:t>
            </a:r>
            <a:endParaRPr lang="zh-CN" altLang="en-US" sz="1575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218536" y="4263772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1608086" y="3975179"/>
            <a:ext cx="164792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575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单击填加标题</a:t>
            </a:r>
            <a:endParaRPr lang="zh-CN" altLang="en-US" sz="1575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111949" y="2405067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33" name="Rectangle 24"/>
          <p:cNvSpPr>
            <a:spLocks noChangeArrowheads="1"/>
          </p:cNvSpPr>
          <p:nvPr/>
        </p:nvSpPr>
        <p:spPr bwMode="auto">
          <a:xfrm>
            <a:off x="8501499" y="2116474"/>
            <a:ext cx="164792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575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单击填加标题</a:t>
            </a:r>
            <a:endParaRPr lang="zh-CN" altLang="en-US" sz="1575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113155" y="4263772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35" name="Rectangle 24"/>
          <p:cNvSpPr>
            <a:spLocks noChangeArrowheads="1"/>
          </p:cNvSpPr>
          <p:nvPr/>
        </p:nvSpPr>
        <p:spPr bwMode="auto">
          <a:xfrm>
            <a:off x="8502705" y="3975179"/>
            <a:ext cx="164792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575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单击填加标题</a:t>
            </a:r>
            <a:endParaRPr lang="zh-CN" altLang="en-US" sz="1575" b="1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58140" y="288290"/>
            <a:ext cx="2863850" cy="368300"/>
            <a:chOff x="564" y="454"/>
            <a:chExt cx="4510" cy="580"/>
          </a:xfrm>
        </p:grpSpPr>
        <p:grpSp>
          <p:nvGrpSpPr>
            <p:cNvPr id="3" name="组合 2"/>
            <p:cNvGrpSpPr/>
            <p:nvPr/>
          </p:nvGrpSpPr>
          <p:grpSpPr>
            <a:xfrm>
              <a:off x="564" y="512"/>
              <a:ext cx="466" cy="466"/>
              <a:chOff x="3386" y="3538"/>
              <a:chExt cx="3309" cy="3309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386" y="3538"/>
                <a:ext cx="3309" cy="3309"/>
              </a:xfrm>
              <a:prstGeom prst="ellipse">
                <a:avLst/>
              </a:prstGeom>
              <a:noFill/>
              <a:ln>
                <a:solidFill>
                  <a:srgbClr val="509E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3943" y="4095"/>
                <a:ext cx="2196" cy="2196"/>
              </a:xfrm>
              <a:prstGeom prst="ellipse">
                <a:avLst/>
              </a:prstGeom>
              <a:solidFill>
                <a:srgbClr val="509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8" name="文本框 37"/>
            <p:cNvSpPr txBox="1"/>
            <p:nvPr/>
          </p:nvSpPr>
          <p:spPr>
            <a:xfrm>
              <a:off x="1168" y="454"/>
              <a:ext cx="390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b="1">
                  <a:solidFill>
                    <a:srgbClr val="509ECE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单击此处输入标题文本</a:t>
              </a:r>
              <a:endParaRPr lang="zh-CN" altLang="en-US" b="1">
                <a:solidFill>
                  <a:srgbClr val="509EC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: Rounded Corners 6"/>
          <p:cNvSpPr/>
          <p:nvPr/>
        </p:nvSpPr>
        <p:spPr>
          <a:xfrm>
            <a:off x="4119364" y="1293263"/>
            <a:ext cx="4499511" cy="4371229"/>
          </a:xfrm>
          <a:prstGeom prst="roundRect">
            <a:avLst>
              <a:gd name="adj" fmla="val 273"/>
            </a:avLst>
          </a:prstGeom>
          <a:solidFill>
            <a:srgbClr val="509ECE">
              <a:alpha val="87000"/>
            </a:srgbClr>
          </a:solidFill>
          <a:ln>
            <a:noFill/>
          </a:ln>
          <a:effectLst>
            <a:outerShdw blurRad="381000" sx="102000" sy="102000" algn="ctr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2365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41" name="Text Placeholder 4"/>
          <p:cNvSpPr txBox="1"/>
          <p:nvPr/>
        </p:nvSpPr>
        <p:spPr>
          <a:xfrm>
            <a:off x="4551500" y="3388777"/>
            <a:ext cx="3884531" cy="134591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575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cs typeface="Calibri" panose="020F0502020204030204"/>
              </a:rPr>
              <a:t>Ut wisi enim ad minim veniam, quis nostrud exerci tation ullamcorper nibh euismod tincidunt ut laoreet dolore magna aliquam erat volutpat.</a:t>
            </a:r>
            <a:endParaRPr kumimoji="0" lang="id-ID" sz="1575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Agency FB" panose="020B0503020202020204" pitchFamily="34" charset="0"/>
              <a:cs typeface="Calibri" panose="020F0502020204030204"/>
            </a:endParaRPr>
          </a:p>
        </p:txBody>
      </p:sp>
      <p:sp>
        <p:nvSpPr>
          <p:cNvPr id="42" name="TextBox 22"/>
          <p:cNvSpPr txBox="1"/>
          <p:nvPr/>
        </p:nvSpPr>
        <p:spPr>
          <a:xfrm>
            <a:off x="5855591" y="2390075"/>
            <a:ext cx="1276350" cy="8191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73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</a:rPr>
              <a:t>500K</a:t>
            </a:r>
            <a:endParaRPr kumimoji="0" lang="id-ID" sz="4730" b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035692" y="2063654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44" name="Rectangle 24"/>
          <p:cNvSpPr>
            <a:spLocks noChangeArrowheads="1"/>
          </p:cNvSpPr>
          <p:nvPr/>
        </p:nvSpPr>
        <p:spPr bwMode="auto">
          <a:xfrm>
            <a:off x="1377109" y="1792552"/>
            <a:ext cx="164792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575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单击填加标题</a:t>
            </a:r>
            <a:endParaRPr lang="zh-CN" altLang="en-US" sz="1575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99161" y="4421299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46" name="Rectangle 24"/>
          <p:cNvSpPr>
            <a:spLocks noChangeArrowheads="1"/>
          </p:cNvSpPr>
          <p:nvPr/>
        </p:nvSpPr>
        <p:spPr bwMode="auto">
          <a:xfrm>
            <a:off x="1340579" y="4150197"/>
            <a:ext cx="164792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575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单击填加标题</a:t>
            </a:r>
            <a:endParaRPr lang="zh-CN" altLang="en-US" sz="1575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868169" y="2063148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48" name="Rectangle 24"/>
          <p:cNvSpPr>
            <a:spLocks noChangeArrowheads="1"/>
          </p:cNvSpPr>
          <p:nvPr/>
        </p:nvSpPr>
        <p:spPr bwMode="auto">
          <a:xfrm>
            <a:off x="9209587" y="1792046"/>
            <a:ext cx="164792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575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单击填加标题</a:t>
            </a:r>
            <a:endParaRPr lang="zh-CN" altLang="en-US" sz="1575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868168" y="4420793"/>
            <a:ext cx="2580233" cy="57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31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31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输入替换内容</a:t>
            </a:r>
            <a:r>
              <a:rPr lang="en-US" altLang="zh-CN" sz="131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Hiragino Sans GB W3" charset="-122"/>
              </a:rPr>
              <a:t>699pic.com</a:t>
            </a:r>
            <a:endParaRPr lang="en-US" altLang="zh-CN" sz="1315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Hiragino Sans GB W3" charset="-122"/>
            </a:endParaRPr>
          </a:p>
        </p:txBody>
      </p:sp>
      <p:sp>
        <p:nvSpPr>
          <p:cNvPr id="50" name="Rectangle 24"/>
          <p:cNvSpPr>
            <a:spLocks noChangeArrowheads="1"/>
          </p:cNvSpPr>
          <p:nvPr/>
        </p:nvSpPr>
        <p:spPr bwMode="auto">
          <a:xfrm>
            <a:off x="9209586" y="4149691"/>
            <a:ext cx="164792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575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单击填加标题</a:t>
            </a:r>
            <a:endParaRPr lang="zh-CN" altLang="en-US" sz="1575" b="1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58140" y="288290"/>
            <a:ext cx="2863850" cy="368300"/>
            <a:chOff x="564" y="454"/>
            <a:chExt cx="4510" cy="580"/>
          </a:xfrm>
        </p:grpSpPr>
        <p:grpSp>
          <p:nvGrpSpPr>
            <p:cNvPr id="14" name="组合 13"/>
            <p:cNvGrpSpPr/>
            <p:nvPr/>
          </p:nvGrpSpPr>
          <p:grpSpPr>
            <a:xfrm>
              <a:off x="564" y="512"/>
              <a:ext cx="466" cy="466"/>
              <a:chOff x="3386" y="3538"/>
              <a:chExt cx="3309" cy="3309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3386" y="3538"/>
                <a:ext cx="3309" cy="3309"/>
              </a:xfrm>
              <a:prstGeom prst="ellipse">
                <a:avLst/>
              </a:prstGeom>
              <a:noFill/>
              <a:ln>
                <a:solidFill>
                  <a:srgbClr val="509E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3943" y="4095"/>
                <a:ext cx="2196" cy="2196"/>
              </a:xfrm>
              <a:prstGeom prst="ellipse">
                <a:avLst/>
              </a:prstGeom>
              <a:solidFill>
                <a:srgbClr val="509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1168" y="454"/>
              <a:ext cx="390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b="1">
                  <a:solidFill>
                    <a:srgbClr val="509ECE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单击此处输入标题文本</a:t>
              </a:r>
              <a:endParaRPr lang="zh-CN" altLang="en-US" b="1">
                <a:solidFill>
                  <a:srgbClr val="509EC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7189470" y="1710690"/>
            <a:ext cx="1579880" cy="1941830"/>
            <a:chOff x="11322" y="2441"/>
            <a:chExt cx="2488" cy="3058"/>
          </a:xfrm>
        </p:grpSpPr>
        <p:sp>
          <p:nvSpPr>
            <p:cNvPr id="11" name="Freeform 18"/>
            <p:cNvSpPr/>
            <p:nvPr/>
          </p:nvSpPr>
          <p:spPr>
            <a:xfrm>
              <a:off x="11322" y="2441"/>
              <a:ext cx="2488" cy="3058"/>
            </a:xfrm>
            <a:prstGeom prst="rect">
              <a:avLst/>
            </a:prstGeom>
            <a:solidFill>
              <a:srgbClr val="7DCAD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72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90"/>
            <p:cNvSpPr>
              <a:spLocks noEditPoints="1"/>
            </p:cNvSpPr>
            <p:nvPr/>
          </p:nvSpPr>
          <p:spPr bwMode="auto">
            <a:xfrm>
              <a:off x="12076" y="3615"/>
              <a:ext cx="979" cy="979"/>
            </a:xfrm>
            <a:custGeom>
              <a:avLst/>
              <a:gdLst/>
              <a:ahLst/>
              <a:cxnLst>
                <a:cxn ang="0">
                  <a:pos x="77" y="14"/>
                </a:cxn>
                <a:cxn ang="0">
                  <a:pos x="51" y="34"/>
                </a:cxn>
                <a:cxn ang="0">
                  <a:pos x="0" y="54"/>
                </a:cxn>
                <a:cxn ang="0">
                  <a:pos x="23" y="80"/>
                </a:cxn>
                <a:cxn ang="0">
                  <a:pos x="31" y="123"/>
                </a:cxn>
                <a:cxn ang="0">
                  <a:pos x="54" y="115"/>
                </a:cxn>
                <a:cxn ang="0">
                  <a:pos x="50" y="103"/>
                </a:cxn>
                <a:cxn ang="0">
                  <a:pos x="50" y="76"/>
                </a:cxn>
                <a:cxn ang="0">
                  <a:pos x="51" y="74"/>
                </a:cxn>
                <a:cxn ang="0">
                  <a:pos x="52" y="73"/>
                </a:cxn>
                <a:cxn ang="0">
                  <a:pos x="53" y="73"/>
                </a:cxn>
                <a:cxn ang="0">
                  <a:pos x="77" y="94"/>
                </a:cxn>
                <a:cxn ang="0">
                  <a:pos x="123" y="54"/>
                </a:cxn>
                <a:cxn ang="0">
                  <a:pos x="77" y="54"/>
                </a:cxn>
                <a:cxn ang="0">
                  <a:pos x="88" y="42"/>
                </a:cxn>
                <a:cxn ang="0">
                  <a:pos x="88" y="65"/>
                </a:cxn>
                <a:cxn ang="0">
                  <a:pos x="77" y="54"/>
                </a:cxn>
                <a:cxn ang="0">
                  <a:pos x="15" y="42"/>
                </a:cxn>
                <a:cxn ang="0">
                  <a:pos x="38" y="54"/>
                </a:cxn>
                <a:cxn ang="0">
                  <a:pos x="15" y="65"/>
                </a:cxn>
                <a:cxn ang="0">
                  <a:pos x="46" y="115"/>
                </a:cxn>
                <a:cxn ang="0">
                  <a:pos x="31" y="80"/>
                </a:cxn>
                <a:cxn ang="0">
                  <a:pos x="31" y="73"/>
                </a:cxn>
                <a:cxn ang="0">
                  <a:pos x="43" y="73"/>
                </a:cxn>
                <a:cxn ang="0">
                  <a:pos x="42" y="103"/>
                </a:cxn>
                <a:cxn ang="0">
                  <a:pos x="46" y="112"/>
                </a:cxn>
                <a:cxn ang="0">
                  <a:pos x="51" y="65"/>
                </a:cxn>
                <a:cxn ang="0">
                  <a:pos x="50" y="65"/>
                </a:cxn>
                <a:cxn ang="0">
                  <a:pos x="50" y="42"/>
                </a:cxn>
                <a:cxn ang="0">
                  <a:pos x="71" y="34"/>
                </a:cxn>
                <a:cxn ang="0">
                  <a:pos x="71" y="73"/>
                </a:cxn>
                <a:cxn ang="0">
                  <a:pos x="96" y="100"/>
                </a:cxn>
                <a:cxn ang="0">
                  <a:pos x="88" y="73"/>
                </a:cxn>
                <a:cxn ang="0">
                  <a:pos x="88" y="34"/>
                </a:cxn>
                <a:cxn ang="0">
                  <a:pos x="96" y="8"/>
                </a:cxn>
                <a:cxn ang="0">
                  <a:pos x="96" y="100"/>
                </a:cxn>
                <a:cxn ang="0">
                  <a:pos x="96" y="100"/>
                </a:cxn>
              </a:cxnLst>
              <a:rect l="0" t="0" r="r" b="b"/>
              <a:pathLst>
                <a:path w="123" h="123">
                  <a:moveTo>
                    <a:pt x="96" y="0"/>
                  </a:moveTo>
                  <a:cubicBezTo>
                    <a:pt x="88" y="0"/>
                    <a:pt x="82" y="5"/>
                    <a:pt x="77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1" y="26"/>
                    <a:pt x="61" y="34"/>
                    <a:pt x="51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7" y="34"/>
                    <a:pt x="0" y="43"/>
                    <a:pt x="0" y="54"/>
                  </a:cubicBezTo>
                  <a:cubicBezTo>
                    <a:pt x="0" y="64"/>
                    <a:pt x="7" y="73"/>
                    <a:pt x="15" y="73"/>
                  </a:cubicBezTo>
                  <a:cubicBezTo>
                    <a:pt x="20" y="73"/>
                    <a:pt x="23" y="76"/>
                    <a:pt x="23" y="80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3" y="119"/>
                    <a:pt x="26" y="123"/>
                    <a:pt x="31" y="123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50" y="123"/>
                    <a:pt x="54" y="119"/>
                    <a:pt x="54" y="115"/>
                  </a:cubicBezTo>
                  <a:cubicBezTo>
                    <a:pt x="54" y="111"/>
                    <a:pt x="54" y="111"/>
                    <a:pt x="54" y="111"/>
                  </a:cubicBezTo>
                  <a:cubicBezTo>
                    <a:pt x="54" y="107"/>
                    <a:pt x="50" y="106"/>
                    <a:pt x="50" y="103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50" y="76"/>
                    <a:pt x="50" y="75"/>
                    <a:pt x="50" y="75"/>
                  </a:cubicBezTo>
                  <a:cubicBezTo>
                    <a:pt x="50" y="75"/>
                    <a:pt x="51" y="75"/>
                    <a:pt x="51" y="74"/>
                  </a:cubicBezTo>
                  <a:cubicBezTo>
                    <a:pt x="51" y="74"/>
                    <a:pt x="51" y="74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3" y="73"/>
                    <a:pt x="53" y="73"/>
                  </a:cubicBezTo>
                  <a:cubicBezTo>
                    <a:pt x="63" y="74"/>
                    <a:pt x="71" y="82"/>
                    <a:pt x="77" y="94"/>
                  </a:cubicBezTo>
                  <a:cubicBezTo>
                    <a:pt x="77" y="94"/>
                    <a:pt x="77" y="94"/>
                    <a:pt x="77" y="94"/>
                  </a:cubicBezTo>
                  <a:cubicBezTo>
                    <a:pt x="82" y="102"/>
                    <a:pt x="88" y="107"/>
                    <a:pt x="96" y="107"/>
                  </a:cubicBezTo>
                  <a:cubicBezTo>
                    <a:pt x="114" y="107"/>
                    <a:pt x="123" y="80"/>
                    <a:pt x="123" y="54"/>
                  </a:cubicBezTo>
                  <a:cubicBezTo>
                    <a:pt x="123" y="27"/>
                    <a:pt x="114" y="0"/>
                    <a:pt x="96" y="0"/>
                  </a:cubicBezTo>
                  <a:close/>
                  <a:moveTo>
                    <a:pt x="77" y="54"/>
                  </a:moveTo>
                  <a:cubicBezTo>
                    <a:pt x="77" y="50"/>
                    <a:pt x="77" y="46"/>
                    <a:pt x="77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92" y="42"/>
                    <a:pt x="96" y="47"/>
                    <a:pt x="96" y="54"/>
                  </a:cubicBezTo>
                  <a:cubicBezTo>
                    <a:pt x="96" y="60"/>
                    <a:pt x="92" y="65"/>
                    <a:pt x="88" y="65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77" y="61"/>
                    <a:pt x="77" y="58"/>
                    <a:pt x="77" y="54"/>
                  </a:cubicBezTo>
                  <a:close/>
                  <a:moveTo>
                    <a:pt x="8" y="54"/>
                  </a:moveTo>
                  <a:cubicBezTo>
                    <a:pt x="8" y="47"/>
                    <a:pt x="11" y="42"/>
                    <a:pt x="15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0" y="45"/>
                    <a:pt x="38" y="49"/>
                    <a:pt x="38" y="54"/>
                  </a:cubicBezTo>
                  <a:cubicBezTo>
                    <a:pt x="38" y="58"/>
                    <a:pt x="40" y="62"/>
                    <a:pt x="42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1" y="65"/>
                    <a:pt x="8" y="60"/>
                    <a:pt x="8" y="54"/>
                  </a:cubicBezTo>
                  <a:close/>
                  <a:moveTo>
                    <a:pt x="46" y="115"/>
                  </a:moveTo>
                  <a:cubicBezTo>
                    <a:pt x="31" y="115"/>
                    <a:pt x="31" y="115"/>
                    <a:pt x="31" y="115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1" y="78"/>
                    <a:pt x="30" y="75"/>
                    <a:pt x="29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2" y="74"/>
                    <a:pt x="42" y="75"/>
                    <a:pt x="42" y="77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42" y="107"/>
                    <a:pt x="44" y="110"/>
                    <a:pt x="46" y="111"/>
                  </a:cubicBezTo>
                  <a:cubicBezTo>
                    <a:pt x="46" y="111"/>
                    <a:pt x="46" y="111"/>
                    <a:pt x="46" y="112"/>
                  </a:cubicBezTo>
                  <a:lnTo>
                    <a:pt x="46" y="115"/>
                  </a:lnTo>
                  <a:close/>
                  <a:moveTo>
                    <a:pt x="51" y="65"/>
                  </a:moveTo>
                  <a:cubicBezTo>
                    <a:pt x="50" y="65"/>
                    <a:pt x="50" y="65"/>
                    <a:pt x="50" y="65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46" y="65"/>
                    <a:pt x="42" y="60"/>
                    <a:pt x="42" y="54"/>
                  </a:cubicBezTo>
                  <a:cubicBezTo>
                    <a:pt x="42" y="47"/>
                    <a:pt x="46" y="42"/>
                    <a:pt x="50" y="4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8" y="42"/>
                    <a:pt x="65" y="39"/>
                    <a:pt x="71" y="34"/>
                  </a:cubicBezTo>
                  <a:cubicBezTo>
                    <a:pt x="70" y="40"/>
                    <a:pt x="69" y="47"/>
                    <a:pt x="69" y="54"/>
                  </a:cubicBezTo>
                  <a:cubicBezTo>
                    <a:pt x="69" y="60"/>
                    <a:pt x="70" y="67"/>
                    <a:pt x="71" y="73"/>
                  </a:cubicBezTo>
                  <a:cubicBezTo>
                    <a:pt x="65" y="68"/>
                    <a:pt x="58" y="65"/>
                    <a:pt x="51" y="65"/>
                  </a:cubicBezTo>
                  <a:close/>
                  <a:moveTo>
                    <a:pt x="96" y="100"/>
                  </a:moveTo>
                  <a:cubicBezTo>
                    <a:pt x="88" y="100"/>
                    <a:pt x="82" y="89"/>
                    <a:pt x="79" y="73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97" y="73"/>
                    <a:pt x="104" y="64"/>
                    <a:pt x="104" y="54"/>
                  </a:cubicBezTo>
                  <a:cubicBezTo>
                    <a:pt x="104" y="43"/>
                    <a:pt x="97" y="34"/>
                    <a:pt x="88" y="34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82" y="19"/>
                    <a:pt x="88" y="8"/>
                    <a:pt x="96" y="8"/>
                  </a:cubicBezTo>
                  <a:cubicBezTo>
                    <a:pt x="107" y="8"/>
                    <a:pt x="115" y="28"/>
                    <a:pt x="115" y="54"/>
                  </a:cubicBezTo>
                  <a:cubicBezTo>
                    <a:pt x="115" y="79"/>
                    <a:pt x="107" y="100"/>
                    <a:pt x="96" y="100"/>
                  </a:cubicBezTo>
                  <a:close/>
                  <a:moveTo>
                    <a:pt x="96" y="100"/>
                  </a:moveTo>
                  <a:cubicBezTo>
                    <a:pt x="96" y="100"/>
                    <a:pt x="96" y="100"/>
                    <a:pt x="96" y="100"/>
                  </a:cubicBezTo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defTabSz="12172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437255" y="1710690"/>
            <a:ext cx="1579880" cy="1941830"/>
            <a:chOff x="5413" y="2441"/>
            <a:chExt cx="2488" cy="3058"/>
          </a:xfrm>
        </p:grpSpPr>
        <p:sp>
          <p:nvSpPr>
            <p:cNvPr id="7" name="Freeform 10"/>
            <p:cNvSpPr/>
            <p:nvPr/>
          </p:nvSpPr>
          <p:spPr>
            <a:xfrm>
              <a:off x="5413" y="2441"/>
              <a:ext cx="2488" cy="3058"/>
            </a:xfrm>
            <a:prstGeom prst="rect">
              <a:avLst/>
            </a:prstGeom>
            <a:solidFill>
              <a:srgbClr val="7DCAD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72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2" name="Group 28"/>
            <p:cNvGrpSpPr/>
            <p:nvPr/>
          </p:nvGrpSpPr>
          <p:grpSpPr>
            <a:xfrm>
              <a:off x="6137" y="3583"/>
              <a:ext cx="1040" cy="1045"/>
              <a:chOff x="4019550" y="3568701"/>
              <a:chExt cx="358775" cy="360363"/>
            </a:xfrm>
            <a:solidFill>
              <a:sysClr val="window" lastClr="FFFFFF"/>
            </a:solidFill>
          </p:grpSpPr>
          <p:sp>
            <p:nvSpPr>
              <p:cNvPr id="3" name="Freeform 105@|5FFC:0|FBC:0|LFC:16777215|LBC:16777215"/>
              <p:cNvSpPr>
                <a:spLocks noEditPoints="1"/>
              </p:cNvSpPr>
              <p:nvPr/>
            </p:nvSpPr>
            <p:spPr bwMode="auto">
              <a:xfrm>
                <a:off x="4019550" y="3568701"/>
                <a:ext cx="358775" cy="360363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31" y="46"/>
                  </a:cxn>
                  <a:cxn ang="0">
                    <a:pos x="36" y="68"/>
                  </a:cxn>
                  <a:cxn ang="0">
                    <a:pos x="4" y="100"/>
                  </a:cxn>
                  <a:cxn ang="0">
                    <a:pos x="4" y="100"/>
                  </a:cxn>
                  <a:cxn ang="0">
                    <a:pos x="0" y="109"/>
                  </a:cxn>
                  <a:cxn ang="0">
                    <a:pos x="13" y="123"/>
                  </a:cxn>
                  <a:cxn ang="0">
                    <a:pos x="23" y="119"/>
                  </a:cxn>
                  <a:cxn ang="0">
                    <a:pos x="23" y="119"/>
                  </a:cxn>
                  <a:cxn ang="0">
                    <a:pos x="55" y="87"/>
                  </a:cxn>
                  <a:cxn ang="0">
                    <a:pos x="77" y="92"/>
                  </a:cxn>
                  <a:cxn ang="0">
                    <a:pos x="123" y="46"/>
                  </a:cxn>
                  <a:cxn ang="0">
                    <a:pos x="77" y="0"/>
                  </a:cxn>
                  <a:cxn ang="0">
                    <a:pos x="18" y="114"/>
                  </a:cxn>
                  <a:cxn ang="0">
                    <a:pos x="13" y="116"/>
                  </a:cxn>
                  <a:cxn ang="0">
                    <a:pos x="7" y="109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40" y="73"/>
                  </a:cxn>
                  <a:cxn ang="0">
                    <a:pos x="49" y="83"/>
                  </a:cxn>
                  <a:cxn ang="0">
                    <a:pos x="18" y="114"/>
                  </a:cxn>
                  <a:cxn ang="0">
                    <a:pos x="77" y="84"/>
                  </a:cxn>
                  <a:cxn ang="0">
                    <a:pos x="38" y="46"/>
                  </a:cxn>
                  <a:cxn ang="0">
                    <a:pos x="77" y="8"/>
                  </a:cxn>
                  <a:cxn ang="0">
                    <a:pos x="115" y="46"/>
                  </a:cxn>
                  <a:cxn ang="0">
                    <a:pos x="77" y="84"/>
                  </a:cxn>
                  <a:cxn ang="0">
                    <a:pos x="77" y="84"/>
                  </a:cxn>
                  <a:cxn ang="0">
                    <a:pos x="77" y="84"/>
                  </a:cxn>
                </a:cxnLst>
                <a:rect l="0" t="0" r="r" b="b"/>
                <a:pathLst>
                  <a:path w="123" h="123">
                    <a:moveTo>
                      <a:pt x="77" y="0"/>
                    </a:moveTo>
                    <a:cubicBezTo>
                      <a:pt x="51" y="0"/>
                      <a:pt x="31" y="21"/>
                      <a:pt x="31" y="46"/>
                    </a:cubicBezTo>
                    <a:cubicBezTo>
                      <a:pt x="31" y="54"/>
                      <a:pt x="33" y="61"/>
                      <a:pt x="36" y="68"/>
                    </a:cubicBezTo>
                    <a:cubicBezTo>
                      <a:pt x="4" y="100"/>
                      <a:pt x="4" y="100"/>
                      <a:pt x="4" y="100"/>
                    </a:cubicBezTo>
                    <a:cubicBezTo>
                      <a:pt x="4" y="100"/>
                      <a:pt x="4" y="100"/>
                      <a:pt x="4" y="100"/>
                    </a:cubicBezTo>
                    <a:cubicBezTo>
                      <a:pt x="2" y="102"/>
                      <a:pt x="0" y="105"/>
                      <a:pt x="0" y="109"/>
                    </a:cubicBezTo>
                    <a:cubicBezTo>
                      <a:pt x="0" y="117"/>
                      <a:pt x="6" y="123"/>
                      <a:pt x="13" y="123"/>
                    </a:cubicBezTo>
                    <a:cubicBezTo>
                      <a:pt x="17" y="123"/>
                      <a:pt x="21" y="121"/>
                      <a:pt x="23" y="119"/>
                    </a:cubicBezTo>
                    <a:cubicBezTo>
                      <a:pt x="23" y="119"/>
                      <a:pt x="23" y="119"/>
                      <a:pt x="23" y="119"/>
                    </a:cubicBezTo>
                    <a:cubicBezTo>
                      <a:pt x="55" y="87"/>
                      <a:pt x="55" y="87"/>
                      <a:pt x="55" y="87"/>
                    </a:cubicBezTo>
                    <a:cubicBezTo>
                      <a:pt x="62" y="90"/>
                      <a:pt x="69" y="92"/>
                      <a:pt x="77" y="92"/>
                    </a:cubicBezTo>
                    <a:cubicBezTo>
                      <a:pt x="102" y="92"/>
                      <a:pt x="123" y="71"/>
                      <a:pt x="123" y="46"/>
                    </a:cubicBezTo>
                    <a:cubicBezTo>
                      <a:pt x="123" y="21"/>
                      <a:pt x="102" y="0"/>
                      <a:pt x="77" y="0"/>
                    </a:cubicBezTo>
                    <a:close/>
                    <a:moveTo>
                      <a:pt x="18" y="114"/>
                    </a:moveTo>
                    <a:cubicBezTo>
                      <a:pt x="17" y="115"/>
                      <a:pt x="15" y="116"/>
                      <a:pt x="13" y="116"/>
                    </a:cubicBezTo>
                    <a:cubicBezTo>
                      <a:pt x="10" y="116"/>
                      <a:pt x="7" y="113"/>
                      <a:pt x="7" y="109"/>
                    </a:cubicBezTo>
                    <a:cubicBezTo>
                      <a:pt x="7" y="107"/>
                      <a:pt x="8" y="106"/>
                      <a:pt x="9" y="104"/>
                    </a:cubicBezTo>
                    <a:cubicBezTo>
                      <a:pt x="9" y="104"/>
                      <a:pt x="9" y="104"/>
                      <a:pt x="9" y="104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42" y="77"/>
                      <a:pt x="46" y="80"/>
                      <a:pt x="49" y="83"/>
                    </a:cubicBezTo>
                    <a:lnTo>
                      <a:pt x="18" y="114"/>
                    </a:lnTo>
                    <a:close/>
                    <a:moveTo>
                      <a:pt x="77" y="84"/>
                    </a:moveTo>
                    <a:cubicBezTo>
                      <a:pt x="55" y="84"/>
                      <a:pt x="38" y="67"/>
                      <a:pt x="38" y="46"/>
                    </a:cubicBezTo>
                    <a:cubicBezTo>
                      <a:pt x="38" y="25"/>
                      <a:pt x="55" y="8"/>
                      <a:pt x="77" y="8"/>
                    </a:cubicBezTo>
                    <a:cubicBezTo>
                      <a:pt x="98" y="8"/>
                      <a:pt x="115" y="25"/>
                      <a:pt x="115" y="46"/>
                    </a:cubicBezTo>
                    <a:cubicBezTo>
                      <a:pt x="115" y="67"/>
                      <a:pt x="98" y="84"/>
                      <a:pt x="77" y="84"/>
                    </a:cubicBezTo>
                    <a:close/>
                    <a:moveTo>
                      <a:pt x="77" y="84"/>
                    </a:moveTo>
                    <a:cubicBezTo>
                      <a:pt x="77" y="84"/>
                      <a:pt x="77" y="84"/>
                      <a:pt x="77" y="8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682" tIns="60841" rIns="121682" bIns="60841" numCol="1" anchor="t" anchorCtr="0" compatLnSpc="1"/>
              <a:lstStyle/>
              <a:p>
                <a:pPr marL="0" marR="0" lvl="0" indent="0" defTabSz="1217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19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" name="Freeform 106@|5FFC:0|FBC:0|LFC:16777215|LBC:16777215"/>
              <p:cNvSpPr>
                <a:spLocks noEditPoints="1"/>
              </p:cNvSpPr>
              <p:nvPr/>
            </p:nvSpPr>
            <p:spPr bwMode="auto">
              <a:xfrm>
                <a:off x="4165600" y="3624263"/>
                <a:ext cx="84138" cy="8572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0" y="27"/>
                  </a:cxn>
                  <a:cxn ang="0">
                    <a:pos x="2" y="29"/>
                  </a:cxn>
                  <a:cxn ang="0">
                    <a:pos x="4" y="27"/>
                  </a:cxn>
                  <a:cxn ang="0">
                    <a:pos x="27" y="4"/>
                  </a:cxn>
                  <a:cxn ang="0">
                    <a:pos x="29" y="2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7" y="0"/>
                  </a:cxn>
                </a:cxnLst>
                <a:rect l="0" t="0" r="r" b="b"/>
                <a:pathLst>
                  <a:path w="29" h="29">
                    <a:moveTo>
                      <a:pt x="27" y="0"/>
                    </a:moveTo>
                    <a:cubicBezTo>
                      <a:pt x="12" y="0"/>
                      <a:pt x="0" y="12"/>
                      <a:pt x="0" y="27"/>
                    </a:cubicBezTo>
                    <a:cubicBezTo>
                      <a:pt x="0" y="28"/>
                      <a:pt x="1" y="29"/>
                      <a:pt x="2" y="29"/>
                    </a:cubicBezTo>
                    <a:cubicBezTo>
                      <a:pt x="3" y="29"/>
                      <a:pt x="4" y="28"/>
                      <a:pt x="4" y="27"/>
                    </a:cubicBezTo>
                    <a:cubicBezTo>
                      <a:pt x="4" y="14"/>
                      <a:pt x="14" y="4"/>
                      <a:pt x="27" y="4"/>
                    </a:cubicBezTo>
                    <a:cubicBezTo>
                      <a:pt x="28" y="4"/>
                      <a:pt x="29" y="3"/>
                      <a:pt x="29" y="2"/>
                    </a:cubicBezTo>
                    <a:cubicBezTo>
                      <a:pt x="29" y="1"/>
                      <a:pt x="28" y="0"/>
                      <a:pt x="27" y="0"/>
                    </a:cubicBezTo>
                    <a:close/>
                    <a:moveTo>
                      <a:pt x="27" y="0"/>
                    </a:moveTo>
                    <a:cubicBezTo>
                      <a:pt x="27" y="0"/>
                      <a:pt x="27" y="0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682" tIns="60841" rIns="121682" bIns="60841" numCol="1" anchor="t" anchorCtr="0" compatLnSpc="1"/>
              <a:lstStyle/>
              <a:p>
                <a:pPr marL="0" marR="0" lvl="0" indent="0" defTabSz="1217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19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5313045" y="1953895"/>
            <a:ext cx="1579880" cy="1941830"/>
            <a:chOff x="8367" y="2824"/>
            <a:chExt cx="2488" cy="3058"/>
          </a:xfrm>
        </p:grpSpPr>
        <p:sp>
          <p:nvSpPr>
            <p:cNvPr id="6" name="Freeform 15"/>
            <p:cNvSpPr/>
            <p:nvPr/>
          </p:nvSpPr>
          <p:spPr>
            <a:xfrm flipV="1">
              <a:off x="8367" y="2824"/>
              <a:ext cx="2488" cy="3058"/>
            </a:xfrm>
            <a:prstGeom prst="rect">
              <a:avLst/>
            </a:prstGeom>
            <a:noFill/>
            <a:ln w="12700" cap="flat" cmpd="sng" algn="ctr">
              <a:solidFill>
                <a:srgbClr val="509ECE"/>
              </a:solidFill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363C"/>
                  </a:solidFill>
                </a14:hiddenFill>
              </a:ext>
            </a:extLst>
          </p:spPr>
          <p:txBody>
            <a:bodyPr rtlCol="0" anchor="ctr"/>
            <a:lstStyle/>
            <a:p>
              <a:pPr marL="0" marR="0" lvl="0" indent="0" algn="ctr" defTabSz="12172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18" name="Group 31"/>
            <p:cNvGrpSpPr/>
            <p:nvPr/>
          </p:nvGrpSpPr>
          <p:grpSpPr>
            <a:xfrm>
              <a:off x="9088" y="3665"/>
              <a:ext cx="1048" cy="881"/>
              <a:chOff x="4856163" y="2736851"/>
              <a:chExt cx="358775" cy="301625"/>
            </a:xfrm>
            <a:solidFill>
              <a:sysClr val="window" lastClr="FFFFFF"/>
            </a:solidFill>
          </p:grpSpPr>
          <p:sp>
            <p:nvSpPr>
              <p:cNvPr id="19" name="Freeform 128@|5FFC:0|FBC:0|LFC:16777215|LBC:16777215"/>
              <p:cNvSpPr>
                <a:spLocks noEditPoints="1"/>
              </p:cNvSpPr>
              <p:nvPr/>
            </p:nvSpPr>
            <p:spPr bwMode="auto">
              <a:xfrm>
                <a:off x="4946650" y="2814638"/>
                <a:ext cx="177800" cy="179388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0" y="30"/>
                  </a:cxn>
                  <a:cxn ang="0">
                    <a:pos x="31" y="61"/>
                  </a:cxn>
                  <a:cxn ang="0">
                    <a:pos x="61" y="30"/>
                  </a:cxn>
                  <a:cxn ang="0">
                    <a:pos x="31" y="0"/>
                  </a:cxn>
                  <a:cxn ang="0">
                    <a:pos x="48" y="45"/>
                  </a:cxn>
                  <a:cxn ang="0">
                    <a:pos x="16" y="48"/>
                  </a:cxn>
                  <a:cxn ang="0">
                    <a:pos x="13" y="15"/>
                  </a:cxn>
                  <a:cxn ang="0">
                    <a:pos x="46" y="13"/>
                  </a:cxn>
                  <a:cxn ang="0">
                    <a:pos x="48" y="45"/>
                  </a:cxn>
                  <a:cxn ang="0">
                    <a:pos x="48" y="45"/>
                  </a:cxn>
                  <a:cxn ang="0">
                    <a:pos x="48" y="45"/>
                  </a:cxn>
                </a:cxnLst>
                <a:rect l="0" t="0" r="r" b="b"/>
                <a:pathLst>
                  <a:path w="61" h="61">
                    <a:moveTo>
                      <a:pt x="31" y="0"/>
                    </a:moveTo>
                    <a:cubicBezTo>
                      <a:pt x="14" y="0"/>
                      <a:pt x="0" y="13"/>
                      <a:pt x="0" y="30"/>
                    </a:cubicBezTo>
                    <a:cubicBezTo>
                      <a:pt x="0" y="47"/>
                      <a:pt x="14" y="61"/>
                      <a:pt x="31" y="61"/>
                    </a:cubicBezTo>
                    <a:cubicBezTo>
                      <a:pt x="48" y="61"/>
                      <a:pt x="61" y="47"/>
                      <a:pt x="61" y="30"/>
                    </a:cubicBezTo>
                    <a:cubicBezTo>
                      <a:pt x="61" y="13"/>
                      <a:pt x="48" y="0"/>
                      <a:pt x="31" y="0"/>
                    </a:cubicBezTo>
                    <a:close/>
                    <a:moveTo>
                      <a:pt x="48" y="45"/>
                    </a:moveTo>
                    <a:cubicBezTo>
                      <a:pt x="40" y="55"/>
                      <a:pt x="25" y="56"/>
                      <a:pt x="16" y="48"/>
                    </a:cubicBezTo>
                    <a:cubicBezTo>
                      <a:pt x="6" y="39"/>
                      <a:pt x="5" y="25"/>
                      <a:pt x="13" y="15"/>
                    </a:cubicBezTo>
                    <a:cubicBezTo>
                      <a:pt x="22" y="6"/>
                      <a:pt x="36" y="5"/>
                      <a:pt x="46" y="13"/>
                    </a:cubicBezTo>
                    <a:cubicBezTo>
                      <a:pt x="55" y="21"/>
                      <a:pt x="57" y="36"/>
                      <a:pt x="48" y="45"/>
                    </a:cubicBezTo>
                    <a:close/>
                    <a:moveTo>
                      <a:pt x="48" y="45"/>
                    </a:moveTo>
                    <a:cubicBezTo>
                      <a:pt x="48" y="45"/>
                      <a:pt x="48" y="45"/>
                      <a:pt x="48" y="45"/>
                    </a:cubicBezTo>
                  </a:path>
                </a:pathLst>
              </a:custGeom>
              <a:solidFill>
                <a:srgbClr val="509ECE"/>
              </a:solidFill>
              <a:ln w="9525">
                <a:noFill/>
                <a:round/>
              </a:ln>
            </p:spPr>
            <p:txBody>
              <a:bodyPr vert="horz" wrap="square" lIns="121682" tIns="60841" rIns="121682" bIns="60841" numCol="1" anchor="t" anchorCtr="0" compatLnSpc="1"/>
              <a:lstStyle/>
              <a:p>
                <a:pPr marL="0" marR="0" lvl="0" indent="0" defTabSz="1217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19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129@|5FFC:0|FBC:0|LFC:16777215|LBC:16777215"/>
              <p:cNvSpPr>
                <a:spLocks noEditPoints="1"/>
              </p:cNvSpPr>
              <p:nvPr/>
            </p:nvSpPr>
            <p:spPr bwMode="auto">
              <a:xfrm>
                <a:off x="4989513" y="2859088"/>
                <a:ext cx="53975" cy="508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5"/>
                  </a:cxn>
                  <a:cxn ang="0">
                    <a:pos x="2" y="17"/>
                  </a:cxn>
                  <a:cxn ang="0">
                    <a:pos x="4" y="15"/>
                  </a:cxn>
                  <a:cxn ang="0">
                    <a:pos x="16" y="4"/>
                  </a:cxn>
                  <a:cxn ang="0">
                    <a:pos x="18" y="2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18" h="17">
                    <a:moveTo>
                      <a:pt x="16" y="0"/>
                    </a:moveTo>
                    <a:cubicBezTo>
                      <a:pt x="7" y="0"/>
                      <a:pt x="0" y="7"/>
                      <a:pt x="0" y="15"/>
                    </a:cubicBezTo>
                    <a:cubicBezTo>
                      <a:pt x="0" y="16"/>
                      <a:pt x="1" y="17"/>
                      <a:pt x="2" y="17"/>
                    </a:cubicBezTo>
                    <a:cubicBezTo>
                      <a:pt x="3" y="17"/>
                      <a:pt x="4" y="16"/>
                      <a:pt x="4" y="15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17" y="4"/>
                      <a:pt x="18" y="3"/>
                      <a:pt x="18" y="2"/>
                    </a:cubicBezTo>
                    <a:cubicBezTo>
                      <a:pt x="18" y="1"/>
                      <a:pt x="17" y="0"/>
                      <a:pt x="16" y="0"/>
                    </a:cubicBezTo>
                    <a:close/>
                    <a:moveTo>
                      <a:pt x="16" y="0"/>
                    </a:move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509ECE"/>
              </a:solidFill>
              <a:ln w="9525">
                <a:noFill/>
                <a:round/>
              </a:ln>
            </p:spPr>
            <p:txBody>
              <a:bodyPr vert="horz" wrap="square" lIns="121682" tIns="60841" rIns="121682" bIns="60841" numCol="1" anchor="t" anchorCtr="0" compatLnSpc="1"/>
              <a:lstStyle/>
              <a:p>
                <a:pPr marL="0" marR="0" lvl="0" indent="0" defTabSz="1217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19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130@|5FFC:0|FBC:0|LFC:16777215|LBC:16777215"/>
              <p:cNvSpPr>
                <a:spLocks noEditPoints="1"/>
              </p:cNvSpPr>
              <p:nvPr/>
            </p:nvSpPr>
            <p:spPr bwMode="auto">
              <a:xfrm>
                <a:off x="4856163" y="2736851"/>
                <a:ext cx="358775" cy="301625"/>
              </a:xfrm>
              <a:custGeom>
                <a:avLst/>
                <a:gdLst/>
                <a:ahLst/>
                <a:cxnLst>
                  <a:cxn ang="0">
                    <a:pos x="114" y="23"/>
                  </a:cxn>
                  <a:cxn ang="0">
                    <a:pos x="97" y="20"/>
                  </a:cxn>
                  <a:cxn ang="0">
                    <a:pos x="92" y="7"/>
                  </a:cxn>
                  <a:cxn ang="0">
                    <a:pos x="81" y="0"/>
                  </a:cxn>
                  <a:cxn ang="0">
                    <a:pos x="43" y="0"/>
                  </a:cxn>
                  <a:cxn ang="0">
                    <a:pos x="32" y="7"/>
                  </a:cxn>
                  <a:cxn ang="0">
                    <a:pos x="27" y="20"/>
                  </a:cxn>
                  <a:cxn ang="0">
                    <a:pos x="10" y="23"/>
                  </a:cxn>
                  <a:cxn ang="0">
                    <a:pos x="0" y="34"/>
                  </a:cxn>
                  <a:cxn ang="0">
                    <a:pos x="0" y="92"/>
                  </a:cxn>
                  <a:cxn ang="0">
                    <a:pos x="12" y="103"/>
                  </a:cxn>
                  <a:cxn ang="0">
                    <a:pos x="112" y="103"/>
                  </a:cxn>
                  <a:cxn ang="0">
                    <a:pos x="123" y="92"/>
                  </a:cxn>
                  <a:cxn ang="0">
                    <a:pos x="123" y="34"/>
                  </a:cxn>
                  <a:cxn ang="0">
                    <a:pos x="114" y="23"/>
                  </a:cxn>
                  <a:cxn ang="0">
                    <a:pos x="115" y="92"/>
                  </a:cxn>
                  <a:cxn ang="0">
                    <a:pos x="112" y="96"/>
                  </a:cxn>
                  <a:cxn ang="0">
                    <a:pos x="12" y="96"/>
                  </a:cxn>
                  <a:cxn ang="0">
                    <a:pos x="8" y="92"/>
                  </a:cxn>
                  <a:cxn ang="0">
                    <a:pos x="8" y="34"/>
                  </a:cxn>
                  <a:cxn ang="0">
                    <a:pos x="11" y="30"/>
                  </a:cxn>
                  <a:cxn ang="0">
                    <a:pos x="32" y="27"/>
                  </a:cxn>
                  <a:cxn ang="0">
                    <a:pos x="39" y="10"/>
                  </a:cxn>
                  <a:cxn ang="0">
                    <a:pos x="43" y="7"/>
                  </a:cxn>
                  <a:cxn ang="0">
                    <a:pos x="81" y="7"/>
                  </a:cxn>
                  <a:cxn ang="0">
                    <a:pos x="85" y="10"/>
                  </a:cxn>
                  <a:cxn ang="0">
                    <a:pos x="91" y="27"/>
                  </a:cxn>
                  <a:cxn ang="0">
                    <a:pos x="112" y="30"/>
                  </a:cxn>
                  <a:cxn ang="0">
                    <a:pos x="115" y="34"/>
                  </a:cxn>
                  <a:cxn ang="0">
                    <a:pos x="115" y="92"/>
                  </a:cxn>
                  <a:cxn ang="0">
                    <a:pos x="115" y="92"/>
                  </a:cxn>
                  <a:cxn ang="0">
                    <a:pos x="115" y="92"/>
                  </a:cxn>
                </a:cxnLst>
                <a:rect l="0" t="0" r="r" b="b"/>
                <a:pathLst>
                  <a:path w="123" h="103">
                    <a:moveTo>
                      <a:pt x="114" y="23"/>
                    </a:moveTo>
                    <a:cubicBezTo>
                      <a:pt x="97" y="20"/>
                      <a:pt x="97" y="20"/>
                      <a:pt x="97" y="20"/>
                    </a:cubicBezTo>
                    <a:cubicBezTo>
                      <a:pt x="92" y="7"/>
                      <a:pt x="92" y="7"/>
                      <a:pt x="92" y="7"/>
                    </a:cubicBezTo>
                    <a:cubicBezTo>
                      <a:pt x="90" y="3"/>
                      <a:pt x="86" y="0"/>
                      <a:pt x="81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8" y="0"/>
                      <a:pt x="34" y="3"/>
                      <a:pt x="32" y="7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4" y="24"/>
                      <a:pt x="0" y="29"/>
                      <a:pt x="0" y="34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8"/>
                      <a:pt x="6" y="103"/>
                      <a:pt x="12" y="103"/>
                    </a:cubicBezTo>
                    <a:cubicBezTo>
                      <a:pt x="112" y="103"/>
                      <a:pt x="112" y="103"/>
                      <a:pt x="112" y="103"/>
                    </a:cubicBezTo>
                    <a:cubicBezTo>
                      <a:pt x="118" y="103"/>
                      <a:pt x="123" y="98"/>
                      <a:pt x="123" y="92"/>
                    </a:cubicBezTo>
                    <a:cubicBezTo>
                      <a:pt x="123" y="34"/>
                      <a:pt x="123" y="34"/>
                      <a:pt x="123" y="34"/>
                    </a:cubicBezTo>
                    <a:cubicBezTo>
                      <a:pt x="123" y="29"/>
                      <a:pt x="119" y="24"/>
                      <a:pt x="114" y="23"/>
                    </a:cubicBezTo>
                    <a:close/>
                    <a:moveTo>
                      <a:pt x="115" y="92"/>
                    </a:moveTo>
                    <a:cubicBezTo>
                      <a:pt x="115" y="94"/>
                      <a:pt x="114" y="96"/>
                      <a:pt x="112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2"/>
                      <a:pt x="9" y="31"/>
                      <a:pt x="11" y="30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40" y="8"/>
                      <a:pt x="41" y="7"/>
                      <a:pt x="43" y="7"/>
                    </a:cubicBezTo>
                    <a:cubicBezTo>
                      <a:pt x="81" y="7"/>
                      <a:pt x="81" y="7"/>
                      <a:pt x="81" y="7"/>
                    </a:cubicBezTo>
                    <a:cubicBezTo>
                      <a:pt x="83" y="7"/>
                      <a:pt x="84" y="8"/>
                      <a:pt x="85" y="10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4" y="31"/>
                      <a:pt x="115" y="32"/>
                      <a:pt x="115" y="34"/>
                    </a:cubicBezTo>
                    <a:lnTo>
                      <a:pt x="115" y="92"/>
                    </a:lnTo>
                    <a:close/>
                    <a:moveTo>
                      <a:pt x="115" y="92"/>
                    </a:moveTo>
                    <a:cubicBezTo>
                      <a:pt x="115" y="92"/>
                      <a:pt x="115" y="92"/>
                      <a:pt x="115" y="92"/>
                    </a:cubicBezTo>
                  </a:path>
                </a:pathLst>
              </a:custGeom>
              <a:solidFill>
                <a:srgbClr val="509ECE"/>
              </a:solidFill>
              <a:ln w="9525">
                <a:noFill/>
                <a:round/>
              </a:ln>
            </p:spPr>
            <p:txBody>
              <a:bodyPr vert="horz" wrap="square" lIns="121682" tIns="60841" rIns="121682" bIns="60841" numCol="1" anchor="t" anchorCtr="0" compatLnSpc="1"/>
              <a:lstStyle/>
              <a:p>
                <a:pPr marL="0" marR="0" lvl="0" indent="0" defTabSz="1217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19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1561465" y="1953895"/>
            <a:ext cx="1579880" cy="1941830"/>
            <a:chOff x="2459" y="2824"/>
            <a:chExt cx="2488" cy="3058"/>
          </a:xfrm>
        </p:grpSpPr>
        <p:sp>
          <p:nvSpPr>
            <p:cNvPr id="17" name="Freeform 3"/>
            <p:cNvSpPr/>
            <p:nvPr/>
          </p:nvSpPr>
          <p:spPr>
            <a:xfrm flipV="1">
              <a:off x="2459" y="2824"/>
              <a:ext cx="2488" cy="3058"/>
            </a:xfrm>
            <a:prstGeom prst="rect">
              <a:avLst/>
            </a:prstGeom>
            <a:noFill/>
            <a:ln w="12700" cap="flat" cmpd="sng" algn="ctr">
              <a:solidFill>
                <a:srgbClr val="509ECE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72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31"/>
            <p:cNvSpPr>
              <a:spLocks noEditPoints="1"/>
            </p:cNvSpPr>
            <p:nvPr/>
          </p:nvSpPr>
          <p:spPr bwMode="auto">
            <a:xfrm>
              <a:off x="3260" y="3689"/>
              <a:ext cx="887" cy="832"/>
            </a:xfrm>
            <a:custGeom>
              <a:avLst/>
              <a:gdLst/>
              <a:ahLst/>
              <a:cxnLst>
                <a:cxn ang="0">
                  <a:pos x="111" y="0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0" y="88"/>
                </a:cxn>
                <a:cxn ang="0">
                  <a:pos x="12" y="100"/>
                </a:cxn>
                <a:cxn ang="0">
                  <a:pos x="50" y="100"/>
                </a:cxn>
                <a:cxn ang="0">
                  <a:pos x="50" y="104"/>
                </a:cxn>
                <a:cxn ang="0">
                  <a:pos x="26" y="108"/>
                </a:cxn>
                <a:cxn ang="0">
                  <a:pos x="23" y="111"/>
                </a:cxn>
                <a:cxn ang="0">
                  <a:pos x="27" y="115"/>
                </a:cxn>
                <a:cxn ang="0">
                  <a:pos x="96" y="115"/>
                </a:cxn>
                <a:cxn ang="0">
                  <a:pos x="100" y="111"/>
                </a:cxn>
                <a:cxn ang="0">
                  <a:pos x="97" y="108"/>
                </a:cxn>
                <a:cxn ang="0">
                  <a:pos x="73" y="104"/>
                </a:cxn>
                <a:cxn ang="0">
                  <a:pos x="73" y="100"/>
                </a:cxn>
                <a:cxn ang="0">
                  <a:pos x="111" y="100"/>
                </a:cxn>
                <a:cxn ang="0">
                  <a:pos x="123" y="88"/>
                </a:cxn>
                <a:cxn ang="0">
                  <a:pos x="123" y="12"/>
                </a:cxn>
                <a:cxn ang="0">
                  <a:pos x="111" y="0"/>
                </a:cxn>
                <a:cxn ang="0">
                  <a:pos x="115" y="88"/>
                </a:cxn>
                <a:cxn ang="0">
                  <a:pos x="111" y="92"/>
                </a:cxn>
                <a:cxn ang="0">
                  <a:pos x="12" y="92"/>
                </a:cxn>
                <a:cxn ang="0">
                  <a:pos x="8" y="88"/>
                </a:cxn>
                <a:cxn ang="0">
                  <a:pos x="8" y="12"/>
                </a:cxn>
                <a:cxn ang="0">
                  <a:pos x="12" y="8"/>
                </a:cxn>
                <a:cxn ang="0">
                  <a:pos x="111" y="8"/>
                </a:cxn>
                <a:cxn ang="0">
                  <a:pos x="115" y="12"/>
                </a:cxn>
                <a:cxn ang="0">
                  <a:pos x="115" y="88"/>
                </a:cxn>
                <a:cxn ang="0">
                  <a:pos x="104" y="15"/>
                </a:cxn>
                <a:cxn ang="0">
                  <a:pos x="19" y="15"/>
                </a:cxn>
                <a:cxn ang="0">
                  <a:pos x="16" y="19"/>
                </a:cxn>
                <a:cxn ang="0">
                  <a:pos x="16" y="73"/>
                </a:cxn>
                <a:cxn ang="0">
                  <a:pos x="19" y="77"/>
                </a:cxn>
                <a:cxn ang="0">
                  <a:pos x="104" y="77"/>
                </a:cxn>
                <a:cxn ang="0">
                  <a:pos x="108" y="73"/>
                </a:cxn>
                <a:cxn ang="0">
                  <a:pos x="108" y="19"/>
                </a:cxn>
                <a:cxn ang="0">
                  <a:pos x="104" y="15"/>
                </a:cxn>
                <a:cxn ang="0">
                  <a:pos x="104" y="73"/>
                </a:cxn>
                <a:cxn ang="0">
                  <a:pos x="19" y="73"/>
                </a:cxn>
                <a:cxn ang="0">
                  <a:pos x="19" y="19"/>
                </a:cxn>
                <a:cxn ang="0">
                  <a:pos x="104" y="19"/>
                </a:cxn>
                <a:cxn ang="0">
                  <a:pos x="104" y="73"/>
                </a:cxn>
                <a:cxn ang="0">
                  <a:pos x="104" y="73"/>
                </a:cxn>
                <a:cxn ang="0">
                  <a:pos x="104" y="73"/>
                </a:cxn>
              </a:cxnLst>
              <a:rect l="0" t="0" r="r" b="b"/>
              <a:pathLst>
                <a:path w="123" h="115">
                  <a:moveTo>
                    <a:pt x="11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5"/>
                    <a:pt x="5" y="100"/>
                    <a:pt x="12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4"/>
                    <a:pt x="50" y="104"/>
                    <a:pt x="50" y="104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24" y="108"/>
                    <a:pt x="23" y="109"/>
                    <a:pt x="23" y="111"/>
                  </a:cubicBezTo>
                  <a:cubicBezTo>
                    <a:pt x="23" y="113"/>
                    <a:pt x="25" y="115"/>
                    <a:pt x="27" y="115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8" y="115"/>
                    <a:pt x="100" y="113"/>
                    <a:pt x="100" y="111"/>
                  </a:cubicBezTo>
                  <a:cubicBezTo>
                    <a:pt x="100" y="109"/>
                    <a:pt x="99" y="108"/>
                    <a:pt x="97" y="108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0"/>
                    <a:pt x="73" y="100"/>
                    <a:pt x="73" y="100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18" y="100"/>
                    <a:pt x="123" y="95"/>
                    <a:pt x="123" y="88"/>
                  </a:cubicBezTo>
                  <a:cubicBezTo>
                    <a:pt x="123" y="12"/>
                    <a:pt x="123" y="12"/>
                    <a:pt x="123" y="12"/>
                  </a:cubicBezTo>
                  <a:cubicBezTo>
                    <a:pt x="123" y="5"/>
                    <a:pt x="118" y="0"/>
                    <a:pt x="111" y="0"/>
                  </a:cubicBezTo>
                  <a:close/>
                  <a:moveTo>
                    <a:pt x="115" y="88"/>
                  </a:moveTo>
                  <a:cubicBezTo>
                    <a:pt x="115" y="90"/>
                    <a:pt x="114" y="92"/>
                    <a:pt x="111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0" y="92"/>
                    <a:pt x="8" y="90"/>
                    <a:pt x="8" y="88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10" y="8"/>
                    <a:pt x="12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4" y="8"/>
                    <a:pt x="115" y="9"/>
                    <a:pt x="115" y="12"/>
                  </a:cubicBezTo>
                  <a:lnTo>
                    <a:pt x="115" y="88"/>
                  </a:lnTo>
                  <a:close/>
                  <a:moveTo>
                    <a:pt x="104" y="15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6" y="17"/>
                    <a:pt x="16" y="19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5"/>
                    <a:pt x="17" y="77"/>
                    <a:pt x="19" y="77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106" y="77"/>
                    <a:pt x="108" y="75"/>
                    <a:pt x="108" y="73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7"/>
                    <a:pt x="106" y="15"/>
                    <a:pt x="104" y="15"/>
                  </a:cubicBezTo>
                  <a:close/>
                  <a:moveTo>
                    <a:pt x="104" y="73"/>
                  </a:moveTo>
                  <a:cubicBezTo>
                    <a:pt x="19" y="73"/>
                    <a:pt x="19" y="73"/>
                    <a:pt x="19" y="73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04" y="19"/>
                    <a:pt x="104" y="19"/>
                    <a:pt x="104" y="19"/>
                  </a:cubicBezTo>
                  <a:lnTo>
                    <a:pt x="104" y="73"/>
                  </a:lnTo>
                  <a:close/>
                  <a:moveTo>
                    <a:pt x="104" y="73"/>
                  </a:moveTo>
                  <a:cubicBezTo>
                    <a:pt x="104" y="73"/>
                    <a:pt x="104" y="73"/>
                    <a:pt x="104" y="73"/>
                  </a:cubicBezTo>
                </a:path>
              </a:pathLst>
            </a:custGeom>
            <a:solidFill>
              <a:srgbClr val="509ECE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defTabSz="12172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9065260" y="1953895"/>
            <a:ext cx="1579880" cy="1941830"/>
            <a:chOff x="14276" y="2824"/>
            <a:chExt cx="2488" cy="3058"/>
          </a:xfrm>
        </p:grpSpPr>
        <p:sp>
          <p:nvSpPr>
            <p:cNvPr id="23" name="Freeform 21"/>
            <p:cNvSpPr/>
            <p:nvPr/>
          </p:nvSpPr>
          <p:spPr>
            <a:xfrm flipV="1">
              <a:off x="14276" y="2824"/>
              <a:ext cx="2488" cy="3058"/>
            </a:xfrm>
            <a:prstGeom prst="rect">
              <a:avLst/>
            </a:prstGeom>
            <a:noFill/>
            <a:ln w="12700" cap="flat" cmpd="sng" algn="ctr">
              <a:solidFill>
                <a:srgbClr val="509ECE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72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153"/>
            <p:cNvSpPr>
              <a:spLocks noEditPoints="1"/>
            </p:cNvSpPr>
            <p:nvPr/>
          </p:nvSpPr>
          <p:spPr bwMode="auto">
            <a:xfrm>
              <a:off x="15041" y="3619"/>
              <a:ext cx="958" cy="971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118" y="59"/>
                </a:cxn>
                <a:cxn ang="0">
                  <a:pos x="111" y="57"/>
                </a:cxn>
                <a:cxn ang="0">
                  <a:pos x="83" y="33"/>
                </a:cxn>
                <a:cxn ang="0">
                  <a:pos x="111" y="57"/>
                </a:cxn>
                <a:cxn ang="0">
                  <a:pos x="41" y="91"/>
                </a:cxn>
                <a:cxn ang="0">
                  <a:pos x="57" y="111"/>
                </a:cxn>
                <a:cxn ang="0">
                  <a:pos x="61" y="8"/>
                </a:cxn>
                <a:cxn ang="0">
                  <a:pos x="61" y="34"/>
                </a:cxn>
                <a:cxn ang="0">
                  <a:pos x="61" y="8"/>
                </a:cxn>
                <a:cxn ang="0">
                  <a:pos x="95" y="22"/>
                </a:cxn>
                <a:cxn ang="0">
                  <a:pos x="67" y="8"/>
                </a:cxn>
                <a:cxn ang="0">
                  <a:pos x="57" y="34"/>
                </a:cxn>
                <a:cxn ang="0">
                  <a:pos x="57" y="8"/>
                </a:cxn>
                <a:cxn ang="0">
                  <a:pos x="36" y="30"/>
                </a:cxn>
                <a:cxn ang="0">
                  <a:pos x="50" y="8"/>
                </a:cxn>
                <a:cxn ang="0">
                  <a:pos x="38" y="35"/>
                </a:cxn>
                <a:cxn ang="0">
                  <a:pos x="57" y="57"/>
                </a:cxn>
                <a:cxn ang="0">
                  <a:pos x="38" y="35"/>
                </a:cxn>
                <a:cxn ang="0">
                  <a:pos x="57" y="84"/>
                </a:cxn>
                <a:cxn ang="0">
                  <a:pos x="34" y="61"/>
                </a:cxn>
                <a:cxn ang="0">
                  <a:pos x="50" y="110"/>
                </a:cxn>
                <a:cxn ang="0">
                  <a:pos x="38" y="92"/>
                </a:cxn>
                <a:cxn ang="0">
                  <a:pos x="61" y="111"/>
                </a:cxn>
                <a:cxn ang="0">
                  <a:pos x="77" y="91"/>
                </a:cxn>
                <a:cxn ang="0">
                  <a:pos x="61" y="111"/>
                </a:cxn>
                <a:cxn ang="0">
                  <a:pos x="93" y="99"/>
                </a:cxn>
                <a:cxn ang="0">
                  <a:pos x="80" y="92"/>
                </a:cxn>
                <a:cxn ang="0">
                  <a:pos x="61" y="84"/>
                </a:cxn>
                <a:cxn ang="0">
                  <a:pos x="84" y="61"/>
                </a:cxn>
                <a:cxn ang="0">
                  <a:pos x="61" y="57"/>
                </a:cxn>
                <a:cxn ang="0">
                  <a:pos x="80" y="35"/>
                </a:cxn>
                <a:cxn ang="0">
                  <a:pos x="61" y="57"/>
                </a:cxn>
                <a:cxn ang="0">
                  <a:pos x="35" y="33"/>
                </a:cxn>
                <a:cxn ang="0">
                  <a:pos x="7" y="57"/>
                </a:cxn>
                <a:cxn ang="0">
                  <a:pos x="7" y="61"/>
                </a:cxn>
                <a:cxn ang="0">
                  <a:pos x="36" y="89"/>
                </a:cxn>
                <a:cxn ang="0">
                  <a:pos x="7" y="61"/>
                </a:cxn>
                <a:cxn ang="0">
                  <a:pos x="82" y="89"/>
                </a:cxn>
                <a:cxn ang="0">
                  <a:pos x="111" y="61"/>
                </a:cxn>
                <a:cxn ang="0">
                  <a:pos x="95" y="96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59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2" y="119"/>
                    <a:pt x="118" y="92"/>
                    <a:pt x="118" y="59"/>
                  </a:cubicBezTo>
                  <a:cubicBezTo>
                    <a:pt x="118" y="27"/>
                    <a:pt x="92" y="0"/>
                    <a:pt x="59" y="0"/>
                  </a:cubicBezTo>
                  <a:close/>
                  <a:moveTo>
                    <a:pt x="111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7" y="49"/>
                    <a:pt x="86" y="41"/>
                    <a:pt x="83" y="33"/>
                  </a:cubicBezTo>
                  <a:cubicBezTo>
                    <a:pt x="88" y="31"/>
                    <a:pt x="93" y="28"/>
                    <a:pt x="98" y="25"/>
                  </a:cubicBezTo>
                  <a:cubicBezTo>
                    <a:pt x="105" y="34"/>
                    <a:pt x="110" y="45"/>
                    <a:pt x="111" y="57"/>
                  </a:cubicBezTo>
                  <a:close/>
                  <a:moveTo>
                    <a:pt x="57" y="111"/>
                  </a:moveTo>
                  <a:cubicBezTo>
                    <a:pt x="50" y="106"/>
                    <a:pt x="45" y="99"/>
                    <a:pt x="41" y="91"/>
                  </a:cubicBezTo>
                  <a:cubicBezTo>
                    <a:pt x="46" y="89"/>
                    <a:pt x="52" y="88"/>
                    <a:pt x="57" y="88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1"/>
                    <a:pt x="57" y="111"/>
                    <a:pt x="57" y="111"/>
                  </a:cubicBezTo>
                  <a:close/>
                  <a:moveTo>
                    <a:pt x="61" y="8"/>
                  </a:moveTo>
                  <a:cubicBezTo>
                    <a:pt x="68" y="14"/>
                    <a:pt x="74" y="22"/>
                    <a:pt x="78" y="31"/>
                  </a:cubicBezTo>
                  <a:cubicBezTo>
                    <a:pt x="73" y="33"/>
                    <a:pt x="67" y="34"/>
                    <a:pt x="61" y="3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67" y="8"/>
                  </a:moveTo>
                  <a:cubicBezTo>
                    <a:pt x="78" y="10"/>
                    <a:pt x="88" y="15"/>
                    <a:pt x="95" y="22"/>
                  </a:cubicBezTo>
                  <a:cubicBezTo>
                    <a:pt x="91" y="25"/>
                    <a:pt x="87" y="28"/>
                    <a:pt x="82" y="30"/>
                  </a:cubicBezTo>
                  <a:cubicBezTo>
                    <a:pt x="78" y="22"/>
                    <a:pt x="73" y="14"/>
                    <a:pt x="67" y="8"/>
                  </a:cubicBezTo>
                  <a:close/>
                  <a:moveTo>
                    <a:pt x="57" y="8"/>
                  </a:moveTo>
                  <a:cubicBezTo>
                    <a:pt x="57" y="34"/>
                    <a:pt x="57" y="34"/>
                    <a:pt x="57" y="34"/>
                  </a:cubicBezTo>
                  <a:cubicBezTo>
                    <a:pt x="51" y="34"/>
                    <a:pt x="45" y="33"/>
                    <a:pt x="40" y="31"/>
                  </a:cubicBezTo>
                  <a:cubicBezTo>
                    <a:pt x="44" y="22"/>
                    <a:pt x="50" y="14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36" y="30"/>
                  </a:moveTo>
                  <a:cubicBezTo>
                    <a:pt x="31" y="28"/>
                    <a:pt x="27" y="25"/>
                    <a:pt x="23" y="22"/>
                  </a:cubicBezTo>
                  <a:cubicBezTo>
                    <a:pt x="30" y="15"/>
                    <a:pt x="40" y="10"/>
                    <a:pt x="50" y="8"/>
                  </a:cubicBezTo>
                  <a:cubicBezTo>
                    <a:pt x="45" y="14"/>
                    <a:pt x="40" y="22"/>
                    <a:pt x="36" y="30"/>
                  </a:cubicBezTo>
                  <a:close/>
                  <a:moveTo>
                    <a:pt x="38" y="35"/>
                  </a:moveTo>
                  <a:cubicBezTo>
                    <a:pt x="44" y="37"/>
                    <a:pt x="50" y="38"/>
                    <a:pt x="57" y="3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49"/>
                    <a:pt x="36" y="42"/>
                    <a:pt x="38" y="35"/>
                  </a:cubicBezTo>
                  <a:close/>
                  <a:moveTo>
                    <a:pt x="57" y="61"/>
                  </a:moveTo>
                  <a:cubicBezTo>
                    <a:pt x="57" y="84"/>
                    <a:pt x="57" y="84"/>
                    <a:pt x="57" y="84"/>
                  </a:cubicBezTo>
                  <a:cubicBezTo>
                    <a:pt x="51" y="85"/>
                    <a:pt x="45" y="86"/>
                    <a:pt x="40" y="87"/>
                  </a:cubicBezTo>
                  <a:cubicBezTo>
                    <a:pt x="36" y="79"/>
                    <a:pt x="34" y="71"/>
                    <a:pt x="34" y="61"/>
                  </a:cubicBezTo>
                  <a:lnTo>
                    <a:pt x="57" y="61"/>
                  </a:lnTo>
                  <a:close/>
                  <a:moveTo>
                    <a:pt x="50" y="110"/>
                  </a:moveTo>
                  <a:cubicBezTo>
                    <a:pt x="41" y="109"/>
                    <a:pt x="32" y="105"/>
                    <a:pt x="25" y="99"/>
                  </a:cubicBezTo>
                  <a:cubicBezTo>
                    <a:pt x="29" y="96"/>
                    <a:pt x="33" y="94"/>
                    <a:pt x="38" y="92"/>
                  </a:cubicBezTo>
                  <a:cubicBezTo>
                    <a:pt x="41" y="99"/>
                    <a:pt x="45" y="105"/>
                    <a:pt x="50" y="110"/>
                  </a:cubicBezTo>
                  <a:close/>
                  <a:moveTo>
                    <a:pt x="61" y="111"/>
                  </a:moveTo>
                  <a:cubicBezTo>
                    <a:pt x="61" y="88"/>
                    <a:pt x="61" y="88"/>
                    <a:pt x="61" y="88"/>
                  </a:cubicBezTo>
                  <a:cubicBezTo>
                    <a:pt x="66" y="88"/>
                    <a:pt x="72" y="89"/>
                    <a:pt x="77" y="91"/>
                  </a:cubicBezTo>
                  <a:cubicBezTo>
                    <a:pt x="73" y="99"/>
                    <a:pt x="67" y="106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lose/>
                  <a:moveTo>
                    <a:pt x="80" y="92"/>
                  </a:moveTo>
                  <a:cubicBezTo>
                    <a:pt x="85" y="94"/>
                    <a:pt x="89" y="96"/>
                    <a:pt x="93" y="99"/>
                  </a:cubicBezTo>
                  <a:cubicBezTo>
                    <a:pt x="86" y="105"/>
                    <a:pt x="77" y="109"/>
                    <a:pt x="67" y="110"/>
                  </a:cubicBezTo>
                  <a:cubicBezTo>
                    <a:pt x="73" y="105"/>
                    <a:pt x="77" y="99"/>
                    <a:pt x="80" y="92"/>
                  </a:cubicBezTo>
                  <a:close/>
                  <a:moveTo>
                    <a:pt x="78" y="87"/>
                  </a:moveTo>
                  <a:cubicBezTo>
                    <a:pt x="73" y="86"/>
                    <a:pt x="67" y="85"/>
                    <a:pt x="61" y="8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84" y="71"/>
                    <a:pt x="82" y="79"/>
                    <a:pt x="78" y="87"/>
                  </a:cubicBezTo>
                  <a:close/>
                  <a:moveTo>
                    <a:pt x="61" y="57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7" y="38"/>
                    <a:pt x="74" y="37"/>
                    <a:pt x="80" y="35"/>
                  </a:cubicBezTo>
                  <a:cubicBezTo>
                    <a:pt x="82" y="42"/>
                    <a:pt x="84" y="49"/>
                    <a:pt x="84" y="57"/>
                  </a:cubicBezTo>
                  <a:lnTo>
                    <a:pt x="61" y="57"/>
                  </a:lnTo>
                  <a:close/>
                  <a:moveTo>
                    <a:pt x="20" y="25"/>
                  </a:moveTo>
                  <a:cubicBezTo>
                    <a:pt x="25" y="28"/>
                    <a:pt x="30" y="31"/>
                    <a:pt x="35" y="33"/>
                  </a:cubicBezTo>
                  <a:cubicBezTo>
                    <a:pt x="32" y="41"/>
                    <a:pt x="30" y="49"/>
                    <a:pt x="30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45"/>
                    <a:pt x="13" y="34"/>
                    <a:pt x="20" y="25"/>
                  </a:cubicBezTo>
                  <a:close/>
                  <a:moveTo>
                    <a:pt x="7" y="61"/>
                  </a:moveTo>
                  <a:cubicBezTo>
                    <a:pt x="30" y="61"/>
                    <a:pt x="30" y="61"/>
                    <a:pt x="30" y="61"/>
                  </a:cubicBezTo>
                  <a:cubicBezTo>
                    <a:pt x="31" y="71"/>
                    <a:pt x="33" y="80"/>
                    <a:pt x="36" y="89"/>
                  </a:cubicBezTo>
                  <a:cubicBezTo>
                    <a:pt x="31" y="91"/>
                    <a:pt x="27" y="93"/>
                    <a:pt x="22" y="96"/>
                  </a:cubicBezTo>
                  <a:cubicBezTo>
                    <a:pt x="13" y="87"/>
                    <a:pt x="8" y="75"/>
                    <a:pt x="7" y="61"/>
                  </a:cubicBezTo>
                  <a:close/>
                  <a:moveTo>
                    <a:pt x="95" y="96"/>
                  </a:moveTo>
                  <a:cubicBezTo>
                    <a:pt x="91" y="93"/>
                    <a:pt x="87" y="91"/>
                    <a:pt x="82" y="89"/>
                  </a:cubicBezTo>
                  <a:cubicBezTo>
                    <a:pt x="85" y="80"/>
                    <a:pt x="87" y="71"/>
                    <a:pt x="88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75"/>
                    <a:pt x="104" y="87"/>
                    <a:pt x="95" y="96"/>
                  </a:cubicBezTo>
                  <a:close/>
                  <a:moveTo>
                    <a:pt x="95" y="96"/>
                  </a:moveTo>
                  <a:cubicBezTo>
                    <a:pt x="95" y="96"/>
                    <a:pt x="95" y="96"/>
                    <a:pt x="95" y="96"/>
                  </a:cubicBezTo>
                </a:path>
              </a:pathLst>
            </a:custGeom>
            <a:solidFill>
              <a:srgbClr val="509ECE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defTabSz="12172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1561465" y="4389120"/>
            <a:ext cx="1579245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点击此处更换文本699pic.com点击此处更换文本699pic.com点击此处更换文本699pic.com</a:t>
            </a:r>
            <a:endParaRPr lang="zh-CN" altLang="en-US" sz="10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561465" y="4093845"/>
            <a:ext cx="1579880" cy="29527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509ECE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zh-CN" altLang="en-US" sz="1400" b="1" dirty="0">
              <a:solidFill>
                <a:srgbClr val="509EC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437255" y="4093845"/>
            <a:ext cx="1579245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点击此处更换文本699pic.com点击此处更换文本699pic.com点击此处更换文本699pic.com</a:t>
            </a:r>
            <a:endParaRPr lang="zh-CN" altLang="en-US" sz="10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437255" y="3798570"/>
            <a:ext cx="1579880" cy="29527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7DCAD1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zh-CN" altLang="en-US" sz="1400" b="1" dirty="0">
              <a:solidFill>
                <a:srgbClr val="7DCAD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188835" y="4093845"/>
            <a:ext cx="1579245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点击此处更换文本699pic.com点击此处更换文本699pic.com点击此处更换文本699pic.com</a:t>
            </a:r>
            <a:endParaRPr lang="zh-CN" altLang="en-US" sz="10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7188835" y="3798570"/>
            <a:ext cx="1579880" cy="29527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7DCAD1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zh-CN" altLang="en-US" sz="1400" b="1" dirty="0">
              <a:solidFill>
                <a:srgbClr val="7DCAD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313680" y="4389120"/>
            <a:ext cx="1579245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点击此处更换文本699pic.com点击此处更换文本699pic.com点击此处更换文本699pic.com</a:t>
            </a:r>
            <a:endParaRPr lang="zh-CN" altLang="en-US" sz="10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5313680" y="4093845"/>
            <a:ext cx="1579880" cy="29527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509ECE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zh-CN" altLang="en-US" sz="1400" b="1" dirty="0">
              <a:solidFill>
                <a:srgbClr val="509EC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9065260" y="4389120"/>
            <a:ext cx="1579245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点击此处更换文本699pic.com点击此处更换文本699pic.com点击此处更换文本699pic.com</a:t>
            </a:r>
            <a:endParaRPr lang="zh-CN" altLang="en-US" sz="10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9065260" y="4093845"/>
            <a:ext cx="1579880" cy="29527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509ECE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zh-CN" altLang="en-US" sz="1400" b="1" dirty="0">
              <a:solidFill>
                <a:srgbClr val="509EC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58140" y="288290"/>
            <a:ext cx="2863850" cy="368300"/>
            <a:chOff x="564" y="454"/>
            <a:chExt cx="4510" cy="580"/>
          </a:xfrm>
        </p:grpSpPr>
        <p:grpSp>
          <p:nvGrpSpPr>
            <p:cNvPr id="26" name="组合 25"/>
            <p:cNvGrpSpPr/>
            <p:nvPr/>
          </p:nvGrpSpPr>
          <p:grpSpPr>
            <a:xfrm>
              <a:off x="564" y="512"/>
              <a:ext cx="466" cy="466"/>
              <a:chOff x="3386" y="3538"/>
              <a:chExt cx="3309" cy="3309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3386" y="3538"/>
                <a:ext cx="3309" cy="3309"/>
              </a:xfrm>
              <a:prstGeom prst="ellipse">
                <a:avLst/>
              </a:prstGeom>
              <a:noFill/>
              <a:ln>
                <a:solidFill>
                  <a:srgbClr val="509E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943" y="4095"/>
                <a:ext cx="2196" cy="2196"/>
              </a:xfrm>
              <a:prstGeom prst="ellipse">
                <a:avLst/>
              </a:prstGeom>
              <a:solidFill>
                <a:srgbClr val="509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1168" y="454"/>
              <a:ext cx="390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b="1">
                  <a:solidFill>
                    <a:srgbClr val="509ECE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单击此处输入标题文本</a:t>
              </a:r>
              <a:endParaRPr lang="zh-CN" altLang="en-US" b="1">
                <a:solidFill>
                  <a:srgbClr val="509EC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25"/>
          <p:cNvSpPr/>
          <p:nvPr/>
        </p:nvSpPr>
        <p:spPr bwMode="auto">
          <a:xfrm>
            <a:off x="1630680" y="2129790"/>
            <a:ext cx="1696085" cy="968375"/>
          </a:xfrm>
          <a:custGeom>
            <a:avLst/>
            <a:gdLst>
              <a:gd name="T0" fmla="*/ 49 w 346"/>
              <a:gd name="T1" fmla="*/ 92 h 196"/>
              <a:gd name="T2" fmla="*/ 46 w 346"/>
              <a:gd name="T3" fmla="*/ 71 h 196"/>
              <a:gd name="T4" fmla="*/ 116 w 346"/>
              <a:gd name="T5" fmla="*/ 0 h 196"/>
              <a:gd name="T6" fmla="*/ 180 w 346"/>
              <a:gd name="T7" fmla="*/ 41 h 196"/>
              <a:gd name="T8" fmla="*/ 223 w 346"/>
              <a:gd name="T9" fmla="*/ 22 h 196"/>
              <a:gd name="T10" fmla="*/ 283 w 346"/>
              <a:gd name="T11" fmla="*/ 82 h 196"/>
              <a:gd name="T12" fmla="*/ 282 w 346"/>
              <a:gd name="T13" fmla="*/ 91 h 196"/>
              <a:gd name="T14" fmla="*/ 294 w 346"/>
              <a:gd name="T15" fmla="*/ 91 h 196"/>
              <a:gd name="T16" fmla="*/ 346 w 346"/>
              <a:gd name="T17" fmla="*/ 144 h 196"/>
              <a:gd name="T18" fmla="*/ 294 w 346"/>
              <a:gd name="T19" fmla="*/ 196 h 196"/>
              <a:gd name="T20" fmla="*/ 52 w 346"/>
              <a:gd name="T21" fmla="*/ 196 h 196"/>
              <a:gd name="T22" fmla="*/ 0 w 346"/>
              <a:gd name="T23" fmla="*/ 144 h 196"/>
              <a:gd name="T24" fmla="*/ 49 w 346"/>
              <a:gd name="T25" fmla="*/ 92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6" h="196">
                <a:moveTo>
                  <a:pt x="49" y="92"/>
                </a:moveTo>
                <a:cubicBezTo>
                  <a:pt x="47" y="85"/>
                  <a:pt x="46" y="78"/>
                  <a:pt x="46" y="71"/>
                </a:cubicBezTo>
                <a:cubicBezTo>
                  <a:pt x="46" y="32"/>
                  <a:pt x="77" y="0"/>
                  <a:pt x="116" y="0"/>
                </a:cubicBezTo>
                <a:cubicBezTo>
                  <a:pt x="144" y="0"/>
                  <a:pt x="169" y="17"/>
                  <a:pt x="180" y="41"/>
                </a:cubicBezTo>
                <a:cubicBezTo>
                  <a:pt x="191" y="29"/>
                  <a:pt x="206" y="22"/>
                  <a:pt x="223" y="22"/>
                </a:cubicBezTo>
                <a:cubicBezTo>
                  <a:pt x="256" y="22"/>
                  <a:pt x="283" y="49"/>
                  <a:pt x="283" y="82"/>
                </a:cubicBezTo>
                <a:cubicBezTo>
                  <a:pt x="283" y="85"/>
                  <a:pt x="283" y="88"/>
                  <a:pt x="282" y="91"/>
                </a:cubicBezTo>
                <a:cubicBezTo>
                  <a:pt x="294" y="91"/>
                  <a:pt x="294" y="91"/>
                  <a:pt x="294" y="91"/>
                </a:cubicBezTo>
                <a:cubicBezTo>
                  <a:pt x="323" y="91"/>
                  <a:pt x="346" y="115"/>
                  <a:pt x="346" y="144"/>
                </a:cubicBezTo>
                <a:cubicBezTo>
                  <a:pt x="346" y="172"/>
                  <a:pt x="323" y="196"/>
                  <a:pt x="294" y="196"/>
                </a:cubicBezTo>
                <a:cubicBezTo>
                  <a:pt x="52" y="196"/>
                  <a:pt x="52" y="196"/>
                  <a:pt x="52" y="196"/>
                </a:cubicBezTo>
                <a:cubicBezTo>
                  <a:pt x="24" y="196"/>
                  <a:pt x="0" y="172"/>
                  <a:pt x="0" y="144"/>
                </a:cubicBezTo>
                <a:cubicBezTo>
                  <a:pt x="0" y="116"/>
                  <a:pt x="22" y="94"/>
                  <a:pt x="49" y="92"/>
                </a:cubicBezTo>
                <a:close/>
              </a:path>
            </a:pathLst>
          </a:custGeom>
          <a:solidFill>
            <a:srgbClr val="7DCAD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  <a:endParaRPr lang="zh-CN" altLang="en-US" sz="1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zh-CN" altLang="en-US" sz="1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Freeform 25"/>
          <p:cNvSpPr/>
          <p:nvPr/>
        </p:nvSpPr>
        <p:spPr bwMode="auto">
          <a:xfrm>
            <a:off x="4655185" y="3989705"/>
            <a:ext cx="1846580" cy="1054100"/>
          </a:xfrm>
          <a:custGeom>
            <a:avLst/>
            <a:gdLst>
              <a:gd name="T0" fmla="*/ 49 w 346"/>
              <a:gd name="T1" fmla="*/ 92 h 196"/>
              <a:gd name="T2" fmla="*/ 46 w 346"/>
              <a:gd name="T3" fmla="*/ 71 h 196"/>
              <a:gd name="T4" fmla="*/ 116 w 346"/>
              <a:gd name="T5" fmla="*/ 0 h 196"/>
              <a:gd name="T6" fmla="*/ 180 w 346"/>
              <a:gd name="T7" fmla="*/ 41 h 196"/>
              <a:gd name="T8" fmla="*/ 223 w 346"/>
              <a:gd name="T9" fmla="*/ 22 h 196"/>
              <a:gd name="T10" fmla="*/ 283 w 346"/>
              <a:gd name="T11" fmla="*/ 82 h 196"/>
              <a:gd name="T12" fmla="*/ 282 w 346"/>
              <a:gd name="T13" fmla="*/ 91 h 196"/>
              <a:gd name="T14" fmla="*/ 294 w 346"/>
              <a:gd name="T15" fmla="*/ 91 h 196"/>
              <a:gd name="T16" fmla="*/ 346 w 346"/>
              <a:gd name="T17" fmla="*/ 144 h 196"/>
              <a:gd name="T18" fmla="*/ 294 w 346"/>
              <a:gd name="T19" fmla="*/ 196 h 196"/>
              <a:gd name="T20" fmla="*/ 52 w 346"/>
              <a:gd name="T21" fmla="*/ 196 h 196"/>
              <a:gd name="T22" fmla="*/ 0 w 346"/>
              <a:gd name="T23" fmla="*/ 144 h 196"/>
              <a:gd name="T24" fmla="*/ 49 w 346"/>
              <a:gd name="T25" fmla="*/ 92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6" h="196">
                <a:moveTo>
                  <a:pt x="49" y="92"/>
                </a:moveTo>
                <a:cubicBezTo>
                  <a:pt x="47" y="85"/>
                  <a:pt x="46" y="78"/>
                  <a:pt x="46" y="71"/>
                </a:cubicBezTo>
                <a:cubicBezTo>
                  <a:pt x="46" y="32"/>
                  <a:pt x="77" y="0"/>
                  <a:pt x="116" y="0"/>
                </a:cubicBezTo>
                <a:cubicBezTo>
                  <a:pt x="144" y="0"/>
                  <a:pt x="169" y="17"/>
                  <a:pt x="180" y="41"/>
                </a:cubicBezTo>
                <a:cubicBezTo>
                  <a:pt x="191" y="29"/>
                  <a:pt x="206" y="22"/>
                  <a:pt x="223" y="22"/>
                </a:cubicBezTo>
                <a:cubicBezTo>
                  <a:pt x="256" y="22"/>
                  <a:pt x="283" y="49"/>
                  <a:pt x="283" y="82"/>
                </a:cubicBezTo>
                <a:cubicBezTo>
                  <a:pt x="283" y="85"/>
                  <a:pt x="283" y="88"/>
                  <a:pt x="282" y="91"/>
                </a:cubicBezTo>
                <a:cubicBezTo>
                  <a:pt x="294" y="91"/>
                  <a:pt x="294" y="91"/>
                  <a:pt x="294" y="91"/>
                </a:cubicBezTo>
                <a:cubicBezTo>
                  <a:pt x="323" y="91"/>
                  <a:pt x="346" y="115"/>
                  <a:pt x="346" y="144"/>
                </a:cubicBezTo>
                <a:cubicBezTo>
                  <a:pt x="346" y="172"/>
                  <a:pt x="323" y="196"/>
                  <a:pt x="294" y="196"/>
                </a:cubicBezTo>
                <a:cubicBezTo>
                  <a:pt x="52" y="196"/>
                  <a:pt x="52" y="196"/>
                  <a:pt x="52" y="196"/>
                </a:cubicBezTo>
                <a:cubicBezTo>
                  <a:pt x="24" y="196"/>
                  <a:pt x="0" y="172"/>
                  <a:pt x="0" y="144"/>
                </a:cubicBezTo>
                <a:cubicBezTo>
                  <a:pt x="0" y="116"/>
                  <a:pt x="22" y="94"/>
                  <a:pt x="49" y="92"/>
                </a:cubicBezTo>
                <a:close/>
              </a:path>
            </a:pathLst>
          </a:custGeom>
          <a:solidFill>
            <a:srgbClr val="509EC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endParaRPr lang="zh-CN" altLang="en-US" sz="1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</a:t>
            </a:r>
            <a:endParaRPr lang="zh-CN" altLang="en-US" sz="1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输入标题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66470" y="3229610"/>
            <a:ext cx="305498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点击此处更换文本699pic.com点击此处更换文本699pic.com点击此处更换文本699pic.com点击此处更换文本699pic.com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3525" y="5176520"/>
            <a:ext cx="305498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点击此处更换文本699pic.com点击此处更换文本699pic.com点击此处更换文本699pic.com点击此处更换文本699pic.com</a:t>
            </a:r>
            <a:endParaRPr lang="zh-CN" altLang="en-US" sz="1200" kern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Freeform 25"/>
          <p:cNvSpPr/>
          <p:nvPr/>
        </p:nvSpPr>
        <p:spPr bwMode="auto">
          <a:xfrm>
            <a:off x="5667375" y="1649730"/>
            <a:ext cx="1846580" cy="1054100"/>
          </a:xfrm>
          <a:custGeom>
            <a:avLst/>
            <a:gdLst>
              <a:gd name="T0" fmla="*/ 49 w 346"/>
              <a:gd name="T1" fmla="*/ 92 h 196"/>
              <a:gd name="T2" fmla="*/ 46 w 346"/>
              <a:gd name="T3" fmla="*/ 71 h 196"/>
              <a:gd name="T4" fmla="*/ 116 w 346"/>
              <a:gd name="T5" fmla="*/ 0 h 196"/>
              <a:gd name="T6" fmla="*/ 180 w 346"/>
              <a:gd name="T7" fmla="*/ 41 h 196"/>
              <a:gd name="T8" fmla="*/ 223 w 346"/>
              <a:gd name="T9" fmla="*/ 22 h 196"/>
              <a:gd name="T10" fmla="*/ 283 w 346"/>
              <a:gd name="T11" fmla="*/ 82 h 196"/>
              <a:gd name="T12" fmla="*/ 282 w 346"/>
              <a:gd name="T13" fmla="*/ 91 h 196"/>
              <a:gd name="T14" fmla="*/ 294 w 346"/>
              <a:gd name="T15" fmla="*/ 91 h 196"/>
              <a:gd name="T16" fmla="*/ 346 w 346"/>
              <a:gd name="T17" fmla="*/ 144 h 196"/>
              <a:gd name="T18" fmla="*/ 294 w 346"/>
              <a:gd name="T19" fmla="*/ 196 h 196"/>
              <a:gd name="T20" fmla="*/ 52 w 346"/>
              <a:gd name="T21" fmla="*/ 196 h 196"/>
              <a:gd name="T22" fmla="*/ 0 w 346"/>
              <a:gd name="T23" fmla="*/ 144 h 196"/>
              <a:gd name="T24" fmla="*/ 49 w 346"/>
              <a:gd name="T25" fmla="*/ 92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6" h="196">
                <a:moveTo>
                  <a:pt x="49" y="92"/>
                </a:moveTo>
                <a:cubicBezTo>
                  <a:pt x="47" y="85"/>
                  <a:pt x="46" y="78"/>
                  <a:pt x="46" y="71"/>
                </a:cubicBezTo>
                <a:cubicBezTo>
                  <a:pt x="46" y="32"/>
                  <a:pt x="77" y="0"/>
                  <a:pt x="116" y="0"/>
                </a:cubicBezTo>
                <a:cubicBezTo>
                  <a:pt x="144" y="0"/>
                  <a:pt x="169" y="17"/>
                  <a:pt x="180" y="41"/>
                </a:cubicBezTo>
                <a:cubicBezTo>
                  <a:pt x="191" y="29"/>
                  <a:pt x="206" y="22"/>
                  <a:pt x="223" y="22"/>
                </a:cubicBezTo>
                <a:cubicBezTo>
                  <a:pt x="256" y="22"/>
                  <a:pt x="283" y="49"/>
                  <a:pt x="283" y="82"/>
                </a:cubicBezTo>
                <a:cubicBezTo>
                  <a:pt x="283" y="85"/>
                  <a:pt x="283" y="88"/>
                  <a:pt x="282" y="91"/>
                </a:cubicBezTo>
                <a:cubicBezTo>
                  <a:pt x="294" y="91"/>
                  <a:pt x="294" y="91"/>
                  <a:pt x="294" y="91"/>
                </a:cubicBezTo>
                <a:cubicBezTo>
                  <a:pt x="323" y="91"/>
                  <a:pt x="346" y="115"/>
                  <a:pt x="346" y="144"/>
                </a:cubicBezTo>
                <a:cubicBezTo>
                  <a:pt x="346" y="172"/>
                  <a:pt x="323" y="196"/>
                  <a:pt x="294" y="196"/>
                </a:cubicBezTo>
                <a:cubicBezTo>
                  <a:pt x="52" y="196"/>
                  <a:pt x="52" y="196"/>
                  <a:pt x="52" y="196"/>
                </a:cubicBezTo>
                <a:cubicBezTo>
                  <a:pt x="24" y="196"/>
                  <a:pt x="0" y="172"/>
                  <a:pt x="0" y="144"/>
                </a:cubicBezTo>
                <a:cubicBezTo>
                  <a:pt x="0" y="116"/>
                  <a:pt x="22" y="94"/>
                  <a:pt x="49" y="92"/>
                </a:cubicBezTo>
                <a:close/>
              </a:path>
            </a:pathLst>
          </a:custGeom>
          <a:solidFill>
            <a:srgbClr val="509EC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</a:t>
            </a:r>
            <a:endParaRPr lang="zh-CN" altLang="en-US" sz="1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输入标题</a:t>
            </a:r>
            <a:endParaRPr lang="zh-CN" altLang="en-US" sz="1600" b="1">
              <a:solidFill>
                <a:schemeClr val="tx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085715" y="2836545"/>
            <a:ext cx="305498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点击此处更换文本699pic.com点击此处更换文本699pic.com点击此处更换文本699pic.com点击此处更换文本699pic.com</a:t>
            </a:r>
            <a:endParaRPr lang="zh-CN" altLang="en-US" sz="1200" kern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5" name="Freeform 25"/>
          <p:cNvSpPr/>
          <p:nvPr/>
        </p:nvSpPr>
        <p:spPr bwMode="auto">
          <a:xfrm>
            <a:off x="8720455" y="3119755"/>
            <a:ext cx="1696085" cy="968375"/>
          </a:xfrm>
          <a:custGeom>
            <a:avLst/>
            <a:gdLst>
              <a:gd name="T0" fmla="*/ 49 w 346"/>
              <a:gd name="T1" fmla="*/ 92 h 196"/>
              <a:gd name="T2" fmla="*/ 46 w 346"/>
              <a:gd name="T3" fmla="*/ 71 h 196"/>
              <a:gd name="T4" fmla="*/ 116 w 346"/>
              <a:gd name="T5" fmla="*/ 0 h 196"/>
              <a:gd name="T6" fmla="*/ 180 w 346"/>
              <a:gd name="T7" fmla="*/ 41 h 196"/>
              <a:gd name="T8" fmla="*/ 223 w 346"/>
              <a:gd name="T9" fmla="*/ 22 h 196"/>
              <a:gd name="T10" fmla="*/ 283 w 346"/>
              <a:gd name="T11" fmla="*/ 82 h 196"/>
              <a:gd name="T12" fmla="*/ 282 w 346"/>
              <a:gd name="T13" fmla="*/ 91 h 196"/>
              <a:gd name="T14" fmla="*/ 294 w 346"/>
              <a:gd name="T15" fmla="*/ 91 h 196"/>
              <a:gd name="T16" fmla="*/ 346 w 346"/>
              <a:gd name="T17" fmla="*/ 144 h 196"/>
              <a:gd name="T18" fmla="*/ 294 w 346"/>
              <a:gd name="T19" fmla="*/ 196 h 196"/>
              <a:gd name="T20" fmla="*/ 52 w 346"/>
              <a:gd name="T21" fmla="*/ 196 h 196"/>
              <a:gd name="T22" fmla="*/ 0 w 346"/>
              <a:gd name="T23" fmla="*/ 144 h 196"/>
              <a:gd name="T24" fmla="*/ 49 w 346"/>
              <a:gd name="T25" fmla="*/ 92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6" h="196">
                <a:moveTo>
                  <a:pt x="49" y="92"/>
                </a:moveTo>
                <a:cubicBezTo>
                  <a:pt x="47" y="85"/>
                  <a:pt x="46" y="78"/>
                  <a:pt x="46" y="71"/>
                </a:cubicBezTo>
                <a:cubicBezTo>
                  <a:pt x="46" y="32"/>
                  <a:pt x="77" y="0"/>
                  <a:pt x="116" y="0"/>
                </a:cubicBezTo>
                <a:cubicBezTo>
                  <a:pt x="144" y="0"/>
                  <a:pt x="169" y="17"/>
                  <a:pt x="180" y="41"/>
                </a:cubicBezTo>
                <a:cubicBezTo>
                  <a:pt x="191" y="29"/>
                  <a:pt x="206" y="22"/>
                  <a:pt x="223" y="22"/>
                </a:cubicBezTo>
                <a:cubicBezTo>
                  <a:pt x="256" y="22"/>
                  <a:pt x="283" y="49"/>
                  <a:pt x="283" y="82"/>
                </a:cubicBezTo>
                <a:cubicBezTo>
                  <a:pt x="283" y="85"/>
                  <a:pt x="283" y="88"/>
                  <a:pt x="282" y="91"/>
                </a:cubicBezTo>
                <a:cubicBezTo>
                  <a:pt x="294" y="91"/>
                  <a:pt x="294" y="91"/>
                  <a:pt x="294" y="91"/>
                </a:cubicBezTo>
                <a:cubicBezTo>
                  <a:pt x="323" y="91"/>
                  <a:pt x="346" y="115"/>
                  <a:pt x="346" y="144"/>
                </a:cubicBezTo>
                <a:cubicBezTo>
                  <a:pt x="346" y="172"/>
                  <a:pt x="323" y="196"/>
                  <a:pt x="294" y="196"/>
                </a:cubicBezTo>
                <a:cubicBezTo>
                  <a:pt x="52" y="196"/>
                  <a:pt x="52" y="196"/>
                  <a:pt x="52" y="196"/>
                </a:cubicBezTo>
                <a:cubicBezTo>
                  <a:pt x="24" y="196"/>
                  <a:pt x="0" y="172"/>
                  <a:pt x="0" y="144"/>
                </a:cubicBezTo>
                <a:cubicBezTo>
                  <a:pt x="0" y="116"/>
                  <a:pt x="22" y="94"/>
                  <a:pt x="49" y="92"/>
                </a:cubicBezTo>
                <a:close/>
              </a:path>
            </a:pathLst>
          </a:custGeom>
          <a:solidFill>
            <a:srgbClr val="7DCAD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endParaRPr lang="zh-CN" altLang="en-US" sz="1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</a:t>
            </a:r>
            <a:endParaRPr lang="zh-CN" altLang="en-US" sz="1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输入标题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056245" y="4219575"/>
            <a:ext cx="305498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点击此处更换文本699pic.com点击此处更换文本699pic.com点击此处更换文本699pic.com点击此处更换文本699pic.com</a:t>
            </a:r>
            <a:endParaRPr lang="zh-CN" altLang="en-US" sz="1200" kern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58140" y="288290"/>
            <a:ext cx="2863850" cy="368300"/>
            <a:chOff x="564" y="454"/>
            <a:chExt cx="4510" cy="580"/>
          </a:xfrm>
        </p:grpSpPr>
        <p:grpSp>
          <p:nvGrpSpPr>
            <p:cNvPr id="6" name="组合 5"/>
            <p:cNvGrpSpPr/>
            <p:nvPr/>
          </p:nvGrpSpPr>
          <p:grpSpPr>
            <a:xfrm>
              <a:off x="564" y="512"/>
              <a:ext cx="466" cy="466"/>
              <a:chOff x="3386" y="3538"/>
              <a:chExt cx="3309" cy="3309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3386" y="3538"/>
                <a:ext cx="3309" cy="3309"/>
              </a:xfrm>
              <a:prstGeom prst="ellipse">
                <a:avLst/>
              </a:prstGeom>
              <a:noFill/>
              <a:ln>
                <a:solidFill>
                  <a:srgbClr val="509E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943" y="4095"/>
                <a:ext cx="2196" cy="2196"/>
              </a:xfrm>
              <a:prstGeom prst="ellipse">
                <a:avLst/>
              </a:prstGeom>
              <a:solidFill>
                <a:srgbClr val="509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1168" y="454"/>
              <a:ext cx="390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b="1">
                  <a:solidFill>
                    <a:srgbClr val="509ECE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单击此处输入标题文本</a:t>
              </a:r>
              <a:endParaRPr lang="zh-CN" altLang="en-US" b="1">
                <a:solidFill>
                  <a:srgbClr val="509EC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ldLvl="0" animBg="1"/>
      <p:bldP spid="2" grpId="0" bldLvl="0" animBg="1"/>
      <p:bldP spid="19" grpId="0"/>
      <p:bldP spid="3" grpId="0"/>
      <p:bldP spid="21" grpId="0" bldLvl="0" animBg="1"/>
      <p:bldP spid="24" grpId="0"/>
      <p:bldP spid="25" grpId="0" bldLvl="0" animBg="1"/>
      <p:bldP spid="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8140" y="288290"/>
            <a:ext cx="2863850" cy="368300"/>
            <a:chOff x="564" y="454"/>
            <a:chExt cx="4510" cy="580"/>
          </a:xfrm>
        </p:grpSpPr>
        <p:grpSp>
          <p:nvGrpSpPr>
            <p:cNvPr id="14" name="组合 13"/>
            <p:cNvGrpSpPr/>
            <p:nvPr/>
          </p:nvGrpSpPr>
          <p:grpSpPr>
            <a:xfrm>
              <a:off x="564" y="512"/>
              <a:ext cx="466" cy="466"/>
              <a:chOff x="3386" y="3538"/>
              <a:chExt cx="3309" cy="3309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3386" y="3538"/>
                <a:ext cx="3309" cy="3309"/>
              </a:xfrm>
              <a:prstGeom prst="ellipse">
                <a:avLst/>
              </a:prstGeom>
              <a:noFill/>
              <a:ln>
                <a:solidFill>
                  <a:srgbClr val="509E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3943" y="4095"/>
                <a:ext cx="2196" cy="2196"/>
              </a:xfrm>
              <a:prstGeom prst="ellipse">
                <a:avLst/>
              </a:prstGeom>
              <a:solidFill>
                <a:srgbClr val="509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1168" y="454"/>
              <a:ext cx="390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b="1">
                  <a:solidFill>
                    <a:srgbClr val="509ECE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单击此处输入标题文本</a:t>
              </a:r>
              <a:endParaRPr lang="zh-CN" altLang="en-US" b="1">
                <a:solidFill>
                  <a:srgbClr val="509EC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407285" y="2489835"/>
            <a:ext cx="1906270" cy="1443990"/>
            <a:chOff x="3791" y="3921"/>
            <a:chExt cx="3002" cy="2274"/>
          </a:xfrm>
        </p:grpSpPr>
        <p:sp>
          <p:nvSpPr>
            <p:cNvPr id="7180" name="任意多边形 11"/>
            <p:cNvSpPr>
              <a:spLocks noChangeArrowheads="1"/>
            </p:cNvSpPr>
            <p:nvPr/>
          </p:nvSpPr>
          <p:spPr bwMode="auto">
            <a:xfrm>
              <a:off x="3791" y="3921"/>
              <a:ext cx="3002" cy="2274"/>
            </a:xfrm>
            <a:custGeom>
              <a:avLst/>
              <a:gdLst>
                <a:gd name="T0" fmla="*/ 1552486 w 1552486"/>
                <a:gd name="T1" fmla="*/ 1174802 h 1174802"/>
                <a:gd name="T2" fmla="*/ 1552486 w 1552486"/>
                <a:gd name="T3" fmla="*/ 548110 h 1174802"/>
                <a:gd name="T4" fmla="*/ 1449937 w 1552486"/>
                <a:gd name="T5" fmla="*/ 548110 h 1174802"/>
                <a:gd name="T6" fmla="*/ 1449937 w 1552486"/>
                <a:gd name="T7" fmla="*/ 590839 h 1174802"/>
                <a:gd name="T8" fmla="*/ 1014102 w 1552486"/>
                <a:gd name="T9" fmla="*/ 155004 h 1174802"/>
                <a:gd name="T10" fmla="*/ 0 w 1552486"/>
                <a:gd name="T11" fmla="*/ 277493 h 1174802"/>
                <a:gd name="T12" fmla="*/ 301952 w 1552486"/>
                <a:gd name="T13" fmla="*/ 402832 h 1174802"/>
                <a:gd name="T14" fmla="*/ 977070 w 1552486"/>
                <a:gd name="T15" fmla="*/ 1069404 h 1174802"/>
                <a:gd name="T16" fmla="*/ 928643 w 1552486"/>
                <a:gd name="T17" fmla="*/ 1069404 h 1174802"/>
                <a:gd name="T18" fmla="*/ 928643 w 1552486"/>
                <a:gd name="T19" fmla="*/ 1174802 h 1174802"/>
                <a:gd name="T20" fmla="*/ 1552486 w 1552486"/>
                <a:gd name="T21" fmla="*/ 1174802 h 11748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52486"/>
                <a:gd name="T34" fmla="*/ 0 h 1174802"/>
                <a:gd name="T35" fmla="*/ 1552486 w 1552486"/>
                <a:gd name="T36" fmla="*/ 1174802 h 117480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52486" h="1174802">
                  <a:moveTo>
                    <a:pt x="1552486" y="1174802"/>
                  </a:moveTo>
                  <a:lnTo>
                    <a:pt x="1552486" y="548110"/>
                  </a:lnTo>
                  <a:lnTo>
                    <a:pt x="1449937" y="548110"/>
                  </a:lnTo>
                  <a:lnTo>
                    <a:pt x="1449937" y="590839"/>
                  </a:lnTo>
                  <a:lnTo>
                    <a:pt x="1014102" y="155004"/>
                  </a:lnTo>
                  <a:cubicBezTo>
                    <a:pt x="764374" y="-89025"/>
                    <a:pt x="312397" y="-42499"/>
                    <a:pt x="0" y="277493"/>
                  </a:cubicBezTo>
                  <a:cubicBezTo>
                    <a:pt x="126288" y="250906"/>
                    <a:pt x="258273" y="363901"/>
                    <a:pt x="301952" y="402832"/>
                  </a:cubicBezTo>
                  <a:lnTo>
                    <a:pt x="977070" y="1069404"/>
                  </a:lnTo>
                  <a:lnTo>
                    <a:pt x="928643" y="1069404"/>
                  </a:lnTo>
                  <a:lnTo>
                    <a:pt x="928643" y="1174802"/>
                  </a:lnTo>
                  <a:lnTo>
                    <a:pt x="1552486" y="1174802"/>
                  </a:lnTo>
                  <a:close/>
                </a:path>
              </a:pathLst>
            </a:custGeom>
            <a:solidFill>
              <a:srgbClr val="7DCAD1"/>
            </a:solidFill>
            <a:ln w="12700" cap="flat" cmpd="sng">
              <a:noFill/>
              <a:miter lim="800000"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188" name="矩形 24"/>
            <p:cNvSpPr>
              <a:spLocks noChangeArrowheads="1"/>
            </p:cNvSpPr>
            <p:nvPr/>
          </p:nvSpPr>
          <p:spPr bwMode="auto">
            <a:xfrm rot="2700000">
              <a:off x="4938" y="4936"/>
              <a:ext cx="1753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华文宋体" panose="02010600040101010101" pitchFamily="2" charset="-122"/>
                </a:rPr>
                <a:t>输入标题</a:t>
              </a:r>
              <a:endPara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华文宋体" panose="02010600040101010101" pitchFamily="2" charset="-122"/>
              </a:endParaRPr>
            </a:p>
          </p:txBody>
        </p:sp>
        <p:sp>
          <p:nvSpPr>
            <p:cNvPr id="7192" name="Freeform 46"/>
            <p:cNvSpPr>
              <a:spLocks noEditPoints="1" noChangeArrowheads="1"/>
            </p:cNvSpPr>
            <p:nvPr/>
          </p:nvSpPr>
          <p:spPr bwMode="auto">
            <a:xfrm>
              <a:off x="4639" y="4153"/>
              <a:ext cx="480" cy="48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10 w 144"/>
                <a:gd name="T11" fmla="*/ 91 h 144"/>
                <a:gd name="T12" fmla="*/ 108 w 144"/>
                <a:gd name="T13" fmla="*/ 93 h 144"/>
                <a:gd name="T14" fmla="*/ 84 w 144"/>
                <a:gd name="T15" fmla="*/ 93 h 144"/>
                <a:gd name="T16" fmla="*/ 84 w 144"/>
                <a:gd name="T17" fmla="*/ 100 h 144"/>
                <a:gd name="T18" fmla="*/ 101 w 144"/>
                <a:gd name="T19" fmla="*/ 100 h 144"/>
                <a:gd name="T20" fmla="*/ 103 w 144"/>
                <a:gd name="T21" fmla="*/ 102 h 144"/>
                <a:gd name="T22" fmla="*/ 103 w 144"/>
                <a:gd name="T23" fmla="*/ 108 h 144"/>
                <a:gd name="T24" fmla="*/ 101 w 144"/>
                <a:gd name="T25" fmla="*/ 110 h 144"/>
                <a:gd name="T26" fmla="*/ 43 w 144"/>
                <a:gd name="T27" fmla="*/ 110 h 144"/>
                <a:gd name="T28" fmla="*/ 41 w 144"/>
                <a:gd name="T29" fmla="*/ 108 h 144"/>
                <a:gd name="T30" fmla="*/ 41 w 144"/>
                <a:gd name="T31" fmla="*/ 102 h 144"/>
                <a:gd name="T32" fmla="*/ 43 w 144"/>
                <a:gd name="T33" fmla="*/ 100 h 144"/>
                <a:gd name="T34" fmla="*/ 60 w 144"/>
                <a:gd name="T35" fmla="*/ 100 h 144"/>
                <a:gd name="T36" fmla="*/ 60 w 144"/>
                <a:gd name="T37" fmla="*/ 93 h 144"/>
                <a:gd name="T38" fmla="*/ 36 w 144"/>
                <a:gd name="T39" fmla="*/ 93 h 144"/>
                <a:gd name="T40" fmla="*/ 34 w 144"/>
                <a:gd name="T41" fmla="*/ 91 h 144"/>
                <a:gd name="T42" fmla="*/ 34 w 144"/>
                <a:gd name="T43" fmla="*/ 37 h 144"/>
                <a:gd name="T44" fmla="*/ 36 w 144"/>
                <a:gd name="T45" fmla="*/ 35 h 144"/>
                <a:gd name="T46" fmla="*/ 108 w 144"/>
                <a:gd name="T47" fmla="*/ 35 h 144"/>
                <a:gd name="T48" fmla="*/ 110 w 144"/>
                <a:gd name="T49" fmla="*/ 37 h 144"/>
                <a:gd name="T50" fmla="*/ 110 w 144"/>
                <a:gd name="T51" fmla="*/ 91 h 14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4"/>
                <a:gd name="T79" fmla="*/ 0 h 144"/>
                <a:gd name="T80" fmla="*/ 144 w 144"/>
                <a:gd name="T81" fmla="*/ 144 h 14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10" y="91"/>
                  </a:moveTo>
                  <a:cubicBezTo>
                    <a:pt x="110" y="92"/>
                    <a:pt x="109" y="93"/>
                    <a:pt x="108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101" y="100"/>
                    <a:pt x="101" y="100"/>
                    <a:pt x="101" y="100"/>
                  </a:cubicBezTo>
                  <a:cubicBezTo>
                    <a:pt x="102" y="100"/>
                    <a:pt x="103" y="101"/>
                    <a:pt x="103" y="102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3" y="109"/>
                    <a:pt x="102" y="110"/>
                    <a:pt x="101" y="110"/>
                  </a:cubicBezTo>
                  <a:cubicBezTo>
                    <a:pt x="43" y="110"/>
                    <a:pt x="43" y="110"/>
                    <a:pt x="43" y="110"/>
                  </a:cubicBezTo>
                  <a:cubicBezTo>
                    <a:pt x="42" y="110"/>
                    <a:pt x="41" y="109"/>
                    <a:pt x="41" y="108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1" y="101"/>
                    <a:pt x="42" y="100"/>
                    <a:pt x="43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5" y="93"/>
                    <a:pt x="34" y="92"/>
                    <a:pt x="34" y="91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6"/>
                    <a:pt x="35" y="35"/>
                    <a:pt x="36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9" y="35"/>
                    <a:pt x="110" y="36"/>
                    <a:pt x="110" y="37"/>
                  </a:cubicBezTo>
                  <a:lnTo>
                    <a:pt x="110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216400" y="3211830"/>
            <a:ext cx="1939290" cy="1443990"/>
            <a:chOff x="6640" y="5058"/>
            <a:chExt cx="3054" cy="2274"/>
          </a:xfrm>
        </p:grpSpPr>
        <p:sp>
          <p:nvSpPr>
            <p:cNvPr id="7181" name="任意多边形 14"/>
            <p:cNvSpPr>
              <a:spLocks noChangeArrowheads="1"/>
            </p:cNvSpPr>
            <p:nvPr/>
          </p:nvSpPr>
          <p:spPr bwMode="auto">
            <a:xfrm flipV="1">
              <a:off x="6640" y="5058"/>
              <a:ext cx="3002" cy="2274"/>
            </a:xfrm>
            <a:custGeom>
              <a:avLst/>
              <a:gdLst>
                <a:gd name="T0" fmla="*/ 1552486 w 1552486"/>
                <a:gd name="T1" fmla="*/ 1174802 h 1174802"/>
                <a:gd name="T2" fmla="*/ 1552486 w 1552486"/>
                <a:gd name="T3" fmla="*/ 548110 h 1174802"/>
                <a:gd name="T4" fmla="*/ 1449937 w 1552486"/>
                <a:gd name="T5" fmla="*/ 548110 h 1174802"/>
                <a:gd name="T6" fmla="*/ 1449937 w 1552486"/>
                <a:gd name="T7" fmla="*/ 590839 h 1174802"/>
                <a:gd name="T8" fmla="*/ 1014102 w 1552486"/>
                <a:gd name="T9" fmla="*/ 155004 h 1174802"/>
                <a:gd name="T10" fmla="*/ 0 w 1552486"/>
                <a:gd name="T11" fmla="*/ 277493 h 1174802"/>
                <a:gd name="T12" fmla="*/ 301952 w 1552486"/>
                <a:gd name="T13" fmla="*/ 402832 h 1174802"/>
                <a:gd name="T14" fmla="*/ 977070 w 1552486"/>
                <a:gd name="T15" fmla="*/ 1069404 h 1174802"/>
                <a:gd name="T16" fmla="*/ 928643 w 1552486"/>
                <a:gd name="T17" fmla="*/ 1069404 h 1174802"/>
                <a:gd name="T18" fmla="*/ 928643 w 1552486"/>
                <a:gd name="T19" fmla="*/ 1174802 h 1174802"/>
                <a:gd name="T20" fmla="*/ 1552486 w 1552486"/>
                <a:gd name="T21" fmla="*/ 1174802 h 11748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52486"/>
                <a:gd name="T34" fmla="*/ 0 h 1174802"/>
                <a:gd name="T35" fmla="*/ 1552486 w 1552486"/>
                <a:gd name="T36" fmla="*/ 1174802 h 117480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52486" h="1174802">
                  <a:moveTo>
                    <a:pt x="1552486" y="1174802"/>
                  </a:moveTo>
                  <a:lnTo>
                    <a:pt x="1552486" y="548110"/>
                  </a:lnTo>
                  <a:lnTo>
                    <a:pt x="1449937" y="548110"/>
                  </a:lnTo>
                  <a:lnTo>
                    <a:pt x="1449937" y="590839"/>
                  </a:lnTo>
                  <a:lnTo>
                    <a:pt x="1014102" y="155004"/>
                  </a:lnTo>
                  <a:cubicBezTo>
                    <a:pt x="764374" y="-89025"/>
                    <a:pt x="312397" y="-42499"/>
                    <a:pt x="0" y="277493"/>
                  </a:cubicBezTo>
                  <a:cubicBezTo>
                    <a:pt x="126288" y="250906"/>
                    <a:pt x="258273" y="363901"/>
                    <a:pt x="301952" y="402832"/>
                  </a:cubicBezTo>
                  <a:lnTo>
                    <a:pt x="977070" y="1069404"/>
                  </a:lnTo>
                  <a:lnTo>
                    <a:pt x="928643" y="1069404"/>
                  </a:lnTo>
                  <a:lnTo>
                    <a:pt x="928643" y="1174802"/>
                  </a:lnTo>
                  <a:lnTo>
                    <a:pt x="1552486" y="1174802"/>
                  </a:lnTo>
                  <a:close/>
                </a:path>
              </a:pathLst>
            </a:custGeom>
            <a:solidFill>
              <a:srgbClr val="509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190" name="矩形 26"/>
            <p:cNvSpPr>
              <a:spLocks noChangeArrowheads="1"/>
            </p:cNvSpPr>
            <p:nvPr/>
          </p:nvSpPr>
          <p:spPr bwMode="auto">
            <a:xfrm rot="18900000">
              <a:off x="7754" y="5724"/>
              <a:ext cx="1941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华文宋体" panose="02010600040101010101" pitchFamily="2" charset="-122"/>
                </a:rPr>
                <a:t>输入标题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华文宋体" panose="02010600040101010101" pitchFamily="2" charset="-122"/>
              </a:endParaRPr>
            </a:p>
          </p:txBody>
        </p:sp>
        <p:sp>
          <p:nvSpPr>
            <p:cNvPr id="7193" name="Freeform 52"/>
            <p:cNvSpPr>
              <a:spLocks noEditPoints="1" noChangeArrowheads="1"/>
            </p:cNvSpPr>
            <p:nvPr/>
          </p:nvSpPr>
          <p:spPr bwMode="auto">
            <a:xfrm>
              <a:off x="7471" y="6609"/>
              <a:ext cx="480" cy="48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10 w 144"/>
                <a:gd name="T11" fmla="*/ 76 h 144"/>
                <a:gd name="T12" fmla="*/ 105 w 144"/>
                <a:gd name="T13" fmla="*/ 91 h 144"/>
                <a:gd name="T14" fmla="*/ 109 w 144"/>
                <a:gd name="T15" fmla="*/ 104 h 144"/>
                <a:gd name="T16" fmla="*/ 91 w 144"/>
                <a:gd name="T17" fmla="*/ 117 h 144"/>
                <a:gd name="T18" fmla="*/ 80 w 144"/>
                <a:gd name="T19" fmla="*/ 110 h 144"/>
                <a:gd name="T20" fmla="*/ 72 w 144"/>
                <a:gd name="T21" fmla="*/ 111 h 144"/>
                <a:gd name="T22" fmla="*/ 64 w 144"/>
                <a:gd name="T23" fmla="*/ 110 h 144"/>
                <a:gd name="T24" fmla="*/ 53 w 144"/>
                <a:gd name="T25" fmla="*/ 117 h 144"/>
                <a:gd name="T26" fmla="*/ 35 w 144"/>
                <a:gd name="T27" fmla="*/ 104 h 144"/>
                <a:gd name="T28" fmla="*/ 39 w 144"/>
                <a:gd name="T29" fmla="*/ 91 h 144"/>
                <a:gd name="T30" fmla="*/ 34 w 144"/>
                <a:gd name="T31" fmla="*/ 76 h 144"/>
                <a:gd name="T32" fmla="*/ 23 w 144"/>
                <a:gd name="T33" fmla="*/ 68 h 144"/>
                <a:gd name="T34" fmla="*/ 30 w 144"/>
                <a:gd name="T35" fmla="*/ 46 h 144"/>
                <a:gd name="T36" fmla="*/ 43 w 144"/>
                <a:gd name="T37" fmla="*/ 46 h 144"/>
                <a:gd name="T38" fmla="*/ 56 w 144"/>
                <a:gd name="T39" fmla="*/ 37 h 144"/>
                <a:gd name="T40" fmla="*/ 60 w 144"/>
                <a:gd name="T41" fmla="*/ 24 h 144"/>
                <a:gd name="T42" fmla="*/ 84 w 144"/>
                <a:gd name="T43" fmla="*/ 24 h 144"/>
                <a:gd name="T44" fmla="*/ 88 w 144"/>
                <a:gd name="T45" fmla="*/ 37 h 144"/>
                <a:gd name="T46" fmla="*/ 101 w 144"/>
                <a:gd name="T47" fmla="*/ 46 h 144"/>
                <a:gd name="T48" fmla="*/ 114 w 144"/>
                <a:gd name="T49" fmla="*/ 46 h 144"/>
                <a:gd name="T50" fmla="*/ 121 w 144"/>
                <a:gd name="T51" fmla="*/ 68 h 144"/>
                <a:gd name="T52" fmla="*/ 110 w 144"/>
                <a:gd name="T53" fmla="*/ 76 h 1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44"/>
                <a:gd name="T83" fmla="*/ 144 w 144"/>
                <a:gd name="T84" fmla="*/ 144 h 14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10" y="76"/>
                  </a:moveTo>
                  <a:cubicBezTo>
                    <a:pt x="110" y="81"/>
                    <a:pt x="108" y="87"/>
                    <a:pt x="105" y="91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8" y="110"/>
                    <a:pt x="75" y="111"/>
                    <a:pt x="72" y="111"/>
                  </a:cubicBezTo>
                  <a:cubicBezTo>
                    <a:pt x="69" y="111"/>
                    <a:pt x="66" y="110"/>
                    <a:pt x="64" y="110"/>
                  </a:cubicBezTo>
                  <a:cubicBezTo>
                    <a:pt x="53" y="117"/>
                    <a:pt x="53" y="117"/>
                    <a:pt x="53" y="117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9" y="91"/>
                    <a:pt x="39" y="91"/>
                    <a:pt x="39" y="91"/>
                  </a:cubicBezTo>
                  <a:cubicBezTo>
                    <a:pt x="36" y="87"/>
                    <a:pt x="34" y="81"/>
                    <a:pt x="34" y="76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7" y="42"/>
                    <a:pt x="51" y="39"/>
                    <a:pt x="56" y="37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93" y="39"/>
                    <a:pt x="97" y="42"/>
                    <a:pt x="101" y="46"/>
                  </a:cubicBezTo>
                  <a:cubicBezTo>
                    <a:pt x="114" y="46"/>
                    <a:pt x="114" y="46"/>
                    <a:pt x="114" y="46"/>
                  </a:cubicBezTo>
                  <a:cubicBezTo>
                    <a:pt x="121" y="68"/>
                    <a:pt x="121" y="68"/>
                    <a:pt x="121" y="68"/>
                  </a:cubicBezTo>
                  <a:lnTo>
                    <a:pt x="110" y="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836535" y="3211830"/>
            <a:ext cx="1907540" cy="1443990"/>
            <a:chOff x="12341" y="5058"/>
            <a:chExt cx="3004" cy="2274"/>
          </a:xfrm>
        </p:grpSpPr>
        <p:sp>
          <p:nvSpPr>
            <p:cNvPr id="7183" name="任意多边形 19"/>
            <p:cNvSpPr>
              <a:spLocks noChangeArrowheads="1"/>
            </p:cNvSpPr>
            <p:nvPr/>
          </p:nvSpPr>
          <p:spPr bwMode="auto">
            <a:xfrm flipV="1">
              <a:off x="12341" y="5058"/>
              <a:ext cx="3005" cy="2274"/>
            </a:xfrm>
            <a:custGeom>
              <a:avLst/>
              <a:gdLst>
                <a:gd name="T0" fmla="*/ 1552486 w 1552486"/>
                <a:gd name="T1" fmla="*/ 1174802 h 1174802"/>
                <a:gd name="T2" fmla="*/ 1552486 w 1552486"/>
                <a:gd name="T3" fmla="*/ 548110 h 1174802"/>
                <a:gd name="T4" fmla="*/ 1449937 w 1552486"/>
                <a:gd name="T5" fmla="*/ 548110 h 1174802"/>
                <a:gd name="T6" fmla="*/ 1449937 w 1552486"/>
                <a:gd name="T7" fmla="*/ 590839 h 1174802"/>
                <a:gd name="T8" fmla="*/ 1014102 w 1552486"/>
                <a:gd name="T9" fmla="*/ 155004 h 1174802"/>
                <a:gd name="T10" fmla="*/ 0 w 1552486"/>
                <a:gd name="T11" fmla="*/ 277493 h 1174802"/>
                <a:gd name="T12" fmla="*/ 301952 w 1552486"/>
                <a:gd name="T13" fmla="*/ 402832 h 1174802"/>
                <a:gd name="T14" fmla="*/ 977070 w 1552486"/>
                <a:gd name="T15" fmla="*/ 1069404 h 1174802"/>
                <a:gd name="T16" fmla="*/ 928643 w 1552486"/>
                <a:gd name="T17" fmla="*/ 1069404 h 1174802"/>
                <a:gd name="T18" fmla="*/ 928643 w 1552486"/>
                <a:gd name="T19" fmla="*/ 1174802 h 1174802"/>
                <a:gd name="T20" fmla="*/ 1552486 w 1552486"/>
                <a:gd name="T21" fmla="*/ 1174802 h 11748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52486"/>
                <a:gd name="T34" fmla="*/ 0 h 1174802"/>
                <a:gd name="T35" fmla="*/ 1552486 w 1552486"/>
                <a:gd name="T36" fmla="*/ 1174802 h 117480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52486" h="1174802">
                  <a:moveTo>
                    <a:pt x="1552486" y="1174802"/>
                  </a:moveTo>
                  <a:lnTo>
                    <a:pt x="1552486" y="548110"/>
                  </a:lnTo>
                  <a:lnTo>
                    <a:pt x="1449937" y="548110"/>
                  </a:lnTo>
                  <a:lnTo>
                    <a:pt x="1449937" y="590839"/>
                  </a:lnTo>
                  <a:lnTo>
                    <a:pt x="1014102" y="155004"/>
                  </a:lnTo>
                  <a:cubicBezTo>
                    <a:pt x="764374" y="-89025"/>
                    <a:pt x="312397" y="-42499"/>
                    <a:pt x="0" y="277493"/>
                  </a:cubicBezTo>
                  <a:cubicBezTo>
                    <a:pt x="126288" y="250906"/>
                    <a:pt x="258273" y="363901"/>
                    <a:pt x="301952" y="402832"/>
                  </a:cubicBezTo>
                  <a:lnTo>
                    <a:pt x="977070" y="1069404"/>
                  </a:lnTo>
                  <a:lnTo>
                    <a:pt x="928643" y="1069404"/>
                  </a:lnTo>
                  <a:lnTo>
                    <a:pt x="928643" y="1174802"/>
                  </a:lnTo>
                  <a:lnTo>
                    <a:pt x="1552486" y="1174802"/>
                  </a:lnTo>
                  <a:close/>
                </a:path>
              </a:pathLst>
            </a:custGeom>
            <a:solidFill>
              <a:srgbClr val="509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191" name="矩形 27"/>
            <p:cNvSpPr>
              <a:spLocks noChangeArrowheads="1"/>
            </p:cNvSpPr>
            <p:nvPr/>
          </p:nvSpPr>
          <p:spPr bwMode="auto">
            <a:xfrm rot="18900000">
              <a:off x="13423" y="5747"/>
              <a:ext cx="1915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华文宋体" panose="02010600040101010101" pitchFamily="2" charset="-122"/>
                </a:rPr>
                <a:t>输入标题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华文宋体" panose="02010600040101010101" pitchFamily="2" charset="-122"/>
              </a:endParaRPr>
            </a:p>
          </p:txBody>
        </p:sp>
        <p:sp>
          <p:nvSpPr>
            <p:cNvPr id="7194" name="Freeform 62"/>
            <p:cNvSpPr>
              <a:spLocks noEditPoints="1" noChangeArrowheads="1"/>
            </p:cNvSpPr>
            <p:nvPr/>
          </p:nvSpPr>
          <p:spPr bwMode="auto">
            <a:xfrm>
              <a:off x="13128" y="6609"/>
              <a:ext cx="480" cy="48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50 w 144"/>
                <a:gd name="T11" fmla="*/ 107 h 144"/>
                <a:gd name="T12" fmla="*/ 48 w 144"/>
                <a:gd name="T13" fmla="*/ 110 h 144"/>
                <a:gd name="T14" fmla="*/ 33 w 144"/>
                <a:gd name="T15" fmla="*/ 110 h 144"/>
                <a:gd name="T16" fmla="*/ 30 w 144"/>
                <a:gd name="T17" fmla="*/ 107 h 144"/>
                <a:gd name="T18" fmla="*/ 30 w 144"/>
                <a:gd name="T19" fmla="*/ 76 h 144"/>
                <a:gd name="T20" fmla="*/ 33 w 144"/>
                <a:gd name="T21" fmla="*/ 74 h 144"/>
                <a:gd name="T22" fmla="*/ 48 w 144"/>
                <a:gd name="T23" fmla="*/ 74 h 144"/>
                <a:gd name="T24" fmla="*/ 50 w 144"/>
                <a:gd name="T25" fmla="*/ 76 h 144"/>
                <a:gd name="T26" fmla="*/ 50 w 144"/>
                <a:gd name="T27" fmla="*/ 107 h 144"/>
                <a:gd name="T28" fmla="*/ 80 w 144"/>
                <a:gd name="T29" fmla="*/ 107 h 144"/>
                <a:gd name="T30" fmla="*/ 77 w 144"/>
                <a:gd name="T31" fmla="*/ 110 h 144"/>
                <a:gd name="T32" fmla="*/ 63 w 144"/>
                <a:gd name="T33" fmla="*/ 110 h 144"/>
                <a:gd name="T34" fmla="*/ 60 w 144"/>
                <a:gd name="T35" fmla="*/ 107 h 144"/>
                <a:gd name="T36" fmla="*/ 60 w 144"/>
                <a:gd name="T37" fmla="*/ 55 h 144"/>
                <a:gd name="T38" fmla="*/ 63 w 144"/>
                <a:gd name="T39" fmla="*/ 52 h 144"/>
                <a:gd name="T40" fmla="*/ 77 w 144"/>
                <a:gd name="T41" fmla="*/ 52 h 144"/>
                <a:gd name="T42" fmla="*/ 80 w 144"/>
                <a:gd name="T43" fmla="*/ 55 h 144"/>
                <a:gd name="T44" fmla="*/ 80 w 144"/>
                <a:gd name="T45" fmla="*/ 107 h 144"/>
                <a:gd name="T46" fmla="*/ 110 w 144"/>
                <a:gd name="T47" fmla="*/ 107 h 144"/>
                <a:gd name="T48" fmla="*/ 107 w 144"/>
                <a:gd name="T49" fmla="*/ 110 h 144"/>
                <a:gd name="T50" fmla="*/ 92 w 144"/>
                <a:gd name="T51" fmla="*/ 110 h 144"/>
                <a:gd name="T52" fmla="*/ 89 w 144"/>
                <a:gd name="T53" fmla="*/ 107 h 144"/>
                <a:gd name="T54" fmla="*/ 89 w 144"/>
                <a:gd name="T55" fmla="*/ 32 h 144"/>
                <a:gd name="T56" fmla="*/ 92 w 144"/>
                <a:gd name="T57" fmla="*/ 29 h 144"/>
                <a:gd name="T58" fmla="*/ 107 w 144"/>
                <a:gd name="T59" fmla="*/ 29 h 144"/>
                <a:gd name="T60" fmla="*/ 110 w 144"/>
                <a:gd name="T61" fmla="*/ 32 h 144"/>
                <a:gd name="T62" fmla="*/ 110 w 144"/>
                <a:gd name="T63" fmla="*/ 107 h 14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44"/>
                <a:gd name="T97" fmla="*/ 0 h 144"/>
                <a:gd name="T98" fmla="*/ 144 w 144"/>
                <a:gd name="T99" fmla="*/ 144 h 14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50" y="107"/>
                  </a:moveTo>
                  <a:cubicBezTo>
                    <a:pt x="50" y="109"/>
                    <a:pt x="49" y="110"/>
                    <a:pt x="48" y="110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1" y="110"/>
                    <a:pt x="30" y="109"/>
                    <a:pt x="30" y="107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0" y="75"/>
                    <a:pt x="31" y="74"/>
                    <a:pt x="33" y="74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9" y="74"/>
                    <a:pt x="50" y="75"/>
                    <a:pt x="50" y="76"/>
                  </a:cubicBezTo>
                  <a:lnTo>
                    <a:pt x="50" y="107"/>
                  </a:lnTo>
                  <a:close/>
                  <a:moveTo>
                    <a:pt x="80" y="107"/>
                  </a:moveTo>
                  <a:cubicBezTo>
                    <a:pt x="80" y="109"/>
                    <a:pt x="79" y="110"/>
                    <a:pt x="77" y="110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1" y="110"/>
                    <a:pt x="60" y="109"/>
                    <a:pt x="60" y="107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60" y="53"/>
                    <a:pt x="61" y="52"/>
                    <a:pt x="63" y="52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79" y="52"/>
                    <a:pt x="80" y="53"/>
                    <a:pt x="80" y="55"/>
                  </a:cubicBezTo>
                  <a:lnTo>
                    <a:pt x="80" y="107"/>
                  </a:lnTo>
                  <a:close/>
                  <a:moveTo>
                    <a:pt x="110" y="107"/>
                  </a:moveTo>
                  <a:cubicBezTo>
                    <a:pt x="110" y="109"/>
                    <a:pt x="108" y="110"/>
                    <a:pt x="107" y="110"/>
                  </a:cubicBezTo>
                  <a:cubicBezTo>
                    <a:pt x="92" y="110"/>
                    <a:pt x="92" y="110"/>
                    <a:pt x="92" y="110"/>
                  </a:cubicBezTo>
                  <a:cubicBezTo>
                    <a:pt x="91" y="110"/>
                    <a:pt x="89" y="109"/>
                    <a:pt x="89" y="107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9" y="30"/>
                    <a:pt x="91" y="29"/>
                    <a:pt x="92" y="29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9"/>
                    <a:pt x="110" y="30"/>
                    <a:pt x="110" y="32"/>
                  </a:cubicBezTo>
                  <a:lnTo>
                    <a:pt x="110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027420" y="2489835"/>
            <a:ext cx="1906270" cy="1443990"/>
            <a:chOff x="9492" y="3921"/>
            <a:chExt cx="3002" cy="2274"/>
          </a:xfrm>
        </p:grpSpPr>
        <p:sp>
          <p:nvSpPr>
            <p:cNvPr id="7182" name="任意多边形 18"/>
            <p:cNvSpPr>
              <a:spLocks noChangeArrowheads="1"/>
            </p:cNvSpPr>
            <p:nvPr/>
          </p:nvSpPr>
          <p:spPr bwMode="auto">
            <a:xfrm>
              <a:off x="9492" y="3921"/>
              <a:ext cx="3002" cy="2274"/>
            </a:xfrm>
            <a:custGeom>
              <a:avLst/>
              <a:gdLst>
                <a:gd name="T0" fmla="*/ 1552486 w 1552486"/>
                <a:gd name="T1" fmla="*/ 1174802 h 1174802"/>
                <a:gd name="T2" fmla="*/ 1552486 w 1552486"/>
                <a:gd name="T3" fmla="*/ 548110 h 1174802"/>
                <a:gd name="T4" fmla="*/ 1449937 w 1552486"/>
                <a:gd name="T5" fmla="*/ 548110 h 1174802"/>
                <a:gd name="T6" fmla="*/ 1449937 w 1552486"/>
                <a:gd name="T7" fmla="*/ 590839 h 1174802"/>
                <a:gd name="T8" fmla="*/ 1014102 w 1552486"/>
                <a:gd name="T9" fmla="*/ 155004 h 1174802"/>
                <a:gd name="T10" fmla="*/ 0 w 1552486"/>
                <a:gd name="T11" fmla="*/ 277493 h 1174802"/>
                <a:gd name="T12" fmla="*/ 301952 w 1552486"/>
                <a:gd name="T13" fmla="*/ 402832 h 1174802"/>
                <a:gd name="T14" fmla="*/ 977070 w 1552486"/>
                <a:gd name="T15" fmla="*/ 1069404 h 1174802"/>
                <a:gd name="T16" fmla="*/ 928643 w 1552486"/>
                <a:gd name="T17" fmla="*/ 1069404 h 1174802"/>
                <a:gd name="T18" fmla="*/ 928643 w 1552486"/>
                <a:gd name="T19" fmla="*/ 1174802 h 1174802"/>
                <a:gd name="T20" fmla="*/ 1552486 w 1552486"/>
                <a:gd name="T21" fmla="*/ 1174802 h 11748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52486"/>
                <a:gd name="T34" fmla="*/ 0 h 1174802"/>
                <a:gd name="T35" fmla="*/ 1552486 w 1552486"/>
                <a:gd name="T36" fmla="*/ 1174802 h 117480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52486" h="1174802">
                  <a:moveTo>
                    <a:pt x="1552486" y="1174802"/>
                  </a:moveTo>
                  <a:lnTo>
                    <a:pt x="1552486" y="548110"/>
                  </a:lnTo>
                  <a:lnTo>
                    <a:pt x="1449937" y="548110"/>
                  </a:lnTo>
                  <a:lnTo>
                    <a:pt x="1449937" y="590839"/>
                  </a:lnTo>
                  <a:lnTo>
                    <a:pt x="1014102" y="155004"/>
                  </a:lnTo>
                  <a:cubicBezTo>
                    <a:pt x="764374" y="-89025"/>
                    <a:pt x="312397" y="-42499"/>
                    <a:pt x="0" y="277493"/>
                  </a:cubicBezTo>
                  <a:cubicBezTo>
                    <a:pt x="126288" y="250906"/>
                    <a:pt x="258273" y="363901"/>
                    <a:pt x="301952" y="402832"/>
                  </a:cubicBezTo>
                  <a:lnTo>
                    <a:pt x="977070" y="1069404"/>
                  </a:lnTo>
                  <a:lnTo>
                    <a:pt x="928643" y="1069404"/>
                  </a:lnTo>
                  <a:lnTo>
                    <a:pt x="928643" y="1174802"/>
                  </a:lnTo>
                  <a:lnTo>
                    <a:pt x="1552486" y="1174802"/>
                  </a:lnTo>
                  <a:close/>
                </a:path>
              </a:pathLst>
            </a:custGeom>
            <a:solidFill>
              <a:srgbClr val="7DCAD1"/>
            </a:solidFill>
            <a:ln w="12700" cap="flat" cmpd="sng">
              <a:noFill/>
              <a:miter lim="800000"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189" name="矩形 25"/>
            <p:cNvSpPr>
              <a:spLocks noChangeArrowheads="1"/>
            </p:cNvSpPr>
            <p:nvPr/>
          </p:nvSpPr>
          <p:spPr bwMode="auto">
            <a:xfrm rot="2700000">
              <a:off x="10335" y="4863"/>
              <a:ext cx="2031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华文宋体" panose="02010600040101010101" pitchFamily="2" charset="-122"/>
                </a:rPr>
                <a:t>输入标题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华文宋体" panose="02010600040101010101" pitchFamily="2" charset="-122"/>
              </a:endParaRPr>
            </a:p>
          </p:txBody>
        </p:sp>
        <p:sp>
          <p:nvSpPr>
            <p:cNvPr id="7195" name="Freeform 76"/>
            <p:cNvSpPr>
              <a:spLocks noEditPoints="1" noChangeArrowheads="1"/>
            </p:cNvSpPr>
            <p:nvPr/>
          </p:nvSpPr>
          <p:spPr bwMode="auto">
            <a:xfrm>
              <a:off x="10274" y="4153"/>
              <a:ext cx="480" cy="48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52 w 144"/>
                <a:gd name="T11" fmla="*/ 34 h 144"/>
                <a:gd name="T12" fmla="*/ 62 w 144"/>
                <a:gd name="T13" fmla="*/ 44 h 144"/>
                <a:gd name="T14" fmla="*/ 52 w 144"/>
                <a:gd name="T15" fmla="*/ 54 h 144"/>
                <a:gd name="T16" fmla="*/ 42 w 144"/>
                <a:gd name="T17" fmla="*/ 44 h 144"/>
                <a:gd name="T18" fmla="*/ 52 w 144"/>
                <a:gd name="T19" fmla="*/ 34 h 144"/>
                <a:gd name="T20" fmla="*/ 88 w 144"/>
                <a:gd name="T21" fmla="*/ 94 h 144"/>
                <a:gd name="T22" fmla="*/ 55 w 144"/>
                <a:gd name="T23" fmla="*/ 121 h 144"/>
                <a:gd name="T24" fmla="*/ 29 w 144"/>
                <a:gd name="T25" fmla="*/ 88 h 144"/>
                <a:gd name="T26" fmla="*/ 62 w 144"/>
                <a:gd name="T27" fmla="*/ 62 h 144"/>
                <a:gd name="T28" fmla="*/ 88 w 144"/>
                <a:gd name="T29" fmla="*/ 94 h 144"/>
                <a:gd name="T30" fmla="*/ 89 w 144"/>
                <a:gd name="T31" fmla="*/ 59 h 144"/>
                <a:gd name="T32" fmla="*/ 73 w 144"/>
                <a:gd name="T33" fmla="*/ 40 h 144"/>
                <a:gd name="T34" fmla="*/ 92 w 144"/>
                <a:gd name="T35" fmla="*/ 24 h 144"/>
                <a:gd name="T36" fmla="*/ 108 w 144"/>
                <a:gd name="T37" fmla="*/ 44 h 144"/>
                <a:gd name="T38" fmla="*/ 89 w 144"/>
                <a:gd name="T39" fmla="*/ 59 h 144"/>
                <a:gd name="T40" fmla="*/ 108 w 144"/>
                <a:gd name="T41" fmla="*/ 94 h 144"/>
                <a:gd name="T42" fmla="*/ 96 w 144"/>
                <a:gd name="T43" fmla="*/ 79 h 144"/>
                <a:gd name="T44" fmla="*/ 111 w 144"/>
                <a:gd name="T45" fmla="*/ 67 h 144"/>
                <a:gd name="T46" fmla="*/ 123 w 144"/>
                <a:gd name="T47" fmla="*/ 82 h 144"/>
                <a:gd name="T48" fmla="*/ 108 w 144"/>
                <a:gd name="T49" fmla="*/ 94 h 14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44"/>
                <a:gd name="T76" fmla="*/ 0 h 144"/>
                <a:gd name="T77" fmla="*/ 144 w 144"/>
                <a:gd name="T78" fmla="*/ 144 h 14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52" y="34"/>
                  </a:moveTo>
                  <a:cubicBezTo>
                    <a:pt x="58" y="34"/>
                    <a:pt x="62" y="38"/>
                    <a:pt x="62" y="44"/>
                  </a:cubicBezTo>
                  <a:cubicBezTo>
                    <a:pt x="62" y="49"/>
                    <a:pt x="58" y="54"/>
                    <a:pt x="52" y="54"/>
                  </a:cubicBezTo>
                  <a:cubicBezTo>
                    <a:pt x="47" y="54"/>
                    <a:pt x="42" y="49"/>
                    <a:pt x="42" y="44"/>
                  </a:cubicBezTo>
                  <a:cubicBezTo>
                    <a:pt x="42" y="38"/>
                    <a:pt x="47" y="34"/>
                    <a:pt x="52" y="34"/>
                  </a:cubicBezTo>
                  <a:close/>
                  <a:moveTo>
                    <a:pt x="88" y="94"/>
                  </a:moveTo>
                  <a:cubicBezTo>
                    <a:pt x="86" y="111"/>
                    <a:pt x="72" y="122"/>
                    <a:pt x="55" y="121"/>
                  </a:cubicBezTo>
                  <a:cubicBezTo>
                    <a:pt x="39" y="119"/>
                    <a:pt x="27" y="104"/>
                    <a:pt x="29" y="88"/>
                  </a:cubicBezTo>
                  <a:cubicBezTo>
                    <a:pt x="31" y="72"/>
                    <a:pt x="45" y="60"/>
                    <a:pt x="62" y="62"/>
                  </a:cubicBezTo>
                  <a:cubicBezTo>
                    <a:pt x="78" y="64"/>
                    <a:pt x="90" y="78"/>
                    <a:pt x="88" y="94"/>
                  </a:cubicBezTo>
                  <a:close/>
                  <a:moveTo>
                    <a:pt x="89" y="59"/>
                  </a:moveTo>
                  <a:cubicBezTo>
                    <a:pt x="79" y="58"/>
                    <a:pt x="72" y="50"/>
                    <a:pt x="73" y="40"/>
                  </a:cubicBezTo>
                  <a:cubicBezTo>
                    <a:pt x="74" y="30"/>
                    <a:pt x="83" y="23"/>
                    <a:pt x="92" y="24"/>
                  </a:cubicBezTo>
                  <a:cubicBezTo>
                    <a:pt x="102" y="25"/>
                    <a:pt x="109" y="34"/>
                    <a:pt x="108" y="44"/>
                  </a:cubicBezTo>
                  <a:cubicBezTo>
                    <a:pt x="107" y="53"/>
                    <a:pt x="98" y="60"/>
                    <a:pt x="89" y="59"/>
                  </a:cubicBezTo>
                  <a:close/>
                  <a:moveTo>
                    <a:pt x="108" y="94"/>
                  </a:moveTo>
                  <a:cubicBezTo>
                    <a:pt x="101" y="93"/>
                    <a:pt x="95" y="86"/>
                    <a:pt x="96" y="79"/>
                  </a:cubicBezTo>
                  <a:cubicBezTo>
                    <a:pt x="97" y="71"/>
                    <a:pt x="104" y="66"/>
                    <a:pt x="111" y="67"/>
                  </a:cubicBezTo>
                  <a:cubicBezTo>
                    <a:pt x="119" y="68"/>
                    <a:pt x="124" y="74"/>
                    <a:pt x="123" y="82"/>
                  </a:cubicBezTo>
                  <a:cubicBezTo>
                    <a:pt x="123" y="89"/>
                    <a:pt x="116" y="95"/>
                    <a:pt x="108" y="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1831340" y="1491615"/>
            <a:ext cx="305752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点击此处更换文本699pic.com点击此处更换文本699pic.com点击此处更换文本699pic.com点击此处更换文本699pic.com点击此处更换文本699pic.com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41090" y="4796155"/>
            <a:ext cx="305752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点击此处更换文本699pic.com点击此处更换文本699pic.com点击此处更换文本699pic.com点击此处更换文本699pic.com点击此处更换文本699pic.com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51475" y="1491615"/>
            <a:ext cx="305752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点击此处更换文本699pic.com点击此处更换文本699pic.com点击此处更换文本699pic.com点击此处更换文本699pic.com点击此处更换文本699pic.com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61860" y="4796155"/>
            <a:ext cx="305752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点击此处更换文本699pic.com点击此处更换文本699pic.com点击此处更换文本699pic.com点击此处更换文本699pic.com点击此处更换文本699pic.com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0" grpId="1"/>
      <p:bldP spid="7" grpId="0"/>
      <p:bldP spid="7" grpId="1"/>
      <p:bldP spid="8" grpId="0"/>
      <p:bldP spid="8" grpId="1"/>
      <p:bldP spid="3" grpId="0"/>
      <p:bldP spid="3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A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4000820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6035" y="1210310"/>
            <a:ext cx="12222480" cy="427355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379470" y="0"/>
            <a:ext cx="5411470" cy="6881495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4318000" y="802005"/>
            <a:ext cx="3799205" cy="5269759"/>
            <a:chOff x="6881" y="738"/>
            <a:chExt cx="5613" cy="6680"/>
          </a:xfrm>
        </p:grpSpPr>
        <p:sp>
          <p:nvSpPr>
            <p:cNvPr id="2" name="矩形 1"/>
            <p:cNvSpPr/>
            <p:nvPr/>
          </p:nvSpPr>
          <p:spPr>
            <a:xfrm>
              <a:off x="8245" y="738"/>
              <a:ext cx="2288" cy="24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0" dirty="0">
                  <a:solidFill>
                    <a:srgbClr val="509ECE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谢</a:t>
              </a:r>
              <a:endParaRPr lang="zh-CN" altLang="en-US" sz="12000" dirty="0">
                <a:solidFill>
                  <a:srgbClr val="509ECE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6881" y="2278"/>
              <a:ext cx="2088" cy="19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9600" dirty="0">
                  <a:solidFill>
                    <a:srgbClr val="509ECE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谢</a:t>
              </a:r>
              <a:endParaRPr lang="zh-CN" altLang="en-US" sz="9600" dirty="0">
                <a:solidFill>
                  <a:srgbClr val="509ECE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8012" y="3835"/>
              <a:ext cx="2088" cy="19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9600" dirty="0">
                  <a:solidFill>
                    <a:srgbClr val="509ECE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观</a:t>
              </a:r>
              <a:endParaRPr lang="zh-CN" altLang="en-US" sz="9600" dirty="0">
                <a:solidFill>
                  <a:srgbClr val="509ECE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113" y="5428"/>
              <a:ext cx="1888" cy="19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9600" dirty="0">
                  <a:solidFill>
                    <a:srgbClr val="509ECE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看</a:t>
              </a:r>
              <a:endParaRPr lang="zh-CN" altLang="en-US" sz="9600" dirty="0">
                <a:solidFill>
                  <a:srgbClr val="509ECE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11740" y="5725"/>
              <a:ext cx="754" cy="1396"/>
              <a:chOff x="1891103" y="3825666"/>
              <a:chExt cx="478790" cy="886460"/>
            </a:xfrm>
          </p:grpSpPr>
          <p:sp>
            <p:nvSpPr>
              <p:cNvPr id="10" name="任意多边形: 形状 17"/>
              <p:cNvSpPr/>
              <p:nvPr/>
            </p:nvSpPr>
            <p:spPr>
              <a:xfrm>
                <a:off x="1891103" y="3825666"/>
                <a:ext cx="478790" cy="886460"/>
              </a:xfrm>
              <a:custGeom>
                <a:avLst/>
                <a:gdLst>
                  <a:gd name="connsiteX0" fmla="*/ 236220 w 617220"/>
                  <a:gd name="connsiteY0" fmla="*/ 0 h 1143000"/>
                  <a:gd name="connsiteX1" fmla="*/ 320040 w 617220"/>
                  <a:gd name="connsiteY1" fmla="*/ 45720 h 1143000"/>
                  <a:gd name="connsiteX2" fmla="*/ 342900 w 617220"/>
                  <a:gd name="connsiteY2" fmla="*/ 60960 h 1143000"/>
                  <a:gd name="connsiteX3" fmla="*/ 365760 w 617220"/>
                  <a:gd name="connsiteY3" fmla="*/ 76200 h 1143000"/>
                  <a:gd name="connsiteX4" fmla="*/ 457200 w 617220"/>
                  <a:gd name="connsiteY4" fmla="*/ 121920 h 1143000"/>
                  <a:gd name="connsiteX5" fmla="*/ 495300 w 617220"/>
                  <a:gd name="connsiteY5" fmla="*/ 167640 h 1143000"/>
                  <a:gd name="connsiteX6" fmla="*/ 510540 w 617220"/>
                  <a:gd name="connsiteY6" fmla="*/ 213360 h 1143000"/>
                  <a:gd name="connsiteX7" fmla="*/ 518160 w 617220"/>
                  <a:gd name="connsiteY7" fmla="*/ 236220 h 1143000"/>
                  <a:gd name="connsiteX8" fmla="*/ 525780 w 617220"/>
                  <a:gd name="connsiteY8" fmla="*/ 304800 h 1143000"/>
                  <a:gd name="connsiteX9" fmla="*/ 541020 w 617220"/>
                  <a:gd name="connsiteY9" fmla="*/ 350520 h 1143000"/>
                  <a:gd name="connsiteX10" fmla="*/ 548640 w 617220"/>
                  <a:gd name="connsiteY10" fmla="*/ 381000 h 1143000"/>
                  <a:gd name="connsiteX11" fmla="*/ 571500 w 617220"/>
                  <a:gd name="connsiteY11" fmla="*/ 457200 h 1143000"/>
                  <a:gd name="connsiteX12" fmla="*/ 579120 w 617220"/>
                  <a:gd name="connsiteY12" fmla="*/ 518160 h 1143000"/>
                  <a:gd name="connsiteX13" fmla="*/ 586740 w 617220"/>
                  <a:gd name="connsiteY13" fmla="*/ 548640 h 1143000"/>
                  <a:gd name="connsiteX14" fmla="*/ 594360 w 617220"/>
                  <a:gd name="connsiteY14" fmla="*/ 594360 h 1143000"/>
                  <a:gd name="connsiteX15" fmla="*/ 609600 w 617220"/>
                  <a:gd name="connsiteY15" fmla="*/ 647700 h 1143000"/>
                  <a:gd name="connsiteX16" fmla="*/ 617220 w 617220"/>
                  <a:gd name="connsiteY16" fmla="*/ 678180 h 1143000"/>
                  <a:gd name="connsiteX17" fmla="*/ 601980 w 617220"/>
                  <a:gd name="connsiteY17" fmla="*/ 830580 h 1143000"/>
                  <a:gd name="connsiteX18" fmla="*/ 586740 w 617220"/>
                  <a:gd name="connsiteY18" fmla="*/ 876300 h 1143000"/>
                  <a:gd name="connsiteX19" fmla="*/ 579120 w 617220"/>
                  <a:gd name="connsiteY19" fmla="*/ 899160 h 1143000"/>
                  <a:gd name="connsiteX20" fmla="*/ 556260 w 617220"/>
                  <a:gd name="connsiteY20" fmla="*/ 914400 h 1143000"/>
                  <a:gd name="connsiteX21" fmla="*/ 541020 w 617220"/>
                  <a:gd name="connsiteY21" fmla="*/ 975360 h 1143000"/>
                  <a:gd name="connsiteX22" fmla="*/ 533400 w 617220"/>
                  <a:gd name="connsiteY22" fmla="*/ 1005840 h 1143000"/>
                  <a:gd name="connsiteX23" fmla="*/ 525780 w 617220"/>
                  <a:gd name="connsiteY23" fmla="*/ 1028700 h 1143000"/>
                  <a:gd name="connsiteX24" fmla="*/ 518160 w 617220"/>
                  <a:gd name="connsiteY24" fmla="*/ 1059180 h 1143000"/>
                  <a:gd name="connsiteX25" fmla="*/ 502920 w 617220"/>
                  <a:gd name="connsiteY25" fmla="*/ 1082040 h 1143000"/>
                  <a:gd name="connsiteX26" fmla="*/ 495300 w 617220"/>
                  <a:gd name="connsiteY26" fmla="*/ 1104900 h 1143000"/>
                  <a:gd name="connsiteX27" fmla="*/ 472440 w 617220"/>
                  <a:gd name="connsiteY27" fmla="*/ 1120140 h 1143000"/>
                  <a:gd name="connsiteX28" fmla="*/ 449580 w 617220"/>
                  <a:gd name="connsiteY28" fmla="*/ 1127760 h 1143000"/>
                  <a:gd name="connsiteX29" fmla="*/ 350520 w 617220"/>
                  <a:gd name="connsiteY29" fmla="*/ 1143000 h 1143000"/>
                  <a:gd name="connsiteX30" fmla="*/ 205740 w 617220"/>
                  <a:gd name="connsiteY30" fmla="*/ 1135380 h 1143000"/>
                  <a:gd name="connsiteX31" fmla="*/ 160020 w 617220"/>
                  <a:gd name="connsiteY31" fmla="*/ 1120140 h 1143000"/>
                  <a:gd name="connsiteX32" fmla="*/ 137160 w 617220"/>
                  <a:gd name="connsiteY32" fmla="*/ 1097280 h 1143000"/>
                  <a:gd name="connsiteX33" fmla="*/ 114300 w 617220"/>
                  <a:gd name="connsiteY33" fmla="*/ 1089660 h 1143000"/>
                  <a:gd name="connsiteX34" fmla="*/ 106680 w 617220"/>
                  <a:gd name="connsiteY34" fmla="*/ 1066800 h 1143000"/>
                  <a:gd name="connsiteX35" fmla="*/ 45720 w 617220"/>
                  <a:gd name="connsiteY35" fmla="*/ 998220 h 1143000"/>
                  <a:gd name="connsiteX36" fmla="*/ 15240 w 617220"/>
                  <a:gd name="connsiteY36" fmla="*/ 906780 h 1143000"/>
                  <a:gd name="connsiteX37" fmla="*/ 7620 w 617220"/>
                  <a:gd name="connsiteY37" fmla="*/ 883920 h 1143000"/>
                  <a:gd name="connsiteX38" fmla="*/ 0 w 617220"/>
                  <a:gd name="connsiteY38" fmla="*/ 861060 h 1143000"/>
                  <a:gd name="connsiteX39" fmla="*/ 15240 w 617220"/>
                  <a:gd name="connsiteY39" fmla="*/ 769620 h 1143000"/>
                  <a:gd name="connsiteX40" fmla="*/ 53340 w 617220"/>
                  <a:gd name="connsiteY40" fmla="*/ 701040 h 1143000"/>
                  <a:gd name="connsiteX41" fmla="*/ 60960 w 617220"/>
                  <a:gd name="connsiteY41" fmla="*/ 563880 h 1143000"/>
                  <a:gd name="connsiteX42" fmla="*/ 68580 w 617220"/>
                  <a:gd name="connsiteY42" fmla="*/ 533400 h 1143000"/>
                  <a:gd name="connsiteX43" fmla="*/ 76200 w 617220"/>
                  <a:gd name="connsiteY43" fmla="*/ 480060 h 1143000"/>
                  <a:gd name="connsiteX44" fmla="*/ 91440 w 617220"/>
                  <a:gd name="connsiteY44" fmla="*/ 358140 h 1143000"/>
                  <a:gd name="connsiteX45" fmla="*/ 91440 w 617220"/>
                  <a:gd name="connsiteY45" fmla="*/ 137160 h 1143000"/>
                  <a:gd name="connsiteX46" fmla="*/ 106680 w 617220"/>
                  <a:gd name="connsiteY46" fmla="*/ 45720 h 1143000"/>
                  <a:gd name="connsiteX47" fmla="*/ 114300 w 617220"/>
                  <a:gd name="connsiteY47" fmla="*/ 22860 h 1143000"/>
                  <a:gd name="connsiteX48" fmla="*/ 160020 w 617220"/>
                  <a:gd name="connsiteY48" fmla="*/ 0 h 1143000"/>
                  <a:gd name="connsiteX49" fmla="*/ 236220 w 617220"/>
                  <a:gd name="connsiteY49" fmla="*/ 0 h 1143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617220" h="1143000">
                    <a:moveTo>
                      <a:pt x="236220" y="0"/>
                    </a:moveTo>
                    <a:cubicBezTo>
                      <a:pt x="291326" y="22042"/>
                      <a:pt x="262939" y="7653"/>
                      <a:pt x="320040" y="45720"/>
                    </a:cubicBezTo>
                    <a:lnTo>
                      <a:pt x="342900" y="60960"/>
                    </a:lnTo>
                    <a:cubicBezTo>
                      <a:pt x="350520" y="66040"/>
                      <a:pt x="357072" y="73304"/>
                      <a:pt x="365760" y="76200"/>
                    </a:cubicBezTo>
                    <a:cubicBezTo>
                      <a:pt x="402945" y="88595"/>
                      <a:pt x="427657" y="92377"/>
                      <a:pt x="457200" y="121920"/>
                    </a:cubicBezTo>
                    <a:cubicBezTo>
                      <a:pt x="471556" y="136276"/>
                      <a:pt x="486813" y="148544"/>
                      <a:pt x="495300" y="167640"/>
                    </a:cubicBezTo>
                    <a:cubicBezTo>
                      <a:pt x="501824" y="182320"/>
                      <a:pt x="505460" y="198120"/>
                      <a:pt x="510540" y="213360"/>
                    </a:cubicBezTo>
                    <a:lnTo>
                      <a:pt x="518160" y="236220"/>
                    </a:lnTo>
                    <a:cubicBezTo>
                      <a:pt x="520700" y="259080"/>
                      <a:pt x="521269" y="282246"/>
                      <a:pt x="525780" y="304800"/>
                    </a:cubicBezTo>
                    <a:cubicBezTo>
                      <a:pt x="528930" y="320552"/>
                      <a:pt x="537124" y="334935"/>
                      <a:pt x="541020" y="350520"/>
                    </a:cubicBezTo>
                    <a:cubicBezTo>
                      <a:pt x="543560" y="360680"/>
                      <a:pt x="545631" y="370969"/>
                      <a:pt x="548640" y="381000"/>
                    </a:cubicBezTo>
                    <a:cubicBezTo>
                      <a:pt x="556262" y="406407"/>
                      <a:pt x="567109" y="430855"/>
                      <a:pt x="571500" y="457200"/>
                    </a:cubicBezTo>
                    <a:cubicBezTo>
                      <a:pt x="574867" y="477400"/>
                      <a:pt x="575753" y="497960"/>
                      <a:pt x="579120" y="518160"/>
                    </a:cubicBezTo>
                    <a:cubicBezTo>
                      <a:pt x="580842" y="528490"/>
                      <a:pt x="584686" y="538371"/>
                      <a:pt x="586740" y="548640"/>
                    </a:cubicBezTo>
                    <a:cubicBezTo>
                      <a:pt x="589770" y="563790"/>
                      <a:pt x="591330" y="579210"/>
                      <a:pt x="594360" y="594360"/>
                    </a:cubicBezTo>
                    <a:cubicBezTo>
                      <a:pt x="602300" y="634062"/>
                      <a:pt x="599917" y="613808"/>
                      <a:pt x="609600" y="647700"/>
                    </a:cubicBezTo>
                    <a:cubicBezTo>
                      <a:pt x="612477" y="657770"/>
                      <a:pt x="614680" y="668020"/>
                      <a:pt x="617220" y="678180"/>
                    </a:cubicBezTo>
                    <a:cubicBezTo>
                      <a:pt x="614721" y="713173"/>
                      <a:pt x="612765" y="787441"/>
                      <a:pt x="601980" y="830580"/>
                    </a:cubicBezTo>
                    <a:cubicBezTo>
                      <a:pt x="598084" y="846165"/>
                      <a:pt x="591820" y="861060"/>
                      <a:pt x="586740" y="876300"/>
                    </a:cubicBezTo>
                    <a:cubicBezTo>
                      <a:pt x="584200" y="883920"/>
                      <a:pt x="585803" y="894705"/>
                      <a:pt x="579120" y="899160"/>
                    </a:cubicBezTo>
                    <a:lnTo>
                      <a:pt x="556260" y="914400"/>
                    </a:lnTo>
                    <a:lnTo>
                      <a:pt x="541020" y="975360"/>
                    </a:lnTo>
                    <a:cubicBezTo>
                      <a:pt x="538480" y="985520"/>
                      <a:pt x="536712" y="995905"/>
                      <a:pt x="533400" y="1005840"/>
                    </a:cubicBezTo>
                    <a:cubicBezTo>
                      <a:pt x="530860" y="1013460"/>
                      <a:pt x="527987" y="1020977"/>
                      <a:pt x="525780" y="1028700"/>
                    </a:cubicBezTo>
                    <a:cubicBezTo>
                      <a:pt x="522903" y="1038770"/>
                      <a:pt x="522285" y="1049554"/>
                      <a:pt x="518160" y="1059180"/>
                    </a:cubicBezTo>
                    <a:cubicBezTo>
                      <a:pt x="514552" y="1067598"/>
                      <a:pt x="507016" y="1073849"/>
                      <a:pt x="502920" y="1082040"/>
                    </a:cubicBezTo>
                    <a:cubicBezTo>
                      <a:pt x="499328" y="1089224"/>
                      <a:pt x="500318" y="1098628"/>
                      <a:pt x="495300" y="1104900"/>
                    </a:cubicBezTo>
                    <a:cubicBezTo>
                      <a:pt x="489579" y="1112051"/>
                      <a:pt x="480631" y="1116044"/>
                      <a:pt x="472440" y="1120140"/>
                    </a:cubicBezTo>
                    <a:cubicBezTo>
                      <a:pt x="465256" y="1123732"/>
                      <a:pt x="457303" y="1125553"/>
                      <a:pt x="449580" y="1127760"/>
                    </a:cubicBezTo>
                    <a:cubicBezTo>
                      <a:pt x="407585" y="1139759"/>
                      <a:pt x="405792" y="1136859"/>
                      <a:pt x="350520" y="1143000"/>
                    </a:cubicBezTo>
                    <a:cubicBezTo>
                      <a:pt x="302260" y="1140460"/>
                      <a:pt x="253723" y="1141138"/>
                      <a:pt x="205740" y="1135380"/>
                    </a:cubicBezTo>
                    <a:cubicBezTo>
                      <a:pt x="189790" y="1133466"/>
                      <a:pt x="160020" y="1120140"/>
                      <a:pt x="160020" y="1120140"/>
                    </a:cubicBezTo>
                    <a:cubicBezTo>
                      <a:pt x="152400" y="1112520"/>
                      <a:pt x="146126" y="1103258"/>
                      <a:pt x="137160" y="1097280"/>
                    </a:cubicBezTo>
                    <a:cubicBezTo>
                      <a:pt x="130477" y="1092825"/>
                      <a:pt x="119980" y="1095340"/>
                      <a:pt x="114300" y="1089660"/>
                    </a:cubicBezTo>
                    <a:cubicBezTo>
                      <a:pt x="108620" y="1083980"/>
                      <a:pt x="111822" y="1072970"/>
                      <a:pt x="106680" y="1066800"/>
                    </a:cubicBezTo>
                    <a:cubicBezTo>
                      <a:pt x="71946" y="1025119"/>
                      <a:pt x="68247" y="1065801"/>
                      <a:pt x="45720" y="998220"/>
                    </a:cubicBezTo>
                    <a:lnTo>
                      <a:pt x="15240" y="906780"/>
                    </a:lnTo>
                    <a:lnTo>
                      <a:pt x="7620" y="883920"/>
                    </a:lnTo>
                    <a:lnTo>
                      <a:pt x="0" y="861060"/>
                    </a:lnTo>
                    <a:cubicBezTo>
                      <a:pt x="1399" y="848469"/>
                      <a:pt x="2829" y="791960"/>
                      <a:pt x="15240" y="769620"/>
                    </a:cubicBezTo>
                    <a:cubicBezTo>
                      <a:pt x="58909" y="691015"/>
                      <a:pt x="36098" y="752766"/>
                      <a:pt x="53340" y="701040"/>
                    </a:cubicBezTo>
                    <a:cubicBezTo>
                      <a:pt x="55880" y="655320"/>
                      <a:pt x="56814" y="609482"/>
                      <a:pt x="60960" y="563880"/>
                    </a:cubicBezTo>
                    <a:cubicBezTo>
                      <a:pt x="61908" y="553450"/>
                      <a:pt x="66707" y="543704"/>
                      <a:pt x="68580" y="533400"/>
                    </a:cubicBezTo>
                    <a:cubicBezTo>
                      <a:pt x="71793" y="515729"/>
                      <a:pt x="74413" y="497931"/>
                      <a:pt x="76200" y="480060"/>
                    </a:cubicBezTo>
                    <a:cubicBezTo>
                      <a:pt x="87966" y="362402"/>
                      <a:pt x="72491" y="414986"/>
                      <a:pt x="91440" y="358140"/>
                    </a:cubicBezTo>
                    <a:cubicBezTo>
                      <a:pt x="82592" y="234268"/>
                      <a:pt x="79850" y="264651"/>
                      <a:pt x="91440" y="137160"/>
                    </a:cubicBezTo>
                    <a:cubicBezTo>
                      <a:pt x="93283" y="116884"/>
                      <a:pt x="101024" y="68344"/>
                      <a:pt x="106680" y="45720"/>
                    </a:cubicBezTo>
                    <a:cubicBezTo>
                      <a:pt x="108628" y="37928"/>
                      <a:pt x="109282" y="29132"/>
                      <a:pt x="114300" y="22860"/>
                    </a:cubicBezTo>
                    <a:cubicBezTo>
                      <a:pt x="125043" y="9431"/>
                      <a:pt x="144961" y="5020"/>
                      <a:pt x="160020" y="0"/>
                    </a:cubicBez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9E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1950158" y="3908851"/>
                <a:ext cx="213360" cy="6307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500" dirty="0">
                    <a:solidFill>
                      <a:schemeClr val="bg1"/>
                    </a:solidFill>
                    <a:latin typeface="禹卫书法行书简体" panose="02000603000000000000" pitchFamily="2" charset="-122"/>
                    <a:ea typeface="禹卫书法行书简体" panose="02000603000000000000" pitchFamily="2" charset="-122"/>
                  </a:rPr>
                  <a:t>汇报人</a:t>
                </a:r>
                <a:endParaRPr lang="zh-CN" altLang="en-US" sz="1500" dirty="0">
                  <a:solidFill>
                    <a:schemeClr val="bg1"/>
                  </a:solidFill>
                  <a:latin typeface="禹卫书法行书简体" panose="02000603000000000000" pitchFamily="2" charset="-122"/>
                  <a:ea typeface="禹卫书法行书简体" panose="02000603000000000000" pitchFamily="2" charset="-122"/>
                </a:endParaRPr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 flipH="1">
              <a:off x="10009" y="3056"/>
              <a:ext cx="1361" cy="40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楷体" panose="02010609060101010101" charset="-122"/>
                  <a:ea typeface="楷体" panose="02010609060101010101" charset="-122"/>
                </a:rPr>
                <a:t>青青园中葵，朝露待日晞。阳春布德泽，万物生光辉。常恐秋节至</a:t>
              </a:r>
              <a:endPara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A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-73025" y="-14605"/>
            <a:ext cx="12280265" cy="3705225"/>
            <a:chOff x="-115" y="-23"/>
            <a:chExt cx="19339" cy="5835"/>
          </a:xfrm>
        </p:grpSpPr>
        <p:pic>
          <p:nvPicPr>
            <p:cNvPr id="4" name="图片 3" descr="4000820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-24" y="-23"/>
              <a:ext cx="19248" cy="5558"/>
            </a:xfrm>
            <a:prstGeom prst="rect">
              <a:avLst/>
            </a:prstGeom>
            <a:solidFill>
              <a:srgbClr val="7DCAD1">
                <a:alpha val="79000"/>
              </a:srgbClr>
            </a:solidFill>
          </p:spPr>
        </p:pic>
        <p:sp>
          <p:nvSpPr>
            <p:cNvPr id="2" name="矩形 1"/>
            <p:cNvSpPr/>
            <p:nvPr/>
          </p:nvSpPr>
          <p:spPr>
            <a:xfrm>
              <a:off x="-115" y="5476"/>
              <a:ext cx="19328" cy="3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484024" y="4972466"/>
            <a:ext cx="4933121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bg1"/>
                </a:solidFill>
              </a:rPr>
              <a:t>点击此处更换文本</a:t>
            </a:r>
            <a:r>
              <a:rPr lang="en-US" altLang="zh-CN" sz="1600" dirty="0">
                <a:solidFill>
                  <a:schemeClr val="bg1"/>
                </a:solidFill>
              </a:rPr>
              <a:t>699pic.com</a:t>
            </a:r>
            <a:endParaRPr lang="en-US" altLang="zh-CN" sz="1600" dirty="0">
              <a:solidFill>
                <a:schemeClr val="bg1"/>
              </a:solidFill>
            </a:endParaRPr>
          </a:p>
          <a:p>
            <a:pPr marL="285750" indent="-28575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bg1"/>
                </a:solidFill>
              </a:rPr>
              <a:t>点击此处更换文本</a:t>
            </a:r>
            <a:r>
              <a:rPr lang="en-US" altLang="zh-CN" sz="1600" dirty="0">
                <a:solidFill>
                  <a:schemeClr val="bg1"/>
                </a:solidFill>
              </a:rPr>
              <a:t>699pic.com</a:t>
            </a:r>
            <a:r>
              <a:rPr lang="zh-CN" altLang="en-US" sz="1600" dirty="0">
                <a:solidFill>
                  <a:schemeClr val="bg1"/>
                </a:solidFill>
              </a:rPr>
              <a:t>点击此处更换文本</a:t>
            </a:r>
            <a:r>
              <a:rPr lang="en-US" altLang="zh-CN" sz="1600" dirty="0">
                <a:solidFill>
                  <a:schemeClr val="bg1"/>
                </a:solidFill>
              </a:rPr>
              <a:t>699pic.com</a:t>
            </a:r>
            <a:r>
              <a:rPr lang="zh-CN" altLang="en-US" sz="1600" dirty="0">
                <a:solidFill>
                  <a:schemeClr val="bg1"/>
                </a:solidFill>
              </a:rPr>
              <a:t>点击此处更换文本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99915" y="3957955"/>
            <a:ext cx="526923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PART 01</a:t>
            </a:r>
            <a:endParaRPr lang="en-US" altLang="zh-CN" sz="6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9033" y="1692455"/>
            <a:ext cx="1936037" cy="1781687"/>
            <a:chOff x="1108416" y="1691638"/>
            <a:chExt cx="1936277" cy="1781907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rgbClr val="509E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">
                <a:latin typeface="Franklin Gothic Medium" panose="020B06030201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2" name="Freeform 13"/>
            <p:cNvSpPr>
              <a:spLocks noEditPoints="1"/>
            </p:cNvSpPr>
            <p:nvPr/>
          </p:nvSpPr>
          <p:spPr bwMode="auto">
            <a:xfrm>
              <a:off x="1805677" y="2230728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28" tIns="45713" rIns="91428" bIns="45713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80707" y="2609832"/>
              <a:ext cx="1863986" cy="33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32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739511" y="2834140"/>
            <a:ext cx="1965115" cy="1781687"/>
            <a:chOff x="2739096" y="2833465"/>
            <a:chExt cx="196535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rgbClr val="7DCA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">
                <a:latin typeface="Franklin Gothic Medium" panose="020B06030201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3" name="Freeform 16"/>
            <p:cNvSpPr>
              <a:spLocks noEditPoints="1"/>
            </p:cNvSpPr>
            <p:nvPr/>
          </p:nvSpPr>
          <p:spPr bwMode="auto">
            <a:xfrm>
              <a:off x="3442082" y="3313151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28" tIns="45713" rIns="91428" bIns="45713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40467" y="3819464"/>
              <a:ext cx="1863986" cy="33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32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2"/>
          <p:cNvGrpSpPr/>
          <p:nvPr/>
        </p:nvGrpSpPr>
        <p:grpSpPr>
          <a:xfrm>
            <a:off x="6000469" y="2834140"/>
            <a:ext cx="1959288" cy="1781687"/>
            <a:chOff x="6000456" y="2833465"/>
            <a:chExt cx="1959530" cy="1781907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rgbClr val="7DCA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">
                <a:latin typeface="Franklin Gothic Medium" panose="020B06030201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6718709" y="3317436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28" tIns="45713" rIns="91428" bIns="45713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0" y="3817742"/>
              <a:ext cx="1863986" cy="33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32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261425" y="2834141"/>
            <a:ext cx="1989957" cy="1781687"/>
            <a:chOff x="9261816" y="2833466"/>
            <a:chExt cx="1990203" cy="1781907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rgbClr val="7DCA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">
                <a:latin typeface="Franklin Gothic Medium" panose="020B06030201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341873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28" tIns="45713" rIns="91428" bIns="45713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388033" y="3765408"/>
              <a:ext cx="1863986" cy="33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32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5"/>
          <p:cNvGrpSpPr/>
          <p:nvPr/>
        </p:nvGrpSpPr>
        <p:grpSpPr>
          <a:xfrm>
            <a:off x="4344983" y="1692455"/>
            <a:ext cx="1863756" cy="1781687"/>
            <a:chOff x="4344767" y="1691638"/>
            <a:chExt cx="1863986" cy="1781907"/>
          </a:xfrm>
        </p:grpSpPr>
        <p:sp>
          <p:nvSpPr>
            <p:cNvPr id="13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rgbClr val="509E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">
                <a:latin typeface="Franklin Gothic Medium" panose="020B06030201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2051348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28" tIns="45713" rIns="91428" bIns="45713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44767" y="2609831"/>
              <a:ext cx="1863986" cy="33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2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32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630948" y="1692455"/>
            <a:ext cx="1989957" cy="1781687"/>
            <a:chOff x="7631136" y="1691638"/>
            <a:chExt cx="1990203" cy="1781907"/>
          </a:xfrm>
        </p:grpSpPr>
        <p:sp>
          <p:nvSpPr>
            <p:cNvPr id="16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rgbClr val="509E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">
                <a:latin typeface="Franklin Gothic Medium" panose="020B06030201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15"/>
            <p:cNvSpPr>
              <a:spLocks noEditPoints="1"/>
            </p:cNvSpPr>
            <p:nvPr/>
          </p:nvSpPr>
          <p:spPr bwMode="auto">
            <a:xfrm>
              <a:off x="8290231" y="2051348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28" tIns="45713" rIns="91428" bIns="45713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26" name="Rectangle 24"/>
            <p:cNvSpPr/>
            <p:nvPr/>
          </p:nvSpPr>
          <p:spPr>
            <a:xfrm>
              <a:off x="7757353" y="2582561"/>
              <a:ext cx="1863986" cy="33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32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7" name="Straight Connector 25"/>
          <p:cNvCxnSpPr/>
          <p:nvPr/>
        </p:nvCxnSpPr>
        <p:spPr>
          <a:xfrm>
            <a:off x="2568748" y="3735385"/>
            <a:ext cx="0" cy="108031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6"/>
          <p:cNvCxnSpPr/>
          <p:nvPr/>
        </p:nvCxnSpPr>
        <p:spPr>
          <a:xfrm>
            <a:off x="5846116" y="3735385"/>
            <a:ext cx="0" cy="108031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7"/>
          <p:cNvCxnSpPr/>
          <p:nvPr/>
        </p:nvCxnSpPr>
        <p:spPr>
          <a:xfrm>
            <a:off x="9053153" y="3735385"/>
            <a:ext cx="0" cy="108031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1"/>
          <p:cNvSpPr txBox="1"/>
          <p:nvPr/>
        </p:nvSpPr>
        <p:spPr>
          <a:xfrm>
            <a:off x="1416640" y="5526743"/>
            <a:ext cx="2514292" cy="605155"/>
          </a:xfrm>
          <a:prstGeom prst="rect">
            <a:avLst/>
          </a:prstGeom>
          <a:noFill/>
        </p:spPr>
        <p:txBody>
          <a:bodyPr wrap="square" lIns="81224" tIns="40612" rIns="81224" bIns="40612" rtlCol="0">
            <a:spAutoFit/>
          </a:bodyPr>
          <a:lstStyle/>
          <a:p>
            <a:pPr>
              <a:lnSpc>
                <a:spcPct val="150000"/>
              </a:lnSpc>
            </a:pPr>
            <a:r>
              <a:rPr sz="755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点击此处更换文本699pic.com点击此处更换文本699pic.com点击此处更换文本699pic.com点击此处更换文本699pic.com点击此处更换文本699pic.com</a:t>
            </a:r>
            <a:endParaRPr lang="zh-CN" altLang="en-US" sz="76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1416641" y="5262532"/>
            <a:ext cx="2304215" cy="335280"/>
          </a:xfrm>
          <a:prstGeom prst="rect">
            <a:avLst/>
          </a:prstGeom>
          <a:noFill/>
        </p:spPr>
        <p:txBody>
          <a:bodyPr wrap="square" lIns="91430" tIns="45714" rIns="91430" bIns="45714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5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5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4694933" y="5526743"/>
            <a:ext cx="2514292" cy="605155"/>
          </a:xfrm>
          <a:prstGeom prst="rect">
            <a:avLst/>
          </a:prstGeom>
          <a:noFill/>
        </p:spPr>
        <p:txBody>
          <a:bodyPr wrap="square" lIns="81224" tIns="40612" rIns="81224" bIns="40612" rtlCol="0">
            <a:spAutoFit/>
          </a:bodyPr>
          <a:lstStyle/>
          <a:p>
            <a:pPr>
              <a:lnSpc>
                <a:spcPct val="150000"/>
              </a:lnSpc>
            </a:pPr>
            <a:r>
              <a:rPr sz="755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点击此处更换文本699pic.com点击此处更换文本699pic.com点击此处更换文本699pic.com点击此处更换文本699pic.com点击此处更换文本699pic.com</a:t>
            </a:r>
            <a:endParaRPr lang="zh-CN" altLang="en-US" sz="76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4694935" y="5262532"/>
            <a:ext cx="2304215" cy="335280"/>
          </a:xfrm>
          <a:prstGeom prst="rect">
            <a:avLst/>
          </a:prstGeom>
          <a:noFill/>
        </p:spPr>
        <p:txBody>
          <a:bodyPr wrap="square" lIns="91430" tIns="45714" rIns="91430" bIns="45714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5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5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1"/>
          <p:cNvSpPr txBox="1"/>
          <p:nvPr/>
        </p:nvSpPr>
        <p:spPr>
          <a:xfrm>
            <a:off x="7986775" y="5526743"/>
            <a:ext cx="2514292" cy="605155"/>
          </a:xfrm>
          <a:prstGeom prst="rect">
            <a:avLst/>
          </a:prstGeom>
          <a:noFill/>
        </p:spPr>
        <p:txBody>
          <a:bodyPr wrap="square" lIns="81224" tIns="40612" rIns="81224" bIns="40612" rtlCol="0">
            <a:spAutoFit/>
          </a:bodyPr>
          <a:lstStyle/>
          <a:p>
            <a:pPr>
              <a:lnSpc>
                <a:spcPct val="150000"/>
              </a:lnSpc>
            </a:pPr>
            <a:r>
              <a:rPr sz="755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点击此处更换文本699pic.com点击此处更换文本699pic.com点击此处更换文本699pic.com点击此处更换文本699pic.com点击此处更换文本699pic.com</a:t>
            </a:r>
            <a:endParaRPr lang="zh-CN" altLang="en-US" sz="76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6" name="TextBox 170"/>
          <p:cNvSpPr txBox="1"/>
          <p:nvPr/>
        </p:nvSpPr>
        <p:spPr>
          <a:xfrm>
            <a:off x="7986775" y="5262532"/>
            <a:ext cx="2304215" cy="335280"/>
          </a:xfrm>
          <a:prstGeom prst="rect">
            <a:avLst/>
          </a:prstGeom>
          <a:noFill/>
        </p:spPr>
        <p:txBody>
          <a:bodyPr wrap="square" lIns="91430" tIns="45714" rIns="91430" bIns="45714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5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5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58140" y="288290"/>
            <a:ext cx="2863850" cy="368300"/>
            <a:chOff x="564" y="454"/>
            <a:chExt cx="4510" cy="580"/>
          </a:xfrm>
        </p:grpSpPr>
        <p:grpSp>
          <p:nvGrpSpPr>
            <p:cNvPr id="32" name="组合 31"/>
            <p:cNvGrpSpPr/>
            <p:nvPr/>
          </p:nvGrpSpPr>
          <p:grpSpPr>
            <a:xfrm>
              <a:off x="564" y="512"/>
              <a:ext cx="466" cy="466"/>
              <a:chOff x="3386" y="3538"/>
              <a:chExt cx="3309" cy="3309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3386" y="3538"/>
                <a:ext cx="3309" cy="3309"/>
              </a:xfrm>
              <a:prstGeom prst="ellipse">
                <a:avLst/>
              </a:prstGeom>
              <a:noFill/>
              <a:ln>
                <a:solidFill>
                  <a:srgbClr val="509E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943" y="4095"/>
                <a:ext cx="2196" cy="2196"/>
              </a:xfrm>
              <a:prstGeom prst="ellipse">
                <a:avLst/>
              </a:prstGeom>
              <a:solidFill>
                <a:srgbClr val="509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168" y="454"/>
              <a:ext cx="390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b="1">
                  <a:solidFill>
                    <a:srgbClr val="509ECE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单击此处输入标题文本</a:t>
              </a:r>
              <a:endParaRPr lang="zh-CN" altLang="en-US" b="1">
                <a:solidFill>
                  <a:srgbClr val="509EC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 advTm="1124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/>
          <p:nvPr/>
        </p:nvSpPr>
        <p:spPr>
          <a:xfrm>
            <a:off x="1811722" y="1907470"/>
            <a:ext cx="2180821" cy="2180821"/>
          </a:xfrm>
          <a:prstGeom prst="ellipse">
            <a:avLst/>
          </a:prstGeom>
          <a:noFill/>
          <a:ln w="9525">
            <a:solidFill>
              <a:schemeClr val="tx2">
                <a:lumMod val="50000"/>
              </a:schemeClr>
            </a:solidFill>
          </a:ln>
        </p:spPr>
        <p:txBody>
          <a:bodyPr/>
          <a:lstStyle/>
          <a:p>
            <a:pPr marL="228600" lvl="0" indent="-228600" eaLnBrk="1" hangingPunct="1">
              <a:buNone/>
            </a:pPr>
            <a:endParaRPr lang="zh-CN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Calibri" panose="020F0502020204030204" charset="0"/>
            </a:endParaRPr>
          </a:p>
        </p:txBody>
      </p:sp>
      <p:sp>
        <p:nvSpPr>
          <p:cNvPr id="5" name="Text Placeholder 4"/>
          <p:cNvSpPr/>
          <p:nvPr/>
        </p:nvSpPr>
        <p:spPr>
          <a:xfrm>
            <a:off x="5089303" y="1918580"/>
            <a:ext cx="2182408" cy="2180821"/>
          </a:xfrm>
          <a:prstGeom prst="ellipse">
            <a:avLst/>
          </a:prstGeom>
          <a:noFill/>
          <a:ln w="9525">
            <a:solidFill>
              <a:schemeClr val="tx2">
                <a:lumMod val="50000"/>
              </a:schemeClr>
            </a:solidFill>
          </a:ln>
        </p:spPr>
        <p:txBody>
          <a:bodyPr/>
          <a:lstStyle/>
          <a:p>
            <a:pPr marL="228600" lvl="0" indent="-228600" eaLnBrk="1" hangingPunct="1">
              <a:buNone/>
            </a:pPr>
            <a:endParaRPr lang="zh-CN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Calibri" panose="020F0502020204030204" charset="0"/>
            </a:endParaRPr>
          </a:p>
        </p:txBody>
      </p:sp>
      <p:sp>
        <p:nvSpPr>
          <p:cNvPr id="52" name="Text Placeholder 5"/>
          <p:cNvSpPr/>
          <p:nvPr/>
        </p:nvSpPr>
        <p:spPr>
          <a:xfrm>
            <a:off x="8368471" y="1918580"/>
            <a:ext cx="2182408" cy="2180821"/>
          </a:xfrm>
          <a:prstGeom prst="ellipse">
            <a:avLst/>
          </a:prstGeom>
          <a:noFill/>
          <a:ln w="9525">
            <a:solidFill>
              <a:schemeClr val="tx2">
                <a:lumMod val="50000"/>
              </a:schemeClr>
            </a:solidFill>
          </a:ln>
        </p:spPr>
        <p:txBody>
          <a:bodyPr/>
          <a:lstStyle/>
          <a:p>
            <a:pPr marL="228600" lvl="0" indent="-228600" eaLnBrk="1" hangingPunct="1">
              <a:buNone/>
            </a:pPr>
            <a:endParaRPr lang="zh-CN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Calibri" panose="020F0502020204030204" charset="0"/>
            </a:endParaRPr>
          </a:p>
        </p:txBody>
      </p:sp>
      <p:sp>
        <p:nvSpPr>
          <p:cNvPr id="53" name="Right Arrow 10"/>
          <p:cNvSpPr/>
          <p:nvPr/>
        </p:nvSpPr>
        <p:spPr>
          <a:xfrm rot="-5400000" flipV="1">
            <a:off x="1437141" y="2726468"/>
            <a:ext cx="923754" cy="623771"/>
          </a:xfrm>
          <a:prstGeom prst="rightArrow">
            <a:avLst>
              <a:gd name="adj1" fmla="val 50000"/>
              <a:gd name="adj2" fmla="val 50008"/>
            </a:avLst>
          </a:prstGeom>
          <a:solidFill>
            <a:srgbClr val="7DCAD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>
              <a:buNone/>
            </a:pPr>
            <a:endParaRPr lang="zh-CN" altLang="zh-CN" sz="2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" name="Right Arrow 11"/>
          <p:cNvSpPr/>
          <p:nvPr/>
        </p:nvSpPr>
        <p:spPr>
          <a:xfrm rot="-5400000" flipV="1">
            <a:off x="4716309" y="2726468"/>
            <a:ext cx="923754" cy="623771"/>
          </a:xfrm>
          <a:prstGeom prst="rightArrow">
            <a:avLst>
              <a:gd name="adj1" fmla="val 50000"/>
              <a:gd name="adj2" fmla="val 50008"/>
            </a:avLst>
          </a:prstGeom>
          <a:solidFill>
            <a:srgbClr val="509ECE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>
              <a:buNone/>
            </a:pPr>
            <a:endParaRPr lang="zh-CN" altLang="zh-CN" sz="2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5" name="Right Arrow 12"/>
          <p:cNvSpPr/>
          <p:nvPr/>
        </p:nvSpPr>
        <p:spPr>
          <a:xfrm rot="5400000" flipV="1">
            <a:off x="8014523" y="2726468"/>
            <a:ext cx="923754" cy="623771"/>
          </a:xfrm>
          <a:prstGeom prst="rightArrow">
            <a:avLst>
              <a:gd name="adj1" fmla="val 50000"/>
              <a:gd name="adj2" fmla="val 50008"/>
            </a:avLst>
          </a:prstGeom>
          <a:solidFill>
            <a:srgbClr val="7DCAD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>
              <a:buNone/>
            </a:pPr>
            <a:endParaRPr lang="zh-CN" altLang="zh-CN" sz="2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6" name="组合 75"/>
          <p:cNvGrpSpPr/>
          <p:nvPr/>
        </p:nvGrpSpPr>
        <p:grpSpPr>
          <a:xfrm>
            <a:off x="1316518" y="4507313"/>
            <a:ext cx="3171231" cy="1538002"/>
            <a:chOff x="0" y="0"/>
            <a:chExt cx="2343898" cy="992595"/>
          </a:xfrm>
        </p:grpSpPr>
        <p:sp>
          <p:nvSpPr>
            <p:cNvPr id="57" name="文本框 76"/>
            <p:cNvSpPr/>
            <p:nvPr/>
          </p:nvSpPr>
          <p:spPr>
            <a:xfrm>
              <a:off x="0" y="287439"/>
              <a:ext cx="2343898" cy="70515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121784" tIns="60892" rIns="121784" bIns="60892"/>
            <a:lstStyle/>
            <a:p>
              <a:pPr lvl="0" algn="ctr" eaLnBrk="1" hangingPunct="1">
                <a:lnSpc>
                  <a:spcPct val="120000"/>
                </a:lnSpc>
                <a:buNone/>
              </a:pPr>
              <a:r>
                <a:rPr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点击此处更换文本699pic.com点击此处更换文本699pic.com点击此处更换文本699pic.com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58" name="文本框 77"/>
            <p:cNvSpPr/>
            <p:nvPr/>
          </p:nvSpPr>
          <p:spPr>
            <a:xfrm>
              <a:off x="728895" y="0"/>
              <a:ext cx="886108" cy="25736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lstStyle/>
            <a:p>
              <a:pPr lvl="0" algn="ctr" eaLnBrk="1" hangingPunct="1">
                <a:buNone/>
              </a:pPr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添加内容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9" name="文本框 79"/>
          <p:cNvSpPr/>
          <p:nvPr/>
        </p:nvSpPr>
        <p:spPr>
          <a:xfrm>
            <a:off x="2303756" y="2793131"/>
            <a:ext cx="1376108" cy="3987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>
              <a:buNone/>
            </a:pPr>
            <a:r>
              <a:rPr lang="zh-CN" altLang="en-US" sz="2000" b="1" dirty="0">
                <a:solidFill>
                  <a:srgbClr val="7DCAD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添加内容</a:t>
            </a:r>
            <a:endParaRPr lang="zh-CN" altLang="en-US" sz="2000" b="1" dirty="0">
              <a:solidFill>
                <a:srgbClr val="7DCAD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0" name="文本框 80"/>
          <p:cNvSpPr/>
          <p:nvPr/>
        </p:nvSpPr>
        <p:spPr>
          <a:xfrm>
            <a:off x="5614668" y="2793131"/>
            <a:ext cx="1374520" cy="3987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>
              <a:buNone/>
            </a:pPr>
            <a:r>
              <a:rPr lang="zh-CN" altLang="en-US" sz="2000" b="1" dirty="0">
                <a:solidFill>
                  <a:srgbClr val="509ECE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添加内容</a:t>
            </a:r>
            <a:endParaRPr lang="zh-CN" altLang="en-US" sz="2000" b="1" dirty="0">
              <a:solidFill>
                <a:srgbClr val="509ECE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1" name="文本框 81"/>
          <p:cNvSpPr/>
          <p:nvPr/>
        </p:nvSpPr>
        <p:spPr>
          <a:xfrm>
            <a:off x="8862091" y="2793131"/>
            <a:ext cx="1374520" cy="3987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>
              <a:buNone/>
            </a:pPr>
            <a:r>
              <a:rPr lang="zh-CN" altLang="en-US" sz="2000" b="1" dirty="0">
                <a:solidFill>
                  <a:srgbClr val="7DCAD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添加内容</a:t>
            </a:r>
            <a:endParaRPr lang="zh-CN" altLang="en-US" sz="2000" b="1" dirty="0">
              <a:solidFill>
                <a:srgbClr val="7DCAD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62" name="组合 82"/>
          <p:cNvGrpSpPr/>
          <p:nvPr/>
        </p:nvGrpSpPr>
        <p:grpSpPr>
          <a:xfrm>
            <a:off x="4595685" y="4507313"/>
            <a:ext cx="3171231" cy="1538002"/>
            <a:chOff x="0" y="0"/>
            <a:chExt cx="2343898" cy="992595"/>
          </a:xfrm>
        </p:grpSpPr>
        <p:sp>
          <p:nvSpPr>
            <p:cNvPr id="63" name="文本框 83"/>
            <p:cNvSpPr/>
            <p:nvPr/>
          </p:nvSpPr>
          <p:spPr>
            <a:xfrm>
              <a:off x="0" y="287439"/>
              <a:ext cx="2343898" cy="70515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121784" tIns="60892" rIns="121784" bIns="60892"/>
            <a:lstStyle/>
            <a:p>
              <a:pPr lvl="0" algn="ctr" eaLnBrk="1" hangingPunct="1">
                <a:lnSpc>
                  <a:spcPct val="120000"/>
                </a:lnSpc>
                <a:buNone/>
              </a:pPr>
              <a:r>
                <a:rPr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点击此处更换文本699pic.com点击此处更换文本699pic.com点击此处更换文本699pic.com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64" name="文本框 84"/>
            <p:cNvSpPr/>
            <p:nvPr/>
          </p:nvSpPr>
          <p:spPr>
            <a:xfrm>
              <a:off x="728895" y="0"/>
              <a:ext cx="886108" cy="25736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lstStyle/>
            <a:p>
              <a:pPr lvl="0" algn="ctr" eaLnBrk="1" hangingPunct="1">
                <a:buNone/>
              </a:pPr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添加内容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5" name="组合 85"/>
          <p:cNvGrpSpPr/>
          <p:nvPr/>
        </p:nvGrpSpPr>
        <p:grpSpPr>
          <a:xfrm>
            <a:off x="7875004" y="4507313"/>
            <a:ext cx="3169341" cy="1538002"/>
            <a:chOff x="0" y="0"/>
            <a:chExt cx="2343898" cy="992595"/>
          </a:xfrm>
        </p:grpSpPr>
        <p:sp>
          <p:nvSpPr>
            <p:cNvPr id="66" name="文本框 86"/>
            <p:cNvSpPr/>
            <p:nvPr/>
          </p:nvSpPr>
          <p:spPr>
            <a:xfrm>
              <a:off x="0" y="287439"/>
              <a:ext cx="2343898" cy="70515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121784" tIns="60892" rIns="121784" bIns="60892"/>
            <a:lstStyle/>
            <a:p>
              <a:pPr lvl="0" algn="ctr" eaLnBrk="1" hangingPunct="1">
                <a:lnSpc>
                  <a:spcPct val="120000"/>
                </a:lnSpc>
                <a:buNone/>
              </a:pPr>
              <a:r>
                <a:rPr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点击此处更换文本699pic.com点击此处更换文本699pic.com点击此处更换文本699pic.com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67" name="文本框 87"/>
            <p:cNvSpPr/>
            <p:nvPr/>
          </p:nvSpPr>
          <p:spPr>
            <a:xfrm>
              <a:off x="728630" y="0"/>
              <a:ext cx="886636" cy="25736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lstStyle/>
            <a:p>
              <a:pPr lvl="0" algn="ctr" eaLnBrk="1" hangingPunct="1">
                <a:buNone/>
              </a:pPr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添加内容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58140" y="288290"/>
            <a:ext cx="2863850" cy="368300"/>
            <a:chOff x="564" y="454"/>
            <a:chExt cx="4510" cy="580"/>
          </a:xfrm>
        </p:grpSpPr>
        <p:grpSp>
          <p:nvGrpSpPr>
            <p:cNvPr id="7" name="组合 6"/>
            <p:cNvGrpSpPr/>
            <p:nvPr/>
          </p:nvGrpSpPr>
          <p:grpSpPr>
            <a:xfrm>
              <a:off x="564" y="512"/>
              <a:ext cx="466" cy="466"/>
              <a:chOff x="3386" y="3538"/>
              <a:chExt cx="3309" cy="3309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3386" y="3538"/>
                <a:ext cx="3309" cy="3309"/>
              </a:xfrm>
              <a:prstGeom prst="ellipse">
                <a:avLst/>
              </a:prstGeom>
              <a:noFill/>
              <a:ln>
                <a:solidFill>
                  <a:srgbClr val="509E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943" y="4095"/>
                <a:ext cx="2196" cy="2196"/>
              </a:xfrm>
              <a:prstGeom prst="ellipse">
                <a:avLst/>
              </a:prstGeom>
              <a:solidFill>
                <a:srgbClr val="509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1168" y="454"/>
              <a:ext cx="390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b="1">
                  <a:solidFill>
                    <a:srgbClr val="509ECE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单击此处输入标题文本</a:t>
              </a:r>
              <a:endParaRPr lang="zh-CN" altLang="en-US" b="1">
                <a:solidFill>
                  <a:srgbClr val="509EC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 advClick="0" advTm="4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52" grpId="0" bldLvl="0" animBg="1"/>
      <p:bldP spid="53" grpId="0" bldLvl="0" animBg="1"/>
      <p:bldP spid="54" grpId="0" bldLvl="0" animBg="1"/>
      <p:bldP spid="55" grpId="0" bldLvl="0" animBg="1"/>
      <p:bldP spid="59" grpId="0"/>
      <p:bldP spid="60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6919931" y="3363765"/>
            <a:ext cx="1338608" cy="1338608"/>
            <a:chOff x="6920031" y="3363156"/>
            <a:chExt cx="1338773" cy="1338773"/>
          </a:xfrm>
        </p:grpSpPr>
        <p:sp>
          <p:nvSpPr>
            <p:cNvPr id="2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rgbClr val="7DCAD1">
                <a:alpha val="8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anose="020B06030201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/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 defTabSz="240665" hangingPunct="0"/>
                <a:endParaRPr lang="en-US" sz="135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Medium" panose="020B0603020102020204" pitchFamily="34" charset="0"/>
                  <a:ea typeface="微软雅黑" panose="020B050302020402020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/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 defTabSz="240665" hangingPunct="0"/>
                <a:endParaRPr lang="en-US" sz="135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Medium" panose="020B0603020102020204" pitchFamily="34" charset="0"/>
                  <a:ea typeface="微软雅黑" panose="020B050302020402020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" name="AutoShape 39"/>
              <p:cNvSpPr/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 defTabSz="240665" hangingPunct="0"/>
                <a:endParaRPr lang="en-US" sz="135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Medium" panose="020B0603020102020204" pitchFamily="34" charset="0"/>
                  <a:ea typeface="微软雅黑" panose="020B050302020402020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" name="AutoShape 40"/>
              <p:cNvSpPr/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 defTabSz="240665" hangingPunct="0"/>
                <a:endParaRPr lang="en-US" sz="135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Medium" panose="020B0603020102020204" pitchFamily="34" charset="0"/>
                  <a:ea typeface="微软雅黑" panose="020B050302020402020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9" name="AutoShape 41"/>
              <p:cNvSpPr/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 defTabSz="240665" hangingPunct="0"/>
                <a:endParaRPr lang="en-US" sz="135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Medium" panose="020B0603020102020204" pitchFamily="34" charset="0"/>
                  <a:ea typeface="微软雅黑" panose="020B050302020402020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10" name="AutoShape 42"/>
              <p:cNvSpPr/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 defTabSz="240665" hangingPunct="0"/>
                <a:endParaRPr lang="en-US" sz="135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Medium" panose="020B0603020102020204" pitchFamily="34" charset="0"/>
                  <a:ea typeface="微软雅黑" panose="020B050302020402020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096001" y="2567589"/>
            <a:ext cx="1338608" cy="1338608"/>
            <a:chOff x="6096000" y="2566881"/>
            <a:chExt cx="1338773" cy="1338773"/>
          </a:xfrm>
        </p:grpSpPr>
        <p:sp>
          <p:nvSpPr>
            <p:cNvPr id="13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rgbClr val="509ECE">
                <a:alpha val="8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anose="020B06030201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grpSp>
          <p:nvGrpSpPr>
            <p:cNvPr id="16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18" name="AutoShape 78"/>
              <p:cNvSpPr/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 defTabSz="2406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19" name="AutoShape 79"/>
              <p:cNvSpPr/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 defTabSz="2406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0" name="AutoShape 80"/>
              <p:cNvSpPr/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 defTabSz="2406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32" name="Group 12"/>
          <p:cNvGrpSpPr/>
          <p:nvPr/>
        </p:nvGrpSpPr>
        <p:grpSpPr>
          <a:xfrm>
            <a:off x="4362368" y="1777384"/>
            <a:ext cx="1959856" cy="1959856"/>
            <a:chOff x="4362154" y="1776581"/>
            <a:chExt cx="1960098" cy="1960098"/>
          </a:xfrm>
        </p:grpSpPr>
        <p:sp>
          <p:nvSpPr>
            <p:cNvPr id="33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rgbClr val="7DCAD1">
                <a:alpha val="8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anose="020B06030201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28" tIns="45713" rIns="91428" bIns="45713" numCol="1" anchor="t" anchorCtr="0" compatLnSpc="1"/>
            <a:lstStyle/>
            <a:p>
              <a:endParaRPr lang="en-GB" sz="135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anose="020B06030201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1" name="Group 9"/>
          <p:cNvGrpSpPr/>
          <p:nvPr/>
        </p:nvGrpSpPr>
        <p:grpSpPr>
          <a:xfrm>
            <a:off x="6096001" y="4400852"/>
            <a:ext cx="1781687" cy="1781687"/>
            <a:chOff x="6096000" y="4400370"/>
            <a:chExt cx="1781907" cy="1781907"/>
          </a:xfrm>
        </p:grpSpPr>
        <p:sp>
          <p:nvSpPr>
            <p:cNvPr id="42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rgbClr val="509ECE">
                <a:alpha val="8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anose="020B06030201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8" tIns="45713" rIns="91428" bIns="45713" numCol="1" anchor="t" anchorCtr="0" compatLnSpc="1"/>
              <a:lstStyle/>
              <a:p>
                <a:endParaRPr lang="en-GB" sz="135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Medium" panose="020B06030201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/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8" tIns="45713" rIns="91428" bIns="45713" numCol="1" anchor="t" anchorCtr="0" compatLnSpc="1"/>
              <a:lstStyle/>
              <a:p>
                <a:endParaRPr lang="en-GB" sz="135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Medium" panose="020B06030201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3" name="Group 13"/>
          <p:cNvGrpSpPr/>
          <p:nvPr/>
        </p:nvGrpSpPr>
        <p:grpSpPr>
          <a:xfrm>
            <a:off x="3933464" y="3338288"/>
            <a:ext cx="1338608" cy="1338608"/>
            <a:chOff x="3933196" y="3337676"/>
            <a:chExt cx="1338773" cy="1338773"/>
          </a:xfrm>
        </p:grpSpPr>
        <p:sp>
          <p:nvSpPr>
            <p:cNvPr id="48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rgbClr val="509ECE">
                <a:alpha val="8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anose="020B06030201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grpSp>
          <p:nvGrpSpPr>
            <p:cNvPr id="49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50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 defTabSz="2406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51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 defTabSz="2406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52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 defTabSz="2406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53" name="Group 14"/>
          <p:cNvGrpSpPr/>
          <p:nvPr/>
        </p:nvGrpSpPr>
        <p:grpSpPr>
          <a:xfrm>
            <a:off x="4266355" y="4562779"/>
            <a:ext cx="1005716" cy="1005716"/>
            <a:chOff x="4266129" y="4562318"/>
            <a:chExt cx="1005840" cy="1005840"/>
          </a:xfrm>
        </p:grpSpPr>
        <p:sp>
          <p:nvSpPr>
            <p:cNvPr id="5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rgbClr val="7DCAD1">
                <a:alpha val="8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anose="020B06030201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grpSp>
          <p:nvGrpSpPr>
            <p:cNvPr id="55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56" name="AutoShape 140"/>
              <p:cNvSpPr/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 defTabSz="2406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57" name="AutoShape 141"/>
              <p:cNvSpPr/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 defTabSz="2406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58" name="AutoShape 142"/>
              <p:cNvSpPr/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 defTabSz="2406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59" name="AutoShape 143"/>
              <p:cNvSpPr/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 defTabSz="2406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60" name="AutoShape 144"/>
              <p:cNvSpPr/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 defTabSz="2406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61" name="AutoShape 145"/>
              <p:cNvSpPr/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 defTabSz="2406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62" name="AutoShape 146"/>
              <p:cNvSpPr/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 defTabSz="2406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14133" y="5146863"/>
            <a:ext cx="2514292" cy="605155"/>
          </a:xfrm>
          <a:prstGeom prst="rect">
            <a:avLst/>
          </a:prstGeom>
          <a:noFill/>
        </p:spPr>
        <p:txBody>
          <a:bodyPr wrap="square" lIns="81224" tIns="40612" rIns="81224" bIns="40612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sz="755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点击此处更换文本699pic.com点击此处更换文本699pic.com点击此处更换文本699pic.com点击此处更换文本699pic.com点击此处更换文本699pic.com</a:t>
            </a:r>
            <a:endParaRPr lang="zh-CN" altLang="en-US" sz="76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524211" y="4874856"/>
            <a:ext cx="2304215" cy="335280"/>
          </a:xfrm>
          <a:prstGeom prst="rect">
            <a:avLst/>
          </a:prstGeom>
          <a:noFill/>
        </p:spPr>
        <p:txBody>
          <a:bodyPr wrap="square" lIns="91430" tIns="45714" rIns="91430" bIns="45714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325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5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00587" y="3467076"/>
            <a:ext cx="2514292" cy="605155"/>
          </a:xfrm>
          <a:prstGeom prst="rect">
            <a:avLst/>
          </a:prstGeom>
          <a:noFill/>
        </p:spPr>
        <p:txBody>
          <a:bodyPr wrap="square" lIns="81224" tIns="40612" rIns="81224" bIns="40612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sz="755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点击此处更换文本699pic.com点击此处更换文本699pic.com点击此处更换文本699pic.com点击此处更换文本699pic.com点击此处更换文本699pic.com</a:t>
            </a:r>
            <a:endParaRPr lang="zh-CN" altLang="en-US" sz="76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10664" y="3195069"/>
            <a:ext cx="2304215" cy="335280"/>
          </a:xfrm>
          <a:prstGeom prst="rect">
            <a:avLst/>
          </a:prstGeom>
          <a:noFill/>
        </p:spPr>
        <p:txBody>
          <a:bodyPr wrap="square" lIns="91430" tIns="45714" rIns="91430" bIns="45714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325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5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00587" y="1777554"/>
            <a:ext cx="2514292" cy="605155"/>
          </a:xfrm>
          <a:prstGeom prst="rect">
            <a:avLst/>
          </a:prstGeom>
          <a:noFill/>
        </p:spPr>
        <p:txBody>
          <a:bodyPr wrap="square" lIns="81224" tIns="40612" rIns="81224" bIns="40612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sz="755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点击此处更换文本699pic.com点击此处更换文本699pic.com点击此处更换文本699pic.com点击此处更换文本699pic.com点击此处更换文本699pic.com</a:t>
            </a:r>
            <a:endParaRPr lang="zh-CN" altLang="en-US" sz="76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10664" y="1501736"/>
            <a:ext cx="2304215" cy="335280"/>
          </a:xfrm>
          <a:prstGeom prst="rect">
            <a:avLst/>
          </a:prstGeom>
          <a:noFill/>
        </p:spPr>
        <p:txBody>
          <a:bodyPr wrap="square" lIns="91430" tIns="45714" rIns="91430" bIns="45714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325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5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209387" y="5106224"/>
            <a:ext cx="2514292" cy="605155"/>
          </a:xfrm>
          <a:prstGeom prst="rect">
            <a:avLst/>
          </a:prstGeom>
          <a:noFill/>
        </p:spPr>
        <p:txBody>
          <a:bodyPr wrap="square" lIns="81224" tIns="40612" rIns="81224" bIns="40612" rtlCol="0">
            <a:spAutoFit/>
          </a:bodyPr>
          <a:lstStyle/>
          <a:p>
            <a:pPr>
              <a:lnSpc>
                <a:spcPct val="150000"/>
              </a:lnSpc>
            </a:pPr>
            <a:r>
              <a:rPr sz="755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点击此处更换文本699pic.com点击此处更换文本699pic.com点击此处更换文本699pic.com点击此处更换文本699pic.com点击此处更换文本699pic.com</a:t>
            </a:r>
            <a:endParaRPr lang="zh-CN" altLang="en-US" sz="76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209388" y="4862563"/>
            <a:ext cx="2304215" cy="335280"/>
          </a:xfrm>
          <a:prstGeom prst="rect">
            <a:avLst/>
          </a:prstGeom>
          <a:noFill/>
        </p:spPr>
        <p:txBody>
          <a:bodyPr wrap="square" lIns="91430" tIns="45714" rIns="91430" bIns="45714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5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5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453227" y="3507717"/>
            <a:ext cx="2514292" cy="605155"/>
          </a:xfrm>
          <a:prstGeom prst="rect">
            <a:avLst/>
          </a:prstGeom>
          <a:noFill/>
        </p:spPr>
        <p:txBody>
          <a:bodyPr wrap="square" lIns="81224" tIns="40612" rIns="81224" bIns="40612" rtlCol="0">
            <a:spAutoFit/>
          </a:bodyPr>
          <a:lstStyle/>
          <a:p>
            <a:pPr>
              <a:lnSpc>
                <a:spcPct val="150000"/>
              </a:lnSpc>
            </a:pPr>
            <a:r>
              <a:rPr sz="755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点击此处更换文本699pic.com点击此处更换文本699pic.com点击此处更换文本699pic.com点击此处更换文本699pic.com点击此处更换文本699pic.com</a:t>
            </a:r>
            <a:endParaRPr lang="zh-CN" altLang="en-US" sz="76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453228" y="3208656"/>
            <a:ext cx="2304215" cy="335280"/>
          </a:xfrm>
          <a:prstGeom prst="rect">
            <a:avLst/>
          </a:prstGeom>
          <a:noFill/>
        </p:spPr>
        <p:txBody>
          <a:bodyPr wrap="square" lIns="91430" tIns="45714" rIns="91430" bIns="45714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5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5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410133" y="1959807"/>
            <a:ext cx="2514292" cy="605155"/>
          </a:xfrm>
          <a:prstGeom prst="rect">
            <a:avLst/>
          </a:prstGeom>
          <a:noFill/>
        </p:spPr>
        <p:txBody>
          <a:bodyPr wrap="square" lIns="81224" tIns="40612" rIns="81224" bIns="40612" rtlCol="0">
            <a:spAutoFit/>
          </a:bodyPr>
          <a:lstStyle/>
          <a:p>
            <a:pPr>
              <a:lnSpc>
                <a:spcPct val="150000"/>
              </a:lnSpc>
            </a:pPr>
            <a:r>
              <a:rPr sz="755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点击此处更换文本699pic.com点击此处更换文本699pic.com点击此处更换文本699pic.com点击此处更换文本699pic.com点击此处更换文本699pic.com</a:t>
            </a:r>
            <a:endParaRPr lang="zh-CN" altLang="en-US" sz="76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410135" y="1638456"/>
            <a:ext cx="2304215" cy="335280"/>
          </a:xfrm>
          <a:prstGeom prst="rect">
            <a:avLst/>
          </a:prstGeom>
          <a:noFill/>
        </p:spPr>
        <p:txBody>
          <a:bodyPr wrap="square" lIns="91430" tIns="45714" rIns="91430" bIns="45714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5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5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58140" y="288290"/>
            <a:ext cx="2863850" cy="368300"/>
            <a:chOff x="564" y="454"/>
            <a:chExt cx="4510" cy="580"/>
          </a:xfrm>
        </p:grpSpPr>
        <p:grpSp>
          <p:nvGrpSpPr>
            <p:cNvPr id="6" name="组合 5"/>
            <p:cNvGrpSpPr/>
            <p:nvPr/>
          </p:nvGrpSpPr>
          <p:grpSpPr>
            <a:xfrm>
              <a:off x="564" y="512"/>
              <a:ext cx="466" cy="466"/>
              <a:chOff x="3386" y="3538"/>
              <a:chExt cx="3309" cy="3309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3386" y="3538"/>
                <a:ext cx="3309" cy="3309"/>
              </a:xfrm>
              <a:prstGeom prst="ellipse">
                <a:avLst/>
              </a:prstGeom>
              <a:noFill/>
              <a:ln>
                <a:solidFill>
                  <a:srgbClr val="509E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943" y="4095"/>
                <a:ext cx="2196" cy="2196"/>
              </a:xfrm>
              <a:prstGeom prst="ellipse">
                <a:avLst/>
              </a:prstGeom>
              <a:solidFill>
                <a:srgbClr val="509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1168" y="454"/>
              <a:ext cx="390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b="1">
                  <a:solidFill>
                    <a:srgbClr val="509ECE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单击此处输入标题文本</a:t>
              </a:r>
              <a:endParaRPr lang="zh-CN" altLang="en-US" b="1">
                <a:solidFill>
                  <a:srgbClr val="509EC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 advTm="1029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五边形 33"/>
          <p:cNvSpPr/>
          <p:nvPr/>
        </p:nvSpPr>
        <p:spPr>
          <a:xfrm rot="16200000">
            <a:off x="757156" y="4520521"/>
            <a:ext cx="996266" cy="848288"/>
          </a:xfrm>
          <a:prstGeom prst="homePlate">
            <a:avLst/>
          </a:prstGeom>
          <a:solidFill>
            <a:srgbClr val="509ECE"/>
          </a:solidFill>
          <a:ln w="34925" cap="flat" cmpd="sng" algn="ctr">
            <a:noFill/>
            <a:prstDash val="solid"/>
          </a:ln>
          <a:effectLst/>
        </p:spPr>
        <p:txBody>
          <a:bodyPr lIns="138166" tIns="69083" rIns="138166" bIns="69083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  <a:cs typeface="+mn-cs"/>
            </a:endParaRPr>
          </a:p>
        </p:txBody>
      </p:sp>
      <p:sp>
        <p:nvSpPr>
          <p:cNvPr id="6" name="五边形 34"/>
          <p:cNvSpPr/>
          <p:nvPr/>
        </p:nvSpPr>
        <p:spPr>
          <a:xfrm rot="16200000">
            <a:off x="1605526" y="4409640"/>
            <a:ext cx="1218029" cy="848288"/>
          </a:xfrm>
          <a:prstGeom prst="homePlate">
            <a:avLst/>
          </a:prstGeom>
          <a:solidFill>
            <a:srgbClr val="7DCAD1"/>
          </a:solidFill>
          <a:ln w="34925" cap="flat" cmpd="sng" algn="ctr">
            <a:noFill/>
            <a:prstDash val="solid"/>
          </a:ln>
          <a:effectLst/>
        </p:spPr>
        <p:txBody>
          <a:bodyPr lIns="138166" tIns="69083" rIns="138166" bIns="69083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  <a:cs typeface="+mn-cs"/>
            </a:endParaRPr>
          </a:p>
        </p:txBody>
      </p:sp>
      <p:sp>
        <p:nvSpPr>
          <p:cNvPr id="14" name="五边形 35"/>
          <p:cNvSpPr/>
          <p:nvPr/>
        </p:nvSpPr>
        <p:spPr>
          <a:xfrm rot="16200000">
            <a:off x="2440897" y="4289003"/>
            <a:ext cx="1459301" cy="848288"/>
          </a:xfrm>
          <a:prstGeom prst="homePlate">
            <a:avLst/>
          </a:prstGeom>
          <a:solidFill>
            <a:srgbClr val="509ECE"/>
          </a:solidFill>
          <a:ln w="34925" cap="flat" cmpd="sng" algn="ctr">
            <a:noFill/>
            <a:prstDash val="solid"/>
          </a:ln>
          <a:effectLst/>
        </p:spPr>
        <p:txBody>
          <a:bodyPr lIns="138166" tIns="69083" rIns="138166" bIns="69083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  <a:cs typeface="+mn-cs"/>
            </a:endParaRPr>
          </a:p>
        </p:txBody>
      </p:sp>
      <p:sp>
        <p:nvSpPr>
          <p:cNvPr id="15" name="五边形 36"/>
          <p:cNvSpPr/>
          <p:nvPr/>
        </p:nvSpPr>
        <p:spPr>
          <a:xfrm rot="16200000">
            <a:off x="3049885" y="3941987"/>
            <a:ext cx="2153338" cy="848288"/>
          </a:xfrm>
          <a:prstGeom prst="homePlate">
            <a:avLst/>
          </a:prstGeom>
          <a:solidFill>
            <a:srgbClr val="7DCAD1"/>
          </a:solidFill>
          <a:ln w="34925" cap="flat" cmpd="sng" algn="ctr">
            <a:noFill/>
            <a:prstDash val="solid"/>
          </a:ln>
          <a:effectLst/>
        </p:spPr>
        <p:txBody>
          <a:bodyPr lIns="138166" tIns="69083" rIns="138166" bIns="69083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  <a:cs typeface="+mn-cs"/>
            </a:endParaRPr>
          </a:p>
        </p:txBody>
      </p:sp>
      <p:sp>
        <p:nvSpPr>
          <p:cNvPr id="16" name="五边形 37"/>
          <p:cNvSpPr/>
          <p:nvPr/>
        </p:nvSpPr>
        <p:spPr>
          <a:xfrm rot="16200000">
            <a:off x="4234509" y="4152879"/>
            <a:ext cx="1731553" cy="848288"/>
          </a:xfrm>
          <a:prstGeom prst="homePlate">
            <a:avLst/>
          </a:prstGeom>
          <a:solidFill>
            <a:srgbClr val="509ECE"/>
          </a:solidFill>
          <a:ln w="34925" cap="flat" cmpd="sng" algn="ctr">
            <a:noFill/>
            <a:prstDash val="solid"/>
          </a:ln>
          <a:effectLst/>
        </p:spPr>
        <p:txBody>
          <a:bodyPr lIns="138166" tIns="69083" rIns="138166" bIns="69083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  <a:cs typeface="+mn-cs"/>
            </a:endParaRPr>
          </a:p>
        </p:txBody>
      </p:sp>
      <p:sp>
        <p:nvSpPr>
          <p:cNvPr id="17" name="五边形 38"/>
          <p:cNvSpPr/>
          <p:nvPr/>
        </p:nvSpPr>
        <p:spPr>
          <a:xfrm rot="16200000">
            <a:off x="4970310" y="3941987"/>
            <a:ext cx="2153336" cy="848288"/>
          </a:xfrm>
          <a:prstGeom prst="homePlate">
            <a:avLst/>
          </a:prstGeom>
          <a:solidFill>
            <a:srgbClr val="7DCAD1"/>
          </a:solidFill>
          <a:ln w="34925" cap="flat" cmpd="sng" algn="ctr">
            <a:noFill/>
            <a:prstDash val="solid"/>
          </a:ln>
          <a:effectLst/>
        </p:spPr>
        <p:txBody>
          <a:bodyPr lIns="138166" tIns="69083" rIns="138166" bIns="69083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  <a:cs typeface="+mn-cs"/>
            </a:endParaRPr>
          </a:p>
        </p:txBody>
      </p:sp>
      <p:sp>
        <p:nvSpPr>
          <p:cNvPr id="18" name="五边形 39"/>
          <p:cNvSpPr/>
          <p:nvPr/>
        </p:nvSpPr>
        <p:spPr>
          <a:xfrm rot="16200000">
            <a:off x="5461049" y="3467155"/>
            <a:ext cx="3103002" cy="848288"/>
          </a:xfrm>
          <a:prstGeom prst="homePlate">
            <a:avLst/>
          </a:prstGeom>
          <a:solidFill>
            <a:srgbClr val="509ECE"/>
          </a:solidFill>
          <a:ln w="34925" cap="flat" cmpd="sng" algn="ctr">
            <a:noFill/>
            <a:prstDash val="solid"/>
          </a:ln>
          <a:effectLst/>
        </p:spPr>
        <p:txBody>
          <a:bodyPr lIns="138166" tIns="69083" rIns="138166" bIns="69083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  <a:cs typeface="+mn-cs"/>
            </a:endParaRPr>
          </a:p>
        </p:txBody>
      </p:sp>
      <p:sp>
        <p:nvSpPr>
          <p:cNvPr id="19" name="TextBox 40"/>
          <p:cNvSpPr txBox="1"/>
          <p:nvPr/>
        </p:nvSpPr>
        <p:spPr>
          <a:xfrm>
            <a:off x="859828" y="4101870"/>
            <a:ext cx="899261" cy="475615"/>
          </a:xfrm>
          <a:prstGeom prst="rect">
            <a:avLst/>
          </a:prstGeom>
          <a:noFill/>
        </p:spPr>
        <p:txBody>
          <a:bodyPr wrap="square" lIns="138166" tIns="69083" rIns="138166" bIns="6908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kumimoji="0" lang="zh-CN" altLang="en-US" sz="2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endParaRPr kumimoji="0" lang="zh-CN" altLang="en-US" sz="22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TextBox 41"/>
          <p:cNvSpPr txBox="1"/>
          <p:nvPr/>
        </p:nvSpPr>
        <p:spPr>
          <a:xfrm>
            <a:off x="1833626" y="3676806"/>
            <a:ext cx="899261" cy="475615"/>
          </a:xfrm>
          <a:prstGeom prst="rect">
            <a:avLst/>
          </a:prstGeom>
          <a:noFill/>
        </p:spPr>
        <p:txBody>
          <a:bodyPr wrap="square" lIns="138166" tIns="69083" rIns="138166" bIns="6908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kumimoji="0" lang="zh-CN" altLang="en-US" sz="2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endParaRPr kumimoji="0" lang="zh-CN" altLang="en-US" sz="22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TextBox 42"/>
          <p:cNvSpPr txBox="1"/>
          <p:nvPr/>
        </p:nvSpPr>
        <p:spPr>
          <a:xfrm>
            <a:off x="2746402" y="3242347"/>
            <a:ext cx="899261" cy="475615"/>
          </a:xfrm>
          <a:prstGeom prst="rect">
            <a:avLst/>
          </a:prstGeom>
          <a:noFill/>
        </p:spPr>
        <p:txBody>
          <a:bodyPr wrap="square" lIns="138166" tIns="69083" rIns="138166" bIns="6908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8</a:t>
            </a:r>
            <a:r>
              <a:rPr kumimoji="0" lang="zh-CN" altLang="en-US" sz="2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endParaRPr kumimoji="0" lang="zh-CN" altLang="en-US" sz="22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TextBox 43"/>
          <p:cNvSpPr txBox="1"/>
          <p:nvPr/>
        </p:nvSpPr>
        <p:spPr>
          <a:xfrm>
            <a:off x="3734373" y="2719844"/>
            <a:ext cx="899261" cy="475615"/>
          </a:xfrm>
          <a:prstGeom prst="rect">
            <a:avLst/>
          </a:prstGeom>
          <a:noFill/>
        </p:spPr>
        <p:txBody>
          <a:bodyPr wrap="square" lIns="138166" tIns="69083" rIns="138166" bIns="6908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9</a:t>
            </a:r>
            <a:r>
              <a:rPr kumimoji="0" lang="zh-CN" altLang="en-US" sz="2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endParaRPr kumimoji="0" lang="zh-CN" altLang="en-US" sz="22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TextBox 44"/>
          <p:cNvSpPr txBox="1"/>
          <p:nvPr/>
        </p:nvSpPr>
        <p:spPr>
          <a:xfrm>
            <a:off x="4676141" y="3185782"/>
            <a:ext cx="1070719" cy="475615"/>
          </a:xfrm>
          <a:prstGeom prst="rect">
            <a:avLst/>
          </a:prstGeom>
          <a:noFill/>
        </p:spPr>
        <p:txBody>
          <a:bodyPr wrap="square" lIns="138166" tIns="69083" rIns="138166" bIns="6908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10</a:t>
            </a:r>
            <a:r>
              <a:rPr kumimoji="0" lang="zh-CN" altLang="en-US" sz="2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endParaRPr kumimoji="0" lang="zh-CN" altLang="en-US" sz="22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TextBox 45"/>
          <p:cNvSpPr txBox="1"/>
          <p:nvPr/>
        </p:nvSpPr>
        <p:spPr>
          <a:xfrm>
            <a:off x="5597346" y="2664463"/>
            <a:ext cx="983788" cy="475615"/>
          </a:xfrm>
          <a:prstGeom prst="rect">
            <a:avLst/>
          </a:prstGeom>
          <a:noFill/>
        </p:spPr>
        <p:txBody>
          <a:bodyPr wrap="square" lIns="138166" tIns="69083" rIns="138166" bIns="6908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11</a:t>
            </a:r>
            <a:r>
              <a:rPr kumimoji="0" lang="zh-CN" altLang="en-US" sz="2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endParaRPr kumimoji="0" lang="zh-CN" altLang="en-US" sz="22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6581129" y="1864646"/>
            <a:ext cx="1050806" cy="475615"/>
          </a:xfrm>
          <a:prstGeom prst="rect">
            <a:avLst/>
          </a:prstGeom>
          <a:noFill/>
        </p:spPr>
        <p:txBody>
          <a:bodyPr wrap="square" lIns="138166" tIns="69083" rIns="138166" bIns="6908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12</a:t>
            </a:r>
            <a:r>
              <a:rPr kumimoji="0" lang="zh-CN" altLang="en-US" sz="2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endParaRPr kumimoji="0" lang="zh-CN" altLang="en-US" sz="22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矩形 30"/>
          <p:cNvSpPr>
            <a:spLocks noChangeArrowheads="1"/>
          </p:cNvSpPr>
          <p:nvPr/>
        </p:nvSpPr>
        <p:spPr bwMode="auto">
          <a:xfrm>
            <a:off x="8475175" y="2664241"/>
            <a:ext cx="3415200" cy="26708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55508" tIns="77754" rIns="155508" bIns="7775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</a:t>
            </a:r>
            <a:endParaRPr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</a:t>
            </a:r>
            <a:endParaRPr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</a:t>
            </a:r>
            <a:endParaRPr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</a:t>
            </a:r>
            <a:endParaRPr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</a:t>
            </a:r>
            <a:endParaRPr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</a:t>
            </a:r>
            <a:endParaRPr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</a:t>
            </a:r>
            <a:endParaRPr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</a:t>
            </a:r>
            <a:endParaRPr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点击此处更换文本699pic.com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327661" y="1958719"/>
            <a:ext cx="3311889" cy="560592"/>
            <a:chOff x="1190045" y="1445954"/>
            <a:chExt cx="2213972" cy="364058"/>
          </a:xfrm>
        </p:grpSpPr>
        <p:cxnSp>
          <p:nvCxnSpPr>
            <p:cNvPr id="28" name="Straight Connector 38"/>
            <p:cNvCxnSpPr/>
            <p:nvPr/>
          </p:nvCxnSpPr>
          <p:spPr bwMode="auto">
            <a:xfrm flipV="1">
              <a:off x="1190045" y="1810010"/>
              <a:ext cx="2034652" cy="2"/>
            </a:xfrm>
            <a:prstGeom prst="line">
              <a:avLst/>
            </a:prstGeom>
            <a:noFill/>
            <a:ln w="6350" cap="rnd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  <p:grpSp>
          <p:nvGrpSpPr>
            <p:cNvPr id="29" name="组合 28"/>
            <p:cNvGrpSpPr/>
            <p:nvPr/>
          </p:nvGrpSpPr>
          <p:grpSpPr>
            <a:xfrm>
              <a:off x="1244794" y="1445954"/>
              <a:ext cx="2159223" cy="261752"/>
              <a:chOff x="1244794" y="1445954"/>
              <a:chExt cx="2159223" cy="261752"/>
            </a:xfrm>
          </p:grpSpPr>
          <p:sp>
            <p:nvSpPr>
              <p:cNvPr id="30" name="Rounded Rectangle 43"/>
              <p:cNvSpPr/>
              <p:nvPr/>
            </p:nvSpPr>
            <p:spPr>
              <a:xfrm>
                <a:off x="1244794" y="1463818"/>
                <a:ext cx="720000" cy="243888"/>
              </a:xfrm>
              <a:prstGeom prst="roundRect">
                <a:avLst>
                  <a:gd name="adj" fmla="val 46832"/>
                </a:avLst>
              </a:prstGeom>
              <a:solidFill>
                <a:srgbClr val="509ECE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1" name="TextBox 52"/>
              <p:cNvSpPr txBox="1"/>
              <p:nvPr/>
            </p:nvSpPr>
            <p:spPr>
              <a:xfrm>
                <a:off x="1288971" y="1467534"/>
                <a:ext cx="631645" cy="2090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5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添加内容</a:t>
                </a:r>
                <a:endParaRPr kumimoji="0" lang="id-ID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2" name="TextBox 53"/>
              <p:cNvSpPr txBox="1"/>
              <p:nvPr/>
            </p:nvSpPr>
            <p:spPr>
              <a:xfrm>
                <a:off x="1953945" y="1445954"/>
                <a:ext cx="1450072" cy="2589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uLnTx/>
                    <a:uFillTx/>
                    <a:latin typeface="方正兰亭纤黑_GBK" panose="02000000000000000000" pitchFamily="2" charset="-122"/>
                    <a:ea typeface="方正兰亭纤黑_GBK" panose="02000000000000000000" pitchFamily="2" charset="-122"/>
                  </a:rPr>
                  <a:t>Add Content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方正兰亭纤黑_GBK" panose="02000000000000000000" pitchFamily="2" charset="-122"/>
                  <a:ea typeface="方正兰亭纤黑_GBK" panose="02000000000000000000" pitchFamily="2" charset="-122"/>
                </a:endParaRPr>
              </a:p>
            </p:txBody>
          </p:sp>
        </p:grpSp>
      </p:grpSp>
      <p:sp>
        <p:nvSpPr>
          <p:cNvPr id="33" name="TextBox 54"/>
          <p:cNvSpPr txBox="1"/>
          <p:nvPr/>
        </p:nvSpPr>
        <p:spPr>
          <a:xfrm>
            <a:off x="831152" y="4840773"/>
            <a:ext cx="846540" cy="414020"/>
          </a:xfrm>
          <a:prstGeom prst="rect">
            <a:avLst/>
          </a:prstGeom>
          <a:noFill/>
        </p:spPr>
        <p:txBody>
          <a:bodyPr wrap="square" lIns="138166" tIns="69083" rIns="138166" bIns="6908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20%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4" name="TextBox 55"/>
          <p:cNvSpPr txBox="1"/>
          <p:nvPr/>
        </p:nvSpPr>
        <p:spPr>
          <a:xfrm>
            <a:off x="1799986" y="4840773"/>
            <a:ext cx="846540" cy="414020"/>
          </a:xfrm>
          <a:prstGeom prst="rect">
            <a:avLst/>
          </a:prstGeom>
          <a:noFill/>
        </p:spPr>
        <p:txBody>
          <a:bodyPr wrap="square" lIns="138166" tIns="69083" rIns="138166" bIns="6908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30%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7" name="TextBox 56"/>
          <p:cNvSpPr txBox="1"/>
          <p:nvPr/>
        </p:nvSpPr>
        <p:spPr>
          <a:xfrm>
            <a:off x="2772759" y="4840773"/>
            <a:ext cx="846540" cy="414020"/>
          </a:xfrm>
          <a:prstGeom prst="rect">
            <a:avLst/>
          </a:prstGeom>
          <a:noFill/>
        </p:spPr>
        <p:txBody>
          <a:bodyPr wrap="square" lIns="138166" tIns="69083" rIns="138166" bIns="6908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40%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8" name="TextBox 57"/>
          <p:cNvSpPr txBox="1"/>
          <p:nvPr/>
        </p:nvSpPr>
        <p:spPr>
          <a:xfrm>
            <a:off x="3757125" y="4840773"/>
            <a:ext cx="846540" cy="414020"/>
          </a:xfrm>
          <a:prstGeom prst="rect">
            <a:avLst/>
          </a:prstGeom>
          <a:noFill/>
        </p:spPr>
        <p:txBody>
          <a:bodyPr wrap="square" lIns="138166" tIns="69083" rIns="138166" bIns="6908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65%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9" name="TextBox 58"/>
          <p:cNvSpPr txBox="1"/>
          <p:nvPr/>
        </p:nvSpPr>
        <p:spPr>
          <a:xfrm>
            <a:off x="4730016" y="4840773"/>
            <a:ext cx="846540" cy="414020"/>
          </a:xfrm>
          <a:prstGeom prst="rect">
            <a:avLst/>
          </a:prstGeom>
          <a:noFill/>
        </p:spPr>
        <p:txBody>
          <a:bodyPr wrap="square" lIns="138166" tIns="69083" rIns="138166" bIns="6908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50%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11" name="TextBox 59"/>
          <p:cNvSpPr txBox="1"/>
          <p:nvPr/>
        </p:nvSpPr>
        <p:spPr>
          <a:xfrm>
            <a:off x="5665965" y="4840773"/>
            <a:ext cx="846540" cy="414020"/>
          </a:xfrm>
          <a:prstGeom prst="rect">
            <a:avLst/>
          </a:prstGeom>
          <a:noFill/>
        </p:spPr>
        <p:txBody>
          <a:bodyPr wrap="square" lIns="138166" tIns="69083" rIns="138166" bIns="6908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63%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48" name="TextBox 60"/>
          <p:cNvSpPr txBox="1"/>
          <p:nvPr/>
        </p:nvSpPr>
        <p:spPr>
          <a:xfrm>
            <a:off x="6620348" y="4840773"/>
            <a:ext cx="846540" cy="414020"/>
          </a:xfrm>
          <a:prstGeom prst="rect">
            <a:avLst/>
          </a:prstGeom>
          <a:noFill/>
        </p:spPr>
        <p:txBody>
          <a:bodyPr wrap="square" lIns="138166" tIns="69083" rIns="138166" bIns="6908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80%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58140" y="288290"/>
            <a:ext cx="2863850" cy="368300"/>
            <a:chOff x="564" y="454"/>
            <a:chExt cx="4510" cy="580"/>
          </a:xfrm>
        </p:grpSpPr>
        <p:grpSp>
          <p:nvGrpSpPr>
            <p:cNvPr id="4" name="组合 3"/>
            <p:cNvGrpSpPr/>
            <p:nvPr/>
          </p:nvGrpSpPr>
          <p:grpSpPr>
            <a:xfrm>
              <a:off x="564" y="512"/>
              <a:ext cx="466" cy="466"/>
              <a:chOff x="3386" y="3538"/>
              <a:chExt cx="3309" cy="3309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3386" y="3538"/>
                <a:ext cx="3309" cy="3309"/>
              </a:xfrm>
              <a:prstGeom prst="ellipse">
                <a:avLst/>
              </a:prstGeom>
              <a:noFill/>
              <a:ln>
                <a:solidFill>
                  <a:srgbClr val="509E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3943" y="4095"/>
                <a:ext cx="2196" cy="2196"/>
              </a:xfrm>
              <a:prstGeom prst="ellipse">
                <a:avLst/>
              </a:prstGeom>
              <a:solidFill>
                <a:srgbClr val="509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168" y="454"/>
              <a:ext cx="390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b="1">
                  <a:solidFill>
                    <a:srgbClr val="509ECE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单击此处输入标题文本</a:t>
              </a:r>
              <a:endParaRPr lang="zh-CN" altLang="en-US" b="1">
                <a:solidFill>
                  <a:srgbClr val="509EC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 advClick="0" advTm="4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6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33" grpId="0"/>
      <p:bldP spid="34" grpId="0"/>
      <p:bldP spid="7" grpId="0"/>
      <p:bldP spid="8" grpId="0"/>
      <p:bldP spid="9" grpId="0"/>
      <p:bldP spid="11" grpId="0"/>
      <p:bldP spid="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A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-73025" y="-14605"/>
            <a:ext cx="12280265" cy="3705225"/>
            <a:chOff x="-115" y="-23"/>
            <a:chExt cx="19339" cy="5835"/>
          </a:xfrm>
        </p:grpSpPr>
        <p:pic>
          <p:nvPicPr>
            <p:cNvPr id="4" name="图片 3" descr="4000820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-24" y="-23"/>
              <a:ext cx="19248" cy="5558"/>
            </a:xfrm>
            <a:prstGeom prst="rect">
              <a:avLst/>
            </a:prstGeom>
            <a:solidFill>
              <a:srgbClr val="7DCAD1">
                <a:alpha val="79000"/>
              </a:srgbClr>
            </a:solidFill>
          </p:spPr>
        </p:pic>
        <p:sp>
          <p:nvSpPr>
            <p:cNvPr id="2" name="矩形 1"/>
            <p:cNvSpPr/>
            <p:nvPr/>
          </p:nvSpPr>
          <p:spPr>
            <a:xfrm>
              <a:off x="-115" y="5476"/>
              <a:ext cx="19328" cy="3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484024" y="4972466"/>
            <a:ext cx="4933121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bg1"/>
                </a:solidFill>
              </a:rPr>
              <a:t>点击此处更换文本</a:t>
            </a:r>
            <a:r>
              <a:rPr lang="en-US" altLang="zh-CN" sz="1600" dirty="0">
                <a:solidFill>
                  <a:schemeClr val="bg1"/>
                </a:solidFill>
              </a:rPr>
              <a:t>699pic.com</a:t>
            </a:r>
            <a:endParaRPr lang="en-US" altLang="zh-CN" sz="1600" dirty="0">
              <a:solidFill>
                <a:schemeClr val="bg1"/>
              </a:solidFill>
            </a:endParaRPr>
          </a:p>
          <a:p>
            <a:pPr marL="285750" indent="-28575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bg1"/>
                </a:solidFill>
              </a:rPr>
              <a:t>点击此处更换文本</a:t>
            </a:r>
            <a:r>
              <a:rPr lang="en-US" altLang="zh-CN" sz="1600" dirty="0">
                <a:solidFill>
                  <a:schemeClr val="bg1"/>
                </a:solidFill>
              </a:rPr>
              <a:t>699pic.com</a:t>
            </a:r>
            <a:r>
              <a:rPr lang="zh-CN" altLang="en-US" sz="1600" dirty="0">
                <a:solidFill>
                  <a:schemeClr val="bg1"/>
                </a:solidFill>
              </a:rPr>
              <a:t>点击此处更换文本</a:t>
            </a:r>
            <a:r>
              <a:rPr lang="en-US" altLang="zh-CN" sz="1600" dirty="0">
                <a:solidFill>
                  <a:schemeClr val="bg1"/>
                </a:solidFill>
              </a:rPr>
              <a:t>699pic.com</a:t>
            </a:r>
            <a:r>
              <a:rPr lang="zh-CN" altLang="en-US" sz="1600" dirty="0">
                <a:solidFill>
                  <a:schemeClr val="bg1"/>
                </a:solidFill>
              </a:rPr>
              <a:t>点击此处更换文本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99915" y="3957955"/>
            <a:ext cx="526923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PART 02</a:t>
            </a:r>
            <a:endParaRPr lang="en-US" altLang="zh-CN" sz="6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810628" y="1422428"/>
            <a:ext cx="4516153" cy="4468688"/>
            <a:chOff x="2857971" y="1066821"/>
            <a:chExt cx="3387115" cy="3351516"/>
          </a:xfrm>
        </p:grpSpPr>
        <p:sp>
          <p:nvSpPr>
            <p:cNvPr id="2" name="Freeform: Shape 68"/>
            <p:cNvSpPr/>
            <p:nvPr/>
          </p:nvSpPr>
          <p:spPr bwMode="auto">
            <a:xfrm>
              <a:off x="4019989" y="1478036"/>
              <a:ext cx="1774182" cy="926906"/>
            </a:xfrm>
            <a:custGeom>
              <a:avLst/>
              <a:gdLst/>
              <a:ahLst/>
              <a:cxnLst>
                <a:cxn ang="0">
                  <a:pos x="635" y="0"/>
                </a:cxn>
                <a:cxn ang="0">
                  <a:pos x="429" y="69"/>
                </a:cxn>
                <a:cxn ang="0">
                  <a:pos x="470" y="78"/>
                </a:cxn>
                <a:cxn ang="0">
                  <a:pos x="336" y="194"/>
                </a:cxn>
                <a:cxn ang="0">
                  <a:pos x="0" y="230"/>
                </a:cxn>
                <a:cxn ang="0">
                  <a:pos x="72" y="313"/>
                </a:cxn>
                <a:cxn ang="0">
                  <a:pos x="334" y="332"/>
                </a:cxn>
                <a:cxn ang="0">
                  <a:pos x="534" y="158"/>
                </a:cxn>
                <a:cxn ang="0">
                  <a:pos x="538" y="194"/>
                </a:cxn>
                <a:cxn ang="0">
                  <a:pos x="635" y="0"/>
                </a:cxn>
              </a:cxnLst>
              <a:rect l="0" t="0" r="r" b="b"/>
              <a:pathLst>
                <a:path w="635" h="332">
                  <a:moveTo>
                    <a:pt x="635" y="0"/>
                  </a:moveTo>
                  <a:cubicBezTo>
                    <a:pt x="429" y="69"/>
                    <a:pt x="429" y="69"/>
                    <a:pt x="429" y="69"/>
                  </a:cubicBezTo>
                  <a:cubicBezTo>
                    <a:pt x="470" y="78"/>
                    <a:pt x="470" y="78"/>
                    <a:pt x="470" y="78"/>
                  </a:cubicBezTo>
                  <a:cubicBezTo>
                    <a:pt x="336" y="194"/>
                    <a:pt x="336" y="194"/>
                    <a:pt x="336" y="194"/>
                  </a:cubicBezTo>
                  <a:cubicBezTo>
                    <a:pt x="231" y="136"/>
                    <a:pt x="96" y="146"/>
                    <a:pt x="0" y="230"/>
                  </a:cubicBezTo>
                  <a:cubicBezTo>
                    <a:pt x="72" y="313"/>
                    <a:pt x="72" y="313"/>
                    <a:pt x="72" y="313"/>
                  </a:cubicBezTo>
                  <a:cubicBezTo>
                    <a:pt x="150" y="246"/>
                    <a:pt x="267" y="254"/>
                    <a:pt x="334" y="332"/>
                  </a:cubicBezTo>
                  <a:cubicBezTo>
                    <a:pt x="534" y="158"/>
                    <a:pt x="534" y="158"/>
                    <a:pt x="534" y="158"/>
                  </a:cubicBezTo>
                  <a:cubicBezTo>
                    <a:pt x="538" y="194"/>
                    <a:pt x="538" y="194"/>
                    <a:pt x="538" y="194"/>
                  </a:cubicBezTo>
                  <a:lnTo>
                    <a:pt x="635" y="0"/>
                  </a:lnTo>
                  <a:close/>
                </a:path>
              </a:pathLst>
            </a:custGeom>
            <a:solidFill>
              <a:srgbClr val="509EC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240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18" name="Freeform: Shape 69"/>
            <p:cNvSpPr/>
            <p:nvPr/>
          </p:nvSpPr>
          <p:spPr bwMode="auto">
            <a:xfrm>
              <a:off x="4900710" y="2204273"/>
              <a:ext cx="915759" cy="1763034"/>
            </a:xfrm>
            <a:custGeom>
              <a:avLst/>
              <a:gdLst/>
              <a:ahLst/>
              <a:cxnLst>
                <a:cxn ang="0">
                  <a:pos x="328" y="631"/>
                </a:cxn>
                <a:cxn ang="0">
                  <a:pos x="259" y="425"/>
                </a:cxn>
                <a:cxn ang="0">
                  <a:pos x="251" y="466"/>
                </a:cxn>
                <a:cxn ang="0">
                  <a:pos x="138" y="335"/>
                </a:cxn>
                <a:cxn ang="0">
                  <a:pos x="102" y="0"/>
                </a:cxn>
                <a:cxn ang="0">
                  <a:pos x="19" y="72"/>
                </a:cxn>
                <a:cxn ang="0">
                  <a:pos x="0" y="333"/>
                </a:cxn>
                <a:cxn ang="0">
                  <a:pos x="171" y="531"/>
                </a:cxn>
                <a:cxn ang="0">
                  <a:pos x="134" y="534"/>
                </a:cxn>
                <a:cxn ang="0">
                  <a:pos x="328" y="631"/>
                </a:cxn>
              </a:cxnLst>
              <a:rect l="0" t="0" r="r" b="b"/>
              <a:pathLst>
                <a:path w="328" h="631">
                  <a:moveTo>
                    <a:pt x="328" y="631"/>
                  </a:moveTo>
                  <a:cubicBezTo>
                    <a:pt x="259" y="425"/>
                    <a:pt x="259" y="425"/>
                    <a:pt x="259" y="425"/>
                  </a:cubicBezTo>
                  <a:cubicBezTo>
                    <a:pt x="251" y="466"/>
                    <a:pt x="251" y="466"/>
                    <a:pt x="251" y="466"/>
                  </a:cubicBezTo>
                  <a:cubicBezTo>
                    <a:pt x="138" y="335"/>
                    <a:pt x="138" y="335"/>
                    <a:pt x="138" y="335"/>
                  </a:cubicBezTo>
                  <a:cubicBezTo>
                    <a:pt x="195" y="230"/>
                    <a:pt x="185" y="96"/>
                    <a:pt x="102" y="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6" y="149"/>
                    <a:pt x="77" y="266"/>
                    <a:pt x="0" y="333"/>
                  </a:cubicBezTo>
                  <a:cubicBezTo>
                    <a:pt x="171" y="531"/>
                    <a:pt x="171" y="531"/>
                    <a:pt x="171" y="531"/>
                  </a:cubicBezTo>
                  <a:cubicBezTo>
                    <a:pt x="134" y="534"/>
                    <a:pt x="134" y="534"/>
                    <a:pt x="134" y="534"/>
                  </a:cubicBezTo>
                  <a:lnTo>
                    <a:pt x="328" y="631"/>
                  </a:lnTo>
                  <a:close/>
                </a:path>
              </a:pathLst>
            </a:custGeom>
            <a:solidFill>
              <a:srgbClr val="7DCAD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240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19" name="Freeform: Shape 70"/>
            <p:cNvSpPr/>
            <p:nvPr/>
          </p:nvSpPr>
          <p:spPr bwMode="auto">
            <a:xfrm>
              <a:off x="3320828" y="3081808"/>
              <a:ext cx="1780553" cy="925315"/>
            </a:xfrm>
            <a:custGeom>
              <a:avLst/>
              <a:gdLst/>
              <a:ahLst/>
              <a:cxnLst>
                <a:cxn ang="0">
                  <a:pos x="637" y="102"/>
                </a:cxn>
                <a:cxn ang="0">
                  <a:pos x="565" y="19"/>
                </a:cxn>
                <a:cxn ang="0">
                  <a:pos x="304" y="1"/>
                </a:cxn>
                <a:cxn ang="0">
                  <a:pos x="303" y="0"/>
                </a:cxn>
                <a:cxn ang="0">
                  <a:pos x="101" y="175"/>
                </a:cxn>
                <a:cxn ang="0">
                  <a:pos x="98" y="136"/>
                </a:cxn>
                <a:cxn ang="0">
                  <a:pos x="0" y="331"/>
                </a:cxn>
                <a:cxn ang="0">
                  <a:pos x="206" y="262"/>
                </a:cxn>
                <a:cxn ang="0">
                  <a:pos x="168" y="254"/>
                </a:cxn>
                <a:cxn ang="0">
                  <a:pos x="301" y="138"/>
                </a:cxn>
                <a:cxn ang="0">
                  <a:pos x="637" y="102"/>
                </a:cxn>
              </a:cxnLst>
              <a:rect l="0" t="0" r="r" b="b"/>
              <a:pathLst>
                <a:path w="637" h="331">
                  <a:moveTo>
                    <a:pt x="637" y="102"/>
                  </a:moveTo>
                  <a:cubicBezTo>
                    <a:pt x="565" y="19"/>
                    <a:pt x="565" y="19"/>
                    <a:pt x="565" y="19"/>
                  </a:cubicBezTo>
                  <a:cubicBezTo>
                    <a:pt x="488" y="86"/>
                    <a:pt x="372" y="78"/>
                    <a:pt x="304" y="1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206" y="262"/>
                    <a:pt x="206" y="262"/>
                    <a:pt x="206" y="262"/>
                  </a:cubicBezTo>
                  <a:cubicBezTo>
                    <a:pt x="168" y="254"/>
                    <a:pt x="168" y="254"/>
                    <a:pt x="168" y="254"/>
                  </a:cubicBezTo>
                  <a:cubicBezTo>
                    <a:pt x="301" y="138"/>
                    <a:pt x="301" y="138"/>
                    <a:pt x="301" y="138"/>
                  </a:cubicBezTo>
                  <a:cubicBezTo>
                    <a:pt x="407" y="196"/>
                    <a:pt x="541" y="186"/>
                    <a:pt x="637" y="102"/>
                  </a:cubicBezTo>
                  <a:close/>
                </a:path>
              </a:pathLst>
            </a:custGeom>
            <a:solidFill>
              <a:srgbClr val="509EC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240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0" name="Freeform: Shape 71"/>
            <p:cNvSpPr/>
            <p:nvPr/>
          </p:nvSpPr>
          <p:spPr bwMode="auto">
            <a:xfrm>
              <a:off x="3284197" y="1489185"/>
              <a:ext cx="936463" cy="1793293"/>
            </a:xfrm>
            <a:custGeom>
              <a:avLst/>
              <a:gdLst/>
              <a:ahLst/>
              <a:cxnLst>
                <a:cxn ang="0">
                  <a:pos x="335" y="309"/>
                </a:cxn>
                <a:cxn ang="0">
                  <a:pos x="155" y="101"/>
                </a:cxn>
                <a:cxn ang="0">
                  <a:pos x="194" y="97"/>
                </a:cxn>
                <a:cxn ang="0">
                  <a:pos x="0" y="0"/>
                </a:cxn>
                <a:cxn ang="0">
                  <a:pos x="69" y="206"/>
                </a:cxn>
                <a:cxn ang="0">
                  <a:pos x="77" y="168"/>
                </a:cxn>
                <a:cxn ang="0">
                  <a:pos x="197" y="307"/>
                </a:cxn>
                <a:cxn ang="0">
                  <a:pos x="233" y="642"/>
                </a:cxn>
                <a:cxn ang="0">
                  <a:pos x="316" y="570"/>
                </a:cxn>
                <a:cxn ang="0">
                  <a:pos x="335" y="309"/>
                </a:cxn>
              </a:cxnLst>
              <a:rect l="0" t="0" r="r" b="b"/>
              <a:pathLst>
                <a:path w="335" h="642">
                  <a:moveTo>
                    <a:pt x="335" y="309"/>
                  </a:moveTo>
                  <a:cubicBezTo>
                    <a:pt x="155" y="101"/>
                    <a:pt x="155" y="101"/>
                    <a:pt x="155" y="101"/>
                  </a:cubicBezTo>
                  <a:cubicBezTo>
                    <a:pt x="194" y="97"/>
                    <a:pt x="194" y="97"/>
                    <a:pt x="194" y="9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9" y="206"/>
                    <a:pt x="69" y="206"/>
                    <a:pt x="69" y="206"/>
                  </a:cubicBezTo>
                  <a:cubicBezTo>
                    <a:pt x="77" y="168"/>
                    <a:pt x="77" y="168"/>
                    <a:pt x="77" y="168"/>
                  </a:cubicBezTo>
                  <a:cubicBezTo>
                    <a:pt x="197" y="307"/>
                    <a:pt x="197" y="307"/>
                    <a:pt x="197" y="307"/>
                  </a:cubicBezTo>
                  <a:cubicBezTo>
                    <a:pt x="140" y="412"/>
                    <a:pt x="150" y="546"/>
                    <a:pt x="233" y="642"/>
                  </a:cubicBezTo>
                  <a:cubicBezTo>
                    <a:pt x="316" y="570"/>
                    <a:pt x="316" y="570"/>
                    <a:pt x="316" y="570"/>
                  </a:cubicBezTo>
                  <a:cubicBezTo>
                    <a:pt x="249" y="493"/>
                    <a:pt x="258" y="376"/>
                    <a:pt x="335" y="309"/>
                  </a:cubicBezTo>
                  <a:close/>
                </a:path>
              </a:pathLst>
            </a:custGeom>
            <a:solidFill>
              <a:srgbClr val="7DCAD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240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1" name="Oval 79"/>
            <p:cNvSpPr/>
            <p:nvPr/>
          </p:nvSpPr>
          <p:spPr bwMode="auto">
            <a:xfrm>
              <a:off x="2857971" y="1066821"/>
              <a:ext cx="463454" cy="465046"/>
            </a:xfrm>
            <a:prstGeom prst="ellipse">
              <a:avLst/>
            </a:prstGeom>
            <a:solidFill>
              <a:srgbClr val="7DCAD1"/>
            </a:solidFill>
            <a:ln w="9525">
              <a:noFill/>
              <a:round/>
            </a:ln>
            <a:effectLst/>
          </p:spPr>
          <p:txBody>
            <a:bodyPr anchor="ctr"/>
            <a:lstStyle/>
            <a:p>
              <a:pPr algn="ctr"/>
              <a:endParaRPr sz="240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grpSp>
          <p:nvGrpSpPr>
            <p:cNvPr id="23" name="Group 74"/>
            <p:cNvGrpSpPr/>
            <p:nvPr/>
          </p:nvGrpSpPr>
          <p:grpSpPr>
            <a:xfrm>
              <a:off x="3010862" y="1183082"/>
              <a:ext cx="162448" cy="195893"/>
              <a:chOff x="4440238" y="1720850"/>
              <a:chExt cx="161925" cy="195263"/>
            </a:xfrm>
            <a:solidFill>
              <a:schemeClr val="bg1"/>
            </a:solidFill>
          </p:grpSpPr>
          <p:sp>
            <p:nvSpPr>
              <p:cNvPr id="43" name="Rectangle 75"/>
              <p:cNvSpPr/>
              <p:nvPr/>
            </p:nvSpPr>
            <p:spPr bwMode="auto">
              <a:xfrm>
                <a:off x="4440238" y="1785938"/>
                <a:ext cx="31750" cy="130175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44" name="Rectangle 76"/>
              <p:cNvSpPr/>
              <p:nvPr/>
            </p:nvSpPr>
            <p:spPr bwMode="auto">
              <a:xfrm>
                <a:off x="4486276" y="1720850"/>
                <a:ext cx="30163" cy="195263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45" name="Rectangle 77"/>
              <p:cNvSpPr/>
              <p:nvPr/>
            </p:nvSpPr>
            <p:spPr bwMode="auto">
              <a:xfrm>
                <a:off x="4529138" y="1824038"/>
                <a:ext cx="30163" cy="92075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46" name="Rectangle 78"/>
              <p:cNvSpPr/>
              <p:nvPr/>
            </p:nvSpPr>
            <p:spPr bwMode="auto">
              <a:xfrm>
                <a:off x="4573588" y="1781175"/>
                <a:ext cx="28575" cy="134938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24" name="Oval 86"/>
            <p:cNvSpPr/>
            <p:nvPr/>
          </p:nvSpPr>
          <p:spPr bwMode="auto">
            <a:xfrm>
              <a:off x="5781632" y="1066821"/>
              <a:ext cx="463454" cy="463453"/>
            </a:xfrm>
            <a:prstGeom prst="ellipse">
              <a:avLst/>
            </a:prstGeom>
            <a:solidFill>
              <a:srgbClr val="509ECE"/>
            </a:solidFill>
            <a:ln w="9525">
              <a:noFill/>
              <a:round/>
            </a:ln>
            <a:effectLst/>
          </p:spPr>
          <p:txBody>
            <a:bodyPr anchor="ctr"/>
            <a:lstStyle/>
            <a:p>
              <a:pPr algn="ctr"/>
              <a:endParaRPr sz="240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grpSp>
          <p:nvGrpSpPr>
            <p:cNvPr id="26" name="Group 83"/>
            <p:cNvGrpSpPr/>
            <p:nvPr/>
          </p:nvGrpSpPr>
          <p:grpSpPr>
            <a:xfrm>
              <a:off x="5917005" y="1199008"/>
              <a:ext cx="187930" cy="187930"/>
              <a:chOff x="3576638" y="2108200"/>
              <a:chExt cx="187325" cy="187326"/>
            </a:xfrm>
            <a:solidFill>
              <a:schemeClr val="bg1"/>
            </a:solidFill>
          </p:grpSpPr>
          <p:sp>
            <p:nvSpPr>
              <p:cNvPr id="41" name="Freeform: Shape 84"/>
              <p:cNvSpPr/>
              <p:nvPr/>
            </p:nvSpPr>
            <p:spPr bwMode="auto">
              <a:xfrm>
                <a:off x="3576638" y="2116138"/>
                <a:ext cx="177800" cy="179388"/>
              </a:xfrm>
              <a:custGeom>
                <a:avLst/>
                <a:gdLst/>
                <a:ahLst/>
                <a:cxnLst>
                  <a:cxn ang="0">
                    <a:pos x="38" y="40"/>
                  </a:cxn>
                  <a:cxn ang="0">
                    <a:pos x="52" y="2"/>
                  </a:cxn>
                  <a:cxn ang="0">
                    <a:pos x="39" y="0"/>
                  </a:cxn>
                  <a:cxn ang="0">
                    <a:pos x="0" y="39"/>
                  </a:cxn>
                  <a:cxn ang="0">
                    <a:pos x="39" y="78"/>
                  </a:cxn>
                  <a:cxn ang="0">
                    <a:pos x="78" y="39"/>
                  </a:cxn>
                  <a:cxn ang="0">
                    <a:pos x="76" y="25"/>
                  </a:cxn>
                  <a:cxn ang="0">
                    <a:pos x="38" y="40"/>
                  </a:cxn>
                </a:cxnLst>
                <a:rect l="0" t="0" r="r" b="b"/>
                <a:pathLst>
                  <a:path w="78" h="78">
                    <a:moveTo>
                      <a:pt x="38" y="40"/>
                    </a:moveTo>
                    <a:cubicBezTo>
                      <a:pt x="52" y="2"/>
                      <a:pt x="52" y="2"/>
                      <a:pt x="52" y="2"/>
                    </a:cubicBezTo>
                    <a:cubicBezTo>
                      <a:pt x="48" y="1"/>
                      <a:pt x="43" y="0"/>
                      <a:pt x="39" y="0"/>
                    </a:cubicBezTo>
                    <a:cubicBezTo>
                      <a:pt x="17" y="0"/>
                      <a:pt x="0" y="17"/>
                      <a:pt x="0" y="39"/>
                    </a:cubicBezTo>
                    <a:cubicBezTo>
                      <a:pt x="0" y="61"/>
                      <a:pt x="17" y="78"/>
                      <a:pt x="39" y="78"/>
                    </a:cubicBezTo>
                    <a:cubicBezTo>
                      <a:pt x="61" y="78"/>
                      <a:pt x="78" y="61"/>
                      <a:pt x="78" y="39"/>
                    </a:cubicBezTo>
                    <a:cubicBezTo>
                      <a:pt x="78" y="34"/>
                      <a:pt x="77" y="30"/>
                      <a:pt x="76" y="25"/>
                    </a:cubicBezTo>
                    <a:lnTo>
                      <a:pt x="38" y="4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42" name="Freeform: Shape 85"/>
              <p:cNvSpPr/>
              <p:nvPr/>
            </p:nvSpPr>
            <p:spPr bwMode="auto">
              <a:xfrm>
                <a:off x="3681413" y="2108200"/>
                <a:ext cx="82550" cy="84138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52" y="31"/>
                  </a:cxn>
                  <a:cxn ang="0">
                    <a:pos x="0" y="53"/>
                  </a:cxn>
                  <a:cxn ang="0">
                    <a:pos x="19" y="0"/>
                  </a:cxn>
                </a:cxnLst>
                <a:rect l="0" t="0" r="r" b="b"/>
                <a:pathLst>
                  <a:path w="52" h="53">
                    <a:moveTo>
                      <a:pt x="19" y="0"/>
                    </a:moveTo>
                    <a:lnTo>
                      <a:pt x="52" y="31"/>
                    </a:lnTo>
                    <a:lnTo>
                      <a:pt x="0" y="5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27" name="Oval 91"/>
            <p:cNvSpPr/>
            <p:nvPr/>
          </p:nvSpPr>
          <p:spPr bwMode="auto">
            <a:xfrm>
              <a:off x="2858767" y="3954883"/>
              <a:ext cx="463454" cy="463453"/>
            </a:xfrm>
            <a:prstGeom prst="ellipse">
              <a:avLst/>
            </a:prstGeom>
            <a:solidFill>
              <a:srgbClr val="509ECE"/>
            </a:solidFill>
            <a:ln w="9525">
              <a:noFill/>
              <a:round/>
            </a:ln>
            <a:effectLst/>
          </p:spPr>
          <p:txBody>
            <a:bodyPr anchor="ctr"/>
            <a:lstStyle/>
            <a:p>
              <a:pPr algn="ctr"/>
              <a:endParaRPr sz="240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9" name="Freeform: Shape 90"/>
            <p:cNvSpPr/>
            <p:nvPr/>
          </p:nvSpPr>
          <p:spPr bwMode="auto">
            <a:xfrm>
              <a:off x="2959102" y="4123702"/>
              <a:ext cx="275525" cy="149707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81" y="19"/>
                </a:cxn>
                <a:cxn ang="0">
                  <a:pos x="85" y="31"/>
                </a:cxn>
                <a:cxn ang="0">
                  <a:pos x="67" y="52"/>
                </a:cxn>
                <a:cxn ang="0">
                  <a:pos x="41" y="21"/>
                </a:cxn>
                <a:cxn ang="0">
                  <a:pos x="0" y="54"/>
                </a:cxn>
                <a:cxn ang="0">
                  <a:pos x="5" y="60"/>
                </a:cxn>
                <a:cxn ang="0">
                  <a:pos x="40" y="32"/>
                </a:cxn>
                <a:cxn ang="0">
                  <a:pos x="67" y="65"/>
                </a:cxn>
                <a:cxn ang="0">
                  <a:pos x="91" y="36"/>
                </a:cxn>
                <a:cxn ang="0">
                  <a:pos x="100" y="38"/>
                </a:cxn>
                <a:cxn ang="0">
                  <a:pos x="120" y="19"/>
                </a:cxn>
                <a:cxn ang="0">
                  <a:pos x="100" y="0"/>
                </a:cxn>
                <a:cxn ang="0">
                  <a:pos x="100" y="35"/>
                </a:cxn>
                <a:cxn ang="0">
                  <a:pos x="93" y="33"/>
                </a:cxn>
                <a:cxn ang="0">
                  <a:pos x="101" y="24"/>
                </a:cxn>
                <a:cxn ang="0">
                  <a:pos x="100" y="30"/>
                </a:cxn>
                <a:cxn ang="0">
                  <a:pos x="108" y="30"/>
                </a:cxn>
                <a:cxn ang="0">
                  <a:pos x="110" y="13"/>
                </a:cxn>
                <a:cxn ang="0">
                  <a:pos x="110" y="13"/>
                </a:cxn>
                <a:cxn ang="0">
                  <a:pos x="110" y="12"/>
                </a:cxn>
                <a:cxn ang="0">
                  <a:pos x="104" y="7"/>
                </a:cxn>
                <a:cxn ang="0">
                  <a:pos x="104" y="8"/>
                </a:cxn>
                <a:cxn ang="0">
                  <a:pos x="104" y="7"/>
                </a:cxn>
                <a:cxn ang="0">
                  <a:pos x="86" y="13"/>
                </a:cxn>
                <a:cxn ang="0">
                  <a:pos x="89" y="21"/>
                </a:cxn>
                <a:cxn ang="0">
                  <a:pos x="95" y="19"/>
                </a:cxn>
                <a:cxn ang="0">
                  <a:pos x="87" y="28"/>
                </a:cxn>
                <a:cxn ang="0">
                  <a:pos x="85" y="19"/>
                </a:cxn>
                <a:cxn ang="0">
                  <a:pos x="100" y="3"/>
                </a:cxn>
                <a:cxn ang="0">
                  <a:pos x="116" y="19"/>
                </a:cxn>
                <a:cxn ang="0">
                  <a:pos x="100" y="35"/>
                </a:cxn>
              </a:cxnLst>
              <a:rect l="0" t="0" r="r" b="b"/>
              <a:pathLst>
                <a:path w="120" h="65">
                  <a:moveTo>
                    <a:pt x="100" y="0"/>
                  </a:moveTo>
                  <a:cubicBezTo>
                    <a:pt x="89" y="0"/>
                    <a:pt x="81" y="8"/>
                    <a:pt x="81" y="19"/>
                  </a:cubicBezTo>
                  <a:cubicBezTo>
                    <a:pt x="81" y="24"/>
                    <a:pt x="82" y="28"/>
                    <a:pt x="85" y="31"/>
                  </a:cubicBezTo>
                  <a:cubicBezTo>
                    <a:pt x="67" y="52"/>
                    <a:pt x="67" y="52"/>
                    <a:pt x="67" y="52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67" y="65"/>
                    <a:pt x="67" y="65"/>
                    <a:pt x="67" y="65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4" y="38"/>
                    <a:pt x="97" y="38"/>
                    <a:pt x="100" y="38"/>
                  </a:cubicBezTo>
                  <a:cubicBezTo>
                    <a:pt x="111" y="38"/>
                    <a:pt x="120" y="30"/>
                    <a:pt x="120" y="19"/>
                  </a:cubicBezTo>
                  <a:cubicBezTo>
                    <a:pt x="120" y="8"/>
                    <a:pt x="111" y="0"/>
                    <a:pt x="100" y="0"/>
                  </a:cubicBezTo>
                  <a:close/>
                  <a:moveTo>
                    <a:pt x="100" y="35"/>
                  </a:moveTo>
                  <a:cubicBezTo>
                    <a:pt x="98" y="35"/>
                    <a:pt x="95" y="34"/>
                    <a:pt x="93" y="33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86" y="13"/>
                    <a:pt x="86" y="13"/>
                    <a:pt x="86" y="13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7" y="28"/>
                    <a:pt x="87" y="28"/>
                    <a:pt x="87" y="28"/>
                  </a:cubicBezTo>
                  <a:cubicBezTo>
                    <a:pt x="86" y="25"/>
                    <a:pt x="85" y="22"/>
                    <a:pt x="85" y="19"/>
                  </a:cubicBezTo>
                  <a:cubicBezTo>
                    <a:pt x="85" y="10"/>
                    <a:pt x="92" y="3"/>
                    <a:pt x="100" y="3"/>
                  </a:cubicBezTo>
                  <a:cubicBezTo>
                    <a:pt x="109" y="3"/>
                    <a:pt x="116" y="10"/>
                    <a:pt x="116" y="19"/>
                  </a:cubicBezTo>
                  <a:cubicBezTo>
                    <a:pt x="116" y="28"/>
                    <a:pt x="109" y="35"/>
                    <a:pt x="100" y="3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240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30" name="Oval 96"/>
            <p:cNvSpPr/>
            <p:nvPr/>
          </p:nvSpPr>
          <p:spPr bwMode="auto">
            <a:xfrm>
              <a:off x="5781632" y="3953291"/>
              <a:ext cx="463454" cy="465046"/>
            </a:xfrm>
            <a:prstGeom prst="ellipse">
              <a:avLst/>
            </a:prstGeom>
            <a:solidFill>
              <a:srgbClr val="7DCAD1"/>
            </a:solidFill>
            <a:ln w="9525">
              <a:noFill/>
              <a:round/>
            </a:ln>
            <a:effectLst/>
          </p:spPr>
          <p:txBody>
            <a:bodyPr anchor="ctr"/>
            <a:lstStyle/>
            <a:p>
              <a:pPr algn="ctr"/>
              <a:endParaRPr sz="240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6" name="Freeform: Shape 95"/>
            <p:cNvSpPr/>
            <p:nvPr/>
          </p:nvSpPr>
          <p:spPr bwMode="auto">
            <a:xfrm>
              <a:off x="5901079" y="4079108"/>
              <a:ext cx="210227" cy="237301"/>
            </a:xfrm>
            <a:custGeom>
              <a:avLst/>
              <a:gdLst/>
              <a:ahLst/>
              <a:cxnLst>
                <a:cxn ang="0">
                  <a:pos x="72" y="17"/>
                </a:cxn>
                <a:cxn ang="0">
                  <a:pos x="66" y="1"/>
                </a:cxn>
                <a:cxn ang="0">
                  <a:pos x="72" y="17"/>
                </a:cxn>
                <a:cxn ang="0">
                  <a:pos x="60" y="48"/>
                </a:cxn>
                <a:cxn ang="0">
                  <a:pos x="81" y="49"/>
                </a:cxn>
                <a:cxn ang="0">
                  <a:pos x="81" y="39"/>
                </a:cxn>
                <a:cxn ang="0">
                  <a:pos x="66" y="40"/>
                </a:cxn>
                <a:cxn ang="0">
                  <a:pos x="65" y="26"/>
                </a:cxn>
                <a:cxn ang="0">
                  <a:pos x="51" y="14"/>
                </a:cxn>
                <a:cxn ang="0">
                  <a:pos x="30" y="14"/>
                </a:cxn>
                <a:cxn ang="0">
                  <a:pos x="16" y="30"/>
                </a:cxn>
                <a:cxn ang="0">
                  <a:pos x="23" y="36"/>
                </a:cxn>
                <a:cxn ang="0">
                  <a:pos x="44" y="24"/>
                </a:cxn>
                <a:cxn ang="0">
                  <a:pos x="27" y="48"/>
                </a:cxn>
                <a:cxn ang="0">
                  <a:pos x="29" y="72"/>
                </a:cxn>
                <a:cxn ang="0">
                  <a:pos x="11" y="70"/>
                </a:cxn>
                <a:cxn ang="0">
                  <a:pos x="11" y="80"/>
                </a:cxn>
                <a:cxn ang="0">
                  <a:pos x="40" y="80"/>
                </a:cxn>
                <a:cxn ang="0">
                  <a:pos x="40" y="60"/>
                </a:cxn>
                <a:cxn ang="0">
                  <a:pos x="54" y="73"/>
                </a:cxn>
                <a:cxn ang="0">
                  <a:pos x="54" y="94"/>
                </a:cxn>
                <a:cxn ang="0">
                  <a:pos x="65" y="91"/>
                </a:cxn>
                <a:cxn ang="0">
                  <a:pos x="65" y="65"/>
                </a:cxn>
                <a:cxn ang="0">
                  <a:pos x="49" y="52"/>
                </a:cxn>
                <a:cxn ang="0">
                  <a:pos x="57" y="39"/>
                </a:cxn>
                <a:cxn ang="0">
                  <a:pos x="60" y="48"/>
                </a:cxn>
              </a:cxnLst>
              <a:rect l="0" t="0" r="r" b="b"/>
              <a:pathLst>
                <a:path w="92" h="103">
                  <a:moveTo>
                    <a:pt x="72" y="17"/>
                  </a:moveTo>
                  <a:cubicBezTo>
                    <a:pt x="81" y="11"/>
                    <a:pt x="73" y="0"/>
                    <a:pt x="66" y="1"/>
                  </a:cubicBezTo>
                  <a:cubicBezTo>
                    <a:pt x="49" y="2"/>
                    <a:pt x="59" y="27"/>
                    <a:pt x="72" y="17"/>
                  </a:cubicBezTo>
                  <a:close/>
                  <a:moveTo>
                    <a:pt x="60" y="48"/>
                  </a:moveTo>
                  <a:cubicBezTo>
                    <a:pt x="65" y="52"/>
                    <a:pt x="76" y="50"/>
                    <a:pt x="81" y="49"/>
                  </a:cubicBezTo>
                  <a:cubicBezTo>
                    <a:pt x="92" y="46"/>
                    <a:pt x="90" y="39"/>
                    <a:pt x="81" y="39"/>
                  </a:cubicBezTo>
                  <a:cubicBezTo>
                    <a:pt x="78" y="39"/>
                    <a:pt x="69" y="42"/>
                    <a:pt x="66" y="40"/>
                  </a:cubicBezTo>
                  <a:cubicBezTo>
                    <a:pt x="65" y="37"/>
                    <a:pt x="67" y="30"/>
                    <a:pt x="65" y="26"/>
                  </a:cubicBezTo>
                  <a:cubicBezTo>
                    <a:pt x="62" y="21"/>
                    <a:pt x="58" y="15"/>
                    <a:pt x="51" y="14"/>
                  </a:cubicBezTo>
                  <a:cubicBezTo>
                    <a:pt x="45" y="12"/>
                    <a:pt x="37" y="12"/>
                    <a:pt x="30" y="14"/>
                  </a:cubicBezTo>
                  <a:cubicBezTo>
                    <a:pt x="23" y="16"/>
                    <a:pt x="20" y="24"/>
                    <a:pt x="16" y="30"/>
                  </a:cubicBezTo>
                  <a:cubicBezTo>
                    <a:pt x="12" y="36"/>
                    <a:pt x="17" y="43"/>
                    <a:pt x="23" y="36"/>
                  </a:cubicBezTo>
                  <a:cubicBezTo>
                    <a:pt x="28" y="30"/>
                    <a:pt x="31" y="21"/>
                    <a:pt x="44" y="24"/>
                  </a:cubicBezTo>
                  <a:cubicBezTo>
                    <a:pt x="41" y="33"/>
                    <a:pt x="30" y="38"/>
                    <a:pt x="27" y="48"/>
                  </a:cubicBezTo>
                  <a:cubicBezTo>
                    <a:pt x="26" y="54"/>
                    <a:pt x="32" y="64"/>
                    <a:pt x="29" y="72"/>
                  </a:cubicBezTo>
                  <a:cubicBezTo>
                    <a:pt x="29" y="72"/>
                    <a:pt x="14" y="71"/>
                    <a:pt x="11" y="70"/>
                  </a:cubicBezTo>
                  <a:cubicBezTo>
                    <a:pt x="6" y="70"/>
                    <a:pt x="0" y="78"/>
                    <a:pt x="11" y="80"/>
                  </a:cubicBezTo>
                  <a:cubicBezTo>
                    <a:pt x="15" y="81"/>
                    <a:pt x="35" y="85"/>
                    <a:pt x="40" y="80"/>
                  </a:cubicBezTo>
                  <a:cubicBezTo>
                    <a:pt x="44" y="76"/>
                    <a:pt x="40" y="60"/>
                    <a:pt x="40" y="60"/>
                  </a:cubicBezTo>
                  <a:cubicBezTo>
                    <a:pt x="44" y="64"/>
                    <a:pt x="52" y="66"/>
                    <a:pt x="54" y="73"/>
                  </a:cubicBezTo>
                  <a:cubicBezTo>
                    <a:pt x="56" y="79"/>
                    <a:pt x="54" y="88"/>
                    <a:pt x="54" y="94"/>
                  </a:cubicBezTo>
                  <a:cubicBezTo>
                    <a:pt x="54" y="103"/>
                    <a:pt x="64" y="97"/>
                    <a:pt x="65" y="91"/>
                  </a:cubicBezTo>
                  <a:cubicBezTo>
                    <a:pt x="66" y="84"/>
                    <a:pt x="69" y="75"/>
                    <a:pt x="65" y="65"/>
                  </a:cubicBezTo>
                  <a:cubicBezTo>
                    <a:pt x="62" y="59"/>
                    <a:pt x="54" y="56"/>
                    <a:pt x="49" y="52"/>
                  </a:cubicBezTo>
                  <a:cubicBezTo>
                    <a:pt x="52" y="47"/>
                    <a:pt x="54" y="43"/>
                    <a:pt x="57" y="39"/>
                  </a:cubicBezTo>
                  <a:cubicBezTo>
                    <a:pt x="57" y="42"/>
                    <a:pt x="57" y="46"/>
                    <a:pt x="60" y="4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240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grpSp>
          <p:nvGrpSpPr>
            <p:cNvPr id="7" name="Group 98"/>
            <p:cNvGrpSpPr/>
            <p:nvPr/>
          </p:nvGrpSpPr>
          <p:grpSpPr>
            <a:xfrm>
              <a:off x="4172440" y="2358113"/>
              <a:ext cx="792501" cy="792501"/>
              <a:chOff x="2514600" y="1809750"/>
              <a:chExt cx="609600" cy="609600"/>
            </a:xfrm>
          </p:grpSpPr>
          <p:sp>
            <p:nvSpPr>
              <p:cNvPr id="34" name="Oval 99"/>
              <p:cNvSpPr/>
              <p:nvPr/>
            </p:nvSpPr>
            <p:spPr>
              <a:xfrm>
                <a:off x="2514600" y="1809750"/>
                <a:ext cx="609600" cy="6096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grpSp>
            <p:nvGrpSpPr>
              <p:cNvPr id="35" name="Group 100"/>
              <p:cNvGrpSpPr/>
              <p:nvPr/>
            </p:nvGrpSpPr>
            <p:grpSpPr>
              <a:xfrm>
                <a:off x="2637441" y="1948170"/>
                <a:ext cx="363933" cy="332790"/>
                <a:chOff x="2046288" y="3759200"/>
                <a:chExt cx="296863" cy="271463"/>
              </a:xfrm>
              <a:solidFill>
                <a:schemeClr val="bg1"/>
              </a:solidFill>
            </p:grpSpPr>
            <p:sp>
              <p:nvSpPr>
                <p:cNvPr id="36" name="Rectangle 101"/>
                <p:cNvSpPr/>
                <p:nvPr/>
              </p:nvSpPr>
              <p:spPr bwMode="auto">
                <a:xfrm>
                  <a:off x="2065338" y="3973513"/>
                  <a:ext cx="55563" cy="57150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Rectangle 102"/>
                <p:cNvSpPr/>
                <p:nvPr/>
              </p:nvSpPr>
              <p:spPr bwMode="auto">
                <a:xfrm>
                  <a:off x="2139950" y="3935413"/>
                  <a:ext cx="55563" cy="95250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Rectangle 103"/>
                <p:cNvSpPr/>
                <p:nvPr/>
              </p:nvSpPr>
              <p:spPr bwMode="auto">
                <a:xfrm>
                  <a:off x="2212975" y="3898900"/>
                  <a:ext cx="57150" cy="131763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Rectangle 104"/>
                <p:cNvSpPr/>
                <p:nvPr/>
              </p:nvSpPr>
              <p:spPr bwMode="auto">
                <a:xfrm>
                  <a:off x="2287588" y="3860800"/>
                  <a:ext cx="55563" cy="169863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: Shape 105"/>
                <p:cNvSpPr/>
                <p:nvPr/>
              </p:nvSpPr>
              <p:spPr bwMode="auto">
                <a:xfrm>
                  <a:off x="2046288" y="3759200"/>
                  <a:ext cx="296863" cy="176213"/>
                </a:xfrm>
                <a:custGeom>
                  <a:avLst/>
                  <a:gdLst/>
                  <a:ahLst/>
                  <a:cxnLst>
                    <a:cxn ang="0">
                      <a:pos x="162" y="25"/>
                    </a:cxn>
                    <a:cxn ang="0">
                      <a:pos x="126" y="25"/>
                    </a:cxn>
                    <a:cxn ang="0">
                      <a:pos x="81" y="59"/>
                    </a:cxn>
                    <a:cxn ang="0">
                      <a:pos x="59" y="48"/>
                    </a:cxn>
                    <a:cxn ang="0">
                      <a:pos x="0" y="96"/>
                    </a:cxn>
                    <a:cxn ang="0">
                      <a:pos x="0" y="111"/>
                    </a:cxn>
                    <a:cxn ang="0">
                      <a:pos x="60" y="62"/>
                    </a:cxn>
                    <a:cxn ang="0">
                      <a:pos x="83" y="74"/>
                    </a:cxn>
                    <a:cxn ang="0">
                      <a:pos x="131" y="37"/>
                    </a:cxn>
                    <a:cxn ang="0">
                      <a:pos x="166" y="37"/>
                    </a:cxn>
                    <a:cxn ang="0">
                      <a:pos x="187" y="16"/>
                    </a:cxn>
                    <a:cxn ang="0">
                      <a:pos x="187" y="0"/>
                    </a:cxn>
                    <a:cxn ang="0">
                      <a:pos x="162" y="25"/>
                    </a:cxn>
                  </a:cxnLst>
                  <a:rect l="0" t="0" r="r" b="b"/>
                  <a:pathLst>
                    <a:path w="187" h="111">
                      <a:moveTo>
                        <a:pt x="162" y="25"/>
                      </a:moveTo>
                      <a:lnTo>
                        <a:pt x="126" y="25"/>
                      </a:lnTo>
                      <a:lnTo>
                        <a:pt x="81" y="59"/>
                      </a:lnTo>
                      <a:lnTo>
                        <a:pt x="59" y="48"/>
                      </a:lnTo>
                      <a:lnTo>
                        <a:pt x="0" y="96"/>
                      </a:lnTo>
                      <a:lnTo>
                        <a:pt x="0" y="111"/>
                      </a:lnTo>
                      <a:lnTo>
                        <a:pt x="60" y="62"/>
                      </a:lnTo>
                      <a:lnTo>
                        <a:pt x="83" y="74"/>
                      </a:lnTo>
                      <a:lnTo>
                        <a:pt x="131" y="37"/>
                      </a:lnTo>
                      <a:lnTo>
                        <a:pt x="166" y="37"/>
                      </a:lnTo>
                      <a:lnTo>
                        <a:pt x="187" y="16"/>
                      </a:lnTo>
                      <a:lnTo>
                        <a:pt x="187" y="0"/>
                      </a:lnTo>
                      <a:lnTo>
                        <a:pt x="162" y="25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8" name="Group 46"/>
          <p:cNvGrpSpPr/>
          <p:nvPr/>
        </p:nvGrpSpPr>
        <p:grpSpPr>
          <a:xfrm>
            <a:off x="8362880" y="1384205"/>
            <a:ext cx="2913191" cy="856637"/>
            <a:chOff x="1415480" y="1651350"/>
            <a:chExt cx="2913191" cy="856637"/>
          </a:xfrm>
        </p:grpSpPr>
        <p:sp>
          <p:nvSpPr>
            <p:cNvPr id="3" name="TextBox 47"/>
            <p:cNvSpPr txBox="1"/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</p:spPr>
          <p:txBody>
            <a:bodyPr wrap="none" lIns="480000" tIns="0" rIns="0" bIns="0" anchor="ctr" anchorCtr="0">
              <a:normAutofit/>
            </a:bodyPr>
            <a:lstStyle/>
            <a:p>
              <a:pPr algn="l" latinLnBrk="0"/>
              <a:r>
                <a:rPr lang="zh-CN" altLang="en-US" sz="1865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标题文本预设</a:t>
              </a:r>
              <a:endParaRPr lang="zh-CN" altLang="en-US" sz="1865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16" name="TextBox 48"/>
            <p:cNvSpPr txBox="1"/>
            <p:nvPr/>
          </p:nvSpPr>
          <p:spPr bwMode="auto">
            <a:xfrm>
              <a:off x="1415480" y="1951808"/>
              <a:ext cx="2913191" cy="556179"/>
            </a:xfrm>
            <a:prstGeom prst="rect">
              <a:avLst/>
            </a:prstGeom>
            <a:noFill/>
          </p:spPr>
          <p:txBody>
            <a:bodyPr wrap="square" lIns="480000" tIns="0" rIns="0" bIns="0" anchor="ctr" anchorCtr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sz="1335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点击此处更换文本699pic.com点击此处更换文本699pic.com</a:t>
              </a:r>
              <a:endParaRPr lang="zh-CN" altLang="en-US" sz="1335" b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9" name="Group 49"/>
          <p:cNvGrpSpPr/>
          <p:nvPr/>
        </p:nvGrpSpPr>
        <p:grpSpPr>
          <a:xfrm>
            <a:off x="742488" y="5063201"/>
            <a:ext cx="3028950" cy="866140"/>
            <a:chOff x="64375" y="1227225"/>
            <a:chExt cx="3028950" cy="866140"/>
          </a:xfrm>
        </p:grpSpPr>
        <p:sp>
          <p:nvSpPr>
            <p:cNvPr id="10" name="TextBox 50"/>
            <p:cNvSpPr txBox="1"/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</p:spPr>
          <p:txBody>
            <a:bodyPr wrap="none" lIns="0" tIns="0" rIns="480000" bIns="0" anchor="ctr" anchorCtr="0">
              <a:normAutofit/>
            </a:bodyPr>
            <a:lstStyle/>
            <a:p>
              <a:pPr algn="r" latinLnBrk="0"/>
              <a:r>
                <a:rPr lang="zh-CN" altLang="en-US" sz="1865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标题文本预设</a:t>
              </a:r>
              <a:endParaRPr lang="zh-CN" altLang="en-US" sz="1865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4" name="TextBox 51"/>
            <p:cNvSpPr txBox="1"/>
            <p:nvPr/>
          </p:nvSpPr>
          <p:spPr bwMode="auto">
            <a:xfrm>
              <a:off x="64375" y="1537105"/>
              <a:ext cx="3028950" cy="556260"/>
            </a:xfrm>
            <a:prstGeom prst="rect">
              <a:avLst/>
            </a:prstGeom>
            <a:noFill/>
          </p:spPr>
          <p:txBody>
            <a:bodyPr wrap="square" lIns="0" tIns="0" rIns="480000" bIns="0" anchor="ctr" anchorCtr="0"/>
            <a:lstStyle/>
            <a:p>
              <a:pPr algn="r" latinLnBrk="0">
                <a:lnSpc>
                  <a:spcPct val="120000"/>
                </a:lnSpc>
              </a:pPr>
              <a:r>
                <a: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点击此处更换文本699pic.com点击此处更换文本699pic.com</a:t>
              </a:r>
              <a:endParaRPr lang="zh-CN" altLang="en-US" sz="14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endParaRPr>
            </a:p>
          </p:txBody>
        </p:sp>
      </p:grpSp>
      <p:grpSp>
        <p:nvGrpSpPr>
          <p:cNvPr id="11" name="Group 52"/>
          <p:cNvGrpSpPr/>
          <p:nvPr/>
        </p:nvGrpSpPr>
        <p:grpSpPr>
          <a:xfrm>
            <a:off x="525618" y="1384205"/>
            <a:ext cx="3241675" cy="866140"/>
            <a:chOff x="-148262" y="1227225"/>
            <a:chExt cx="3241675" cy="866140"/>
          </a:xfrm>
        </p:grpSpPr>
        <p:sp>
          <p:nvSpPr>
            <p:cNvPr id="12" name="TextBox 53"/>
            <p:cNvSpPr txBox="1"/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</p:spPr>
          <p:txBody>
            <a:bodyPr wrap="none" lIns="0" tIns="0" rIns="576000" bIns="0" anchor="ctr" anchorCtr="0">
              <a:normAutofit/>
            </a:bodyPr>
            <a:lstStyle/>
            <a:p>
              <a:pPr algn="r" latinLnBrk="0"/>
              <a:r>
                <a:rPr lang="zh-CN" altLang="en-US" sz="1865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标题文本预设</a:t>
              </a:r>
              <a:endParaRPr lang="zh-CN" altLang="en-US" sz="1865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47" name="TextBox 54"/>
            <p:cNvSpPr txBox="1"/>
            <p:nvPr/>
          </p:nvSpPr>
          <p:spPr bwMode="auto">
            <a:xfrm>
              <a:off x="-148262" y="1537105"/>
              <a:ext cx="3241675" cy="556260"/>
            </a:xfrm>
            <a:prstGeom prst="rect">
              <a:avLst/>
            </a:prstGeom>
            <a:noFill/>
          </p:spPr>
          <p:txBody>
            <a:bodyPr wrap="square" lIns="0" tIns="0" rIns="576000" bIns="0" anchor="ctr" anchorCtr="0"/>
            <a:lstStyle/>
            <a:p>
              <a:pPr algn="r" latinLnBrk="0">
                <a:lnSpc>
                  <a:spcPct val="120000"/>
                </a:lnSpc>
              </a:pPr>
              <a:r>
                <a: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点击此处更换文本699pic.com</a:t>
              </a:r>
              <a:endPara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r" latinLnBrk="0">
                <a:lnSpc>
                  <a:spcPct val="120000"/>
                </a:lnSpc>
              </a:pPr>
              <a:r>
                <a: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点击此处更换文本699pic.com</a:t>
              </a:r>
              <a:endParaRPr lang="zh-CN" altLang="en-US" sz="14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endParaRPr>
            </a:p>
          </p:txBody>
        </p:sp>
      </p:grpSp>
      <p:grpSp>
        <p:nvGrpSpPr>
          <p:cNvPr id="48" name="Group 55"/>
          <p:cNvGrpSpPr/>
          <p:nvPr/>
        </p:nvGrpSpPr>
        <p:grpSpPr>
          <a:xfrm>
            <a:off x="8362880" y="5072701"/>
            <a:ext cx="2913191" cy="856637"/>
            <a:chOff x="1415480" y="1651350"/>
            <a:chExt cx="2913191" cy="856637"/>
          </a:xfrm>
        </p:grpSpPr>
        <p:sp>
          <p:nvSpPr>
            <p:cNvPr id="49" name="TextBox 56"/>
            <p:cNvSpPr txBox="1"/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</p:spPr>
          <p:txBody>
            <a:bodyPr wrap="none" lIns="480000" tIns="0" rIns="0" bIns="0" anchor="ctr" anchorCtr="0">
              <a:normAutofit/>
            </a:bodyPr>
            <a:lstStyle/>
            <a:p>
              <a:pPr algn="l" latinLnBrk="0"/>
              <a:r>
                <a:rPr lang="zh-CN" altLang="en-US" sz="1865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标题文本预设</a:t>
              </a:r>
              <a:endParaRPr lang="zh-CN" altLang="en-US" sz="1865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50" name="TextBox 57"/>
            <p:cNvSpPr txBox="1"/>
            <p:nvPr/>
          </p:nvSpPr>
          <p:spPr bwMode="auto">
            <a:xfrm>
              <a:off x="1415480" y="1951808"/>
              <a:ext cx="2913191" cy="556179"/>
            </a:xfrm>
            <a:prstGeom prst="rect">
              <a:avLst/>
            </a:prstGeom>
            <a:noFill/>
          </p:spPr>
          <p:txBody>
            <a:bodyPr wrap="square" lIns="480000" tIns="0" rIns="0" bIns="0" anchor="ctr" anchorCtr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sz="1335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点击此处更换文本699pic.com点击此处更换文本699pic.com</a:t>
              </a:r>
              <a:endParaRPr lang="zh-CN" altLang="en-US" sz="1335" b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58140" y="288290"/>
            <a:ext cx="2863850" cy="368300"/>
            <a:chOff x="564" y="454"/>
            <a:chExt cx="4510" cy="580"/>
          </a:xfrm>
        </p:grpSpPr>
        <p:grpSp>
          <p:nvGrpSpPr>
            <p:cNvPr id="32" name="组合 31"/>
            <p:cNvGrpSpPr/>
            <p:nvPr/>
          </p:nvGrpSpPr>
          <p:grpSpPr>
            <a:xfrm>
              <a:off x="564" y="512"/>
              <a:ext cx="466" cy="466"/>
              <a:chOff x="3386" y="3538"/>
              <a:chExt cx="3309" cy="3309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3386" y="3538"/>
                <a:ext cx="3309" cy="3309"/>
              </a:xfrm>
              <a:prstGeom prst="ellipse">
                <a:avLst/>
              </a:prstGeom>
              <a:noFill/>
              <a:ln>
                <a:solidFill>
                  <a:srgbClr val="509E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3943" y="4095"/>
                <a:ext cx="2196" cy="2196"/>
              </a:xfrm>
              <a:prstGeom prst="ellipse">
                <a:avLst/>
              </a:prstGeom>
              <a:solidFill>
                <a:srgbClr val="509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2" name="文本框 51"/>
            <p:cNvSpPr txBox="1"/>
            <p:nvPr/>
          </p:nvSpPr>
          <p:spPr>
            <a:xfrm>
              <a:off x="1168" y="454"/>
              <a:ext cx="390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b="1">
                  <a:solidFill>
                    <a:srgbClr val="509ECE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单击此处输入标题文本</a:t>
              </a:r>
              <a:endParaRPr lang="zh-CN" altLang="en-US" b="1">
                <a:solidFill>
                  <a:srgbClr val="509EC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 advTm="3229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LIDE.DIAGRAM" val="dd81e682-3e16-4757-aeab-7ba3db4ff486"/>
</p:tagLst>
</file>

<file path=ppt/tags/tag2.xml><?xml version="1.0" encoding="utf-8"?>
<p:tagLst xmlns:p="http://schemas.openxmlformats.org/presentationml/2006/main">
  <p:tag name="ISLIDE.DIAGRAM" val="54d90786-f329-4da7-bb33-8ba309089779"/>
</p:tagLst>
</file>

<file path=ppt/tags/tag3.xml><?xml version="1.0" encoding="utf-8"?>
<p:tagLst xmlns:p="http://schemas.openxmlformats.org/presentationml/2006/main">
  <p:tag name="ISLIDE.DIAGRAM" val="df1ef63c-9c05-47ab-b58b-a95ace167dad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5003</Words>
  <Application>WPS 演示</Application>
  <PresentationFormat>宽屏</PresentationFormat>
  <Paragraphs>503</Paragraphs>
  <Slides>25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8" baseType="lpstr">
      <vt:lpstr>Arial</vt:lpstr>
      <vt:lpstr>宋体</vt:lpstr>
      <vt:lpstr>Wingdings</vt:lpstr>
      <vt:lpstr>华文行楷</vt:lpstr>
      <vt:lpstr>Arial Black</vt:lpstr>
      <vt:lpstr>禹卫书法行书简体</vt:lpstr>
      <vt:lpstr>楷体</vt:lpstr>
      <vt:lpstr>微软雅黑</vt:lpstr>
      <vt:lpstr>华文细黑</vt:lpstr>
      <vt:lpstr>Times New Roman</vt:lpstr>
      <vt:lpstr>Franklin Gothic Medium</vt:lpstr>
      <vt:lpstr>Calibri</vt:lpstr>
      <vt:lpstr>Gill Sans</vt:lpstr>
      <vt:lpstr>Calibri</vt:lpstr>
      <vt:lpstr>方正兰亭纤黑_GBK</vt:lpstr>
      <vt:lpstr>Arial Unicode MS</vt:lpstr>
      <vt:lpstr>Calibri Light</vt:lpstr>
      <vt:lpstr>Hiragino Sans GB W3</vt:lpstr>
      <vt:lpstr>Agency FB</vt:lpstr>
      <vt:lpstr>华文宋体</vt:lpstr>
      <vt:lpstr>Gill Sans MT</vt:lpstr>
      <vt:lpstr>黑体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曼曼</cp:lastModifiedBy>
  <cp:revision>2</cp:revision>
  <dcterms:created xsi:type="dcterms:W3CDTF">2018-11-27T06:29:24Z</dcterms:created>
  <dcterms:modified xsi:type="dcterms:W3CDTF">2018-11-27T06:29:44Z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