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4.xml" ContentType="application/vnd.openxmlformats-officedocument.presentationml.tags+xml"/>
  <Override PartName="/ppt/notesSlides/notesSlide19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tags/tag16.xml" ContentType="application/vnd.openxmlformats-officedocument.presentationml.tags+xml"/>
  <Override PartName="/ppt/notesSlides/notesSlide21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tags/tag18.xml" ContentType="application/vnd.openxmlformats-officedocument.presentationml.tags+xml"/>
  <Override PartName="/ppt/notesSlides/notesSlide2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61" r:id="rId3"/>
    <p:sldId id="263" r:id="rId4"/>
    <p:sldId id="266" r:id="rId5"/>
    <p:sldId id="267" r:id="rId6"/>
    <p:sldId id="268" r:id="rId7"/>
    <p:sldId id="269" r:id="rId8"/>
    <p:sldId id="265" r:id="rId9"/>
    <p:sldId id="270" r:id="rId10"/>
    <p:sldId id="271" r:id="rId11"/>
    <p:sldId id="272" r:id="rId12"/>
    <p:sldId id="273" r:id="rId13"/>
    <p:sldId id="264" r:id="rId14"/>
    <p:sldId id="274" r:id="rId15"/>
    <p:sldId id="275" r:id="rId16"/>
    <p:sldId id="277" r:id="rId17"/>
    <p:sldId id="276" r:id="rId18"/>
    <p:sldId id="262" r:id="rId19"/>
    <p:sldId id="278" r:id="rId20"/>
    <p:sldId id="279" r:id="rId21"/>
    <p:sldId id="280" r:id="rId22"/>
    <p:sldId id="281" r:id="rId23"/>
    <p:sldId id="282" r:id="rId24"/>
    <p:sldId id="259" r:id="rId25"/>
    <p:sldId id="25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47" d="100"/>
          <a:sy n="47" d="100"/>
        </p:scale>
        <p:origin x="-1806" y="-10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A3C415-8ADF-478E-A81D-9C8567EC8DA2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276771-661D-4E4B-A619-88B24AF1D2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81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0094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5240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8839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8334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5471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5056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8668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4701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7623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5429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76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491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6726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183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9935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8400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2692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1181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595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0389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5029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3069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3741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0488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76771-661D-4E4B-A619-88B24AF1D2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875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D6146E-A4B9-492E-A47C-477709F2D9D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2644B6-DA2B-4153-9B48-E59BEC99A6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991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D6146E-A4B9-492E-A47C-477709F2D9D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2644B6-DA2B-4153-9B48-E59BEC99A6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456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D6146E-A4B9-492E-A47C-477709F2D9D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2644B6-DA2B-4153-9B48-E59BEC99A6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749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D6146E-A4B9-492E-A47C-477709F2D9D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2644B6-DA2B-4153-9B48-E59BEC99A6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545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D6146E-A4B9-492E-A47C-477709F2D9D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2644B6-DA2B-4153-9B48-E59BEC99A6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738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D6146E-A4B9-492E-A47C-477709F2D9D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2644B6-DA2B-4153-9B48-E59BEC99A6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197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D6146E-A4B9-492E-A47C-477709F2D9D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2644B6-DA2B-4153-9B48-E59BEC99A6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648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D6146E-A4B9-492E-A47C-477709F2D9D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2644B6-DA2B-4153-9B48-E59BEC99A6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399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D6146E-A4B9-492E-A47C-477709F2D9D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2644B6-DA2B-4153-9B48-E59BEC99A6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668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D6146E-A4B9-492E-A47C-477709F2D9D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2644B6-DA2B-4153-9B48-E59BEC99A6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085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7D6146E-A4B9-492E-A47C-477709F2D9DC}" type="datetimeFigureOut">
              <a:rPr lang="zh-CN" altLang="en-US" smtClean="0"/>
              <a:t>2018/6/28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2644B6-DA2B-4153-9B48-E59BEC99A6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493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943628" y="2522373"/>
            <a:ext cx="63121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感谢您下载包图网平台上提供的</a:t>
            </a:r>
            <a:r>
              <a:rPr lang="en-US" altLang="zh-CN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PPT</a:t>
            </a: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400" b="1" dirty="0">
              <a:solidFill>
                <a:schemeClr val="accent1">
                  <a:lumMod val="50000"/>
                  <a:alpha val="0"/>
                </a:schemeClr>
              </a:solidFill>
              <a:latin typeface="Auraka方黑檀" panose="02020700000000000000" pitchFamily="18" charset="-128"/>
              <a:ea typeface="Auraka方黑檀" panose="02020700000000000000" pitchFamily="18" charset="-128"/>
              <a:sym typeface="逐浪细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8377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image" Target="../media/image7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4" Type="http://schemas.openxmlformats.org/officeDocument/2006/relationships/image" Target="../media/image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ibaotu.com/ppt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72654" y="436418"/>
            <a:ext cx="11046692" cy="5985164"/>
            <a:chOff x="572654" y="436418"/>
            <a:chExt cx="11046692" cy="598516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608" r="-6"/>
            <a:stretch/>
          </p:blipFill>
          <p:spPr>
            <a:xfrm flipH="1">
              <a:off x="6086764" y="436418"/>
              <a:ext cx="5532582" cy="5985164"/>
            </a:xfrm>
            <a:prstGeom prst="rect">
              <a:avLst/>
            </a:prstGeom>
            <a:effectLst>
              <a:outerShdw blurRad="177800" dist="63500" dir="8100000" algn="tr" rotWithShape="0">
                <a:prstClr val="black">
                  <a:alpha val="35000"/>
                </a:prstClr>
              </a:outerShdw>
            </a:effectLst>
          </p:spPr>
        </p:pic>
        <p:sp>
          <p:nvSpPr>
            <p:cNvPr id="6" name="矩形 5"/>
            <p:cNvSpPr/>
            <p:nvPr/>
          </p:nvSpPr>
          <p:spPr>
            <a:xfrm flipH="1">
              <a:off x="572654" y="436418"/>
              <a:ext cx="6964218" cy="59851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dist="63500" dir="8100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70941" y="436417"/>
            <a:ext cx="5969334" cy="5985165"/>
            <a:chOff x="1070941" y="436417"/>
            <a:chExt cx="5969334" cy="5985165"/>
          </a:xfrm>
        </p:grpSpPr>
        <p:grpSp>
          <p:nvGrpSpPr>
            <p:cNvPr id="24" name="组合 23"/>
            <p:cNvGrpSpPr/>
            <p:nvPr/>
          </p:nvGrpSpPr>
          <p:grpSpPr>
            <a:xfrm>
              <a:off x="1070941" y="436417"/>
              <a:ext cx="1800255" cy="1783424"/>
              <a:chOff x="1283667" y="436880"/>
              <a:chExt cx="1800255" cy="1783424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283672" y="436880"/>
                <a:ext cx="1800250" cy="1783424"/>
                <a:chOff x="1587115" y="581424"/>
                <a:chExt cx="1556097" cy="1541554"/>
              </a:xfrm>
              <a:solidFill>
                <a:schemeClr val="accent5"/>
              </a:solidFill>
            </p:grpSpPr>
            <p:cxnSp>
              <p:nvCxnSpPr>
                <p:cNvPr id="3" name="直接连接符 2"/>
                <p:cNvCxnSpPr/>
                <p:nvPr/>
              </p:nvCxnSpPr>
              <p:spPr>
                <a:xfrm flipH="1">
                  <a:off x="1587115" y="581424"/>
                  <a:ext cx="1556097" cy="1541554"/>
                </a:xfrm>
                <a:prstGeom prst="line">
                  <a:avLst/>
                </a:prstGeom>
                <a:grpFill/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" name="直角三角形 3"/>
                <p:cNvSpPr/>
                <p:nvPr/>
              </p:nvSpPr>
              <p:spPr>
                <a:xfrm rot="5400000">
                  <a:off x="1592427" y="1884449"/>
                  <a:ext cx="233218" cy="243840"/>
                </a:xfrm>
                <a:prstGeom prst="rtTriangle">
                  <a:avLst/>
                </a:prstGeom>
                <a:grpFill/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15" name="文本框 14"/>
              <p:cNvSpPr txBox="1"/>
              <p:nvPr/>
            </p:nvSpPr>
            <p:spPr>
              <a:xfrm>
                <a:off x="1283667" y="548178"/>
                <a:ext cx="17911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b="1" spc="3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2019.6.24</a:t>
                </a:r>
                <a:endParaRPr lang="zh-CN" altLang="en-US" sz="1400" b="1" spc="3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283667" y="967715"/>
                <a:ext cx="10799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b="1" spc="3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09</a:t>
                </a:r>
                <a:r>
                  <a:rPr lang="zh-CN" altLang="en-US" sz="1400" b="1" spc="3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：</a:t>
                </a:r>
                <a:r>
                  <a:rPr lang="en-US" altLang="zh-CN" sz="1400" b="1" spc="3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00</a:t>
                </a:r>
                <a:endParaRPr lang="zh-CN" altLang="en-US" sz="1400" b="1" spc="3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283667" y="1356474"/>
                <a:ext cx="104944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b="1" spc="6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PM</a:t>
                </a:r>
                <a:endParaRPr lang="zh-CN" altLang="en-US" sz="1400" b="1" spc="6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5240021" y="4638158"/>
              <a:ext cx="1800254" cy="1783424"/>
              <a:chOff x="5086750" y="4638158"/>
              <a:chExt cx="1800254" cy="1783424"/>
            </a:xfrm>
          </p:grpSpPr>
          <p:grpSp>
            <p:nvGrpSpPr>
              <p:cNvPr id="21" name="组合 20"/>
              <p:cNvGrpSpPr/>
              <p:nvPr/>
            </p:nvGrpSpPr>
            <p:grpSpPr>
              <a:xfrm rot="10800000">
                <a:off x="5086750" y="4638158"/>
                <a:ext cx="1800254" cy="1783424"/>
                <a:chOff x="245822" y="581424"/>
                <a:chExt cx="1556101" cy="1541554"/>
              </a:xfrm>
              <a:solidFill>
                <a:schemeClr val="accent5"/>
              </a:solidFill>
            </p:grpSpPr>
            <p:cxnSp>
              <p:nvCxnSpPr>
                <p:cNvPr id="22" name="直接连接符 21"/>
                <p:cNvCxnSpPr/>
                <p:nvPr/>
              </p:nvCxnSpPr>
              <p:spPr>
                <a:xfrm flipH="1">
                  <a:off x="245826" y="581424"/>
                  <a:ext cx="1556097" cy="1541554"/>
                </a:xfrm>
                <a:prstGeom prst="line">
                  <a:avLst/>
                </a:prstGeom>
                <a:grpFill/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直角三角形 22"/>
                <p:cNvSpPr/>
                <p:nvPr/>
              </p:nvSpPr>
              <p:spPr>
                <a:xfrm rot="5400000">
                  <a:off x="251133" y="1884448"/>
                  <a:ext cx="233218" cy="243840"/>
                </a:xfrm>
                <a:prstGeom prst="rtTriangle">
                  <a:avLst/>
                </a:prstGeom>
                <a:grpFill/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5095859" y="6000884"/>
                <a:ext cx="17911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4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xx</a:t>
                </a:r>
                <a:r>
                  <a:rPr lang="zh-CN" altLang="en-US" sz="14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制</a:t>
                </a:r>
                <a:r>
                  <a:rPr lang="zh-CN" altLang="en-US" sz="14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作</a:t>
                </a:r>
                <a:endPara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5802491" y="5610965"/>
                <a:ext cx="10799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4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汇报人</a:t>
                </a:r>
                <a:endPara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5837538" y="5221045"/>
                <a:ext cx="104944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4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更改</a:t>
                </a:r>
                <a:endPara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1316016" y="2348089"/>
            <a:ext cx="5477493" cy="2182413"/>
            <a:chOff x="1402976" y="2342824"/>
            <a:chExt cx="4463794" cy="2182413"/>
          </a:xfrm>
        </p:grpSpPr>
        <p:grpSp>
          <p:nvGrpSpPr>
            <p:cNvPr id="46" name="组合 45"/>
            <p:cNvGrpSpPr/>
            <p:nvPr/>
          </p:nvGrpSpPr>
          <p:grpSpPr>
            <a:xfrm>
              <a:off x="1402976" y="2342824"/>
              <a:ext cx="4463794" cy="2182413"/>
              <a:chOff x="1611918" y="2337911"/>
              <a:chExt cx="3819414" cy="2182413"/>
            </a:xfrm>
          </p:grpSpPr>
          <p:sp>
            <p:nvSpPr>
              <p:cNvPr id="42" name="直角三角形 41"/>
              <p:cNvSpPr/>
              <p:nvPr/>
            </p:nvSpPr>
            <p:spPr>
              <a:xfrm rot="10800000">
                <a:off x="3631080" y="2337911"/>
                <a:ext cx="1800252" cy="973491"/>
              </a:xfrm>
              <a:prstGeom prst="rtTriangl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1611918" y="2457605"/>
                <a:ext cx="3698029" cy="2062719"/>
                <a:chOff x="1611918" y="2457605"/>
                <a:chExt cx="3698029" cy="2062719"/>
              </a:xfrm>
            </p:grpSpPr>
            <p:sp>
              <p:nvSpPr>
                <p:cNvPr id="44" name="直角三角形 43"/>
                <p:cNvSpPr/>
                <p:nvPr/>
              </p:nvSpPr>
              <p:spPr>
                <a:xfrm>
                  <a:off x="1611918" y="3546833"/>
                  <a:ext cx="1800252" cy="973491"/>
                </a:xfrm>
                <a:prstGeom prst="rtTriangl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1723143" y="2457605"/>
                  <a:ext cx="3586804" cy="194488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</p:grpSp>
        <p:sp>
          <p:nvSpPr>
            <p:cNvPr id="47" name="文本框 46"/>
            <p:cNvSpPr txBox="1"/>
            <p:nvPr/>
          </p:nvSpPr>
          <p:spPr>
            <a:xfrm>
              <a:off x="1426889" y="2599356"/>
              <a:ext cx="440409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spc="600" dirty="0" smtClean="0">
                  <a:solidFill>
                    <a:schemeClr val="accent5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七月你好</a:t>
              </a:r>
              <a:endParaRPr lang="zh-CN" altLang="en-US" sz="8800" spc="600" dirty="0">
                <a:solidFill>
                  <a:schemeClr val="accent5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126799" y="3902328"/>
              <a:ext cx="3004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spc="6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HELLO JULY</a:t>
              </a:r>
              <a:endParaRPr lang="zh-CN" altLang="en-US" sz="2000" spc="600" dirty="0">
                <a:solidFill>
                  <a:schemeClr val="accent5">
                    <a:lumMod val="60000"/>
                    <a:lumOff val="40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1"/>
          <a:stretch/>
        </p:blipFill>
        <p:spPr>
          <a:xfrm rot="5400000">
            <a:off x="4860834" y="415700"/>
            <a:ext cx="1805335" cy="205261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1"/>
          <a:stretch/>
        </p:blipFill>
        <p:spPr>
          <a:xfrm rot="5400000" flipH="1" flipV="1">
            <a:off x="1433930" y="4416961"/>
            <a:ext cx="1774163" cy="2017175"/>
          </a:xfrm>
          <a:prstGeom prst="rect">
            <a:avLst/>
          </a:prstGeom>
        </p:spPr>
      </p:pic>
      <p:pic>
        <p:nvPicPr>
          <p:cNvPr id="7" name="まももP - 歴史を紡ぐ者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>
                  <p14:fade in="5000" out="5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974255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4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975" y="523874"/>
            <a:ext cx="11087099" cy="58578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3" name="99212054-efdc-4e35-812d-7ad214c054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96619" y="1173257"/>
            <a:ext cx="10400349" cy="5208492"/>
            <a:chOff x="1069339" y="1173257"/>
            <a:chExt cx="10400349" cy="5208492"/>
          </a:xfrm>
        </p:grpSpPr>
        <p:grpSp>
          <p:nvGrpSpPr>
            <p:cNvPr id="4" name="íṡľíḍê"/>
            <p:cNvGrpSpPr/>
            <p:nvPr/>
          </p:nvGrpSpPr>
          <p:grpSpPr>
            <a:xfrm>
              <a:off x="4186071" y="1714500"/>
              <a:ext cx="3819858" cy="4667249"/>
              <a:chOff x="4186071" y="1714500"/>
              <a:chExt cx="3819858" cy="4667249"/>
            </a:xfrm>
          </p:grpSpPr>
          <p:grpSp>
            <p:nvGrpSpPr>
              <p:cNvPr id="20" name="ïš1îďê"/>
              <p:cNvGrpSpPr/>
              <p:nvPr/>
            </p:nvGrpSpPr>
            <p:grpSpPr>
              <a:xfrm>
                <a:off x="4186071" y="1714500"/>
                <a:ext cx="3819858" cy="4667249"/>
                <a:chOff x="4656000" y="2298045"/>
                <a:chExt cx="2880000" cy="3518896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35" name="ïṣļïḍe"/>
                <p:cNvSpPr/>
                <p:nvPr/>
              </p:nvSpPr>
              <p:spPr>
                <a:xfrm>
                  <a:off x="4656000" y="2298045"/>
                  <a:ext cx="2880000" cy="2880000"/>
                </a:xfrm>
                <a:prstGeom prst="ellipse">
                  <a:avLst/>
                </a:prstGeom>
                <a:grpFill/>
                <a:ln w="571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7" name="iSḷîďé"/>
                <p:cNvSpPr/>
                <p:nvPr/>
              </p:nvSpPr>
              <p:spPr>
                <a:xfrm>
                  <a:off x="5934000" y="5178045"/>
                  <a:ext cx="324000" cy="63889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21" name="íśḷíḍê"/>
              <p:cNvSpPr/>
              <p:nvPr/>
            </p:nvSpPr>
            <p:spPr bwMode="auto">
              <a:xfrm flipH="1">
                <a:off x="6097670" y="2030810"/>
                <a:ext cx="1802498" cy="1901438"/>
              </a:xfrm>
              <a:custGeom>
                <a:avLst/>
                <a:gdLst>
                  <a:gd name="T0" fmla="*/ 1063 w 1063"/>
                  <a:gd name="T1" fmla="*/ 360 h 1121"/>
                  <a:gd name="T2" fmla="*/ 568 w 1063"/>
                  <a:gd name="T3" fmla="*/ 0 h 1121"/>
                  <a:gd name="T4" fmla="*/ 0 w 1063"/>
                  <a:gd name="T5" fmla="*/ 941 h 1121"/>
                  <a:gd name="T6" fmla="*/ 15 w 1063"/>
                  <a:gd name="T7" fmla="*/ 1121 h 1121"/>
                  <a:gd name="T8" fmla="*/ 510 w 1063"/>
                  <a:gd name="T9" fmla="*/ 761 h 1121"/>
                  <a:gd name="T10" fmla="*/ 1063 w 1063"/>
                  <a:gd name="T11" fmla="*/ 360 h 1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3" h="1121">
                    <a:moveTo>
                      <a:pt x="1063" y="360"/>
                    </a:moveTo>
                    <a:cubicBezTo>
                      <a:pt x="568" y="0"/>
                      <a:pt x="568" y="0"/>
                      <a:pt x="568" y="0"/>
                    </a:cubicBezTo>
                    <a:cubicBezTo>
                      <a:pt x="230" y="178"/>
                      <a:pt x="0" y="533"/>
                      <a:pt x="0" y="941"/>
                    </a:cubicBezTo>
                    <a:cubicBezTo>
                      <a:pt x="0" y="1002"/>
                      <a:pt x="5" y="1062"/>
                      <a:pt x="15" y="1121"/>
                    </a:cubicBezTo>
                    <a:cubicBezTo>
                      <a:pt x="510" y="761"/>
                      <a:pt x="510" y="761"/>
                      <a:pt x="510" y="761"/>
                    </a:cubicBezTo>
                    <a:cubicBezTo>
                      <a:pt x="1063" y="360"/>
                      <a:pt x="1063" y="360"/>
                      <a:pt x="1063" y="36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2" name="ï$ḷïďe"/>
              <p:cNvSpPr/>
              <p:nvPr/>
            </p:nvSpPr>
            <p:spPr bwMode="auto">
              <a:xfrm flipH="1">
                <a:off x="4840796" y="1824319"/>
                <a:ext cx="2096462" cy="1497060"/>
              </a:xfrm>
              <a:custGeom>
                <a:avLst/>
                <a:gdLst>
                  <a:gd name="T0" fmla="*/ 1048 w 1236"/>
                  <a:gd name="T1" fmla="*/ 883 h 883"/>
                  <a:gd name="T2" fmla="*/ 1236 w 1236"/>
                  <a:gd name="T3" fmla="*/ 302 h 883"/>
                  <a:gd name="T4" fmla="*/ 495 w 1236"/>
                  <a:gd name="T5" fmla="*/ 0 h 883"/>
                  <a:gd name="T6" fmla="*/ 0 w 1236"/>
                  <a:gd name="T7" fmla="*/ 122 h 883"/>
                  <a:gd name="T8" fmla="*/ 495 w 1236"/>
                  <a:gd name="T9" fmla="*/ 482 h 883"/>
                  <a:gd name="T10" fmla="*/ 1048 w 1236"/>
                  <a:gd name="T11" fmla="*/ 883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6" h="883">
                    <a:moveTo>
                      <a:pt x="1048" y="883"/>
                    </a:moveTo>
                    <a:cubicBezTo>
                      <a:pt x="1236" y="302"/>
                      <a:pt x="1236" y="302"/>
                      <a:pt x="1236" y="302"/>
                    </a:cubicBezTo>
                    <a:cubicBezTo>
                      <a:pt x="1045" y="115"/>
                      <a:pt x="783" y="0"/>
                      <a:pt x="495" y="0"/>
                    </a:cubicBezTo>
                    <a:cubicBezTo>
                      <a:pt x="316" y="0"/>
                      <a:pt x="148" y="45"/>
                      <a:pt x="0" y="122"/>
                    </a:cubicBezTo>
                    <a:cubicBezTo>
                      <a:pt x="495" y="482"/>
                      <a:pt x="495" y="482"/>
                      <a:pt x="495" y="482"/>
                    </a:cubicBezTo>
                    <a:cubicBezTo>
                      <a:pt x="1048" y="883"/>
                      <a:pt x="1048" y="883"/>
                      <a:pt x="1048" y="883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3" name="iṡ1îḓe"/>
              <p:cNvSpPr/>
              <p:nvPr/>
            </p:nvSpPr>
            <p:spPr bwMode="auto">
              <a:xfrm flipH="1">
                <a:off x="4296606" y="2336245"/>
                <a:ext cx="1222457" cy="2087854"/>
              </a:xfrm>
              <a:custGeom>
                <a:avLst/>
                <a:gdLst>
                  <a:gd name="T0" fmla="*/ 400 w 721"/>
                  <a:gd name="T1" fmla="*/ 0 h 1231"/>
                  <a:gd name="T2" fmla="*/ 212 w 721"/>
                  <a:gd name="T3" fmla="*/ 581 h 1231"/>
                  <a:gd name="T4" fmla="*/ 0 w 721"/>
                  <a:gd name="T5" fmla="*/ 1231 h 1231"/>
                  <a:gd name="T6" fmla="*/ 612 w 721"/>
                  <a:gd name="T7" fmla="*/ 1231 h 1231"/>
                  <a:gd name="T8" fmla="*/ 721 w 721"/>
                  <a:gd name="T9" fmla="*/ 761 h 1231"/>
                  <a:gd name="T10" fmla="*/ 400 w 721"/>
                  <a:gd name="T11" fmla="*/ 0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1" h="1231">
                    <a:moveTo>
                      <a:pt x="400" y="0"/>
                    </a:moveTo>
                    <a:cubicBezTo>
                      <a:pt x="212" y="581"/>
                      <a:pt x="212" y="581"/>
                      <a:pt x="212" y="581"/>
                    </a:cubicBezTo>
                    <a:cubicBezTo>
                      <a:pt x="0" y="1231"/>
                      <a:pt x="0" y="1231"/>
                      <a:pt x="0" y="1231"/>
                    </a:cubicBezTo>
                    <a:cubicBezTo>
                      <a:pt x="612" y="1231"/>
                      <a:pt x="612" y="1231"/>
                      <a:pt x="612" y="1231"/>
                    </a:cubicBezTo>
                    <a:cubicBezTo>
                      <a:pt x="682" y="1090"/>
                      <a:pt x="721" y="930"/>
                      <a:pt x="721" y="761"/>
                    </a:cubicBezTo>
                    <a:cubicBezTo>
                      <a:pt x="721" y="463"/>
                      <a:pt x="598" y="193"/>
                      <a:pt x="40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4" name="iṣļïdé"/>
              <p:cNvSpPr/>
              <p:nvPr/>
            </p:nvSpPr>
            <p:spPr bwMode="auto">
              <a:xfrm flipH="1">
                <a:off x="6357217" y="3321379"/>
                <a:ext cx="1517855" cy="2089288"/>
              </a:xfrm>
              <a:custGeom>
                <a:avLst/>
                <a:gdLst>
                  <a:gd name="T0" fmla="*/ 706 w 895"/>
                  <a:gd name="T1" fmla="*/ 650 h 1232"/>
                  <a:gd name="T2" fmla="*/ 495 w 895"/>
                  <a:gd name="T3" fmla="*/ 0 h 1232"/>
                  <a:gd name="T4" fmla="*/ 0 w 895"/>
                  <a:gd name="T5" fmla="*/ 360 h 1232"/>
                  <a:gd name="T6" fmla="*/ 895 w 895"/>
                  <a:gd name="T7" fmla="*/ 1232 h 1232"/>
                  <a:gd name="T8" fmla="*/ 706 w 895"/>
                  <a:gd name="T9" fmla="*/ 650 h 1232"/>
                  <a:gd name="T10" fmla="*/ 706 w 895"/>
                  <a:gd name="T11" fmla="*/ 650 h 1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5" h="1232">
                    <a:moveTo>
                      <a:pt x="706" y="650"/>
                    </a:moveTo>
                    <a:cubicBezTo>
                      <a:pt x="495" y="0"/>
                      <a:pt x="495" y="0"/>
                      <a:pt x="495" y="0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77" y="812"/>
                      <a:pt x="439" y="1166"/>
                      <a:pt x="895" y="1232"/>
                    </a:cubicBezTo>
                    <a:cubicBezTo>
                      <a:pt x="706" y="650"/>
                      <a:pt x="706" y="650"/>
                      <a:pt x="706" y="650"/>
                    </a:cubicBezTo>
                    <a:cubicBezTo>
                      <a:pt x="706" y="650"/>
                      <a:pt x="706" y="650"/>
                      <a:pt x="706" y="65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5" name="íṣlidé"/>
              <p:cNvSpPr/>
              <p:nvPr/>
            </p:nvSpPr>
            <p:spPr bwMode="auto">
              <a:xfrm flipH="1">
                <a:off x="4481589" y="4424098"/>
                <a:ext cx="2196121" cy="1005210"/>
              </a:xfrm>
              <a:custGeom>
                <a:avLst/>
                <a:gdLst>
                  <a:gd name="T0" fmla="*/ 0 w 1295"/>
                  <a:gd name="T1" fmla="*/ 0 h 593"/>
                  <a:gd name="T2" fmla="*/ 0 w 1295"/>
                  <a:gd name="T3" fmla="*/ 0 h 593"/>
                  <a:gd name="T4" fmla="*/ 189 w 1295"/>
                  <a:gd name="T5" fmla="*/ 582 h 593"/>
                  <a:gd name="T6" fmla="*/ 342 w 1295"/>
                  <a:gd name="T7" fmla="*/ 593 h 593"/>
                  <a:gd name="T8" fmla="*/ 1295 w 1295"/>
                  <a:gd name="T9" fmla="*/ 0 h 593"/>
                  <a:gd name="T10" fmla="*/ 683 w 1295"/>
                  <a:gd name="T11" fmla="*/ 0 h 593"/>
                  <a:gd name="T12" fmla="*/ 0 w 1295"/>
                  <a:gd name="T13" fmla="*/ 0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5" h="59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89" y="582"/>
                      <a:pt x="189" y="582"/>
                      <a:pt x="189" y="582"/>
                    </a:cubicBezTo>
                    <a:cubicBezTo>
                      <a:pt x="239" y="589"/>
                      <a:pt x="290" y="593"/>
                      <a:pt x="342" y="593"/>
                    </a:cubicBezTo>
                    <a:cubicBezTo>
                      <a:pt x="760" y="593"/>
                      <a:pt x="1121" y="351"/>
                      <a:pt x="1295" y="0"/>
                    </a:cubicBezTo>
                    <a:cubicBezTo>
                      <a:pt x="683" y="0"/>
                      <a:pt x="683" y="0"/>
                      <a:pt x="68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6" name="îṡļîḍe"/>
              <p:cNvSpPr/>
              <p:nvPr/>
            </p:nvSpPr>
            <p:spPr bwMode="auto">
              <a:xfrm>
                <a:off x="5165399" y="2134068"/>
                <a:ext cx="604909" cy="611725"/>
              </a:xfrm>
              <a:custGeom>
                <a:avLst/>
                <a:gdLst>
                  <a:gd name="T0" fmla="*/ 102 w 150"/>
                  <a:gd name="T1" fmla="*/ 22 h 151"/>
                  <a:gd name="T2" fmla="*/ 22 w 150"/>
                  <a:gd name="T3" fmla="*/ 22 h 151"/>
                  <a:gd name="T4" fmla="*/ 22 w 150"/>
                  <a:gd name="T5" fmla="*/ 101 h 151"/>
                  <a:gd name="T6" fmla="*/ 93 w 150"/>
                  <a:gd name="T7" fmla="*/ 108 h 151"/>
                  <a:gd name="T8" fmla="*/ 97 w 150"/>
                  <a:gd name="T9" fmla="*/ 114 h 151"/>
                  <a:gd name="T10" fmla="*/ 128 w 150"/>
                  <a:gd name="T11" fmla="*/ 146 h 151"/>
                  <a:gd name="T12" fmla="*/ 145 w 150"/>
                  <a:gd name="T13" fmla="*/ 146 h 151"/>
                  <a:gd name="T14" fmla="*/ 145 w 150"/>
                  <a:gd name="T15" fmla="*/ 129 h 151"/>
                  <a:gd name="T16" fmla="*/ 114 w 150"/>
                  <a:gd name="T17" fmla="*/ 97 h 151"/>
                  <a:gd name="T18" fmla="*/ 108 w 150"/>
                  <a:gd name="T19" fmla="*/ 94 h 151"/>
                  <a:gd name="T20" fmla="*/ 102 w 150"/>
                  <a:gd name="T21" fmla="*/ 22 h 151"/>
                  <a:gd name="T22" fmla="*/ 91 w 150"/>
                  <a:gd name="T23" fmla="*/ 92 h 151"/>
                  <a:gd name="T24" fmla="*/ 32 w 150"/>
                  <a:gd name="T25" fmla="*/ 91 h 151"/>
                  <a:gd name="T26" fmla="*/ 32 w 150"/>
                  <a:gd name="T27" fmla="*/ 32 h 151"/>
                  <a:gd name="T28" fmla="*/ 91 w 150"/>
                  <a:gd name="T29" fmla="*/ 32 h 151"/>
                  <a:gd name="T30" fmla="*/ 91 w 150"/>
                  <a:gd name="T31" fmla="*/ 9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0" h="151">
                    <a:moveTo>
                      <a:pt x="102" y="22"/>
                    </a:moveTo>
                    <a:cubicBezTo>
                      <a:pt x="80" y="0"/>
                      <a:pt x="44" y="0"/>
                      <a:pt x="22" y="22"/>
                    </a:cubicBezTo>
                    <a:cubicBezTo>
                      <a:pt x="0" y="44"/>
                      <a:pt x="0" y="79"/>
                      <a:pt x="22" y="101"/>
                    </a:cubicBezTo>
                    <a:cubicBezTo>
                      <a:pt x="41" y="121"/>
                      <a:pt x="71" y="123"/>
                      <a:pt x="93" y="108"/>
                    </a:cubicBezTo>
                    <a:cubicBezTo>
                      <a:pt x="94" y="110"/>
                      <a:pt x="95" y="112"/>
                      <a:pt x="97" y="114"/>
                    </a:cubicBezTo>
                    <a:cubicBezTo>
                      <a:pt x="128" y="146"/>
                      <a:pt x="128" y="146"/>
                      <a:pt x="128" y="146"/>
                    </a:cubicBezTo>
                    <a:cubicBezTo>
                      <a:pt x="133" y="151"/>
                      <a:pt x="141" y="151"/>
                      <a:pt x="145" y="146"/>
                    </a:cubicBezTo>
                    <a:cubicBezTo>
                      <a:pt x="150" y="142"/>
                      <a:pt x="150" y="134"/>
                      <a:pt x="145" y="129"/>
                    </a:cubicBezTo>
                    <a:cubicBezTo>
                      <a:pt x="114" y="97"/>
                      <a:pt x="114" y="97"/>
                      <a:pt x="114" y="97"/>
                    </a:cubicBezTo>
                    <a:cubicBezTo>
                      <a:pt x="112" y="96"/>
                      <a:pt x="110" y="94"/>
                      <a:pt x="108" y="94"/>
                    </a:cubicBezTo>
                    <a:cubicBezTo>
                      <a:pt x="123" y="72"/>
                      <a:pt x="121" y="42"/>
                      <a:pt x="102" y="22"/>
                    </a:cubicBezTo>
                    <a:close/>
                    <a:moveTo>
                      <a:pt x="91" y="92"/>
                    </a:moveTo>
                    <a:cubicBezTo>
                      <a:pt x="75" y="108"/>
                      <a:pt x="48" y="108"/>
                      <a:pt x="32" y="91"/>
                    </a:cubicBezTo>
                    <a:cubicBezTo>
                      <a:pt x="15" y="75"/>
                      <a:pt x="16" y="48"/>
                      <a:pt x="32" y="32"/>
                    </a:cubicBezTo>
                    <a:cubicBezTo>
                      <a:pt x="48" y="16"/>
                      <a:pt x="75" y="16"/>
                      <a:pt x="91" y="32"/>
                    </a:cubicBezTo>
                    <a:cubicBezTo>
                      <a:pt x="108" y="49"/>
                      <a:pt x="108" y="75"/>
                      <a:pt x="91" y="9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grpSp>
            <p:nvGrpSpPr>
              <p:cNvPr id="27" name="ïŝlîḍè"/>
              <p:cNvGrpSpPr/>
              <p:nvPr/>
            </p:nvGrpSpPr>
            <p:grpSpPr>
              <a:xfrm>
                <a:off x="7007808" y="3932250"/>
                <a:ext cx="613430" cy="620245"/>
                <a:chOff x="9349366" y="2935970"/>
                <a:chExt cx="857717" cy="867247"/>
              </a:xfrm>
              <a:solidFill>
                <a:schemeClr val="bg1"/>
              </a:solidFill>
            </p:grpSpPr>
            <p:sp>
              <p:nvSpPr>
                <p:cNvPr id="32" name="iṡ1îde"/>
                <p:cNvSpPr/>
                <p:nvPr/>
              </p:nvSpPr>
              <p:spPr bwMode="auto">
                <a:xfrm>
                  <a:off x="9349366" y="2935970"/>
                  <a:ext cx="857717" cy="867247"/>
                </a:xfrm>
                <a:custGeom>
                  <a:avLst/>
                  <a:gdLst>
                    <a:gd name="T0" fmla="*/ 76 w 152"/>
                    <a:gd name="T1" fmla="*/ 0 h 153"/>
                    <a:gd name="T2" fmla="*/ 0 w 152"/>
                    <a:gd name="T3" fmla="*/ 77 h 153"/>
                    <a:gd name="T4" fmla="*/ 76 w 152"/>
                    <a:gd name="T5" fmla="*/ 153 h 153"/>
                    <a:gd name="T6" fmla="*/ 152 w 152"/>
                    <a:gd name="T7" fmla="*/ 77 h 153"/>
                    <a:gd name="T8" fmla="*/ 76 w 152"/>
                    <a:gd name="T9" fmla="*/ 0 h 153"/>
                    <a:gd name="T10" fmla="*/ 76 w 152"/>
                    <a:gd name="T11" fmla="*/ 137 h 153"/>
                    <a:gd name="T12" fmla="*/ 16 w 152"/>
                    <a:gd name="T13" fmla="*/ 77 h 153"/>
                    <a:gd name="T14" fmla="*/ 76 w 152"/>
                    <a:gd name="T15" fmla="*/ 16 h 153"/>
                    <a:gd name="T16" fmla="*/ 136 w 152"/>
                    <a:gd name="T17" fmla="*/ 77 h 153"/>
                    <a:gd name="T18" fmla="*/ 76 w 152"/>
                    <a:gd name="T19" fmla="*/ 137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2" h="153">
                      <a:moveTo>
                        <a:pt x="76" y="0"/>
                      </a:moveTo>
                      <a:cubicBezTo>
                        <a:pt x="34" y="0"/>
                        <a:pt x="0" y="34"/>
                        <a:pt x="0" y="77"/>
                      </a:cubicBezTo>
                      <a:cubicBezTo>
                        <a:pt x="0" y="119"/>
                        <a:pt x="34" y="153"/>
                        <a:pt x="76" y="153"/>
                      </a:cubicBezTo>
                      <a:cubicBezTo>
                        <a:pt x="118" y="153"/>
                        <a:pt x="152" y="119"/>
                        <a:pt x="152" y="77"/>
                      </a:cubicBezTo>
                      <a:cubicBezTo>
                        <a:pt x="152" y="34"/>
                        <a:pt x="118" y="0"/>
                        <a:pt x="76" y="0"/>
                      </a:cubicBezTo>
                      <a:close/>
                      <a:moveTo>
                        <a:pt x="76" y="137"/>
                      </a:moveTo>
                      <a:cubicBezTo>
                        <a:pt x="43" y="137"/>
                        <a:pt x="16" y="110"/>
                        <a:pt x="16" y="77"/>
                      </a:cubicBezTo>
                      <a:cubicBezTo>
                        <a:pt x="16" y="43"/>
                        <a:pt x="43" y="16"/>
                        <a:pt x="76" y="16"/>
                      </a:cubicBezTo>
                      <a:cubicBezTo>
                        <a:pt x="109" y="16"/>
                        <a:pt x="136" y="43"/>
                        <a:pt x="136" y="77"/>
                      </a:cubicBezTo>
                      <a:cubicBezTo>
                        <a:pt x="136" y="110"/>
                        <a:pt x="109" y="137"/>
                        <a:pt x="76" y="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3" name="íšḷiḋê"/>
                <p:cNvSpPr/>
                <p:nvPr/>
              </p:nvSpPr>
              <p:spPr bwMode="auto">
                <a:xfrm>
                  <a:off x="9704366" y="3326707"/>
                  <a:ext cx="140570" cy="312114"/>
                </a:xfrm>
                <a:custGeom>
                  <a:avLst/>
                  <a:gdLst>
                    <a:gd name="T0" fmla="*/ 21 w 25"/>
                    <a:gd name="T1" fmla="*/ 0 h 55"/>
                    <a:gd name="T2" fmla="*/ 5 w 25"/>
                    <a:gd name="T3" fmla="*/ 0 h 55"/>
                    <a:gd name="T4" fmla="*/ 0 w 25"/>
                    <a:gd name="T5" fmla="*/ 5 h 55"/>
                    <a:gd name="T6" fmla="*/ 0 w 25"/>
                    <a:gd name="T7" fmla="*/ 51 h 55"/>
                    <a:gd name="T8" fmla="*/ 5 w 25"/>
                    <a:gd name="T9" fmla="*/ 55 h 55"/>
                    <a:gd name="T10" fmla="*/ 21 w 25"/>
                    <a:gd name="T11" fmla="*/ 55 h 55"/>
                    <a:gd name="T12" fmla="*/ 25 w 25"/>
                    <a:gd name="T13" fmla="*/ 51 h 55"/>
                    <a:gd name="T14" fmla="*/ 25 w 25"/>
                    <a:gd name="T15" fmla="*/ 5 h 55"/>
                    <a:gd name="T16" fmla="*/ 21 w 25"/>
                    <a:gd name="T17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5">
                      <a:moveTo>
                        <a:pt x="21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3"/>
                        <a:pt x="2" y="55"/>
                        <a:pt x="5" y="55"/>
                      </a:cubicBezTo>
                      <a:cubicBezTo>
                        <a:pt x="21" y="55"/>
                        <a:pt x="21" y="55"/>
                        <a:pt x="21" y="55"/>
                      </a:cubicBezTo>
                      <a:cubicBezTo>
                        <a:pt x="23" y="55"/>
                        <a:pt x="25" y="53"/>
                        <a:pt x="25" y="51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2"/>
                        <a:pt x="23" y="0"/>
                        <a:pt x="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47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4" name="ïṥlîḑè"/>
                <p:cNvSpPr/>
                <p:nvPr/>
              </p:nvSpPr>
              <p:spPr bwMode="auto">
                <a:xfrm>
                  <a:off x="9699601" y="3100365"/>
                  <a:ext cx="157248" cy="15248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28" name="ïṥliďê"/>
              <p:cNvSpPr/>
              <p:nvPr/>
            </p:nvSpPr>
            <p:spPr bwMode="auto">
              <a:xfrm>
                <a:off x="4481589" y="3499441"/>
                <a:ext cx="746338" cy="742930"/>
              </a:xfrm>
              <a:custGeom>
                <a:avLst/>
                <a:gdLst>
                  <a:gd name="connsiteX0" fmla="*/ 291143 w 738457"/>
                  <a:gd name="connsiteY0" fmla="*/ 534154 h 735085"/>
                  <a:gd name="connsiteX1" fmla="*/ 239201 w 738457"/>
                  <a:gd name="connsiteY1" fmla="*/ 586396 h 735085"/>
                  <a:gd name="connsiteX2" fmla="*/ 287147 w 738457"/>
                  <a:gd name="connsiteY2" fmla="*/ 638638 h 735085"/>
                  <a:gd name="connsiteX3" fmla="*/ 343084 w 738457"/>
                  <a:gd name="connsiteY3" fmla="*/ 586396 h 735085"/>
                  <a:gd name="connsiteX4" fmla="*/ 291143 w 738457"/>
                  <a:gd name="connsiteY4" fmla="*/ 534154 h 735085"/>
                  <a:gd name="connsiteX5" fmla="*/ 283151 w 738457"/>
                  <a:gd name="connsiteY5" fmla="*/ 441725 h 735085"/>
                  <a:gd name="connsiteX6" fmla="*/ 303129 w 738457"/>
                  <a:gd name="connsiteY6" fmla="*/ 441725 h 735085"/>
                  <a:gd name="connsiteX7" fmla="*/ 319111 w 738457"/>
                  <a:gd name="connsiteY7" fmla="*/ 457800 h 735085"/>
                  <a:gd name="connsiteX8" fmla="*/ 323107 w 738457"/>
                  <a:gd name="connsiteY8" fmla="*/ 473874 h 735085"/>
                  <a:gd name="connsiteX9" fmla="*/ 351075 w 738457"/>
                  <a:gd name="connsiteY9" fmla="*/ 485930 h 735085"/>
                  <a:gd name="connsiteX10" fmla="*/ 359066 w 738457"/>
                  <a:gd name="connsiteY10" fmla="*/ 477893 h 735085"/>
                  <a:gd name="connsiteX11" fmla="*/ 387035 w 738457"/>
                  <a:gd name="connsiteY11" fmla="*/ 477893 h 735085"/>
                  <a:gd name="connsiteX12" fmla="*/ 399022 w 738457"/>
                  <a:gd name="connsiteY12" fmla="*/ 493967 h 735085"/>
                  <a:gd name="connsiteX13" fmla="*/ 403017 w 738457"/>
                  <a:gd name="connsiteY13" fmla="*/ 518079 h 735085"/>
                  <a:gd name="connsiteX14" fmla="*/ 395026 w 738457"/>
                  <a:gd name="connsiteY14" fmla="*/ 530135 h 735085"/>
                  <a:gd name="connsiteX15" fmla="*/ 403017 w 738457"/>
                  <a:gd name="connsiteY15" fmla="*/ 558265 h 735085"/>
                  <a:gd name="connsiteX16" fmla="*/ 418999 w 738457"/>
                  <a:gd name="connsiteY16" fmla="*/ 558265 h 735085"/>
                  <a:gd name="connsiteX17" fmla="*/ 434981 w 738457"/>
                  <a:gd name="connsiteY17" fmla="*/ 578359 h 735085"/>
                  <a:gd name="connsiteX18" fmla="*/ 434981 w 738457"/>
                  <a:gd name="connsiteY18" fmla="*/ 598452 h 735085"/>
                  <a:gd name="connsiteX19" fmla="*/ 415004 w 738457"/>
                  <a:gd name="connsiteY19" fmla="*/ 618545 h 735085"/>
                  <a:gd name="connsiteX20" fmla="*/ 403017 w 738457"/>
                  <a:gd name="connsiteY20" fmla="*/ 618545 h 735085"/>
                  <a:gd name="connsiteX21" fmla="*/ 391031 w 738457"/>
                  <a:gd name="connsiteY21" fmla="*/ 646675 h 735085"/>
                  <a:gd name="connsiteX22" fmla="*/ 399022 w 738457"/>
                  <a:gd name="connsiteY22" fmla="*/ 658731 h 735085"/>
                  <a:gd name="connsiteX23" fmla="*/ 399022 w 738457"/>
                  <a:gd name="connsiteY23" fmla="*/ 686862 h 735085"/>
                  <a:gd name="connsiteX24" fmla="*/ 383039 w 738457"/>
                  <a:gd name="connsiteY24" fmla="*/ 698918 h 735085"/>
                  <a:gd name="connsiteX25" fmla="*/ 359066 w 738457"/>
                  <a:gd name="connsiteY25" fmla="*/ 702936 h 735085"/>
                  <a:gd name="connsiteX26" fmla="*/ 347080 w 738457"/>
                  <a:gd name="connsiteY26" fmla="*/ 690880 h 735085"/>
                  <a:gd name="connsiteX27" fmla="*/ 319111 w 738457"/>
                  <a:gd name="connsiteY27" fmla="*/ 702936 h 735085"/>
                  <a:gd name="connsiteX28" fmla="*/ 315116 w 738457"/>
                  <a:gd name="connsiteY28" fmla="*/ 719011 h 735085"/>
                  <a:gd name="connsiteX29" fmla="*/ 295138 w 738457"/>
                  <a:gd name="connsiteY29" fmla="*/ 735085 h 735085"/>
                  <a:gd name="connsiteX30" fmla="*/ 275160 w 738457"/>
                  <a:gd name="connsiteY30" fmla="*/ 735085 h 735085"/>
                  <a:gd name="connsiteX31" fmla="*/ 255183 w 738457"/>
                  <a:gd name="connsiteY31" fmla="*/ 719011 h 735085"/>
                  <a:gd name="connsiteX32" fmla="*/ 255183 w 738457"/>
                  <a:gd name="connsiteY32" fmla="*/ 702936 h 735085"/>
                  <a:gd name="connsiteX33" fmla="*/ 227214 w 738457"/>
                  <a:gd name="connsiteY33" fmla="*/ 690880 h 735085"/>
                  <a:gd name="connsiteX34" fmla="*/ 215228 w 738457"/>
                  <a:gd name="connsiteY34" fmla="*/ 698918 h 735085"/>
                  <a:gd name="connsiteX35" fmla="*/ 191254 w 738457"/>
                  <a:gd name="connsiteY35" fmla="*/ 698918 h 735085"/>
                  <a:gd name="connsiteX36" fmla="*/ 175272 w 738457"/>
                  <a:gd name="connsiteY36" fmla="*/ 682843 h 735085"/>
                  <a:gd name="connsiteX37" fmla="*/ 175272 w 738457"/>
                  <a:gd name="connsiteY37" fmla="*/ 654713 h 735085"/>
                  <a:gd name="connsiteX38" fmla="*/ 183263 w 738457"/>
                  <a:gd name="connsiteY38" fmla="*/ 646675 h 735085"/>
                  <a:gd name="connsiteX39" fmla="*/ 175272 w 738457"/>
                  <a:gd name="connsiteY39" fmla="*/ 618545 h 735085"/>
                  <a:gd name="connsiteX40" fmla="*/ 159290 w 738457"/>
                  <a:gd name="connsiteY40" fmla="*/ 618545 h 735085"/>
                  <a:gd name="connsiteX41" fmla="*/ 143308 w 738457"/>
                  <a:gd name="connsiteY41" fmla="*/ 598452 h 735085"/>
                  <a:gd name="connsiteX42" fmla="*/ 143308 w 738457"/>
                  <a:gd name="connsiteY42" fmla="*/ 578359 h 735085"/>
                  <a:gd name="connsiteX43" fmla="*/ 159290 w 738457"/>
                  <a:gd name="connsiteY43" fmla="*/ 558265 h 735085"/>
                  <a:gd name="connsiteX44" fmla="*/ 175272 w 738457"/>
                  <a:gd name="connsiteY44" fmla="*/ 554247 h 735085"/>
                  <a:gd name="connsiteX45" fmla="*/ 187259 w 738457"/>
                  <a:gd name="connsiteY45" fmla="*/ 526116 h 735085"/>
                  <a:gd name="connsiteX46" fmla="*/ 179268 w 738457"/>
                  <a:gd name="connsiteY46" fmla="*/ 518079 h 735085"/>
                  <a:gd name="connsiteX47" fmla="*/ 179268 w 738457"/>
                  <a:gd name="connsiteY47" fmla="*/ 489949 h 735085"/>
                  <a:gd name="connsiteX48" fmla="*/ 195250 w 738457"/>
                  <a:gd name="connsiteY48" fmla="*/ 477893 h 735085"/>
                  <a:gd name="connsiteX49" fmla="*/ 219223 w 738457"/>
                  <a:gd name="connsiteY49" fmla="*/ 473874 h 735085"/>
                  <a:gd name="connsiteX50" fmla="*/ 231210 w 738457"/>
                  <a:gd name="connsiteY50" fmla="*/ 481911 h 735085"/>
                  <a:gd name="connsiteX51" fmla="*/ 259178 w 738457"/>
                  <a:gd name="connsiteY51" fmla="*/ 469856 h 735085"/>
                  <a:gd name="connsiteX52" fmla="*/ 263174 w 738457"/>
                  <a:gd name="connsiteY52" fmla="*/ 457800 h 735085"/>
                  <a:gd name="connsiteX53" fmla="*/ 283151 w 738457"/>
                  <a:gd name="connsiteY53" fmla="*/ 441725 h 735085"/>
                  <a:gd name="connsiteX54" fmla="*/ 550369 w 738457"/>
                  <a:gd name="connsiteY54" fmla="*/ 341975 h 735085"/>
                  <a:gd name="connsiteX55" fmla="*/ 494343 w 738457"/>
                  <a:gd name="connsiteY55" fmla="*/ 410007 h 735085"/>
                  <a:gd name="connsiteX56" fmla="*/ 562375 w 738457"/>
                  <a:gd name="connsiteY56" fmla="*/ 470036 h 735085"/>
                  <a:gd name="connsiteX57" fmla="*/ 622403 w 738457"/>
                  <a:gd name="connsiteY57" fmla="*/ 402004 h 735085"/>
                  <a:gd name="connsiteX58" fmla="*/ 550369 w 738457"/>
                  <a:gd name="connsiteY58" fmla="*/ 341975 h 735085"/>
                  <a:gd name="connsiteX59" fmla="*/ 558373 w 738457"/>
                  <a:gd name="connsiteY59" fmla="*/ 225921 h 735085"/>
                  <a:gd name="connsiteX60" fmla="*/ 578382 w 738457"/>
                  <a:gd name="connsiteY60" fmla="*/ 241928 h 735085"/>
                  <a:gd name="connsiteX61" fmla="*/ 582384 w 738457"/>
                  <a:gd name="connsiteY61" fmla="*/ 261938 h 735085"/>
                  <a:gd name="connsiteX62" fmla="*/ 622403 w 738457"/>
                  <a:gd name="connsiteY62" fmla="*/ 273943 h 735085"/>
                  <a:gd name="connsiteX63" fmla="*/ 634408 w 738457"/>
                  <a:gd name="connsiteY63" fmla="*/ 261938 h 735085"/>
                  <a:gd name="connsiteX64" fmla="*/ 662422 w 738457"/>
                  <a:gd name="connsiteY64" fmla="*/ 257936 h 735085"/>
                  <a:gd name="connsiteX65" fmla="*/ 686433 w 738457"/>
                  <a:gd name="connsiteY65" fmla="*/ 281947 h 735085"/>
                  <a:gd name="connsiteX66" fmla="*/ 690435 w 738457"/>
                  <a:gd name="connsiteY66" fmla="*/ 305958 h 735085"/>
                  <a:gd name="connsiteX67" fmla="*/ 678429 w 738457"/>
                  <a:gd name="connsiteY67" fmla="*/ 321966 h 735085"/>
                  <a:gd name="connsiteX68" fmla="*/ 694437 w 738457"/>
                  <a:gd name="connsiteY68" fmla="*/ 357983 h 735085"/>
                  <a:gd name="connsiteX69" fmla="*/ 714446 w 738457"/>
                  <a:gd name="connsiteY69" fmla="*/ 357983 h 735085"/>
                  <a:gd name="connsiteX70" fmla="*/ 734455 w 738457"/>
                  <a:gd name="connsiteY70" fmla="*/ 373990 h 735085"/>
                  <a:gd name="connsiteX71" fmla="*/ 738457 w 738457"/>
                  <a:gd name="connsiteY71" fmla="*/ 406005 h 735085"/>
                  <a:gd name="connsiteX72" fmla="*/ 722450 w 738457"/>
                  <a:gd name="connsiteY72" fmla="*/ 430017 h 735085"/>
                  <a:gd name="connsiteX73" fmla="*/ 702440 w 738457"/>
                  <a:gd name="connsiteY73" fmla="*/ 434019 h 735085"/>
                  <a:gd name="connsiteX74" fmla="*/ 690435 w 738457"/>
                  <a:gd name="connsiteY74" fmla="*/ 470036 h 735085"/>
                  <a:gd name="connsiteX75" fmla="*/ 702440 w 738457"/>
                  <a:gd name="connsiteY75" fmla="*/ 482041 h 735085"/>
                  <a:gd name="connsiteX76" fmla="*/ 706442 w 738457"/>
                  <a:gd name="connsiteY76" fmla="*/ 510055 h 735085"/>
                  <a:gd name="connsiteX77" fmla="*/ 682431 w 738457"/>
                  <a:gd name="connsiteY77" fmla="*/ 534066 h 735085"/>
                  <a:gd name="connsiteX78" fmla="*/ 658420 w 738457"/>
                  <a:gd name="connsiteY78" fmla="*/ 538068 h 735085"/>
                  <a:gd name="connsiteX79" fmla="*/ 638410 w 738457"/>
                  <a:gd name="connsiteY79" fmla="*/ 526062 h 735085"/>
                  <a:gd name="connsiteX80" fmla="*/ 606395 w 738457"/>
                  <a:gd name="connsiteY80" fmla="*/ 542070 h 735085"/>
                  <a:gd name="connsiteX81" fmla="*/ 606395 w 738457"/>
                  <a:gd name="connsiteY81" fmla="*/ 566081 h 735085"/>
                  <a:gd name="connsiteX82" fmla="*/ 586386 w 738457"/>
                  <a:gd name="connsiteY82" fmla="*/ 586090 h 735085"/>
                  <a:gd name="connsiteX83" fmla="*/ 554371 w 738457"/>
                  <a:gd name="connsiteY83" fmla="*/ 586090 h 735085"/>
                  <a:gd name="connsiteX84" fmla="*/ 534361 w 738457"/>
                  <a:gd name="connsiteY84" fmla="*/ 570083 h 735085"/>
                  <a:gd name="connsiteX85" fmla="*/ 530360 w 738457"/>
                  <a:gd name="connsiteY85" fmla="*/ 550073 h 735085"/>
                  <a:gd name="connsiteX86" fmla="*/ 494343 w 738457"/>
                  <a:gd name="connsiteY86" fmla="*/ 538068 h 735085"/>
                  <a:gd name="connsiteX87" fmla="*/ 478335 w 738457"/>
                  <a:gd name="connsiteY87" fmla="*/ 554075 h 735085"/>
                  <a:gd name="connsiteX88" fmla="*/ 454324 w 738457"/>
                  <a:gd name="connsiteY88" fmla="*/ 554075 h 735085"/>
                  <a:gd name="connsiteX89" fmla="*/ 426311 w 738457"/>
                  <a:gd name="connsiteY89" fmla="*/ 534066 h 735085"/>
                  <a:gd name="connsiteX90" fmla="*/ 422309 w 738457"/>
                  <a:gd name="connsiteY90" fmla="*/ 506053 h 735085"/>
                  <a:gd name="connsiteX91" fmla="*/ 438316 w 738457"/>
                  <a:gd name="connsiteY91" fmla="*/ 490045 h 735085"/>
                  <a:gd name="connsiteX92" fmla="*/ 422309 w 738457"/>
                  <a:gd name="connsiteY92" fmla="*/ 458030 h 735085"/>
                  <a:gd name="connsiteX93" fmla="*/ 398298 w 738457"/>
                  <a:gd name="connsiteY93" fmla="*/ 458030 h 735085"/>
                  <a:gd name="connsiteX94" fmla="*/ 378288 w 738457"/>
                  <a:gd name="connsiteY94" fmla="*/ 438020 h 735085"/>
                  <a:gd name="connsiteX95" fmla="*/ 374286 w 738457"/>
                  <a:gd name="connsiteY95" fmla="*/ 406005 h 735085"/>
                  <a:gd name="connsiteX96" fmla="*/ 390294 w 738457"/>
                  <a:gd name="connsiteY96" fmla="*/ 385996 h 735085"/>
                  <a:gd name="connsiteX97" fmla="*/ 414305 w 738457"/>
                  <a:gd name="connsiteY97" fmla="*/ 381994 h 735085"/>
                  <a:gd name="connsiteX98" fmla="*/ 422309 w 738457"/>
                  <a:gd name="connsiteY98" fmla="*/ 345977 h 735085"/>
                  <a:gd name="connsiteX99" fmla="*/ 410303 w 738457"/>
                  <a:gd name="connsiteY99" fmla="*/ 329970 h 735085"/>
                  <a:gd name="connsiteX100" fmla="*/ 410303 w 738457"/>
                  <a:gd name="connsiteY100" fmla="*/ 305958 h 735085"/>
                  <a:gd name="connsiteX101" fmla="*/ 430313 w 738457"/>
                  <a:gd name="connsiteY101" fmla="*/ 277945 h 735085"/>
                  <a:gd name="connsiteX102" fmla="*/ 454324 w 738457"/>
                  <a:gd name="connsiteY102" fmla="*/ 273943 h 735085"/>
                  <a:gd name="connsiteX103" fmla="*/ 470331 w 738457"/>
                  <a:gd name="connsiteY103" fmla="*/ 285949 h 735085"/>
                  <a:gd name="connsiteX104" fmla="*/ 506348 w 738457"/>
                  <a:gd name="connsiteY104" fmla="*/ 265940 h 735085"/>
                  <a:gd name="connsiteX105" fmla="*/ 506348 w 738457"/>
                  <a:gd name="connsiteY105" fmla="*/ 249932 h 735085"/>
                  <a:gd name="connsiteX106" fmla="*/ 526358 w 738457"/>
                  <a:gd name="connsiteY106" fmla="*/ 229923 h 735085"/>
                  <a:gd name="connsiteX107" fmla="*/ 558373 w 738457"/>
                  <a:gd name="connsiteY107" fmla="*/ 225921 h 735085"/>
                  <a:gd name="connsiteX108" fmla="*/ 219487 w 738457"/>
                  <a:gd name="connsiteY108" fmla="*/ 140549 h 735085"/>
                  <a:gd name="connsiteX109" fmla="*/ 139673 w 738457"/>
                  <a:gd name="connsiteY109" fmla="*/ 216847 h 735085"/>
                  <a:gd name="connsiteX110" fmla="*/ 219487 w 738457"/>
                  <a:gd name="connsiteY110" fmla="*/ 297160 h 735085"/>
                  <a:gd name="connsiteX111" fmla="*/ 295309 w 738457"/>
                  <a:gd name="connsiteY111" fmla="*/ 216847 h 735085"/>
                  <a:gd name="connsiteX112" fmla="*/ 219487 w 738457"/>
                  <a:gd name="connsiteY112" fmla="*/ 140549 h 735085"/>
                  <a:gd name="connsiteX113" fmla="*/ 195543 w 738457"/>
                  <a:gd name="connsiteY113" fmla="*/ 0 h 735085"/>
                  <a:gd name="connsiteX114" fmla="*/ 243431 w 738457"/>
                  <a:gd name="connsiteY114" fmla="*/ 0 h 735085"/>
                  <a:gd name="connsiteX115" fmla="*/ 263384 w 738457"/>
                  <a:gd name="connsiteY115" fmla="*/ 16063 h 735085"/>
                  <a:gd name="connsiteX116" fmla="*/ 263384 w 738457"/>
                  <a:gd name="connsiteY116" fmla="*/ 44172 h 735085"/>
                  <a:gd name="connsiteX117" fmla="*/ 307281 w 738457"/>
                  <a:gd name="connsiteY117" fmla="*/ 64251 h 735085"/>
                  <a:gd name="connsiteX118" fmla="*/ 331225 w 738457"/>
                  <a:gd name="connsiteY118" fmla="*/ 48188 h 735085"/>
                  <a:gd name="connsiteX119" fmla="*/ 355169 w 738457"/>
                  <a:gd name="connsiteY119" fmla="*/ 48188 h 735085"/>
                  <a:gd name="connsiteX120" fmla="*/ 391085 w 738457"/>
                  <a:gd name="connsiteY120" fmla="*/ 80314 h 735085"/>
                  <a:gd name="connsiteX121" fmla="*/ 391085 w 738457"/>
                  <a:gd name="connsiteY121" fmla="*/ 108423 h 735085"/>
                  <a:gd name="connsiteX122" fmla="*/ 375122 w 738457"/>
                  <a:gd name="connsiteY122" fmla="*/ 128502 h 735085"/>
                  <a:gd name="connsiteX123" fmla="*/ 391085 w 738457"/>
                  <a:gd name="connsiteY123" fmla="*/ 172674 h 735085"/>
                  <a:gd name="connsiteX124" fmla="*/ 419020 w 738457"/>
                  <a:gd name="connsiteY124" fmla="*/ 176690 h 735085"/>
                  <a:gd name="connsiteX125" fmla="*/ 434982 w 738457"/>
                  <a:gd name="connsiteY125" fmla="*/ 196768 h 735085"/>
                  <a:gd name="connsiteX126" fmla="*/ 434982 w 738457"/>
                  <a:gd name="connsiteY126" fmla="*/ 240941 h 735085"/>
                  <a:gd name="connsiteX127" fmla="*/ 419020 w 738457"/>
                  <a:gd name="connsiteY127" fmla="*/ 261019 h 735085"/>
                  <a:gd name="connsiteX128" fmla="*/ 391085 w 738457"/>
                  <a:gd name="connsiteY128" fmla="*/ 265035 h 735085"/>
                  <a:gd name="connsiteX129" fmla="*/ 371132 w 738457"/>
                  <a:gd name="connsiteY129" fmla="*/ 309207 h 735085"/>
                  <a:gd name="connsiteX130" fmla="*/ 391085 w 738457"/>
                  <a:gd name="connsiteY130" fmla="*/ 333301 h 735085"/>
                  <a:gd name="connsiteX131" fmla="*/ 391085 w 738457"/>
                  <a:gd name="connsiteY131" fmla="*/ 357396 h 735085"/>
                  <a:gd name="connsiteX132" fmla="*/ 355169 w 738457"/>
                  <a:gd name="connsiteY132" fmla="*/ 393537 h 735085"/>
                  <a:gd name="connsiteX133" fmla="*/ 331225 w 738457"/>
                  <a:gd name="connsiteY133" fmla="*/ 393537 h 735085"/>
                  <a:gd name="connsiteX134" fmla="*/ 307281 w 738457"/>
                  <a:gd name="connsiteY134" fmla="*/ 373458 h 735085"/>
                  <a:gd name="connsiteX135" fmla="*/ 263384 w 738457"/>
                  <a:gd name="connsiteY135" fmla="*/ 393537 h 735085"/>
                  <a:gd name="connsiteX136" fmla="*/ 259393 w 738457"/>
                  <a:gd name="connsiteY136" fmla="*/ 421646 h 735085"/>
                  <a:gd name="connsiteX137" fmla="*/ 239440 w 738457"/>
                  <a:gd name="connsiteY137" fmla="*/ 441725 h 735085"/>
                  <a:gd name="connsiteX138" fmla="*/ 191552 w 738457"/>
                  <a:gd name="connsiteY138" fmla="*/ 441725 h 735085"/>
                  <a:gd name="connsiteX139" fmla="*/ 171599 w 738457"/>
                  <a:gd name="connsiteY139" fmla="*/ 421646 h 735085"/>
                  <a:gd name="connsiteX140" fmla="*/ 167608 w 738457"/>
                  <a:gd name="connsiteY140" fmla="*/ 389521 h 735085"/>
                  <a:gd name="connsiteX141" fmla="*/ 127701 w 738457"/>
                  <a:gd name="connsiteY141" fmla="*/ 373458 h 735085"/>
                  <a:gd name="connsiteX142" fmla="*/ 103757 w 738457"/>
                  <a:gd name="connsiteY142" fmla="*/ 393537 h 735085"/>
                  <a:gd name="connsiteX143" fmla="*/ 79813 w 738457"/>
                  <a:gd name="connsiteY143" fmla="*/ 393537 h 735085"/>
                  <a:gd name="connsiteX144" fmla="*/ 43897 w 738457"/>
                  <a:gd name="connsiteY144" fmla="*/ 357396 h 735085"/>
                  <a:gd name="connsiteX145" fmla="*/ 43897 w 738457"/>
                  <a:gd name="connsiteY145" fmla="*/ 329286 h 735085"/>
                  <a:gd name="connsiteX146" fmla="*/ 63850 w 738457"/>
                  <a:gd name="connsiteY146" fmla="*/ 305192 h 735085"/>
                  <a:gd name="connsiteX147" fmla="*/ 47888 w 738457"/>
                  <a:gd name="connsiteY147" fmla="*/ 269051 h 735085"/>
                  <a:gd name="connsiteX148" fmla="*/ 15962 w 738457"/>
                  <a:gd name="connsiteY148" fmla="*/ 265035 h 735085"/>
                  <a:gd name="connsiteX149" fmla="*/ 0 w 738457"/>
                  <a:gd name="connsiteY149" fmla="*/ 244956 h 735085"/>
                  <a:gd name="connsiteX150" fmla="*/ 0 w 738457"/>
                  <a:gd name="connsiteY150" fmla="*/ 196768 h 735085"/>
                  <a:gd name="connsiteX151" fmla="*/ 15962 w 738457"/>
                  <a:gd name="connsiteY151" fmla="*/ 176690 h 735085"/>
                  <a:gd name="connsiteX152" fmla="*/ 43897 w 738457"/>
                  <a:gd name="connsiteY152" fmla="*/ 172674 h 735085"/>
                  <a:gd name="connsiteX153" fmla="*/ 63850 w 738457"/>
                  <a:gd name="connsiteY153" fmla="*/ 132517 h 735085"/>
                  <a:gd name="connsiteX154" fmla="*/ 43897 w 738457"/>
                  <a:gd name="connsiteY154" fmla="*/ 108423 h 735085"/>
                  <a:gd name="connsiteX155" fmla="*/ 43897 w 738457"/>
                  <a:gd name="connsiteY155" fmla="*/ 80314 h 735085"/>
                  <a:gd name="connsiteX156" fmla="*/ 79813 w 738457"/>
                  <a:gd name="connsiteY156" fmla="*/ 48188 h 735085"/>
                  <a:gd name="connsiteX157" fmla="*/ 103757 w 738457"/>
                  <a:gd name="connsiteY157" fmla="*/ 48188 h 735085"/>
                  <a:gd name="connsiteX158" fmla="*/ 127701 w 738457"/>
                  <a:gd name="connsiteY158" fmla="*/ 64251 h 735085"/>
                  <a:gd name="connsiteX159" fmla="*/ 171599 w 738457"/>
                  <a:gd name="connsiteY159" fmla="*/ 44172 h 735085"/>
                  <a:gd name="connsiteX160" fmla="*/ 175589 w 738457"/>
                  <a:gd name="connsiteY160" fmla="*/ 16063 h 735085"/>
                  <a:gd name="connsiteX161" fmla="*/ 195543 w 738457"/>
                  <a:gd name="connsiteY161" fmla="*/ 0 h 735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</a:cxnLst>
                <a:rect l="l" t="t" r="r" b="b"/>
                <a:pathLst>
                  <a:path w="738457" h="735085">
                    <a:moveTo>
                      <a:pt x="291143" y="534154"/>
                    </a:moveTo>
                    <a:cubicBezTo>
                      <a:pt x="263174" y="534154"/>
                      <a:pt x="239201" y="558265"/>
                      <a:pt x="239201" y="586396"/>
                    </a:cubicBezTo>
                    <a:cubicBezTo>
                      <a:pt x="235205" y="614526"/>
                      <a:pt x="259178" y="638638"/>
                      <a:pt x="287147" y="638638"/>
                    </a:cubicBezTo>
                    <a:cubicBezTo>
                      <a:pt x="319111" y="638638"/>
                      <a:pt x="343084" y="618545"/>
                      <a:pt x="343084" y="586396"/>
                    </a:cubicBezTo>
                    <a:cubicBezTo>
                      <a:pt x="343084" y="558265"/>
                      <a:pt x="319111" y="534154"/>
                      <a:pt x="291143" y="534154"/>
                    </a:cubicBezTo>
                    <a:close/>
                    <a:moveTo>
                      <a:pt x="283151" y="441725"/>
                    </a:moveTo>
                    <a:cubicBezTo>
                      <a:pt x="283151" y="441725"/>
                      <a:pt x="283151" y="441725"/>
                      <a:pt x="303129" y="441725"/>
                    </a:cubicBezTo>
                    <a:cubicBezTo>
                      <a:pt x="311120" y="441725"/>
                      <a:pt x="319111" y="449762"/>
                      <a:pt x="319111" y="457800"/>
                    </a:cubicBezTo>
                    <a:cubicBezTo>
                      <a:pt x="319111" y="457800"/>
                      <a:pt x="319111" y="457800"/>
                      <a:pt x="323107" y="473874"/>
                    </a:cubicBezTo>
                    <a:cubicBezTo>
                      <a:pt x="331098" y="473874"/>
                      <a:pt x="343084" y="477893"/>
                      <a:pt x="351075" y="485930"/>
                    </a:cubicBezTo>
                    <a:cubicBezTo>
                      <a:pt x="351075" y="485930"/>
                      <a:pt x="351075" y="485930"/>
                      <a:pt x="359066" y="477893"/>
                    </a:cubicBezTo>
                    <a:cubicBezTo>
                      <a:pt x="367057" y="469856"/>
                      <a:pt x="379044" y="469856"/>
                      <a:pt x="387035" y="477893"/>
                    </a:cubicBezTo>
                    <a:cubicBezTo>
                      <a:pt x="387035" y="477893"/>
                      <a:pt x="387035" y="477893"/>
                      <a:pt x="399022" y="493967"/>
                    </a:cubicBezTo>
                    <a:cubicBezTo>
                      <a:pt x="407013" y="502005"/>
                      <a:pt x="407013" y="510042"/>
                      <a:pt x="403017" y="518079"/>
                    </a:cubicBezTo>
                    <a:cubicBezTo>
                      <a:pt x="403017" y="518079"/>
                      <a:pt x="403017" y="518079"/>
                      <a:pt x="395026" y="530135"/>
                    </a:cubicBezTo>
                    <a:cubicBezTo>
                      <a:pt x="399022" y="538172"/>
                      <a:pt x="403017" y="546210"/>
                      <a:pt x="403017" y="558265"/>
                    </a:cubicBezTo>
                    <a:cubicBezTo>
                      <a:pt x="403017" y="558265"/>
                      <a:pt x="403017" y="558265"/>
                      <a:pt x="418999" y="558265"/>
                    </a:cubicBezTo>
                    <a:cubicBezTo>
                      <a:pt x="426990" y="562284"/>
                      <a:pt x="434981" y="570321"/>
                      <a:pt x="434981" y="578359"/>
                    </a:cubicBezTo>
                    <a:cubicBezTo>
                      <a:pt x="434981" y="578359"/>
                      <a:pt x="434981" y="578359"/>
                      <a:pt x="434981" y="598452"/>
                    </a:cubicBezTo>
                    <a:cubicBezTo>
                      <a:pt x="434981" y="610508"/>
                      <a:pt x="426990" y="618545"/>
                      <a:pt x="415004" y="618545"/>
                    </a:cubicBezTo>
                    <a:cubicBezTo>
                      <a:pt x="415004" y="618545"/>
                      <a:pt x="415004" y="618545"/>
                      <a:pt x="403017" y="618545"/>
                    </a:cubicBezTo>
                    <a:cubicBezTo>
                      <a:pt x="403017" y="630601"/>
                      <a:pt x="399022" y="638638"/>
                      <a:pt x="391031" y="646675"/>
                    </a:cubicBezTo>
                    <a:cubicBezTo>
                      <a:pt x="391031" y="646675"/>
                      <a:pt x="391031" y="646675"/>
                      <a:pt x="399022" y="658731"/>
                    </a:cubicBezTo>
                    <a:cubicBezTo>
                      <a:pt x="407013" y="666769"/>
                      <a:pt x="407013" y="678824"/>
                      <a:pt x="399022" y="686862"/>
                    </a:cubicBezTo>
                    <a:cubicBezTo>
                      <a:pt x="399022" y="686862"/>
                      <a:pt x="399022" y="686862"/>
                      <a:pt x="383039" y="698918"/>
                    </a:cubicBezTo>
                    <a:cubicBezTo>
                      <a:pt x="375048" y="706955"/>
                      <a:pt x="367057" y="706955"/>
                      <a:pt x="359066" y="702936"/>
                    </a:cubicBezTo>
                    <a:cubicBezTo>
                      <a:pt x="359066" y="702936"/>
                      <a:pt x="359066" y="702936"/>
                      <a:pt x="347080" y="690880"/>
                    </a:cubicBezTo>
                    <a:cubicBezTo>
                      <a:pt x="339089" y="698918"/>
                      <a:pt x="327102" y="698918"/>
                      <a:pt x="319111" y="702936"/>
                    </a:cubicBezTo>
                    <a:cubicBezTo>
                      <a:pt x="319111" y="702936"/>
                      <a:pt x="319111" y="702936"/>
                      <a:pt x="315116" y="719011"/>
                    </a:cubicBezTo>
                    <a:cubicBezTo>
                      <a:pt x="315116" y="727048"/>
                      <a:pt x="307125" y="735085"/>
                      <a:pt x="295138" y="735085"/>
                    </a:cubicBezTo>
                    <a:cubicBezTo>
                      <a:pt x="295138" y="735085"/>
                      <a:pt x="295138" y="735085"/>
                      <a:pt x="275160" y="735085"/>
                    </a:cubicBezTo>
                    <a:cubicBezTo>
                      <a:pt x="267169" y="735085"/>
                      <a:pt x="259178" y="727048"/>
                      <a:pt x="255183" y="719011"/>
                    </a:cubicBezTo>
                    <a:cubicBezTo>
                      <a:pt x="255183" y="719011"/>
                      <a:pt x="255183" y="719011"/>
                      <a:pt x="255183" y="702936"/>
                    </a:cubicBezTo>
                    <a:cubicBezTo>
                      <a:pt x="247192" y="698918"/>
                      <a:pt x="239201" y="694899"/>
                      <a:pt x="227214" y="690880"/>
                    </a:cubicBezTo>
                    <a:cubicBezTo>
                      <a:pt x="227214" y="690880"/>
                      <a:pt x="227214" y="690880"/>
                      <a:pt x="215228" y="698918"/>
                    </a:cubicBezTo>
                    <a:cubicBezTo>
                      <a:pt x="207237" y="706955"/>
                      <a:pt x="199246" y="702936"/>
                      <a:pt x="191254" y="698918"/>
                    </a:cubicBezTo>
                    <a:cubicBezTo>
                      <a:pt x="191254" y="698918"/>
                      <a:pt x="191254" y="698918"/>
                      <a:pt x="175272" y="682843"/>
                    </a:cubicBezTo>
                    <a:cubicBezTo>
                      <a:pt x="171277" y="674806"/>
                      <a:pt x="171277" y="662750"/>
                      <a:pt x="175272" y="654713"/>
                    </a:cubicBezTo>
                    <a:cubicBezTo>
                      <a:pt x="175272" y="654713"/>
                      <a:pt x="175272" y="654713"/>
                      <a:pt x="183263" y="646675"/>
                    </a:cubicBezTo>
                    <a:cubicBezTo>
                      <a:pt x="179268" y="638638"/>
                      <a:pt x="175272" y="626582"/>
                      <a:pt x="175272" y="618545"/>
                    </a:cubicBezTo>
                    <a:cubicBezTo>
                      <a:pt x="175272" y="618545"/>
                      <a:pt x="175272" y="618545"/>
                      <a:pt x="159290" y="618545"/>
                    </a:cubicBezTo>
                    <a:cubicBezTo>
                      <a:pt x="151299" y="614526"/>
                      <a:pt x="143308" y="606489"/>
                      <a:pt x="143308" y="598452"/>
                    </a:cubicBezTo>
                    <a:cubicBezTo>
                      <a:pt x="143308" y="598452"/>
                      <a:pt x="143308" y="598452"/>
                      <a:pt x="143308" y="578359"/>
                    </a:cubicBezTo>
                    <a:cubicBezTo>
                      <a:pt x="143308" y="566303"/>
                      <a:pt x="151299" y="558265"/>
                      <a:pt x="159290" y="558265"/>
                    </a:cubicBezTo>
                    <a:lnTo>
                      <a:pt x="175272" y="554247"/>
                    </a:lnTo>
                    <a:cubicBezTo>
                      <a:pt x="175272" y="546210"/>
                      <a:pt x="179268" y="538172"/>
                      <a:pt x="187259" y="526116"/>
                    </a:cubicBezTo>
                    <a:cubicBezTo>
                      <a:pt x="187259" y="526116"/>
                      <a:pt x="187259" y="526116"/>
                      <a:pt x="179268" y="518079"/>
                    </a:cubicBezTo>
                    <a:cubicBezTo>
                      <a:pt x="171277" y="510042"/>
                      <a:pt x="171277" y="497986"/>
                      <a:pt x="179268" y="489949"/>
                    </a:cubicBezTo>
                    <a:cubicBezTo>
                      <a:pt x="179268" y="489949"/>
                      <a:pt x="179268" y="489949"/>
                      <a:pt x="195250" y="477893"/>
                    </a:cubicBezTo>
                    <a:cubicBezTo>
                      <a:pt x="199246" y="469856"/>
                      <a:pt x="211232" y="469856"/>
                      <a:pt x="219223" y="473874"/>
                    </a:cubicBezTo>
                    <a:cubicBezTo>
                      <a:pt x="219223" y="473874"/>
                      <a:pt x="219223" y="473874"/>
                      <a:pt x="231210" y="481911"/>
                    </a:cubicBezTo>
                    <a:cubicBezTo>
                      <a:pt x="239201" y="477893"/>
                      <a:pt x="251187" y="473874"/>
                      <a:pt x="259178" y="469856"/>
                    </a:cubicBezTo>
                    <a:cubicBezTo>
                      <a:pt x="259178" y="469856"/>
                      <a:pt x="259178" y="469856"/>
                      <a:pt x="263174" y="457800"/>
                    </a:cubicBezTo>
                    <a:cubicBezTo>
                      <a:pt x="263174" y="449762"/>
                      <a:pt x="271165" y="441725"/>
                      <a:pt x="283151" y="441725"/>
                    </a:cubicBezTo>
                    <a:close/>
                    <a:moveTo>
                      <a:pt x="550369" y="341975"/>
                    </a:moveTo>
                    <a:cubicBezTo>
                      <a:pt x="518354" y="345977"/>
                      <a:pt x="490341" y="373990"/>
                      <a:pt x="494343" y="410007"/>
                    </a:cubicBezTo>
                    <a:cubicBezTo>
                      <a:pt x="494343" y="446024"/>
                      <a:pt x="526358" y="474038"/>
                      <a:pt x="562375" y="470036"/>
                    </a:cubicBezTo>
                    <a:cubicBezTo>
                      <a:pt x="598391" y="466034"/>
                      <a:pt x="622403" y="434019"/>
                      <a:pt x="622403" y="402004"/>
                    </a:cubicBezTo>
                    <a:cubicBezTo>
                      <a:pt x="618401" y="365987"/>
                      <a:pt x="586386" y="337973"/>
                      <a:pt x="550369" y="341975"/>
                    </a:cubicBezTo>
                    <a:close/>
                    <a:moveTo>
                      <a:pt x="558373" y="225921"/>
                    </a:moveTo>
                    <a:cubicBezTo>
                      <a:pt x="570378" y="225921"/>
                      <a:pt x="578382" y="233925"/>
                      <a:pt x="578382" y="241928"/>
                    </a:cubicBezTo>
                    <a:cubicBezTo>
                      <a:pt x="578382" y="241928"/>
                      <a:pt x="578382" y="241928"/>
                      <a:pt x="582384" y="261938"/>
                    </a:cubicBezTo>
                    <a:cubicBezTo>
                      <a:pt x="598391" y="261938"/>
                      <a:pt x="610397" y="265940"/>
                      <a:pt x="622403" y="273943"/>
                    </a:cubicBezTo>
                    <a:cubicBezTo>
                      <a:pt x="622403" y="273943"/>
                      <a:pt x="622403" y="273943"/>
                      <a:pt x="634408" y="261938"/>
                    </a:cubicBezTo>
                    <a:cubicBezTo>
                      <a:pt x="642412" y="253934"/>
                      <a:pt x="654418" y="253934"/>
                      <a:pt x="662422" y="257936"/>
                    </a:cubicBezTo>
                    <a:cubicBezTo>
                      <a:pt x="662422" y="257936"/>
                      <a:pt x="662422" y="257936"/>
                      <a:pt x="686433" y="281947"/>
                    </a:cubicBezTo>
                    <a:cubicBezTo>
                      <a:pt x="694437" y="285949"/>
                      <a:pt x="694437" y="297955"/>
                      <a:pt x="690435" y="305958"/>
                    </a:cubicBezTo>
                    <a:cubicBezTo>
                      <a:pt x="690435" y="305958"/>
                      <a:pt x="690435" y="305958"/>
                      <a:pt x="678429" y="321966"/>
                    </a:cubicBezTo>
                    <a:cubicBezTo>
                      <a:pt x="686433" y="333972"/>
                      <a:pt x="690435" y="345977"/>
                      <a:pt x="694437" y="357983"/>
                    </a:cubicBezTo>
                    <a:cubicBezTo>
                      <a:pt x="694437" y="357983"/>
                      <a:pt x="694437" y="357983"/>
                      <a:pt x="714446" y="357983"/>
                    </a:cubicBezTo>
                    <a:cubicBezTo>
                      <a:pt x="726452" y="357983"/>
                      <a:pt x="734455" y="365987"/>
                      <a:pt x="734455" y="373990"/>
                    </a:cubicBezTo>
                    <a:cubicBezTo>
                      <a:pt x="734455" y="373990"/>
                      <a:pt x="734455" y="373990"/>
                      <a:pt x="738457" y="406005"/>
                    </a:cubicBezTo>
                    <a:cubicBezTo>
                      <a:pt x="738457" y="418011"/>
                      <a:pt x="730453" y="426015"/>
                      <a:pt x="722450" y="430017"/>
                    </a:cubicBezTo>
                    <a:cubicBezTo>
                      <a:pt x="722450" y="430017"/>
                      <a:pt x="722450" y="430017"/>
                      <a:pt x="702440" y="434019"/>
                    </a:cubicBezTo>
                    <a:cubicBezTo>
                      <a:pt x="698438" y="446024"/>
                      <a:pt x="694437" y="458030"/>
                      <a:pt x="690435" y="470036"/>
                    </a:cubicBezTo>
                    <a:cubicBezTo>
                      <a:pt x="690435" y="470036"/>
                      <a:pt x="690435" y="470036"/>
                      <a:pt x="702440" y="482041"/>
                    </a:cubicBezTo>
                    <a:cubicBezTo>
                      <a:pt x="710444" y="490045"/>
                      <a:pt x="710444" y="502051"/>
                      <a:pt x="706442" y="510055"/>
                    </a:cubicBezTo>
                    <a:cubicBezTo>
                      <a:pt x="706442" y="510055"/>
                      <a:pt x="706442" y="510055"/>
                      <a:pt x="682431" y="534066"/>
                    </a:cubicBezTo>
                    <a:cubicBezTo>
                      <a:pt x="678429" y="542070"/>
                      <a:pt x="666423" y="546071"/>
                      <a:pt x="658420" y="538068"/>
                    </a:cubicBezTo>
                    <a:cubicBezTo>
                      <a:pt x="658420" y="538068"/>
                      <a:pt x="658420" y="538068"/>
                      <a:pt x="638410" y="526062"/>
                    </a:cubicBezTo>
                    <a:cubicBezTo>
                      <a:pt x="630407" y="534066"/>
                      <a:pt x="618401" y="538068"/>
                      <a:pt x="606395" y="542070"/>
                    </a:cubicBezTo>
                    <a:cubicBezTo>
                      <a:pt x="606395" y="542070"/>
                      <a:pt x="606395" y="542070"/>
                      <a:pt x="606395" y="566081"/>
                    </a:cubicBezTo>
                    <a:cubicBezTo>
                      <a:pt x="606395" y="574085"/>
                      <a:pt x="598391" y="582088"/>
                      <a:pt x="586386" y="586090"/>
                    </a:cubicBezTo>
                    <a:cubicBezTo>
                      <a:pt x="586386" y="586090"/>
                      <a:pt x="586386" y="586090"/>
                      <a:pt x="554371" y="586090"/>
                    </a:cubicBezTo>
                    <a:cubicBezTo>
                      <a:pt x="546367" y="590092"/>
                      <a:pt x="534361" y="582088"/>
                      <a:pt x="534361" y="570083"/>
                    </a:cubicBezTo>
                    <a:cubicBezTo>
                      <a:pt x="534361" y="570083"/>
                      <a:pt x="534361" y="570083"/>
                      <a:pt x="530360" y="550073"/>
                    </a:cubicBezTo>
                    <a:cubicBezTo>
                      <a:pt x="518354" y="546071"/>
                      <a:pt x="506348" y="542070"/>
                      <a:pt x="494343" y="538068"/>
                    </a:cubicBezTo>
                    <a:cubicBezTo>
                      <a:pt x="494343" y="538068"/>
                      <a:pt x="494343" y="538068"/>
                      <a:pt x="478335" y="554075"/>
                    </a:cubicBezTo>
                    <a:cubicBezTo>
                      <a:pt x="470331" y="562079"/>
                      <a:pt x="458326" y="562079"/>
                      <a:pt x="454324" y="554075"/>
                    </a:cubicBezTo>
                    <a:cubicBezTo>
                      <a:pt x="454324" y="554075"/>
                      <a:pt x="454324" y="554075"/>
                      <a:pt x="426311" y="534066"/>
                    </a:cubicBezTo>
                    <a:cubicBezTo>
                      <a:pt x="418307" y="526062"/>
                      <a:pt x="418307" y="514056"/>
                      <a:pt x="422309" y="506053"/>
                    </a:cubicBezTo>
                    <a:cubicBezTo>
                      <a:pt x="422309" y="506053"/>
                      <a:pt x="422309" y="506053"/>
                      <a:pt x="438316" y="490045"/>
                    </a:cubicBezTo>
                    <a:cubicBezTo>
                      <a:pt x="430313" y="478040"/>
                      <a:pt x="426311" y="470036"/>
                      <a:pt x="422309" y="458030"/>
                    </a:cubicBezTo>
                    <a:cubicBezTo>
                      <a:pt x="422309" y="458030"/>
                      <a:pt x="422309" y="458030"/>
                      <a:pt x="398298" y="458030"/>
                    </a:cubicBezTo>
                    <a:cubicBezTo>
                      <a:pt x="386292" y="458030"/>
                      <a:pt x="378288" y="450026"/>
                      <a:pt x="378288" y="438020"/>
                    </a:cubicBezTo>
                    <a:cubicBezTo>
                      <a:pt x="378288" y="438020"/>
                      <a:pt x="378288" y="438020"/>
                      <a:pt x="374286" y="406005"/>
                    </a:cubicBezTo>
                    <a:cubicBezTo>
                      <a:pt x="374286" y="398002"/>
                      <a:pt x="382290" y="385996"/>
                      <a:pt x="390294" y="385996"/>
                    </a:cubicBezTo>
                    <a:cubicBezTo>
                      <a:pt x="390294" y="385996"/>
                      <a:pt x="390294" y="385996"/>
                      <a:pt x="414305" y="381994"/>
                    </a:cubicBezTo>
                    <a:cubicBezTo>
                      <a:pt x="414305" y="369989"/>
                      <a:pt x="418307" y="357983"/>
                      <a:pt x="422309" y="345977"/>
                    </a:cubicBezTo>
                    <a:cubicBezTo>
                      <a:pt x="422309" y="345977"/>
                      <a:pt x="422309" y="345977"/>
                      <a:pt x="410303" y="329970"/>
                    </a:cubicBezTo>
                    <a:cubicBezTo>
                      <a:pt x="402299" y="321966"/>
                      <a:pt x="402299" y="309960"/>
                      <a:pt x="410303" y="305958"/>
                    </a:cubicBezTo>
                    <a:cubicBezTo>
                      <a:pt x="410303" y="305958"/>
                      <a:pt x="410303" y="305958"/>
                      <a:pt x="430313" y="277945"/>
                    </a:cubicBezTo>
                    <a:cubicBezTo>
                      <a:pt x="434314" y="269942"/>
                      <a:pt x="446320" y="269942"/>
                      <a:pt x="454324" y="273943"/>
                    </a:cubicBezTo>
                    <a:cubicBezTo>
                      <a:pt x="454324" y="273943"/>
                      <a:pt x="454324" y="273943"/>
                      <a:pt x="470331" y="285949"/>
                    </a:cubicBezTo>
                    <a:cubicBezTo>
                      <a:pt x="482337" y="277945"/>
                      <a:pt x="494343" y="273943"/>
                      <a:pt x="506348" y="265940"/>
                    </a:cubicBezTo>
                    <a:cubicBezTo>
                      <a:pt x="506348" y="265940"/>
                      <a:pt x="506348" y="265940"/>
                      <a:pt x="506348" y="249932"/>
                    </a:cubicBezTo>
                    <a:cubicBezTo>
                      <a:pt x="506348" y="237927"/>
                      <a:pt x="514352" y="229923"/>
                      <a:pt x="526358" y="229923"/>
                    </a:cubicBezTo>
                    <a:cubicBezTo>
                      <a:pt x="526358" y="229923"/>
                      <a:pt x="526358" y="229923"/>
                      <a:pt x="558373" y="225921"/>
                    </a:cubicBezTo>
                    <a:close/>
                    <a:moveTo>
                      <a:pt x="219487" y="140549"/>
                    </a:moveTo>
                    <a:cubicBezTo>
                      <a:pt x="175589" y="140549"/>
                      <a:pt x="139673" y="176690"/>
                      <a:pt x="139673" y="216847"/>
                    </a:cubicBezTo>
                    <a:cubicBezTo>
                      <a:pt x="139673" y="261019"/>
                      <a:pt x="175589" y="297160"/>
                      <a:pt x="219487" y="297160"/>
                    </a:cubicBezTo>
                    <a:cubicBezTo>
                      <a:pt x="263384" y="297160"/>
                      <a:pt x="295309" y="261019"/>
                      <a:pt x="295309" y="216847"/>
                    </a:cubicBezTo>
                    <a:cubicBezTo>
                      <a:pt x="295309" y="176690"/>
                      <a:pt x="263384" y="140549"/>
                      <a:pt x="219487" y="140549"/>
                    </a:cubicBezTo>
                    <a:close/>
                    <a:moveTo>
                      <a:pt x="195543" y="0"/>
                    </a:moveTo>
                    <a:cubicBezTo>
                      <a:pt x="195543" y="0"/>
                      <a:pt x="195543" y="0"/>
                      <a:pt x="243431" y="0"/>
                    </a:cubicBezTo>
                    <a:cubicBezTo>
                      <a:pt x="251412" y="0"/>
                      <a:pt x="259393" y="8031"/>
                      <a:pt x="263384" y="16063"/>
                    </a:cubicBezTo>
                    <a:cubicBezTo>
                      <a:pt x="263384" y="16063"/>
                      <a:pt x="263384" y="16063"/>
                      <a:pt x="263384" y="44172"/>
                    </a:cubicBezTo>
                    <a:cubicBezTo>
                      <a:pt x="279346" y="48188"/>
                      <a:pt x="295309" y="56219"/>
                      <a:pt x="307281" y="64251"/>
                    </a:cubicBezTo>
                    <a:cubicBezTo>
                      <a:pt x="307281" y="64251"/>
                      <a:pt x="307281" y="64251"/>
                      <a:pt x="331225" y="48188"/>
                    </a:cubicBezTo>
                    <a:cubicBezTo>
                      <a:pt x="339206" y="40157"/>
                      <a:pt x="347188" y="40157"/>
                      <a:pt x="355169" y="48188"/>
                    </a:cubicBezTo>
                    <a:cubicBezTo>
                      <a:pt x="355169" y="48188"/>
                      <a:pt x="355169" y="48188"/>
                      <a:pt x="391085" y="80314"/>
                    </a:cubicBezTo>
                    <a:cubicBezTo>
                      <a:pt x="395076" y="88345"/>
                      <a:pt x="399066" y="100392"/>
                      <a:pt x="391085" y="108423"/>
                    </a:cubicBezTo>
                    <a:cubicBezTo>
                      <a:pt x="391085" y="108423"/>
                      <a:pt x="391085" y="108423"/>
                      <a:pt x="375122" y="128502"/>
                    </a:cubicBezTo>
                    <a:cubicBezTo>
                      <a:pt x="379113" y="144564"/>
                      <a:pt x="387094" y="156611"/>
                      <a:pt x="391085" y="172674"/>
                    </a:cubicBezTo>
                    <a:cubicBezTo>
                      <a:pt x="391085" y="172674"/>
                      <a:pt x="391085" y="172674"/>
                      <a:pt x="419020" y="176690"/>
                    </a:cubicBezTo>
                    <a:cubicBezTo>
                      <a:pt x="427001" y="176690"/>
                      <a:pt x="434982" y="184721"/>
                      <a:pt x="434982" y="196768"/>
                    </a:cubicBezTo>
                    <a:cubicBezTo>
                      <a:pt x="434982" y="196768"/>
                      <a:pt x="434982" y="196768"/>
                      <a:pt x="434982" y="240941"/>
                    </a:cubicBezTo>
                    <a:cubicBezTo>
                      <a:pt x="434982" y="252988"/>
                      <a:pt x="427001" y="261019"/>
                      <a:pt x="419020" y="261019"/>
                    </a:cubicBezTo>
                    <a:cubicBezTo>
                      <a:pt x="419020" y="261019"/>
                      <a:pt x="419020" y="261019"/>
                      <a:pt x="391085" y="265035"/>
                    </a:cubicBezTo>
                    <a:cubicBezTo>
                      <a:pt x="387094" y="281098"/>
                      <a:pt x="379113" y="293145"/>
                      <a:pt x="371132" y="309207"/>
                    </a:cubicBezTo>
                    <a:cubicBezTo>
                      <a:pt x="371132" y="309207"/>
                      <a:pt x="371132" y="309207"/>
                      <a:pt x="391085" y="333301"/>
                    </a:cubicBezTo>
                    <a:cubicBezTo>
                      <a:pt x="399066" y="341333"/>
                      <a:pt x="395076" y="349364"/>
                      <a:pt x="391085" y="357396"/>
                    </a:cubicBezTo>
                    <a:cubicBezTo>
                      <a:pt x="391085" y="357396"/>
                      <a:pt x="391085" y="357396"/>
                      <a:pt x="355169" y="393537"/>
                    </a:cubicBezTo>
                    <a:cubicBezTo>
                      <a:pt x="347188" y="397552"/>
                      <a:pt x="339206" y="401568"/>
                      <a:pt x="331225" y="393537"/>
                    </a:cubicBezTo>
                    <a:cubicBezTo>
                      <a:pt x="331225" y="393537"/>
                      <a:pt x="331225" y="393537"/>
                      <a:pt x="307281" y="373458"/>
                    </a:cubicBezTo>
                    <a:cubicBezTo>
                      <a:pt x="291318" y="381490"/>
                      <a:pt x="279346" y="389521"/>
                      <a:pt x="263384" y="393537"/>
                    </a:cubicBezTo>
                    <a:cubicBezTo>
                      <a:pt x="263384" y="393537"/>
                      <a:pt x="263384" y="393537"/>
                      <a:pt x="259393" y="421646"/>
                    </a:cubicBezTo>
                    <a:cubicBezTo>
                      <a:pt x="259393" y="433693"/>
                      <a:pt x="251412" y="441725"/>
                      <a:pt x="239440" y="441725"/>
                    </a:cubicBezTo>
                    <a:cubicBezTo>
                      <a:pt x="239440" y="441725"/>
                      <a:pt x="239440" y="441725"/>
                      <a:pt x="191552" y="441725"/>
                    </a:cubicBezTo>
                    <a:cubicBezTo>
                      <a:pt x="183571" y="441725"/>
                      <a:pt x="175589" y="433693"/>
                      <a:pt x="171599" y="421646"/>
                    </a:cubicBezTo>
                    <a:cubicBezTo>
                      <a:pt x="171599" y="421646"/>
                      <a:pt x="171599" y="421646"/>
                      <a:pt x="167608" y="389521"/>
                    </a:cubicBezTo>
                    <a:cubicBezTo>
                      <a:pt x="155636" y="385505"/>
                      <a:pt x="143664" y="381490"/>
                      <a:pt x="127701" y="373458"/>
                    </a:cubicBezTo>
                    <a:cubicBezTo>
                      <a:pt x="127701" y="373458"/>
                      <a:pt x="127701" y="373458"/>
                      <a:pt x="103757" y="393537"/>
                    </a:cubicBezTo>
                    <a:cubicBezTo>
                      <a:pt x="95776" y="397552"/>
                      <a:pt x="87794" y="397552"/>
                      <a:pt x="79813" y="393537"/>
                    </a:cubicBezTo>
                    <a:cubicBezTo>
                      <a:pt x="79813" y="393537"/>
                      <a:pt x="79813" y="393537"/>
                      <a:pt x="43897" y="357396"/>
                    </a:cubicBezTo>
                    <a:cubicBezTo>
                      <a:pt x="39906" y="349364"/>
                      <a:pt x="35916" y="337317"/>
                      <a:pt x="43897" y="329286"/>
                    </a:cubicBezTo>
                    <a:cubicBezTo>
                      <a:pt x="43897" y="329286"/>
                      <a:pt x="43897" y="329286"/>
                      <a:pt x="63850" y="305192"/>
                    </a:cubicBezTo>
                    <a:cubicBezTo>
                      <a:pt x="55869" y="293145"/>
                      <a:pt x="51878" y="281098"/>
                      <a:pt x="47888" y="269051"/>
                    </a:cubicBezTo>
                    <a:lnTo>
                      <a:pt x="15962" y="265035"/>
                    </a:lnTo>
                    <a:cubicBezTo>
                      <a:pt x="7981" y="265035"/>
                      <a:pt x="0" y="252988"/>
                      <a:pt x="0" y="244956"/>
                    </a:cubicBezTo>
                    <a:cubicBezTo>
                      <a:pt x="0" y="244956"/>
                      <a:pt x="0" y="244956"/>
                      <a:pt x="0" y="196768"/>
                    </a:cubicBezTo>
                    <a:cubicBezTo>
                      <a:pt x="0" y="188737"/>
                      <a:pt x="7981" y="176690"/>
                      <a:pt x="15962" y="176690"/>
                    </a:cubicBezTo>
                    <a:cubicBezTo>
                      <a:pt x="15962" y="176690"/>
                      <a:pt x="15962" y="176690"/>
                      <a:pt x="43897" y="172674"/>
                    </a:cubicBezTo>
                    <a:cubicBezTo>
                      <a:pt x="47888" y="160627"/>
                      <a:pt x="55869" y="144564"/>
                      <a:pt x="63850" y="132517"/>
                    </a:cubicBezTo>
                    <a:cubicBezTo>
                      <a:pt x="63850" y="132517"/>
                      <a:pt x="63850" y="132517"/>
                      <a:pt x="43897" y="108423"/>
                    </a:cubicBezTo>
                    <a:cubicBezTo>
                      <a:pt x="35916" y="100392"/>
                      <a:pt x="39906" y="88345"/>
                      <a:pt x="43897" y="80314"/>
                    </a:cubicBezTo>
                    <a:cubicBezTo>
                      <a:pt x="43897" y="80314"/>
                      <a:pt x="43897" y="80314"/>
                      <a:pt x="79813" y="48188"/>
                    </a:cubicBezTo>
                    <a:cubicBezTo>
                      <a:pt x="87794" y="40157"/>
                      <a:pt x="95776" y="40157"/>
                      <a:pt x="103757" y="48188"/>
                    </a:cubicBezTo>
                    <a:cubicBezTo>
                      <a:pt x="103757" y="48188"/>
                      <a:pt x="103757" y="48188"/>
                      <a:pt x="127701" y="64251"/>
                    </a:cubicBezTo>
                    <a:cubicBezTo>
                      <a:pt x="139673" y="56219"/>
                      <a:pt x="155636" y="48188"/>
                      <a:pt x="171599" y="44172"/>
                    </a:cubicBezTo>
                    <a:cubicBezTo>
                      <a:pt x="171599" y="44172"/>
                      <a:pt x="171599" y="44172"/>
                      <a:pt x="175589" y="16063"/>
                    </a:cubicBezTo>
                    <a:cubicBezTo>
                      <a:pt x="175589" y="8031"/>
                      <a:pt x="183571" y="0"/>
                      <a:pt x="1955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9" name="îŝ1idé"/>
              <p:cNvSpPr/>
              <p:nvPr/>
            </p:nvSpPr>
            <p:spPr bwMode="auto">
              <a:xfrm>
                <a:off x="6751645" y="2336245"/>
                <a:ext cx="451552" cy="661141"/>
              </a:xfrm>
              <a:custGeom>
                <a:avLst/>
                <a:gdLst>
                  <a:gd name="T0" fmla="*/ 109 w 112"/>
                  <a:gd name="T1" fmla="*/ 41 h 163"/>
                  <a:gd name="T2" fmla="*/ 107 w 112"/>
                  <a:gd name="T3" fmla="*/ 34 h 163"/>
                  <a:gd name="T4" fmla="*/ 55 w 112"/>
                  <a:gd name="T5" fmla="*/ 0 h 163"/>
                  <a:gd name="T6" fmla="*/ 0 w 112"/>
                  <a:gd name="T7" fmla="*/ 51 h 163"/>
                  <a:gd name="T8" fmla="*/ 0 w 112"/>
                  <a:gd name="T9" fmla="*/ 57 h 163"/>
                  <a:gd name="T10" fmla="*/ 0 w 112"/>
                  <a:gd name="T11" fmla="*/ 62 h 163"/>
                  <a:gd name="T12" fmla="*/ 24 w 112"/>
                  <a:gd name="T13" fmla="*/ 111 h 163"/>
                  <a:gd name="T14" fmla="*/ 56 w 112"/>
                  <a:gd name="T15" fmla="*/ 163 h 163"/>
                  <a:gd name="T16" fmla="*/ 75 w 112"/>
                  <a:gd name="T17" fmla="*/ 130 h 163"/>
                  <a:gd name="T18" fmla="*/ 81 w 112"/>
                  <a:gd name="T19" fmla="*/ 120 h 163"/>
                  <a:gd name="T20" fmla="*/ 85 w 112"/>
                  <a:gd name="T21" fmla="*/ 114 h 163"/>
                  <a:gd name="T22" fmla="*/ 112 w 112"/>
                  <a:gd name="T23" fmla="*/ 58 h 163"/>
                  <a:gd name="T24" fmla="*/ 112 w 112"/>
                  <a:gd name="T25" fmla="*/ 50 h 163"/>
                  <a:gd name="T26" fmla="*/ 109 w 112"/>
                  <a:gd name="T27" fmla="*/ 41 h 163"/>
                  <a:gd name="T28" fmla="*/ 56 w 112"/>
                  <a:gd name="T29" fmla="*/ 75 h 163"/>
                  <a:gd name="T30" fmla="*/ 36 w 112"/>
                  <a:gd name="T31" fmla="*/ 62 h 163"/>
                  <a:gd name="T32" fmla="*/ 36 w 112"/>
                  <a:gd name="T33" fmla="*/ 57 h 163"/>
                  <a:gd name="T34" fmla="*/ 36 w 112"/>
                  <a:gd name="T35" fmla="*/ 52 h 163"/>
                  <a:gd name="T36" fmla="*/ 56 w 112"/>
                  <a:gd name="T37" fmla="*/ 34 h 163"/>
                  <a:gd name="T38" fmla="*/ 77 w 112"/>
                  <a:gd name="T39" fmla="*/ 55 h 163"/>
                  <a:gd name="T40" fmla="*/ 56 w 112"/>
                  <a:gd name="T41" fmla="*/ 7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163">
                    <a:moveTo>
                      <a:pt x="109" y="41"/>
                    </a:moveTo>
                    <a:cubicBezTo>
                      <a:pt x="109" y="38"/>
                      <a:pt x="108" y="36"/>
                      <a:pt x="107" y="34"/>
                    </a:cubicBezTo>
                    <a:cubicBezTo>
                      <a:pt x="96" y="9"/>
                      <a:pt x="74" y="0"/>
                      <a:pt x="55" y="0"/>
                    </a:cubicBezTo>
                    <a:cubicBezTo>
                      <a:pt x="30" y="0"/>
                      <a:pt x="3" y="16"/>
                      <a:pt x="0" y="51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8"/>
                      <a:pt x="0" y="60"/>
                      <a:pt x="0" y="62"/>
                    </a:cubicBezTo>
                    <a:cubicBezTo>
                      <a:pt x="2" y="78"/>
                      <a:pt x="15" y="95"/>
                      <a:pt x="24" y="111"/>
                    </a:cubicBezTo>
                    <a:cubicBezTo>
                      <a:pt x="35" y="129"/>
                      <a:pt x="45" y="146"/>
                      <a:pt x="56" y="163"/>
                    </a:cubicBezTo>
                    <a:cubicBezTo>
                      <a:pt x="62" y="152"/>
                      <a:pt x="69" y="141"/>
                      <a:pt x="75" y="130"/>
                    </a:cubicBezTo>
                    <a:cubicBezTo>
                      <a:pt x="77" y="127"/>
                      <a:pt x="79" y="123"/>
                      <a:pt x="81" y="120"/>
                    </a:cubicBezTo>
                    <a:cubicBezTo>
                      <a:pt x="82" y="118"/>
                      <a:pt x="84" y="116"/>
                      <a:pt x="85" y="114"/>
                    </a:cubicBezTo>
                    <a:cubicBezTo>
                      <a:pt x="96" y="96"/>
                      <a:pt x="112" y="76"/>
                      <a:pt x="112" y="58"/>
                    </a:cubicBezTo>
                    <a:cubicBezTo>
                      <a:pt x="112" y="50"/>
                      <a:pt x="112" y="50"/>
                      <a:pt x="112" y="50"/>
                    </a:cubicBezTo>
                    <a:cubicBezTo>
                      <a:pt x="112" y="48"/>
                      <a:pt x="110" y="41"/>
                      <a:pt x="109" y="41"/>
                    </a:cubicBezTo>
                    <a:close/>
                    <a:moveTo>
                      <a:pt x="56" y="75"/>
                    </a:moveTo>
                    <a:cubicBezTo>
                      <a:pt x="48" y="75"/>
                      <a:pt x="40" y="72"/>
                      <a:pt x="36" y="62"/>
                    </a:cubicBezTo>
                    <a:cubicBezTo>
                      <a:pt x="36" y="60"/>
                      <a:pt x="36" y="57"/>
                      <a:pt x="36" y="57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40"/>
                      <a:pt x="47" y="34"/>
                      <a:pt x="56" y="34"/>
                    </a:cubicBezTo>
                    <a:cubicBezTo>
                      <a:pt x="68" y="34"/>
                      <a:pt x="77" y="43"/>
                      <a:pt x="77" y="55"/>
                    </a:cubicBezTo>
                    <a:cubicBezTo>
                      <a:pt x="77" y="66"/>
                      <a:pt x="67" y="75"/>
                      <a:pt x="56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0" name="îŝḻïḍè"/>
              <p:cNvSpPr/>
              <p:nvPr/>
            </p:nvSpPr>
            <p:spPr bwMode="auto">
              <a:xfrm>
                <a:off x="5519062" y="4599684"/>
                <a:ext cx="557199" cy="564015"/>
              </a:xfrm>
              <a:custGeom>
                <a:avLst/>
                <a:gdLst>
                  <a:gd name="connsiteX0" fmla="*/ 184459 w 551315"/>
                  <a:gd name="connsiteY0" fmla="*/ 375973 h 558059"/>
                  <a:gd name="connsiteX1" fmla="*/ 366857 w 551315"/>
                  <a:gd name="connsiteY1" fmla="*/ 375973 h 558059"/>
                  <a:gd name="connsiteX2" fmla="*/ 382717 w 551315"/>
                  <a:gd name="connsiteY2" fmla="*/ 392459 h 558059"/>
                  <a:gd name="connsiteX3" fmla="*/ 366857 w 551315"/>
                  <a:gd name="connsiteY3" fmla="*/ 413065 h 558059"/>
                  <a:gd name="connsiteX4" fmla="*/ 184459 w 551315"/>
                  <a:gd name="connsiteY4" fmla="*/ 413065 h 558059"/>
                  <a:gd name="connsiteX5" fmla="*/ 168598 w 551315"/>
                  <a:gd name="connsiteY5" fmla="*/ 392459 h 558059"/>
                  <a:gd name="connsiteX6" fmla="*/ 184459 w 551315"/>
                  <a:gd name="connsiteY6" fmla="*/ 375973 h 558059"/>
                  <a:gd name="connsiteX7" fmla="*/ 147524 w 551315"/>
                  <a:gd name="connsiteY7" fmla="*/ 300104 h 558059"/>
                  <a:gd name="connsiteX8" fmla="*/ 403792 w 551315"/>
                  <a:gd name="connsiteY8" fmla="*/ 300104 h 558059"/>
                  <a:gd name="connsiteX9" fmla="*/ 419809 w 551315"/>
                  <a:gd name="connsiteY9" fmla="*/ 320336 h 558059"/>
                  <a:gd name="connsiteX10" fmla="*/ 403792 w 551315"/>
                  <a:gd name="connsiteY10" fmla="*/ 340567 h 558059"/>
                  <a:gd name="connsiteX11" fmla="*/ 147524 w 551315"/>
                  <a:gd name="connsiteY11" fmla="*/ 340567 h 558059"/>
                  <a:gd name="connsiteX12" fmla="*/ 131507 w 551315"/>
                  <a:gd name="connsiteY12" fmla="*/ 320336 h 558059"/>
                  <a:gd name="connsiteX13" fmla="*/ 147524 w 551315"/>
                  <a:gd name="connsiteY13" fmla="*/ 300104 h 558059"/>
                  <a:gd name="connsiteX14" fmla="*/ 115856 w 551315"/>
                  <a:gd name="connsiteY14" fmla="*/ 256948 h 558059"/>
                  <a:gd name="connsiteX15" fmla="*/ 83896 w 551315"/>
                  <a:gd name="connsiteY15" fmla="*/ 285052 h 558059"/>
                  <a:gd name="connsiteX16" fmla="*/ 83896 w 551315"/>
                  <a:gd name="connsiteY16" fmla="*/ 441630 h 558059"/>
                  <a:gd name="connsiteX17" fmla="*/ 115856 w 551315"/>
                  <a:gd name="connsiteY17" fmla="*/ 469733 h 558059"/>
                  <a:gd name="connsiteX18" fmla="*/ 435459 w 551315"/>
                  <a:gd name="connsiteY18" fmla="*/ 469733 h 558059"/>
                  <a:gd name="connsiteX19" fmla="*/ 467419 w 551315"/>
                  <a:gd name="connsiteY19" fmla="*/ 441630 h 558059"/>
                  <a:gd name="connsiteX20" fmla="*/ 467419 w 551315"/>
                  <a:gd name="connsiteY20" fmla="*/ 285052 h 558059"/>
                  <a:gd name="connsiteX21" fmla="*/ 435459 w 551315"/>
                  <a:gd name="connsiteY21" fmla="*/ 256948 h 558059"/>
                  <a:gd name="connsiteX22" fmla="*/ 115856 w 551315"/>
                  <a:gd name="connsiteY22" fmla="*/ 256948 h 558059"/>
                  <a:gd name="connsiteX23" fmla="*/ 160168 w 551315"/>
                  <a:gd name="connsiteY23" fmla="*/ 0 h 558059"/>
                  <a:gd name="connsiteX24" fmla="*/ 391147 w 551315"/>
                  <a:gd name="connsiteY24" fmla="*/ 0 h 558059"/>
                  <a:gd name="connsiteX25" fmla="*/ 391147 w 551315"/>
                  <a:gd name="connsiteY25" fmla="*/ 92470 h 558059"/>
                  <a:gd name="connsiteX26" fmla="*/ 379200 w 551315"/>
                  <a:gd name="connsiteY26" fmla="*/ 104531 h 558059"/>
                  <a:gd name="connsiteX27" fmla="*/ 172115 w 551315"/>
                  <a:gd name="connsiteY27" fmla="*/ 104531 h 558059"/>
                  <a:gd name="connsiteX28" fmla="*/ 160168 w 551315"/>
                  <a:gd name="connsiteY28" fmla="*/ 92470 h 558059"/>
                  <a:gd name="connsiteX29" fmla="*/ 160168 w 551315"/>
                  <a:gd name="connsiteY29" fmla="*/ 0 h 558059"/>
                  <a:gd name="connsiteX30" fmla="*/ 51935 w 551315"/>
                  <a:gd name="connsiteY30" fmla="*/ 0 h 558059"/>
                  <a:gd name="connsiteX31" fmla="*/ 123846 w 551315"/>
                  <a:gd name="connsiteY31" fmla="*/ 0 h 558059"/>
                  <a:gd name="connsiteX32" fmla="*/ 123846 w 551315"/>
                  <a:gd name="connsiteY32" fmla="*/ 92341 h 558059"/>
                  <a:gd name="connsiteX33" fmla="*/ 171787 w 551315"/>
                  <a:gd name="connsiteY33" fmla="*/ 140519 h 558059"/>
                  <a:gd name="connsiteX34" fmla="*/ 379529 w 551315"/>
                  <a:gd name="connsiteY34" fmla="*/ 140519 h 558059"/>
                  <a:gd name="connsiteX35" fmla="*/ 427469 w 551315"/>
                  <a:gd name="connsiteY35" fmla="*/ 92341 h 558059"/>
                  <a:gd name="connsiteX36" fmla="*/ 427469 w 551315"/>
                  <a:gd name="connsiteY36" fmla="*/ 24089 h 558059"/>
                  <a:gd name="connsiteX37" fmla="*/ 543325 w 551315"/>
                  <a:gd name="connsiteY37" fmla="*/ 140519 h 558059"/>
                  <a:gd name="connsiteX38" fmla="*/ 551315 w 551315"/>
                  <a:gd name="connsiteY38" fmla="*/ 160593 h 558059"/>
                  <a:gd name="connsiteX39" fmla="*/ 551315 w 551315"/>
                  <a:gd name="connsiteY39" fmla="*/ 505867 h 558059"/>
                  <a:gd name="connsiteX40" fmla="*/ 499380 w 551315"/>
                  <a:gd name="connsiteY40" fmla="*/ 558059 h 558059"/>
                  <a:gd name="connsiteX41" fmla="*/ 51935 w 551315"/>
                  <a:gd name="connsiteY41" fmla="*/ 558059 h 558059"/>
                  <a:gd name="connsiteX42" fmla="*/ 0 w 551315"/>
                  <a:gd name="connsiteY42" fmla="*/ 505867 h 558059"/>
                  <a:gd name="connsiteX43" fmla="*/ 0 w 551315"/>
                  <a:gd name="connsiteY43" fmla="*/ 52193 h 558059"/>
                  <a:gd name="connsiteX44" fmla="*/ 51935 w 551315"/>
                  <a:gd name="connsiteY44" fmla="*/ 0 h 558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551315" h="558059">
                    <a:moveTo>
                      <a:pt x="184459" y="375973"/>
                    </a:moveTo>
                    <a:cubicBezTo>
                      <a:pt x="184459" y="375973"/>
                      <a:pt x="184459" y="375973"/>
                      <a:pt x="366857" y="375973"/>
                    </a:cubicBezTo>
                    <a:cubicBezTo>
                      <a:pt x="374787" y="375973"/>
                      <a:pt x="382717" y="384216"/>
                      <a:pt x="382717" y="392459"/>
                    </a:cubicBezTo>
                    <a:cubicBezTo>
                      <a:pt x="382717" y="404823"/>
                      <a:pt x="374787" y="413065"/>
                      <a:pt x="366857" y="413065"/>
                    </a:cubicBezTo>
                    <a:cubicBezTo>
                      <a:pt x="366857" y="413065"/>
                      <a:pt x="366857" y="413065"/>
                      <a:pt x="184459" y="413065"/>
                    </a:cubicBezTo>
                    <a:cubicBezTo>
                      <a:pt x="176529" y="413065"/>
                      <a:pt x="168598" y="404823"/>
                      <a:pt x="168598" y="392459"/>
                    </a:cubicBezTo>
                    <a:cubicBezTo>
                      <a:pt x="168598" y="384216"/>
                      <a:pt x="176529" y="375973"/>
                      <a:pt x="184459" y="375973"/>
                    </a:cubicBezTo>
                    <a:close/>
                    <a:moveTo>
                      <a:pt x="147524" y="300104"/>
                    </a:moveTo>
                    <a:cubicBezTo>
                      <a:pt x="147524" y="300104"/>
                      <a:pt x="147524" y="300104"/>
                      <a:pt x="403792" y="300104"/>
                    </a:cubicBezTo>
                    <a:cubicBezTo>
                      <a:pt x="411801" y="300104"/>
                      <a:pt x="419809" y="308197"/>
                      <a:pt x="419809" y="320336"/>
                    </a:cubicBezTo>
                    <a:cubicBezTo>
                      <a:pt x="419809" y="332475"/>
                      <a:pt x="411801" y="340567"/>
                      <a:pt x="403792" y="340567"/>
                    </a:cubicBezTo>
                    <a:cubicBezTo>
                      <a:pt x="403792" y="340567"/>
                      <a:pt x="403792" y="340567"/>
                      <a:pt x="147524" y="340567"/>
                    </a:cubicBezTo>
                    <a:cubicBezTo>
                      <a:pt x="139515" y="340567"/>
                      <a:pt x="131507" y="332475"/>
                      <a:pt x="131507" y="320336"/>
                    </a:cubicBezTo>
                    <a:cubicBezTo>
                      <a:pt x="131507" y="308197"/>
                      <a:pt x="139515" y="300104"/>
                      <a:pt x="147524" y="300104"/>
                    </a:cubicBezTo>
                    <a:close/>
                    <a:moveTo>
                      <a:pt x="115856" y="256948"/>
                    </a:moveTo>
                    <a:cubicBezTo>
                      <a:pt x="99876" y="256948"/>
                      <a:pt x="83896" y="268993"/>
                      <a:pt x="83896" y="285052"/>
                    </a:cubicBezTo>
                    <a:cubicBezTo>
                      <a:pt x="83896" y="285052"/>
                      <a:pt x="83896" y="285052"/>
                      <a:pt x="83896" y="441630"/>
                    </a:cubicBezTo>
                    <a:cubicBezTo>
                      <a:pt x="83896" y="457689"/>
                      <a:pt x="99876" y="469733"/>
                      <a:pt x="115856" y="469733"/>
                    </a:cubicBezTo>
                    <a:cubicBezTo>
                      <a:pt x="115856" y="469733"/>
                      <a:pt x="115856" y="469733"/>
                      <a:pt x="435459" y="469733"/>
                    </a:cubicBezTo>
                    <a:cubicBezTo>
                      <a:pt x="451439" y="469733"/>
                      <a:pt x="467419" y="457689"/>
                      <a:pt x="467419" y="441630"/>
                    </a:cubicBezTo>
                    <a:lnTo>
                      <a:pt x="467419" y="285052"/>
                    </a:lnTo>
                    <a:cubicBezTo>
                      <a:pt x="467419" y="268993"/>
                      <a:pt x="451439" y="256948"/>
                      <a:pt x="435459" y="256948"/>
                    </a:cubicBezTo>
                    <a:cubicBezTo>
                      <a:pt x="435459" y="256948"/>
                      <a:pt x="435459" y="256948"/>
                      <a:pt x="115856" y="256948"/>
                    </a:cubicBezTo>
                    <a:close/>
                    <a:moveTo>
                      <a:pt x="160168" y="0"/>
                    </a:moveTo>
                    <a:cubicBezTo>
                      <a:pt x="160168" y="0"/>
                      <a:pt x="160168" y="0"/>
                      <a:pt x="391147" y="0"/>
                    </a:cubicBezTo>
                    <a:cubicBezTo>
                      <a:pt x="391147" y="0"/>
                      <a:pt x="391147" y="0"/>
                      <a:pt x="391147" y="92470"/>
                    </a:cubicBezTo>
                    <a:cubicBezTo>
                      <a:pt x="391147" y="100511"/>
                      <a:pt x="383182" y="104531"/>
                      <a:pt x="379200" y="104531"/>
                    </a:cubicBezTo>
                    <a:cubicBezTo>
                      <a:pt x="379200" y="104531"/>
                      <a:pt x="379200" y="104531"/>
                      <a:pt x="172115" y="104531"/>
                    </a:cubicBezTo>
                    <a:cubicBezTo>
                      <a:pt x="168133" y="104531"/>
                      <a:pt x="160168" y="100511"/>
                      <a:pt x="160168" y="92470"/>
                    </a:cubicBezTo>
                    <a:cubicBezTo>
                      <a:pt x="160168" y="92470"/>
                      <a:pt x="160168" y="92470"/>
                      <a:pt x="160168" y="0"/>
                    </a:cubicBezTo>
                    <a:close/>
                    <a:moveTo>
                      <a:pt x="51935" y="0"/>
                    </a:moveTo>
                    <a:cubicBezTo>
                      <a:pt x="51935" y="0"/>
                      <a:pt x="51935" y="0"/>
                      <a:pt x="123846" y="0"/>
                    </a:cubicBezTo>
                    <a:cubicBezTo>
                      <a:pt x="123846" y="0"/>
                      <a:pt x="123846" y="0"/>
                      <a:pt x="123846" y="92341"/>
                    </a:cubicBezTo>
                    <a:cubicBezTo>
                      <a:pt x="123846" y="120445"/>
                      <a:pt x="147816" y="140519"/>
                      <a:pt x="171787" y="140519"/>
                    </a:cubicBezTo>
                    <a:cubicBezTo>
                      <a:pt x="171787" y="140519"/>
                      <a:pt x="171787" y="140519"/>
                      <a:pt x="379529" y="140519"/>
                    </a:cubicBezTo>
                    <a:cubicBezTo>
                      <a:pt x="403499" y="140519"/>
                      <a:pt x="427469" y="120445"/>
                      <a:pt x="427469" y="92341"/>
                    </a:cubicBezTo>
                    <a:cubicBezTo>
                      <a:pt x="427469" y="92341"/>
                      <a:pt x="427469" y="92341"/>
                      <a:pt x="427469" y="24089"/>
                    </a:cubicBezTo>
                    <a:cubicBezTo>
                      <a:pt x="427469" y="24089"/>
                      <a:pt x="427469" y="24089"/>
                      <a:pt x="543325" y="140519"/>
                    </a:cubicBezTo>
                    <a:cubicBezTo>
                      <a:pt x="547320" y="148548"/>
                      <a:pt x="551315" y="152563"/>
                      <a:pt x="551315" y="160593"/>
                    </a:cubicBezTo>
                    <a:cubicBezTo>
                      <a:pt x="551315" y="160593"/>
                      <a:pt x="551315" y="160593"/>
                      <a:pt x="551315" y="505867"/>
                    </a:cubicBezTo>
                    <a:cubicBezTo>
                      <a:pt x="551315" y="533970"/>
                      <a:pt x="527345" y="558059"/>
                      <a:pt x="499380" y="558059"/>
                    </a:cubicBezTo>
                    <a:cubicBezTo>
                      <a:pt x="499380" y="558059"/>
                      <a:pt x="499380" y="558059"/>
                      <a:pt x="51935" y="558059"/>
                    </a:cubicBezTo>
                    <a:cubicBezTo>
                      <a:pt x="23970" y="558059"/>
                      <a:pt x="0" y="533970"/>
                      <a:pt x="0" y="505867"/>
                    </a:cubicBezTo>
                    <a:cubicBezTo>
                      <a:pt x="0" y="505867"/>
                      <a:pt x="0" y="505867"/>
                      <a:pt x="0" y="52193"/>
                    </a:cubicBezTo>
                    <a:cubicBezTo>
                      <a:pt x="0" y="24089"/>
                      <a:pt x="23970" y="0"/>
                      <a:pt x="519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1" name="iṡļíḍe"/>
              <p:cNvSpPr txBox="1"/>
              <p:nvPr/>
            </p:nvSpPr>
            <p:spPr>
              <a:xfrm>
                <a:off x="5170589" y="3375501"/>
                <a:ext cx="1855595" cy="5026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Text</a:t>
                </a:r>
              </a:p>
            </p:txBody>
          </p:sp>
        </p:grpSp>
        <p:grpSp>
          <p:nvGrpSpPr>
            <p:cNvPr id="5" name="íS1ïďê"/>
            <p:cNvGrpSpPr/>
            <p:nvPr/>
          </p:nvGrpSpPr>
          <p:grpSpPr>
            <a:xfrm>
              <a:off x="1069339" y="1173257"/>
              <a:ext cx="4061935" cy="1273601"/>
              <a:chOff x="1069339" y="1173257"/>
              <a:chExt cx="4061935" cy="1273601"/>
            </a:xfrm>
          </p:grpSpPr>
          <p:sp>
            <p:nvSpPr>
              <p:cNvPr id="18" name="iśľídé"/>
              <p:cNvSpPr txBox="1"/>
              <p:nvPr/>
            </p:nvSpPr>
            <p:spPr bwMode="auto">
              <a:xfrm>
                <a:off x="1069339" y="1173257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i="0" u="none" strike="noStrike" kern="1200" cap="none" spc="600" normalizeH="0" baseline="0" noProof="0" dirty="0" smtClean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kumimoji="0" lang="en-US" altLang="zh-CN" sz="200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9" name="íSḷíḑê"/>
              <p:cNvSpPr/>
              <p:nvPr/>
            </p:nvSpPr>
            <p:spPr bwMode="auto">
              <a:xfrm>
                <a:off x="1069339" y="1615063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zh-CN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……</a:t>
                </a:r>
              </a:p>
            </p:txBody>
          </p:sp>
        </p:grpSp>
        <p:grpSp>
          <p:nvGrpSpPr>
            <p:cNvPr id="6" name="ïŝľïḑe"/>
            <p:cNvGrpSpPr/>
            <p:nvPr/>
          </p:nvGrpSpPr>
          <p:grpSpPr>
            <a:xfrm>
              <a:off x="1069340" y="3016878"/>
              <a:ext cx="3253968" cy="1273601"/>
              <a:chOff x="1069340" y="3117482"/>
              <a:chExt cx="3253968" cy="1273601"/>
            </a:xfrm>
          </p:grpSpPr>
          <p:sp>
            <p:nvSpPr>
              <p:cNvPr id="16" name="ïsľídè"/>
              <p:cNvSpPr txBox="1"/>
              <p:nvPr/>
            </p:nvSpPr>
            <p:spPr bwMode="auto">
              <a:xfrm>
                <a:off x="1069340" y="3117482"/>
                <a:ext cx="32539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i="0" u="none" strike="noStrike" kern="1200" cap="none" spc="600" normalizeH="0" baseline="0" noProof="0" dirty="0" smtClean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kumimoji="0" lang="en-US" altLang="zh-CN" sz="200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7" name="i$ḷiḑé"/>
              <p:cNvSpPr/>
              <p:nvPr/>
            </p:nvSpPr>
            <p:spPr bwMode="auto">
              <a:xfrm>
                <a:off x="1069340" y="3559288"/>
                <a:ext cx="3253968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zh-CN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……</a:t>
                </a:r>
              </a:p>
            </p:txBody>
          </p:sp>
        </p:grpSp>
        <p:grpSp>
          <p:nvGrpSpPr>
            <p:cNvPr id="7" name="ïṩḷîďé"/>
            <p:cNvGrpSpPr/>
            <p:nvPr/>
          </p:nvGrpSpPr>
          <p:grpSpPr>
            <a:xfrm>
              <a:off x="1069339" y="4860499"/>
              <a:ext cx="4061935" cy="1273601"/>
              <a:chOff x="1069339" y="4860499"/>
              <a:chExt cx="4061935" cy="1273601"/>
            </a:xfrm>
          </p:grpSpPr>
          <p:sp>
            <p:nvSpPr>
              <p:cNvPr id="14" name="ïs1ïḓè"/>
              <p:cNvSpPr txBox="1"/>
              <p:nvPr/>
            </p:nvSpPr>
            <p:spPr bwMode="auto">
              <a:xfrm>
                <a:off x="1069339" y="4860499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i="0" u="none" strike="noStrike" kern="1200" cap="none" spc="600" normalizeH="0" baseline="0" noProof="0" dirty="0" smtClean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kumimoji="0" lang="en-US" altLang="zh-CN" sz="200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5" name="ïṣ1idé"/>
              <p:cNvSpPr/>
              <p:nvPr/>
            </p:nvSpPr>
            <p:spPr bwMode="auto">
              <a:xfrm>
                <a:off x="1069339" y="5302305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zh-CN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……</a:t>
                </a:r>
              </a:p>
            </p:txBody>
          </p:sp>
        </p:grpSp>
        <p:grpSp>
          <p:nvGrpSpPr>
            <p:cNvPr id="8" name="ïṩḷiďe"/>
            <p:cNvGrpSpPr/>
            <p:nvPr/>
          </p:nvGrpSpPr>
          <p:grpSpPr>
            <a:xfrm>
              <a:off x="7407753" y="2095068"/>
              <a:ext cx="4061935" cy="1273601"/>
              <a:chOff x="622299" y="1173257"/>
              <a:chExt cx="4061935" cy="1273601"/>
            </a:xfrm>
          </p:grpSpPr>
          <p:sp>
            <p:nvSpPr>
              <p:cNvPr id="12" name="í$ļíďe"/>
              <p:cNvSpPr txBox="1"/>
              <p:nvPr/>
            </p:nvSpPr>
            <p:spPr bwMode="auto">
              <a:xfrm>
                <a:off x="622299" y="1173257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i="0" u="none" strike="noStrike" kern="1200" cap="none" spc="600" normalizeH="0" baseline="0" noProof="0" dirty="0" smtClean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kumimoji="0" lang="en-US" altLang="zh-CN" sz="200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3" name="ïś1ïďè"/>
              <p:cNvSpPr/>
              <p:nvPr/>
            </p:nvSpPr>
            <p:spPr bwMode="auto">
              <a:xfrm>
                <a:off x="622299" y="1615063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zh-CN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……</a:t>
                </a:r>
              </a:p>
            </p:txBody>
          </p:sp>
        </p:grpSp>
        <p:grpSp>
          <p:nvGrpSpPr>
            <p:cNvPr id="9" name="iśḷíḋè"/>
            <p:cNvGrpSpPr/>
            <p:nvPr/>
          </p:nvGrpSpPr>
          <p:grpSpPr>
            <a:xfrm>
              <a:off x="7407753" y="3938688"/>
              <a:ext cx="4061935" cy="1273601"/>
              <a:chOff x="622299" y="1173257"/>
              <a:chExt cx="4061935" cy="1273601"/>
            </a:xfrm>
          </p:grpSpPr>
          <p:sp>
            <p:nvSpPr>
              <p:cNvPr id="10" name="ïŝliḋè"/>
              <p:cNvSpPr txBox="1"/>
              <p:nvPr/>
            </p:nvSpPr>
            <p:spPr bwMode="auto">
              <a:xfrm>
                <a:off x="622299" y="1173257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i="0" u="none" strike="noStrike" kern="1200" cap="none" spc="600" normalizeH="0" baseline="0" noProof="0" dirty="0" smtClean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kumimoji="0" lang="en-US" altLang="zh-CN" sz="200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1" name="íšḷïḍê"/>
              <p:cNvSpPr/>
              <p:nvPr/>
            </p:nvSpPr>
            <p:spPr bwMode="auto">
              <a:xfrm>
                <a:off x="622299" y="1615063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zh-CN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……</a:t>
                </a:r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4394151" y="860728"/>
            <a:ext cx="340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点击输入标题</a:t>
            </a:r>
            <a:endParaRPr lang="zh-CN" altLang="en-US" sz="2800" spc="600" dirty="0">
              <a:solidFill>
                <a:schemeClr val="accent5">
                  <a:lumMod val="60000"/>
                  <a:lumOff val="4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765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975" y="523874"/>
            <a:ext cx="11087099" cy="58578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3" name="1e6a3e9d-93bf-4751-86a8-84b47664da3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1665" y="1944000"/>
            <a:ext cx="10695354" cy="4199625"/>
            <a:chOff x="751665" y="1944000"/>
            <a:chExt cx="10695354" cy="4199625"/>
          </a:xfrm>
        </p:grpSpPr>
        <p:grpSp>
          <p:nvGrpSpPr>
            <p:cNvPr id="4" name="iṣļïḍè"/>
            <p:cNvGrpSpPr/>
            <p:nvPr/>
          </p:nvGrpSpPr>
          <p:grpSpPr>
            <a:xfrm>
              <a:off x="1124915" y="1944000"/>
              <a:ext cx="1893873" cy="1895504"/>
              <a:chOff x="1187127" y="1882667"/>
              <a:chExt cx="1893873" cy="1895504"/>
            </a:xfrm>
          </p:grpSpPr>
          <p:grpSp>
            <p:nvGrpSpPr>
              <p:cNvPr id="37" name="íśľïďê"/>
              <p:cNvGrpSpPr/>
              <p:nvPr/>
            </p:nvGrpSpPr>
            <p:grpSpPr>
              <a:xfrm>
                <a:off x="1187127" y="1882667"/>
                <a:ext cx="1893873" cy="1895504"/>
                <a:chOff x="1137679" y="1882666"/>
                <a:chExt cx="1893873" cy="1895504"/>
              </a:xfrm>
            </p:grpSpPr>
            <p:sp>
              <p:nvSpPr>
                <p:cNvPr id="39" name="îsḻïdè"/>
                <p:cNvSpPr/>
                <p:nvPr/>
              </p:nvSpPr>
              <p:spPr>
                <a:xfrm>
                  <a:off x="1343953" y="1965197"/>
                  <a:ext cx="1523869" cy="1523869"/>
                </a:xfrm>
                <a:prstGeom prst="ellipse">
                  <a:avLst/>
                </a:prstGeom>
                <a:solidFill>
                  <a:schemeClr val="accent2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40" name="iŝľíḍê"/>
                <p:cNvSpPr/>
                <p:nvPr/>
              </p:nvSpPr>
              <p:spPr>
                <a:xfrm>
                  <a:off x="1993828" y="1882666"/>
                  <a:ext cx="922997" cy="922997"/>
                </a:xfrm>
                <a:prstGeom prst="ellipse">
                  <a:avLst/>
                </a:prstGeom>
                <a:solidFill>
                  <a:schemeClr val="accent2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41" name="iš1îḋé"/>
                <p:cNvSpPr/>
                <p:nvPr/>
              </p:nvSpPr>
              <p:spPr>
                <a:xfrm>
                  <a:off x="1137679" y="2649356"/>
                  <a:ext cx="1128814" cy="1128814"/>
                </a:xfrm>
                <a:prstGeom prst="ellipse">
                  <a:avLst/>
                </a:prstGeom>
                <a:solidFill>
                  <a:schemeClr val="accent2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42" name="íşḷidé"/>
                <p:cNvSpPr/>
                <p:nvPr/>
              </p:nvSpPr>
              <p:spPr>
                <a:xfrm>
                  <a:off x="2443773" y="3008397"/>
                  <a:ext cx="587779" cy="587779"/>
                </a:xfrm>
                <a:prstGeom prst="ellipse">
                  <a:avLst/>
                </a:prstGeom>
                <a:solidFill>
                  <a:schemeClr val="accent2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38" name="îṩḻiḑê"/>
              <p:cNvSpPr/>
              <p:nvPr/>
            </p:nvSpPr>
            <p:spPr bwMode="auto">
              <a:xfrm>
                <a:off x="1810754" y="2507109"/>
                <a:ext cx="646619" cy="646620"/>
              </a:xfrm>
              <a:custGeom>
                <a:avLst/>
                <a:gdLst>
                  <a:gd name="T0" fmla="*/ 20 w 176"/>
                  <a:gd name="T1" fmla="*/ 16 h 176"/>
                  <a:gd name="T2" fmla="*/ 16 w 176"/>
                  <a:gd name="T3" fmla="*/ 20 h 176"/>
                  <a:gd name="T4" fmla="*/ 20 w 176"/>
                  <a:gd name="T5" fmla="*/ 24 h 176"/>
                  <a:gd name="T6" fmla="*/ 24 w 176"/>
                  <a:gd name="T7" fmla="*/ 20 h 176"/>
                  <a:gd name="T8" fmla="*/ 20 w 176"/>
                  <a:gd name="T9" fmla="*/ 16 h 176"/>
                  <a:gd name="T10" fmla="*/ 36 w 176"/>
                  <a:gd name="T11" fmla="*/ 16 h 176"/>
                  <a:gd name="T12" fmla="*/ 32 w 176"/>
                  <a:gd name="T13" fmla="*/ 20 h 176"/>
                  <a:gd name="T14" fmla="*/ 36 w 176"/>
                  <a:gd name="T15" fmla="*/ 24 h 176"/>
                  <a:gd name="T16" fmla="*/ 40 w 176"/>
                  <a:gd name="T17" fmla="*/ 20 h 176"/>
                  <a:gd name="T18" fmla="*/ 36 w 176"/>
                  <a:gd name="T19" fmla="*/ 16 h 176"/>
                  <a:gd name="T20" fmla="*/ 52 w 176"/>
                  <a:gd name="T21" fmla="*/ 16 h 176"/>
                  <a:gd name="T22" fmla="*/ 48 w 176"/>
                  <a:gd name="T23" fmla="*/ 20 h 176"/>
                  <a:gd name="T24" fmla="*/ 52 w 176"/>
                  <a:gd name="T25" fmla="*/ 24 h 176"/>
                  <a:gd name="T26" fmla="*/ 56 w 176"/>
                  <a:gd name="T27" fmla="*/ 20 h 176"/>
                  <a:gd name="T28" fmla="*/ 52 w 176"/>
                  <a:gd name="T29" fmla="*/ 16 h 176"/>
                  <a:gd name="T30" fmla="*/ 160 w 176"/>
                  <a:gd name="T31" fmla="*/ 0 h 176"/>
                  <a:gd name="T32" fmla="*/ 16 w 176"/>
                  <a:gd name="T33" fmla="*/ 0 h 176"/>
                  <a:gd name="T34" fmla="*/ 0 w 176"/>
                  <a:gd name="T35" fmla="*/ 16 h 176"/>
                  <a:gd name="T36" fmla="*/ 0 w 176"/>
                  <a:gd name="T37" fmla="*/ 160 h 176"/>
                  <a:gd name="T38" fmla="*/ 16 w 176"/>
                  <a:gd name="T39" fmla="*/ 176 h 176"/>
                  <a:gd name="T40" fmla="*/ 160 w 176"/>
                  <a:gd name="T41" fmla="*/ 176 h 176"/>
                  <a:gd name="T42" fmla="*/ 176 w 176"/>
                  <a:gd name="T43" fmla="*/ 160 h 176"/>
                  <a:gd name="T44" fmla="*/ 176 w 176"/>
                  <a:gd name="T45" fmla="*/ 16 h 176"/>
                  <a:gd name="T46" fmla="*/ 160 w 176"/>
                  <a:gd name="T47" fmla="*/ 0 h 176"/>
                  <a:gd name="T48" fmla="*/ 168 w 176"/>
                  <a:gd name="T49" fmla="*/ 160 h 176"/>
                  <a:gd name="T50" fmla="*/ 160 w 176"/>
                  <a:gd name="T51" fmla="*/ 168 h 176"/>
                  <a:gd name="T52" fmla="*/ 16 w 176"/>
                  <a:gd name="T53" fmla="*/ 168 h 176"/>
                  <a:gd name="T54" fmla="*/ 8 w 176"/>
                  <a:gd name="T55" fmla="*/ 160 h 176"/>
                  <a:gd name="T56" fmla="*/ 8 w 176"/>
                  <a:gd name="T57" fmla="*/ 40 h 176"/>
                  <a:gd name="T58" fmla="*/ 168 w 176"/>
                  <a:gd name="T59" fmla="*/ 40 h 176"/>
                  <a:gd name="T60" fmla="*/ 168 w 176"/>
                  <a:gd name="T61" fmla="*/ 160 h 176"/>
                  <a:gd name="T62" fmla="*/ 168 w 176"/>
                  <a:gd name="T63" fmla="*/ 32 h 176"/>
                  <a:gd name="T64" fmla="*/ 8 w 176"/>
                  <a:gd name="T65" fmla="*/ 32 h 176"/>
                  <a:gd name="T66" fmla="*/ 8 w 176"/>
                  <a:gd name="T67" fmla="*/ 16 h 176"/>
                  <a:gd name="T68" fmla="*/ 16 w 176"/>
                  <a:gd name="T69" fmla="*/ 8 h 176"/>
                  <a:gd name="T70" fmla="*/ 160 w 176"/>
                  <a:gd name="T71" fmla="*/ 8 h 176"/>
                  <a:gd name="T72" fmla="*/ 168 w 176"/>
                  <a:gd name="T73" fmla="*/ 16 h 176"/>
                  <a:gd name="T74" fmla="*/ 168 w 176"/>
                  <a:gd name="T75" fmla="*/ 32 h 176"/>
                  <a:gd name="T76" fmla="*/ 156 w 176"/>
                  <a:gd name="T77" fmla="*/ 16 h 176"/>
                  <a:gd name="T78" fmla="*/ 68 w 176"/>
                  <a:gd name="T79" fmla="*/ 16 h 176"/>
                  <a:gd name="T80" fmla="*/ 64 w 176"/>
                  <a:gd name="T81" fmla="*/ 20 h 176"/>
                  <a:gd name="T82" fmla="*/ 68 w 176"/>
                  <a:gd name="T83" fmla="*/ 24 h 176"/>
                  <a:gd name="T84" fmla="*/ 156 w 176"/>
                  <a:gd name="T85" fmla="*/ 24 h 176"/>
                  <a:gd name="T86" fmla="*/ 160 w 176"/>
                  <a:gd name="T87" fmla="*/ 20 h 176"/>
                  <a:gd name="T88" fmla="*/ 156 w 176"/>
                  <a:gd name="T89" fmla="*/ 1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6" h="176">
                    <a:moveTo>
                      <a:pt x="20" y="16"/>
                    </a:moveTo>
                    <a:cubicBezTo>
                      <a:pt x="18" y="16"/>
                      <a:pt x="16" y="18"/>
                      <a:pt x="16" y="20"/>
                    </a:cubicBezTo>
                    <a:cubicBezTo>
                      <a:pt x="16" y="22"/>
                      <a:pt x="18" y="24"/>
                      <a:pt x="20" y="24"/>
                    </a:cubicBezTo>
                    <a:cubicBezTo>
                      <a:pt x="22" y="24"/>
                      <a:pt x="24" y="22"/>
                      <a:pt x="24" y="20"/>
                    </a:cubicBezTo>
                    <a:cubicBezTo>
                      <a:pt x="24" y="18"/>
                      <a:pt x="22" y="16"/>
                      <a:pt x="20" y="16"/>
                    </a:cubicBezTo>
                    <a:moveTo>
                      <a:pt x="36" y="16"/>
                    </a:moveTo>
                    <a:cubicBezTo>
                      <a:pt x="34" y="16"/>
                      <a:pt x="32" y="18"/>
                      <a:pt x="32" y="20"/>
                    </a:cubicBezTo>
                    <a:cubicBezTo>
                      <a:pt x="32" y="22"/>
                      <a:pt x="34" y="24"/>
                      <a:pt x="36" y="24"/>
                    </a:cubicBezTo>
                    <a:cubicBezTo>
                      <a:pt x="38" y="24"/>
                      <a:pt x="40" y="22"/>
                      <a:pt x="40" y="20"/>
                    </a:cubicBezTo>
                    <a:cubicBezTo>
                      <a:pt x="40" y="18"/>
                      <a:pt x="38" y="16"/>
                      <a:pt x="36" y="16"/>
                    </a:cubicBezTo>
                    <a:moveTo>
                      <a:pt x="52" y="16"/>
                    </a:moveTo>
                    <a:cubicBezTo>
                      <a:pt x="50" y="16"/>
                      <a:pt x="48" y="18"/>
                      <a:pt x="48" y="20"/>
                    </a:cubicBezTo>
                    <a:cubicBezTo>
                      <a:pt x="48" y="22"/>
                      <a:pt x="50" y="24"/>
                      <a:pt x="52" y="24"/>
                    </a:cubicBezTo>
                    <a:cubicBezTo>
                      <a:pt x="54" y="24"/>
                      <a:pt x="56" y="22"/>
                      <a:pt x="56" y="20"/>
                    </a:cubicBezTo>
                    <a:cubicBezTo>
                      <a:pt x="56" y="18"/>
                      <a:pt x="54" y="16"/>
                      <a:pt x="52" y="16"/>
                    </a:cubicBezTo>
                    <a:moveTo>
                      <a:pt x="160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9"/>
                      <a:pt x="7" y="176"/>
                      <a:pt x="16" y="176"/>
                    </a:cubicBezTo>
                    <a:cubicBezTo>
                      <a:pt x="160" y="176"/>
                      <a:pt x="160" y="176"/>
                      <a:pt x="160" y="176"/>
                    </a:cubicBezTo>
                    <a:cubicBezTo>
                      <a:pt x="169" y="176"/>
                      <a:pt x="176" y="169"/>
                      <a:pt x="176" y="160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7"/>
                      <a:pt x="169" y="0"/>
                      <a:pt x="160" y="0"/>
                    </a:cubicBezTo>
                    <a:moveTo>
                      <a:pt x="168" y="160"/>
                    </a:moveTo>
                    <a:cubicBezTo>
                      <a:pt x="168" y="164"/>
                      <a:pt x="164" y="168"/>
                      <a:pt x="160" y="168"/>
                    </a:cubicBezTo>
                    <a:cubicBezTo>
                      <a:pt x="16" y="168"/>
                      <a:pt x="16" y="168"/>
                      <a:pt x="16" y="168"/>
                    </a:cubicBezTo>
                    <a:cubicBezTo>
                      <a:pt x="12" y="168"/>
                      <a:pt x="8" y="164"/>
                      <a:pt x="8" y="16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68" y="40"/>
                      <a:pt x="168" y="40"/>
                      <a:pt x="168" y="40"/>
                    </a:cubicBezTo>
                    <a:lnTo>
                      <a:pt x="168" y="160"/>
                    </a:lnTo>
                    <a:close/>
                    <a:moveTo>
                      <a:pt x="168" y="32"/>
                    </a:moveTo>
                    <a:cubicBezTo>
                      <a:pt x="8" y="32"/>
                      <a:pt x="8" y="32"/>
                      <a:pt x="8" y="3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4" y="8"/>
                      <a:pt x="168" y="12"/>
                      <a:pt x="168" y="16"/>
                    </a:cubicBezTo>
                    <a:lnTo>
                      <a:pt x="168" y="32"/>
                    </a:lnTo>
                    <a:close/>
                    <a:moveTo>
                      <a:pt x="156" y="16"/>
                    </a:moveTo>
                    <a:cubicBezTo>
                      <a:pt x="68" y="16"/>
                      <a:pt x="68" y="16"/>
                      <a:pt x="68" y="16"/>
                    </a:cubicBezTo>
                    <a:cubicBezTo>
                      <a:pt x="66" y="16"/>
                      <a:pt x="64" y="18"/>
                      <a:pt x="64" y="20"/>
                    </a:cubicBezTo>
                    <a:cubicBezTo>
                      <a:pt x="64" y="22"/>
                      <a:pt x="66" y="24"/>
                      <a:pt x="68" y="24"/>
                    </a:cubicBezTo>
                    <a:cubicBezTo>
                      <a:pt x="156" y="24"/>
                      <a:pt x="156" y="24"/>
                      <a:pt x="156" y="24"/>
                    </a:cubicBezTo>
                    <a:cubicBezTo>
                      <a:pt x="158" y="24"/>
                      <a:pt x="160" y="22"/>
                      <a:pt x="160" y="20"/>
                    </a:cubicBezTo>
                    <a:cubicBezTo>
                      <a:pt x="160" y="18"/>
                      <a:pt x="158" y="16"/>
                      <a:pt x="156" y="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5" name="í$líḍe"/>
            <p:cNvGrpSpPr/>
            <p:nvPr/>
          </p:nvGrpSpPr>
          <p:grpSpPr>
            <a:xfrm>
              <a:off x="9179897" y="1944000"/>
              <a:ext cx="1893873" cy="1895504"/>
              <a:chOff x="9111000" y="1882667"/>
              <a:chExt cx="1893873" cy="1895504"/>
            </a:xfrm>
          </p:grpSpPr>
          <p:grpSp>
            <p:nvGrpSpPr>
              <p:cNvPr id="31" name="ïṩ1îḓè"/>
              <p:cNvGrpSpPr/>
              <p:nvPr/>
            </p:nvGrpSpPr>
            <p:grpSpPr>
              <a:xfrm>
                <a:off x="9111000" y="1882667"/>
                <a:ext cx="1893873" cy="1895504"/>
                <a:chOff x="3859987" y="1882666"/>
                <a:chExt cx="1893873" cy="1895504"/>
              </a:xfrm>
              <a:solidFill>
                <a:schemeClr val="accent5">
                  <a:alpha val="41000"/>
                </a:schemeClr>
              </a:solidFill>
            </p:grpSpPr>
            <p:sp>
              <p:nvSpPr>
                <p:cNvPr id="33" name="íšļiḋè"/>
                <p:cNvSpPr/>
                <p:nvPr/>
              </p:nvSpPr>
              <p:spPr>
                <a:xfrm>
                  <a:off x="4066261" y="1965197"/>
                  <a:ext cx="1523869" cy="1523869"/>
                </a:xfrm>
                <a:prstGeom prst="ellipse">
                  <a:avLst/>
                </a:prstGeom>
                <a:solidFill>
                  <a:schemeClr val="accent5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4" name="î$1iḑe"/>
                <p:cNvSpPr/>
                <p:nvPr/>
              </p:nvSpPr>
              <p:spPr>
                <a:xfrm>
                  <a:off x="4716136" y="1882666"/>
                  <a:ext cx="922997" cy="9229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5" name="ís1ïḋe"/>
                <p:cNvSpPr/>
                <p:nvPr/>
              </p:nvSpPr>
              <p:spPr>
                <a:xfrm>
                  <a:off x="3859987" y="2649356"/>
                  <a:ext cx="1128814" cy="1128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6" name="íšlíḋè"/>
                <p:cNvSpPr/>
                <p:nvPr/>
              </p:nvSpPr>
              <p:spPr>
                <a:xfrm>
                  <a:off x="5166081" y="3008397"/>
                  <a:ext cx="587779" cy="58777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32" name="iṥḻídé"/>
              <p:cNvSpPr/>
              <p:nvPr/>
            </p:nvSpPr>
            <p:spPr bwMode="auto">
              <a:xfrm>
                <a:off x="9694968" y="2500109"/>
                <a:ext cx="725937" cy="660620"/>
              </a:xfrm>
              <a:custGeom>
                <a:avLst/>
                <a:gdLst>
                  <a:gd name="T0" fmla="*/ 104 w 176"/>
                  <a:gd name="T1" fmla="*/ 28 h 160"/>
                  <a:gd name="T2" fmla="*/ 108 w 176"/>
                  <a:gd name="T3" fmla="*/ 48 h 160"/>
                  <a:gd name="T4" fmla="*/ 112 w 176"/>
                  <a:gd name="T5" fmla="*/ 28 h 160"/>
                  <a:gd name="T6" fmla="*/ 132 w 176"/>
                  <a:gd name="T7" fmla="*/ 24 h 160"/>
                  <a:gd name="T8" fmla="*/ 112 w 176"/>
                  <a:gd name="T9" fmla="*/ 20 h 160"/>
                  <a:gd name="T10" fmla="*/ 108 w 176"/>
                  <a:gd name="T11" fmla="*/ 0 h 160"/>
                  <a:gd name="T12" fmla="*/ 104 w 176"/>
                  <a:gd name="T13" fmla="*/ 20 h 160"/>
                  <a:gd name="T14" fmla="*/ 84 w 176"/>
                  <a:gd name="T15" fmla="*/ 24 h 160"/>
                  <a:gd name="T16" fmla="*/ 160 w 176"/>
                  <a:gd name="T17" fmla="*/ 133 h 160"/>
                  <a:gd name="T18" fmla="*/ 176 w 176"/>
                  <a:gd name="T19" fmla="*/ 61 h 160"/>
                  <a:gd name="T20" fmla="*/ 176 w 176"/>
                  <a:gd name="T21" fmla="*/ 60 h 160"/>
                  <a:gd name="T22" fmla="*/ 44 w 176"/>
                  <a:gd name="T23" fmla="*/ 56 h 160"/>
                  <a:gd name="T24" fmla="*/ 38 w 176"/>
                  <a:gd name="T25" fmla="*/ 35 h 160"/>
                  <a:gd name="T26" fmla="*/ 4 w 176"/>
                  <a:gd name="T27" fmla="*/ 32 h 160"/>
                  <a:gd name="T28" fmla="*/ 4 w 176"/>
                  <a:gd name="T29" fmla="*/ 40 h 160"/>
                  <a:gd name="T30" fmla="*/ 56 w 176"/>
                  <a:gd name="T31" fmla="*/ 133 h 160"/>
                  <a:gd name="T32" fmla="*/ 58 w 176"/>
                  <a:gd name="T33" fmla="*/ 136 h 160"/>
                  <a:gd name="T34" fmla="*/ 72 w 176"/>
                  <a:gd name="T35" fmla="*/ 160 h 160"/>
                  <a:gd name="T36" fmla="*/ 86 w 176"/>
                  <a:gd name="T37" fmla="*/ 136 h 160"/>
                  <a:gd name="T38" fmla="*/ 128 w 176"/>
                  <a:gd name="T39" fmla="*/ 144 h 160"/>
                  <a:gd name="T40" fmla="*/ 160 w 176"/>
                  <a:gd name="T41" fmla="*/ 144 h 160"/>
                  <a:gd name="T42" fmla="*/ 160 w 176"/>
                  <a:gd name="T43" fmla="*/ 133 h 160"/>
                  <a:gd name="T44" fmla="*/ 167 w 176"/>
                  <a:gd name="T45" fmla="*/ 64 h 160"/>
                  <a:gd name="T46" fmla="*/ 142 w 176"/>
                  <a:gd name="T47" fmla="*/ 80 h 160"/>
                  <a:gd name="T48" fmla="*/ 46 w 176"/>
                  <a:gd name="T49" fmla="*/ 64 h 160"/>
                  <a:gd name="T50" fmla="*/ 74 w 176"/>
                  <a:gd name="T51" fmla="*/ 80 h 160"/>
                  <a:gd name="T52" fmla="*/ 46 w 176"/>
                  <a:gd name="T53" fmla="*/ 64 h 160"/>
                  <a:gd name="T54" fmla="*/ 52 w 176"/>
                  <a:gd name="T55" fmla="*/ 88 h 160"/>
                  <a:gd name="T56" fmla="*/ 77 w 176"/>
                  <a:gd name="T57" fmla="*/ 104 h 160"/>
                  <a:gd name="T58" fmla="*/ 59 w 176"/>
                  <a:gd name="T59" fmla="*/ 112 h 160"/>
                  <a:gd name="T60" fmla="*/ 80 w 176"/>
                  <a:gd name="T61" fmla="*/ 128 h 160"/>
                  <a:gd name="T62" fmla="*/ 59 w 176"/>
                  <a:gd name="T63" fmla="*/ 112 h 160"/>
                  <a:gd name="T64" fmla="*/ 64 w 176"/>
                  <a:gd name="T65" fmla="*/ 144 h 160"/>
                  <a:gd name="T66" fmla="*/ 80 w 176"/>
                  <a:gd name="T67" fmla="*/ 144 h 160"/>
                  <a:gd name="T68" fmla="*/ 104 w 176"/>
                  <a:gd name="T69" fmla="*/ 128 h 160"/>
                  <a:gd name="T70" fmla="*/ 86 w 176"/>
                  <a:gd name="T71" fmla="*/ 112 h 160"/>
                  <a:gd name="T72" fmla="*/ 104 w 176"/>
                  <a:gd name="T73" fmla="*/ 128 h 160"/>
                  <a:gd name="T74" fmla="*/ 85 w 176"/>
                  <a:gd name="T75" fmla="*/ 104 h 160"/>
                  <a:gd name="T76" fmla="*/ 104 w 176"/>
                  <a:gd name="T77" fmla="*/ 88 h 160"/>
                  <a:gd name="T78" fmla="*/ 104 w 176"/>
                  <a:gd name="T79" fmla="*/ 80 h 160"/>
                  <a:gd name="T80" fmla="*/ 80 w 176"/>
                  <a:gd name="T81" fmla="*/ 64 h 160"/>
                  <a:gd name="T82" fmla="*/ 104 w 176"/>
                  <a:gd name="T83" fmla="*/ 80 h 160"/>
                  <a:gd name="T84" fmla="*/ 112 w 176"/>
                  <a:gd name="T85" fmla="*/ 128 h 160"/>
                  <a:gd name="T86" fmla="*/ 130 w 176"/>
                  <a:gd name="T87" fmla="*/ 112 h 160"/>
                  <a:gd name="T88" fmla="*/ 131 w 176"/>
                  <a:gd name="T89" fmla="*/ 104 h 160"/>
                  <a:gd name="T90" fmla="*/ 112 w 176"/>
                  <a:gd name="T91" fmla="*/ 88 h 160"/>
                  <a:gd name="T92" fmla="*/ 131 w 176"/>
                  <a:gd name="T93" fmla="*/ 104 h 160"/>
                  <a:gd name="T94" fmla="*/ 112 w 176"/>
                  <a:gd name="T95" fmla="*/ 80 h 160"/>
                  <a:gd name="T96" fmla="*/ 136 w 176"/>
                  <a:gd name="T97" fmla="*/ 64 h 160"/>
                  <a:gd name="T98" fmla="*/ 144 w 176"/>
                  <a:gd name="T99" fmla="*/ 152 h 160"/>
                  <a:gd name="T100" fmla="*/ 144 w 176"/>
                  <a:gd name="T101" fmla="*/ 136 h 160"/>
                  <a:gd name="T102" fmla="*/ 144 w 176"/>
                  <a:gd name="T103" fmla="*/ 152 h 160"/>
                  <a:gd name="T104" fmla="*/ 136 w 176"/>
                  <a:gd name="T105" fmla="*/ 128 h 160"/>
                  <a:gd name="T106" fmla="*/ 156 w 176"/>
                  <a:gd name="T107" fmla="*/ 112 h 160"/>
                  <a:gd name="T108" fmla="*/ 139 w 176"/>
                  <a:gd name="T109" fmla="*/ 104 h 160"/>
                  <a:gd name="T110" fmla="*/ 162 w 176"/>
                  <a:gd name="T111" fmla="*/ 88 h 160"/>
                  <a:gd name="T112" fmla="*/ 139 w 176"/>
                  <a:gd name="T113" fmla="*/ 10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6" h="160">
                    <a:moveTo>
                      <a:pt x="88" y="28"/>
                    </a:move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6"/>
                      <a:pt x="106" y="48"/>
                      <a:pt x="108" y="48"/>
                    </a:cubicBezTo>
                    <a:cubicBezTo>
                      <a:pt x="110" y="48"/>
                      <a:pt x="112" y="46"/>
                      <a:pt x="112" y="44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30" y="28"/>
                      <a:pt x="132" y="26"/>
                      <a:pt x="132" y="24"/>
                    </a:cubicBezTo>
                    <a:cubicBezTo>
                      <a:pt x="132" y="22"/>
                      <a:pt x="130" y="20"/>
                      <a:pt x="128" y="20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2"/>
                      <a:pt x="110" y="0"/>
                      <a:pt x="108" y="0"/>
                    </a:cubicBezTo>
                    <a:cubicBezTo>
                      <a:pt x="106" y="0"/>
                      <a:pt x="104" y="2"/>
                      <a:pt x="104" y="4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6" y="20"/>
                      <a:pt x="84" y="22"/>
                      <a:pt x="84" y="24"/>
                    </a:cubicBezTo>
                    <a:cubicBezTo>
                      <a:pt x="84" y="26"/>
                      <a:pt x="86" y="28"/>
                      <a:pt x="88" y="28"/>
                    </a:cubicBezTo>
                    <a:moveTo>
                      <a:pt x="160" y="133"/>
                    </a:moveTo>
                    <a:cubicBezTo>
                      <a:pt x="160" y="133"/>
                      <a:pt x="160" y="133"/>
                      <a:pt x="160" y="133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0"/>
                      <a:pt x="176" y="60"/>
                    </a:cubicBezTo>
                    <a:cubicBezTo>
                      <a:pt x="176" y="58"/>
                      <a:pt x="174" y="56"/>
                      <a:pt x="172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3"/>
                      <a:pt x="36" y="32"/>
                      <a:pt x="3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2" y="32"/>
                      <a:pt x="0" y="34"/>
                      <a:pt x="0" y="36"/>
                    </a:cubicBezTo>
                    <a:cubicBezTo>
                      <a:pt x="0" y="38"/>
                      <a:pt x="2" y="40"/>
                      <a:pt x="4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56" y="133"/>
                      <a:pt x="56" y="133"/>
                      <a:pt x="56" y="133"/>
                    </a:cubicBezTo>
                    <a:cubicBezTo>
                      <a:pt x="56" y="133"/>
                      <a:pt x="56" y="133"/>
                      <a:pt x="56" y="133"/>
                    </a:cubicBezTo>
                    <a:cubicBezTo>
                      <a:pt x="57" y="134"/>
                      <a:pt x="57" y="135"/>
                      <a:pt x="58" y="136"/>
                    </a:cubicBezTo>
                    <a:cubicBezTo>
                      <a:pt x="57" y="138"/>
                      <a:pt x="56" y="141"/>
                      <a:pt x="56" y="144"/>
                    </a:cubicBezTo>
                    <a:cubicBezTo>
                      <a:pt x="56" y="153"/>
                      <a:pt x="63" y="160"/>
                      <a:pt x="72" y="160"/>
                    </a:cubicBezTo>
                    <a:cubicBezTo>
                      <a:pt x="81" y="160"/>
                      <a:pt x="88" y="153"/>
                      <a:pt x="88" y="144"/>
                    </a:cubicBezTo>
                    <a:cubicBezTo>
                      <a:pt x="88" y="141"/>
                      <a:pt x="87" y="138"/>
                      <a:pt x="86" y="136"/>
                    </a:cubicBezTo>
                    <a:cubicBezTo>
                      <a:pt x="130" y="136"/>
                      <a:pt x="130" y="136"/>
                      <a:pt x="130" y="136"/>
                    </a:cubicBezTo>
                    <a:cubicBezTo>
                      <a:pt x="129" y="138"/>
                      <a:pt x="128" y="141"/>
                      <a:pt x="128" y="144"/>
                    </a:cubicBezTo>
                    <a:cubicBezTo>
                      <a:pt x="128" y="153"/>
                      <a:pt x="135" y="160"/>
                      <a:pt x="144" y="160"/>
                    </a:cubicBezTo>
                    <a:cubicBezTo>
                      <a:pt x="153" y="160"/>
                      <a:pt x="160" y="153"/>
                      <a:pt x="160" y="144"/>
                    </a:cubicBezTo>
                    <a:cubicBezTo>
                      <a:pt x="160" y="141"/>
                      <a:pt x="159" y="138"/>
                      <a:pt x="158" y="136"/>
                    </a:cubicBezTo>
                    <a:cubicBezTo>
                      <a:pt x="159" y="135"/>
                      <a:pt x="160" y="134"/>
                      <a:pt x="160" y="133"/>
                    </a:cubicBezTo>
                    <a:moveTo>
                      <a:pt x="144" y="64"/>
                    </a:moveTo>
                    <a:cubicBezTo>
                      <a:pt x="167" y="64"/>
                      <a:pt x="167" y="64"/>
                      <a:pt x="167" y="64"/>
                    </a:cubicBezTo>
                    <a:cubicBezTo>
                      <a:pt x="163" y="80"/>
                      <a:pt x="163" y="80"/>
                      <a:pt x="163" y="80"/>
                    </a:cubicBezTo>
                    <a:cubicBezTo>
                      <a:pt x="142" y="80"/>
                      <a:pt x="142" y="80"/>
                      <a:pt x="142" y="80"/>
                    </a:cubicBezTo>
                    <a:lnTo>
                      <a:pt x="144" y="64"/>
                    </a:lnTo>
                    <a:close/>
                    <a:moveTo>
                      <a:pt x="46" y="64"/>
                    </a:moveTo>
                    <a:cubicBezTo>
                      <a:pt x="72" y="64"/>
                      <a:pt x="72" y="64"/>
                      <a:pt x="72" y="64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50" y="80"/>
                      <a:pt x="50" y="80"/>
                      <a:pt x="50" y="80"/>
                    </a:cubicBezTo>
                    <a:lnTo>
                      <a:pt x="46" y="64"/>
                    </a:lnTo>
                    <a:close/>
                    <a:moveTo>
                      <a:pt x="57" y="104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75" y="88"/>
                      <a:pt x="75" y="88"/>
                      <a:pt x="75" y="88"/>
                    </a:cubicBezTo>
                    <a:cubicBezTo>
                      <a:pt x="77" y="104"/>
                      <a:pt x="77" y="104"/>
                      <a:pt x="77" y="104"/>
                    </a:cubicBezTo>
                    <a:lnTo>
                      <a:pt x="57" y="104"/>
                    </a:lnTo>
                    <a:close/>
                    <a:moveTo>
                      <a:pt x="59" y="112"/>
                    </a:moveTo>
                    <a:cubicBezTo>
                      <a:pt x="78" y="112"/>
                      <a:pt x="78" y="112"/>
                      <a:pt x="78" y="112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63" y="128"/>
                      <a:pt x="63" y="128"/>
                      <a:pt x="63" y="128"/>
                    </a:cubicBezTo>
                    <a:lnTo>
                      <a:pt x="59" y="112"/>
                    </a:lnTo>
                    <a:close/>
                    <a:moveTo>
                      <a:pt x="72" y="152"/>
                    </a:moveTo>
                    <a:cubicBezTo>
                      <a:pt x="68" y="152"/>
                      <a:pt x="64" y="148"/>
                      <a:pt x="64" y="144"/>
                    </a:cubicBezTo>
                    <a:cubicBezTo>
                      <a:pt x="64" y="140"/>
                      <a:pt x="68" y="136"/>
                      <a:pt x="72" y="136"/>
                    </a:cubicBezTo>
                    <a:cubicBezTo>
                      <a:pt x="76" y="136"/>
                      <a:pt x="80" y="140"/>
                      <a:pt x="80" y="144"/>
                    </a:cubicBezTo>
                    <a:cubicBezTo>
                      <a:pt x="80" y="148"/>
                      <a:pt x="76" y="152"/>
                      <a:pt x="72" y="152"/>
                    </a:cubicBezTo>
                    <a:moveTo>
                      <a:pt x="104" y="128"/>
                    </a:moveTo>
                    <a:cubicBezTo>
                      <a:pt x="88" y="128"/>
                      <a:pt x="88" y="128"/>
                      <a:pt x="88" y="128"/>
                    </a:cubicBezTo>
                    <a:cubicBezTo>
                      <a:pt x="86" y="112"/>
                      <a:pt x="86" y="112"/>
                      <a:pt x="86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lnTo>
                      <a:pt x="104" y="128"/>
                    </a:lnTo>
                    <a:close/>
                    <a:moveTo>
                      <a:pt x="104" y="104"/>
                    </a:moveTo>
                    <a:cubicBezTo>
                      <a:pt x="85" y="104"/>
                      <a:pt x="85" y="104"/>
                      <a:pt x="85" y="104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104" y="88"/>
                      <a:pt x="104" y="88"/>
                      <a:pt x="104" y="88"/>
                    </a:cubicBezTo>
                    <a:lnTo>
                      <a:pt x="104" y="104"/>
                    </a:lnTo>
                    <a:close/>
                    <a:moveTo>
                      <a:pt x="104" y="80"/>
                    </a:moveTo>
                    <a:cubicBezTo>
                      <a:pt x="82" y="80"/>
                      <a:pt x="82" y="80"/>
                      <a:pt x="82" y="80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104" y="64"/>
                      <a:pt x="104" y="64"/>
                      <a:pt x="104" y="64"/>
                    </a:cubicBezTo>
                    <a:lnTo>
                      <a:pt x="104" y="80"/>
                    </a:lnTo>
                    <a:close/>
                    <a:moveTo>
                      <a:pt x="128" y="128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30" y="112"/>
                      <a:pt x="130" y="112"/>
                      <a:pt x="130" y="112"/>
                    </a:cubicBezTo>
                    <a:lnTo>
                      <a:pt x="128" y="128"/>
                    </a:lnTo>
                    <a:close/>
                    <a:moveTo>
                      <a:pt x="131" y="104"/>
                    </a:moveTo>
                    <a:cubicBezTo>
                      <a:pt x="112" y="104"/>
                      <a:pt x="112" y="104"/>
                      <a:pt x="112" y="104"/>
                    </a:cubicBezTo>
                    <a:cubicBezTo>
                      <a:pt x="112" y="88"/>
                      <a:pt x="112" y="88"/>
                      <a:pt x="112" y="88"/>
                    </a:cubicBezTo>
                    <a:cubicBezTo>
                      <a:pt x="133" y="88"/>
                      <a:pt x="133" y="88"/>
                      <a:pt x="133" y="88"/>
                    </a:cubicBezTo>
                    <a:lnTo>
                      <a:pt x="131" y="104"/>
                    </a:lnTo>
                    <a:close/>
                    <a:moveTo>
                      <a:pt x="134" y="80"/>
                    </a:moveTo>
                    <a:cubicBezTo>
                      <a:pt x="112" y="80"/>
                      <a:pt x="112" y="80"/>
                      <a:pt x="112" y="80"/>
                    </a:cubicBezTo>
                    <a:cubicBezTo>
                      <a:pt x="112" y="64"/>
                      <a:pt x="112" y="64"/>
                      <a:pt x="112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4" y="80"/>
                    </a:lnTo>
                    <a:close/>
                    <a:moveTo>
                      <a:pt x="144" y="152"/>
                    </a:moveTo>
                    <a:cubicBezTo>
                      <a:pt x="140" y="152"/>
                      <a:pt x="136" y="148"/>
                      <a:pt x="136" y="144"/>
                    </a:cubicBezTo>
                    <a:cubicBezTo>
                      <a:pt x="136" y="140"/>
                      <a:pt x="140" y="136"/>
                      <a:pt x="144" y="136"/>
                    </a:cubicBezTo>
                    <a:cubicBezTo>
                      <a:pt x="148" y="136"/>
                      <a:pt x="152" y="140"/>
                      <a:pt x="152" y="144"/>
                    </a:cubicBezTo>
                    <a:cubicBezTo>
                      <a:pt x="152" y="148"/>
                      <a:pt x="148" y="152"/>
                      <a:pt x="144" y="152"/>
                    </a:cubicBezTo>
                    <a:moveTo>
                      <a:pt x="153" y="128"/>
                    </a:move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8" y="112"/>
                      <a:pt x="138" y="112"/>
                      <a:pt x="138" y="112"/>
                    </a:cubicBezTo>
                    <a:cubicBezTo>
                      <a:pt x="156" y="112"/>
                      <a:pt x="156" y="112"/>
                      <a:pt x="156" y="112"/>
                    </a:cubicBezTo>
                    <a:lnTo>
                      <a:pt x="153" y="128"/>
                    </a:lnTo>
                    <a:close/>
                    <a:moveTo>
                      <a:pt x="139" y="104"/>
                    </a:moveTo>
                    <a:cubicBezTo>
                      <a:pt x="141" y="88"/>
                      <a:pt x="141" y="88"/>
                      <a:pt x="141" y="88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8" y="104"/>
                      <a:pt x="158" y="104"/>
                      <a:pt x="158" y="104"/>
                    </a:cubicBezTo>
                    <a:lnTo>
                      <a:pt x="139" y="1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6" name="íS1íďè"/>
            <p:cNvSpPr txBox="1"/>
            <p:nvPr/>
          </p:nvSpPr>
          <p:spPr>
            <a:xfrm>
              <a:off x="751665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pc="6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200" spc="6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7" name="isļîďê"/>
            <p:cNvSpPr txBox="1"/>
            <p:nvPr/>
          </p:nvSpPr>
          <p:spPr>
            <a:xfrm>
              <a:off x="751665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8" name="îsľîḓê"/>
            <p:cNvSpPr txBox="1"/>
            <p:nvPr/>
          </p:nvSpPr>
          <p:spPr>
            <a:xfrm>
              <a:off x="3436659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pc="6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200" spc="6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9" name="íṧ1ïďé"/>
            <p:cNvSpPr txBox="1"/>
            <p:nvPr/>
          </p:nvSpPr>
          <p:spPr>
            <a:xfrm>
              <a:off x="3436659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0" name="îSḷíďê"/>
            <p:cNvSpPr txBox="1"/>
            <p:nvPr/>
          </p:nvSpPr>
          <p:spPr>
            <a:xfrm>
              <a:off x="6121653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pc="6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200" spc="6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1" name="íś1íḓé"/>
            <p:cNvSpPr txBox="1"/>
            <p:nvPr/>
          </p:nvSpPr>
          <p:spPr>
            <a:xfrm>
              <a:off x="6121653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2" name="ïšlîḑe"/>
            <p:cNvSpPr txBox="1"/>
            <p:nvPr/>
          </p:nvSpPr>
          <p:spPr>
            <a:xfrm>
              <a:off x="8806647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pc="6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200" spc="6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3" name="îṣḻíḑe"/>
            <p:cNvSpPr txBox="1"/>
            <p:nvPr/>
          </p:nvSpPr>
          <p:spPr>
            <a:xfrm>
              <a:off x="8806647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14" name="ïṧ1ïḓè"/>
            <p:cNvGrpSpPr/>
            <p:nvPr/>
          </p:nvGrpSpPr>
          <p:grpSpPr>
            <a:xfrm>
              <a:off x="3809909" y="1944000"/>
              <a:ext cx="1893873" cy="1895504"/>
              <a:chOff x="3890061" y="1882667"/>
              <a:chExt cx="1893873" cy="1895504"/>
            </a:xfrm>
          </p:grpSpPr>
          <p:grpSp>
            <p:nvGrpSpPr>
              <p:cNvPr id="25" name="îş1íḓè"/>
              <p:cNvGrpSpPr/>
              <p:nvPr/>
            </p:nvGrpSpPr>
            <p:grpSpPr>
              <a:xfrm>
                <a:off x="3890061" y="1882667"/>
                <a:ext cx="1893873" cy="1895504"/>
                <a:chOff x="3859987" y="1882666"/>
                <a:chExt cx="1893873" cy="1895504"/>
              </a:xfrm>
              <a:solidFill>
                <a:schemeClr val="accent3">
                  <a:alpha val="41000"/>
                </a:schemeClr>
              </a:solidFill>
            </p:grpSpPr>
            <p:sp>
              <p:nvSpPr>
                <p:cNvPr id="27" name="ïṥḻiḓè"/>
                <p:cNvSpPr/>
                <p:nvPr/>
              </p:nvSpPr>
              <p:spPr>
                <a:xfrm>
                  <a:off x="4066261" y="1965197"/>
                  <a:ext cx="1523869" cy="1523869"/>
                </a:xfrm>
                <a:prstGeom prst="ellipse">
                  <a:avLst/>
                </a:prstGeom>
                <a:solidFill>
                  <a:schemeClr val="accent3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8" name="íṣ1íḓê"/>
                <p:cNvSpPr/>
                <p:nvPr/>
              </p:nvSpPr>
              <p:spPr>
                <a:xfrm>
                  <a:off x="4716136" y="1882666"/>
                  <a:ext cx="922997" cy="9229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9" name="ïšlïḋé"/>
                <p:cNvSpPr/>
                <p:nvPr/>
              </p:nvSpPr>
              <p:spPr>
                <a:xfrm>
                  <a:off x="3859987" y="2649356"/>
                  <a:ext cx="1128814" cy="1128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0" name="ï$ľïḓê"/>
                <p:cNvSpPr/>
                <p:nvPr/>
              </p:nvSpPr>
              <p:spPr>
                <a:xfrm>
                  <a:off x="5166081" y="3008397"/>
                  <a:ext cx="587779" cy="58777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26" name="ïšlïde"/>
              <p:cNvSpPr/>
              <p:nvPr/>
            </p:nvSpPr>
            <p:spPr bwMode="auto">
              <a:xfrm>
                <a:off x="4576600" y="2507109"/>
                <a:ext cx="520795" cy="646620"/>
              </a:xfrm>
              <a:custGeom>
                <a:avLst/>
                <a:gdLst>
                  <a:gd name="T0" fmla="*/ 84 w 144"/>
                  <a:gd name="T1" fmla="*/ 132 h 176"/>
                  <a:gd name="T2" fmla="*/ 36 w 144"/>
                  <a:gd name="T3" fmla="*/ 132 h 176"/>
                  <a:gd name="T4" fmla="*/ 32 w 144"/>
                  <a:gd name="T5" fmla="*/ 136 h 176"/>
                  <a:gd name="T6" fmla="*/ 36 w 144"/>
                  <a:gd name="T7" fmla="*/ 140 h 176"/>
                  <a:gd name="T8" fmla="*/ 84 w 144"/>
                  <a:gd name="T9" fmla="*/ 140 h 176"/>
                  <a:gd name="T10" fmla="*/ 88 w 144"/>
                  <a:gd name="T11" fmla="*/ 136 h 176"/>
                  <a:gd name="T12" fmla="*/ 84 w 144"/>
                  <a:gd name="T13" fmla="*/ 132 h 176"/>
                  <a:gd name="T14" fmla="*/ 36 w 144"/>
                  <a:gd name="T15" fmla="*/ 44 h 176"/>
                  <a:gd name="T16" fmla="*/ 56 w 144"/>
                  <a:gd name="T17" fmla="*/ 44 h 176"/>
                  <a:gd name="T18" fmla="*/ 60 w 144"/>
                  <a:gd name="T19" fmla="*/ 40 h 176"/>
                  <a:gd name="T20" fmla="*/ 56 w 144"/>
                  <a:gd name="T21" fmla="*/ 36 h 176"/>
                  <a:gd name="T22" fmla="*/ 36 w 144"/>
                  <a:gd name="T23" fmla="*/ 36 h 176"/>
                  <a:gd name="T24" fmla="*/ 32 w 144"/>
                  <a:gd name="T25" fmla="*/ 40 h 176"/>
                  <a:gd name="T26" fmla="*/ 36 w 144"/>
                  <a:gd name="T27" fmla="*/ 44 h 176"/>
                  <a:gd name="T28" fmla="*/ 108 w 144"/>
                  <a:gd name="T29" fmla="*/ 100 h 176"/>
                  <a:gd name="T30" fmla="*/ 36 w 144"/>
                  <a:gd name="T31" fmla="*/ 100 h 176"/>
                  <a:gd name="T32" fmla="*/ 32 w 144"/>
                  <a:gd name="T33" fmla="*/ 104 h 176"/>
                  <a:gd name="T34" fmla="*/ 36 w 144"/>
                  <a:gd name="T35" fmla="*/ 108 h 176"/>
                  <a:gd name="T36" fmla="*/ 108 w 144"/>
                  <a:gd name="T37" fmla="*/ 108 h 176"/>
                  <a:gd name="T38" fmla="*/ 112 w 144"/>
                  <a:gd name="T39" fmla="*/ 104 h 176"/>
                  <a:gd name="T40" fmla="*/ 108 w 144"/>
                  <a:gd name="T41" fmla="*/ 100 h 176"/>
                  <a:gd name="T42" fmla="*/ 32 w 144"/>
                  <a:gd name="T43" fmla="*/ 72 h 176"/>
                  <a:gd name="T44" fmla="*/ 36 w 144"/>
                  <a:gd name="T45" fmla="*/ 76 h 176"/>
                  <a:gd name="T46" fmla="*/ 108 w 144"/>
                  <a:gd name="T47" fmla="*/ 76 h 176"/>
                  <a:gd name="T48" fmla="*/ 112 w 144"/>
                  <a:gd name="T49" fmla="*/ 72 h 176"/>
                  <a:gd name="T50" fmla="*/ 108 w 144"/>
                  <a:gd name="T51" fmla="*/ 68 h 176"/>
                  <a:gd name="T52" fmla="*/ 36 w 144"/>
                  <a:gd name="T53" fmla="*/ 68 h 176"/>
                  <a:gd name="T54" fmla="*/ 32 w 144"/>
                  <a:gd name="T55" fmla="*/ 72 h 176"/>
                  <a:gd name="T56" fmla="*/ 104 w 144"/>
                  <a:gd name="T57" fmla="*/ 0 h 176"/>
                  <a:gd name="T58" fmla="*/ 16 w 144"/>
                  <a:gd name="T59" fmla="*/ 0 h 176"/>
                  <a:gd name="T60" fmla="*/ 0 w 144"/>
                  <a:gd name="T61" fmla="*/ 16 h 176"/>
                  <a:gd name="T62" fmla="*/ 0 w 144"/>
                  <a:gd name="T63" fmla="*/ 160 h 176"/>
                  <a:gd name="T64" fmla="*/ 16 w 144"/>
                  <a:gd name="T65" fmla="*/ 176 h 176"/>
                  <a:gd name="T66" fmla="*/ 128 w 144"/>
                  <a:gd name="T67" fmla="*/ 176 h 176"/>
                  <a:gd name="T68" fmla="*/ 144 w 144"/>
                  <a:gd name="T69" fmla="*/ 160 h 176"/>
                  <a:gd name="T70" fmla="*/ 144 w 144"/>
                  <a:gd name="T71" fmla="*/ 44 h 176"/>
                  <a:gd name="T72" fmla="*/ 104 w 144"/>
                  <a:gd name="T73" fmla="*/ 0 h 176"/>
                  <a:gd name="T74" fmla="*/ 136 w 144"/>
                  <a:gd name="T75" fmla="*/ 160 h 176"/>
                  <a:gd name="T76" fmla="*/ 128 w 144"/>
                  <a:gd name="T77" fmla="*/ 168 h 176"/>
                  <a:gd name="T78" fmla="*/ 16 w 144"/>
                  <a:gd name="T79" fmla="*/ 168 h 176"/>
                  <a:gd name="T80" fmla="*/ 8 w 144"/>
                  <a:gd name="T81" fmla="*/ 160 h 176"/>
                  <a:gd name="T82" fmla="*/ 8 w 144"/>
                  <a:gd name="T83" fmla="*/ 16 h 176"/>
                  <a:gd name="T84" fmla="*/ 16 w 144"/>
                  <a:gd name="T85" fmla="*/ 8 h 176"/>
                  <a:gd name="T86" fmla="*/ 88 w 144"/>
                  <a:gd name="T87" fmla="*/ 8 h 176"/>
                  <a:gd name="T88" fmla="*/ 88 w 144"/>
                  <a:gd name="T89" fmla="*/ 48 h 176"/>
                  <a:gd name="T90" fmla="*/ 96 w 144"/>
                  <a:gd name="T91" fmla="*/ 56 h 176"/>
                  <a:gd name="T92" fmla="*/ 136 w 144"/>
                  <a:gd name="T93" fmla="*/ 56 h 176"/>
                  <a:gd name="T94" fmla="*/ 136 w 144"/>
                  <a:gd name="T95" fmla="*/ 160 h 176"/>
                  <a:gd name="T96" fmla="*/ 96 w 144"/>
                  <a:gd name="T97" fmla="*/ 48 h 176"/>
                  <a:gd name="T98" fmla="*/ 96 w 144"/>
                  <a:gd name="T99" fmla="*/ 8 h 176"/>
                  <a:gd name="T100" fmla="*/ 100 w 144"/>
                  <a:gd name="T101" fmla="*/ 8 h 176"/>
                  <a:gd name="T102" fmla="*/ 136 w 144"/>
                  <a:gd name="T103" fmla="*/ 48 h 176"/>
                  <a:gd name="T104" fmla="*/ 96 w 144"/>
                  <a:gd name="T105" fmla="*/ 48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4" h="176">
                    <a:moveTo>
                      <a:pt x="84" y="132"/>
                    </a:moveTo>
                    <a:cubicBezTo>
                      <a:pt x="36" y="132"/>
                      <a:pt x="36" y="132"/>
                      <a:pt x="36" y="132"/>
                    </a:cubicBezTo>
                    <a:cubicBezTo>
                      <a:pt x="34" y="132"/>
                      <a:pt x="32" y="134"/>
                      <a:pt x="32" y="136"/>
                    </a:cubicBezTo>
                    <a:cubicBezTo>
                      <a:pt x="32" y="138"/>
                      <a:pt x="34" y="140"/>
                      <a:pt x="36" y="140"/>
                    </a:cubicBezTo>
                    <a:cubicBezTo>
                      <a:pt x="84" y="140"/>
                      <a:pt x="84" y="140"/>
                      <a:pt x="84" y="140"/>
                    </a:cubicBezTo>
                    <a:cubicBezTo>
                      <a:pt x="86" y="140"/>
                      <a:pt x="88" y="138"/>
                      <a:pt x="88" y="136"/>
                    </a:cubicBezTo>
                    <a:cubicBezTo>
                      <a:pt x="88" y="134"/>
                      <a:pt x="86" y="132"/>
                      <a:pt x="84" y="132"/>
                    </a:cubicBezTo>
                    <a:moveTo>
                      <a:pt x="36" y="44"/>
                    </a:moveTo>
                    <a:cubicBezTo>
                      <a:pt x="56" y="44"/>
                      <a:pt x="56" y="44"/>
                      <a:pt x="56" y="44"/>
                    </a:cubicBezTo>
                    <a:cubicBezTo>
                      <a:pt x="58" y="44"/>
                      <a:pt x="60" y="42"/>
                      <a:pt x="60" y="40"/>
                    </a:cubicBezTo>
                    <a:cubicBezTo>
                      <a:pt x="60" y="38"/>
                      <a:pt x="58" y="36"/>
                      <a:pt x="5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4" y="36"/>
                      <a:pt x="32" y="38"/>
                      <a:pt x="32" y="40"/>
                    </a:cubicBezTo>
                    <a:cubicBezTo>
                      <a:pt x="32" y="42"/>
                      <a:pt x="34" y="44"/>
                      <a:pt x="36" y="44"/>
                    </a:cubicBezTo>
                    <a:moveTo>
                      <a:pt x="108" y="100"/>
                    </a:moveTo>
                    <a:cubicBezTo>
                      <a:pt x="36" y="100"/>
                      <a:pt x="36" y="100"/>
                      <a:pt x="36" y="100"/>
                    </a:cubicBezTo>
                    <a:cubicBezTo>
                      <a:pt x="34" y="100"/>
                      <a:pt x="32" y="102"/>
                      <a:pt x="32" y="104"/>
                    </a:cubicBezTo>
                    <a:cubicBezTo>
                      <a:pt x="32" y="106"/>
                      <a:pt x="34" y="108"/>
                      <a:pt x="36" y="108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10" y="108"/>
                      <a:pt x="112" y="106"/>
                      <a:pt x="112" y="104"/>
                    </a:cubicBezTo>
                    <a:cubicBezTo>
                      <a:pt x="112" y="102"/>
                      <a:pt x="110" y="100"/>
                      <a:pt x="108" y="100"/>
                    </a:cubicBezTo>
                    <a:moveTo>
                      <a:pt x="32" y="72"/>
                    </a:moveTo>
                    <a:cubicBezTo>
                      <a:pt x="32" y="74"/>
                      <a:pt x="34" y="76"/>
                      <a:pt x="36" y="76"/>
                    </a:cubicBezTo>
                    <a:cubicBezTo>
                      <a:pt x="108" y="76"/>
                      <a:pt x="108" y="76"/>
                      <a:pt x="108" y="76"/>
                    </a:cubicBezTo>
                    <a:cubicBezTo>
                      <a:pt x="110" y="76"/>
                      <a:pt x="112" y="74"/>
                      <a:pt x="112" y="72"/>
                    </a:cubicBezTo>
                    <a:cubicBezTo>
                      <a:pt x="112" y="70"/>
                      <a:pt x="110" y="68"/>
                      <a:pt x="108" y="68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4" y="68"/>
                      <a:pt x="32" y="70"/>
                      <a:pt x="32" y="72"/>
                    </a:cubicBezTo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9"/>
                      <a:pt x="7" y="176"/>
                      <a:pt x="16" y="176"/>
                    </a:cubicBezTo>
                    <a:cubicBezTo>
                      <a:pt x="128" y="176"/>
                      <a:pt x="128" y="176"/>
                      <a:pt x="128" y="176"/>
                    </a:cubicBezTo>
                    <a:cubicBezTo>
                      <a:pt x="137" y="176"/>
                      <a:pt x="144" y="169"/>
                      <a:pt x="144" y="160"/>
                    </a:cubicBezTo>
                    <a:cubicBezTo>
                      <a:pt x="144" y="44"/>
                      <a:pt x="144" y="44"/>
                      <a:pt x="144" y="44"/>
                    </a:cubicBezTo>
                    <a:lnTo>
                      <a:pt x="104" y="0"/>
                    </a:lnTo>
                    <a:close/>
                    <a:moveTo>
                      <a:pt x="136" y="160"/>
                    </a:moveTo>
                    <a:cubicBezTo>
                      <a:pt x="136" y="164"/>
                      <a:pt x="132" y="168"/>
                      <a:pt x="128" y="168"/>
                    </a:cubicBezTo>
                    <a:cubicBezTo>
                      <a:pt x="16" y="168"/>
                      <a:pt x="16" y="168"/>
                      <a:pt x="16" y="168"/>
                    </a:cubicBezTo>
                    <a:cubicBezTo>
                      <a:pt x="12" y="168"/>
                      <a:pt x="8" y="164"/>
                      <a:pt x="8" y="16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88" y="52"/>
                      <a:pt x="92" y="56"/>
                      <a:pt x="96" y="56"/>
                    </a:cubicBezTo>
                    <a:cubicBezTo>
                      <a:pt x="136" y="56"/>
                      <a:pt x="136" y="56"/>
                      <a:pt x="136" y="56"/>
                    </a:cubicBezTo>
                    <a:lnTo>
                      <a:pt x="136" y="160"/>
                    </a:lnTo>
                    <a:close/>
                    <a:moveTo>
                      <a:pt x="96" y="48"/>
                    </a:moveTo>
                    <a:cubicBezTo>
                      <a:pt x="96" y="8"/>
                      <a:pt x="96" y="8"/>
                      <a:pt x="96" y="8"/>
                    </a:cubicBezTo>
                    <a:cubicBezTo>
                      <a:pt x="100" y="8"/>
                      <a:pt x="100" y="8"/>
                      <a:pt x="100" y="8"/>
                    </a:cubicBezTo>
                    <a:cubicBezTo>
                      <a:pt x="136" y="48"/>
                      <a:pt x="136" y="48"/>
                      <a:pt x="136" y="48"/>
                    </a:cubicBezTo>
                    <a:lnTo>
                      <a:pt x="96" y="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5" name="îṥ1îḓé"/>
            <p:cNvGrpSpPr/>
            <p:nvPr/>
          </p:nvGrpSpPr>
          <p:grpSpPr>
            <a:xfrm>
              <a:off x="6494903" y="1944000"/>
              <a:ext cx="1893873" cy="1895504"/>
              <a:chOff x="6383698" y="1882667"/>
              <a:chExt cx="1893873" cy="1895504"/>
            </a:xfrm>
          </p:grpSpPr>
          <p:grpSp>
            <p:nvGrpSpPr>
              <p:cNvPr id="19" name="ísḻîḓe"/>
              <p:cNvGrpSpPr/>
              <p:nvPr/>
            </p:nvGrpSpPr>
            <p:grpSpPr>
              <a:xfrm>
                <a:off x="6383698" y="1882667"/>
                <a:ext cx="1893873" cy="1895504"/>
                <a:chOff x="3859987" y="1882666"/>
                <a:chExt cx="1893873" cy="1895504"/>
              </a:xfrm>
              <a:solidFill>
                <a:schemeClr val="accent4">
                  <a:alpha val="41000"/>
                </a:schemeClr>
              </a:solidFill>
            </p:grpSpPr>
            <p:sp>
              <p:nvSpPr>
                <p:cNvPr id="21" name="ïṡľîḍè"/>
                <p:cNvSpPr/>
                <p:nvPr/>
              </p:nvSpPr>
              <p:spPr>
                <a:xfrm>
                  <a:off x="4066261" y="1965197"/>
                  <a:ext cx="1523869" cy="1523869"/>
                </a:xfrm>
                <a:prstGeom prst="ellipse">
                  <a:avLst/>
                </a:prstGeom>
                <a:solidFill>
                  <a:schemeClr val="accent4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2" name="ïṡľîďe"/>
                <p:cNvSpPr/>
                <p:nvPr/>
              </p:nvSpPr>
              <p:spPr>
                <a:xfrm>
                  <a:off x="4716136" y="1882666"/>
                  <a:ext cx="922997" cy="9229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3" name="íṥ1íḓé"/>
                <p:cNvSpPr/>
                <p:nvPr/>
              </p:nvSpPr>
              <p:spPr>
                <a:xfrm>
                  <a:off x="3859987" y="2649356"/>
                  <a:ext cx="1128814" cy="1128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4" name="išľiḍè"/>
                <p:cNvSpPr/>
                <p:nvPr/>
              </p:nvSpPr>
              <p:spPr>
                <a:xfrm>
                  <a:off x="5166081" y="3008397"/>
                  <a:ext cx="587779" cy="58777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20" name="ïsḷïḋê"/>
              <p:cNvSpPr/>
              <p:nvPr/>
            </p:nvSpPr>
            <p:spPr bwMode="auto">
              <a:xfrm>
                <a:off x="6935634" y="2507109"/>
                <a:ext cx="790000" cy="646620"/>
              </a:xfrm>
              <a:custGeom>
                <a:avLst/>
                <a:gdLst>
                  <a:gd name="T0" fmla="*/ 108 w 176"/>
                  <a:gd name="T1" fmla="*/ 24 h 144"/>
                  <a:gd name="T2" fmla="*/ 108 w 176"/>
                  <a:gd name="T3" fmla="*/ 16 h 144"/>
                  <a:gd name="T4" fmla="*/ 64 w 176"/>
                  <a:gd name="T5" fmla="*/ 20 h 144"/>
                  <a:gd name="T6" fmla="*/ 88 w 176"/>
                  <a:gd name="T7" fmla="*/ 56 h 144"/>
                  <a:gd name="T8" fmla="*/ 88 w 176"/>
                  <a:gd name="T9" fmla="*/ 104 h 144"/>
                  <a:gd name="T10" fmla="*/ 88 w 176"/>
                  <a:gd name="T11" fmla="*/ 56 h 144"/>
                  <a:gd name="T12" fmla="*/ 72 w 176"/>
                  <a:gd name="T13" fmla="*/ 80 h 144"/>
                  <a:gd name="T14" fmla="*/ 104 w 176"/>
                  <a:gd name="T15" fmla="*/ 80 h 144"/>
                  <a:gd name="T16" fmla="*/ 88 w 176"/>
                  <a:gd name="T17" fmla="*/ 40 h 144"/>
                  <a:gd name="T18" fmla="*/ 88 w 176"/>
                  <a:gd name="T19" fmla="*/ 120 h 144"/>
                  <a:gd name="T20" fmla="*/ 88 w 176"/>
                  <a:gd name="T21" fmla="*/ 40 h 144"/>
                  <a:gd name="T22" fmla="*/ 56 w 176"/>
                  <a:gd name="T23" fmla="*/ 80 h 144"/>
                  <a:gd name="T24" fmla="*/ 120 w 176"/>
                  <a:gd name="T25" fmla="*/ 80 h 144"/>
                  <a:gd name="T26" fmla="*/ 148 w 176"/>
                  <a:gd name="T27" fmla="*/ 64 h 144"/>
                  <a:gd name="T28" fmla="*/ 148 w 176"/>
                  <a:gd name="T29" fmla="*/ 72 h 144"/>
                  <a:gd name="T30" fmla="*/ 148 w 176"/>
                  <a:gd name="T31" fmla="*/ 64 h 144"/>
                  <a:gd name="T32" fmla="*/ 136 w 176"/>
                  <a:gd name="T33" fmla="*/ 44 h 144"/>
                  <a:gd name="T34" fmla="*/ 160 w 176"/>
                  <a:gd name="T35" fmla="*/ 44 h 144"/>
                  <a:gd name="T36" fmla="*/ 148 w 176"/>
                  <a:gd name="T37" fmla="*/ 48 h 144"/>
                  <a:gd name="T38" fmla="*/ 148 w 176"/>
                  <a:gd name="T39" fmla="*/ 40 h 144"/>
                  <a:gd name="T40" fmla="*/ 148 w 176"/>
                  <a:gd name="T41" fmla="*/ 48 h 144"/>
                  <a:gd name="T42" fmla="*/ 144 w 176"/>
                  <a:gd name="T43" fmla="*/ 16 h 144"/>
                  <a:gd name="T44" fmla="*/ 88 w 176"/>
                  <a:gd name="T45" fmla="*/ 0 h 144"/>
                  <a:gd name="T46" fmla="*/ 32 w 176"/>
                  <a:gd name="T47" fmla="*/ 16 h 144"/>
                  <a:gd name="T48" fmla="*/ 0 w 176"/>
                  <a:gd name="T49" fmla="*/ 32 h 144"/>
                  <a:gd name="T50" fmla="*/ 16 w 176"/>
                  <a:gd name="T51" fmla="*/ 144 h 144"/>
                  <a:gd name="T52" fmla="*/ 176 w 176"/>
                  <a:gd name="T53" fmla="*/ 128 h 144"/>
                  <a:gd name="T54" fmla="*/ 160 w 176"/>
                  <a:gd name="T55" fmla="*/ 16 h 144"/>
                  <a:gd name="T56" fmla="*/ 133 w 176"/>
                  <a:gd name="T57" fmla="*/ 96 h 144"/>
                  <a:gd name="T58" fmla="*/ 168 w 176"/>
                  <a:gd name="T59" fmla="*/ 104 h 144"/>
                  <a:gd name="T60" fmla="*/ 160 w 176"/>
                  <a:gd name="T61" fmla="*/ 136 h 144"/>
                  <a:gd name="T62" fmla="*/ 8 w 176"/>
                  <a:gd name="T63" fmla="*/ 128 h 144"/>
                  <a:gd name="T64" fmla="*/ 46 w 176"/>
                  <a:gd name="T65" fmla="*/ 104 h 144"/>
                  <a:gd name="T66" fmla="*/ 8 w 176"/>
                  <a:gd name="T67" fmla="*/ 96 h 144"/>
                  <a:gd name="T68" fmla="*/ 16 w 176"/>
                  <a:gd name="T69" fmla="*/ 24 h 144"/>
                  <a:gd name="T70" fmla="*/ 60 w 176"/>
                  <a:gd name="T71" fmla="*/ 8 h 144"/>
                  <a:gd name="T72" fmla="*/ 116 w 176"/>
                  <a:gd name="T73" fmla="*/ 8 h 144"/>
                  <a:gd name="T74" fmla="*/ 160 w 176"/>
                  <a:gd name="T75" fmla="*/ 24 h 144"/>
                  <a:gd name="T76" fmla="*/ 168 w 176"/>
                  <a:gd name="T77" fmla="*/ 9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6" h="144">
                    <a:moveTo>
                      <a:pt x="68" y="24"/>
                    </a:moveTo>
                    <a:cubicBezTo>
                      <a:pt x="108" y="24"/>
                      <a:pt x="108" y="24"/>
                      <a:pt x="108" y="24"/>
                    </a:cubicBezTo>
                    <a:cubicBezTo>
                      <a:pt x="110" y="24"/>
                      <a:pt x="112" y="22"/>
                      <a:pt x="112" y="20"/>
                    </a:cubicBezTo>
                    <a:cubicBezTo>
                      <a:pt x="112" y="18"/>
                      <a:pt x="110" y="16"/>
                      <a:pt x="108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6" y="16"/>
                      <a:pt x="64" y="18"/>
                      <a:pt x="64" y="20"/>
                    </a:cubicBezTo>
                    <a:cubicBezTo>
                      <a:pt x="64" y="22"/>
                      <a:pt x="66" y="24"/>
                      <a:pt x="68" y="24"/>
                    </a:cubicBezTo>
                    <a:moveTo>
                      <a:pt x="88" y="56"/>
                    </a:moveTo>
                    <a:cubicBezTo>
                      <a:pt x="75" y="56"/>
                      <a:pt x="64" y="67"/>
                      <a:pt x="64" y="80"/>
                    </a:cubicBezTo>
                    <a:cubicBezTo>
                      <a:pt x="64" y="93"/>
                      <a:pt x="75" y="104"/>
                      <a:pt x="88" y="104"/>
                    </a:cubicBezTo>
                    <a:cubicBezTo>
                      <a:pt x="101" y="104"/>
                      <a:pt x="112" y="93"/>
                      <a:pt x="112" y="80"/>
                    </a:cubicBezTo>
                    <a:cubicBezTo>
                      <a:pt x="112" y="67"/>
                      <a:pt x="101" y="56"/>
                      <a:pt x="88" y="56"/>
                    </a:cubicBezTo>
                    <a:moveTo>
                      <a:pt x="88" y="96"/>
                    </a:moveTo>
                    <a:cubicBezTo>
                      <a:pt x="79" y="96"/>
                      <a:pt x="72" y="89"/>
                      <a:pt x="72" y="80"/>
                    </a:cubicBezTo>
                    <a:cubicBezTo>
                      <a:pt x="72" y="71"/>
                      <a:pt x="79" y="64"/>
                      <a:pt x="88" y="64"/>
                    </a:cubicBezTo>
                    <a:cubicBezTo>
                      <a:pt x="97" y="64"/>
                      <a:pt x="104" y="71"/>
                      <a:pt x="104" y="80"/>
                    </a:cubicBezTo>
                    <a:cubicBezTo>
                      <a:pt x="104" y="89"/>
                      <a:pt x="97" y="96"/>
                      <a:pt x="88" y="96"/>
                    </a:cubicBezTo>
                    <a:moveTo>
                      <a:pt x="88" y="40"/>
                    </a:moveTo>
                    <a:cubicBezTo>
                      <a:pt x="66" y="40"/>
                      <a:pt x="48" y="58"/>
                      <a:pt x="48" y="80"/>
                    </a:cubicBezTo>
                    <a:cubicBezTo>
                      <a:pt x="48" y="102"/>
                      <a:pt x="66" y="120"/>
                      <a:pt x="88" y="120"/>
                    </a:cubicBezTo>
                    <a:cubicBezTo>
                      <a:pt x="110" y="120"/>
                      <a:pt x="128" y="102"/>
                      <a:pt x="128" y="80"/>
                    </a:cubicBezTo>
                    <a:cubicBezTo>
                      <a:pt x="128" y="58"/>
                      <a:pt x="110" y="40"/>
                      <a:pt x="88" y="40"/>
                    </a:cubicBezTo>
                    <a:moveTo>
                      <a:pt x="88" y="112"/>
                    </a:moveTo>
                    <a:cubicBezTo>
                      <a:pt x="70" y="112"/>
                      <a:pt x="56" y="98"/>
                      <a:pt x="56" y="80"/>
                    </a:cubicBezTo>
                    <a:cubicBezTo>
                      <a:pt x="56" y="62"/>
                      <a:pt x="70" y="48"/>
                      <a:pt x="88" y="48"/>
                    </a:cubicBezTo>
                    <a:cubicBezTo>
                      <a:pt x="106" y="48"/>
                      <a:pt x="120" y="62"/>
                      <a:pt x="120" y="80"/>
                    </a:cubicBezTo>
                    <a:cubicBezTo>
                      <a:pt x="120" y="98"/>
                      <a:pt x="106" y="112"/>
                      <a:pt x="88" y="112"/>
                    </a:cubicBezTo>
                    <a:moveTo>
                      <a:pt x="148" y="64"/>
                    </a:moveTo>
                    <a:cubicBezTo>
                      <a:pt x="146" y="64"/>
                      <a:pt x="144" y="66"/>
                      <a:pt x="144" y="68"/>
                    </a:cubicBezTo>
                    <a:cubicBezTo>
                      <a:pt x="144" y="70"/>
                      <a:pt x="146" y="72"/>
                      <a:pt x="148" y="72"/>
                    </a:cubicBezTo>
                    <a:cubicBezTo>
                      <a:pt x="150" y="72"/>
                      <a:pt x="152" y="70"/>
                      <a:pt x="152" y="68"/>
                    </a:cubicBezTo>
                    <a:cubicBezTo>
                      <a:pt x="152" y="66"/>
                      <a:pt x="150" y="64"/>
                      <a:pt x="148" y="64"/>
                    </a:cubicBezTo>
                    <a:moveTo>
                      <a:pt x="148" y="32"/>
                    </a:moveTo>
                    <a:cubicBezTo>
                      <a:pt x="141" y="32"/>
                      <a:pt x="136" y="37"/>
                      <a:pt x="136" y="44"/>
                    </a:cubicBezTo>
                    <a:cubicBezTo>
                      <a:pt x="136" y="51"/>
                      <a:pt x="141" y="56"/>
                      <a:pt x="148" y="56"/>
                    </a:cubicBezTo>
                    <a:cubicBezTo>
                      <a:pt x="155" y="56"/>
                      <a:pt x="160" y="51"/>
                      <a:pt x="160" y="44"/>
                    </a:cubicBezTo>
                    <a:cubicBezTo>
                      <a:pt x="160" y="37"/>
                      <a:pt x="155" y="32"/>
                      <a:pt x="148" y="32"/>
                    </a:cubicBezTo>
                    <a:moveTo>
                      <a:pt x="148" y="48"/>
                    </a:moveTo>
                    <a:cubicBezTo>
                      <a:pt x="146" y="48"/>
                      <a:pt x="144" y="46"/>
                      <a:pt x="144" y="44"/>
                    </a:cubicBezTo>
                    <a:cubicBezTo>
                      <a:pt x="144" y="42"/>
                      <a:pt x="146" y="40"/>
                      <a:pt x="148" y="40"/>
                    </a:cubicBezTo>
                    <a:cubicBezTo>
                      <a:pt x="150" y="40"/>
                      <a:pt x="152" y="42"/>
                      <a:pt x="152" y="44"/>
                    </a:cubicBezTo>
                    <a:cubicBezTo>
                      <a:pt x="152" y="46"/>
                      <a:pt x="150" y="48"/>
                      <a:pt x="148" y="48"/>
                    </a:cubicBezTo>
                    <a:moveTo>
                      <a:pt x="160" y="16"/>
                    </a:moveTo>
                    <a:cubicBezTo>
                      <a:pt x="144" y="16"/>
                      <a:pt x="144" y="16"/>
                      <a:pt x="144" y="16"/>
                    </a:cubicBezTo>
                    <a:cubicBezTo>
                      <a:pt x="132" y="16"/>
                      <a:pt x="132" y="0"/>
                      <a:pt x="116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4" y="0"/>
                      <a:pt x="44" y="16"/>
                      <a:pt x="32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7" y="16"/>
                      <a:pt x="0" y="23"/>
                      <a:pt x="0" y="32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7"/>
                      <a:pt x="7" y="144"/>
                      <a:pt x="16" y="144"/>
                    </a:cubicBezTo>
                    <a:cubicBezTo>
                      <a:pt x="160" y="144"/>
                      <a:pt x="160" y="144"/>
                      <a:pt x="160" y="144"/>
                    </a:cubicBezTo>
                    <a:cubicBezTo>
                      <a:pt x="169" y="144"/>
                      <a:pt x="176" y="137"/>
                      <a:pt x="176" y="128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23"/>
                      <a:pt x="169" y="16"/>
                      <a:pt x="160" y="16"/>
                    </a:cubicBezTo>
                    <a:moveTo>
                      <a:pt x="168" y="96"/>
                    </a:moveTo>
                    <a:cubicBezTo>
                      <a:pt x="133" y="96"/>
                      <a:pt x="133" y="96"/>
                      <a:pt x="133" y="96"/>
                    </a:cubicBezTo>
                    <a:cubicBezTo>
                      <a:pt x="132" y="99"/>
                      <a:pt x="131" y="101"/>
                      <a:pt x="130" y="104"/>
                    </a:cubicBezTo>
                    <a:cubicBezTo>
                      <a:pt x="168" y="104"/>
                      <a:pt x="168" y="104"/>
                      <a:pt x="168" y="104"/>
                    </a:cubicBezTo>
                    <a:cubicBezTo>
                      <a:pt x="168" y="128"/>
                      <a:pt x="168" y="128"/>
                      <a:pt x="168" y="128"/>
                    </a:cubicBezTo>
                    <a:cubicBezTo>
                      <a:pt x="168" y="132"/>
                      <a:pt x="164" y="136"/>
                      <a:pt x="160" y="136"/>
                    </a:cubicBezTo>
                    <a:cubicBezTo>
                      <a:pt x="16" y="136"/>
                      <a:pt x="16" y="136"/>
                      <a:pt x="16" y="136"/>
                    </a:cubicBezTo>
                    <a:cubicBezTo>
                      <a:pt x="12" y="136"/>
                      <a:pt x="8" y="132"/>
                      <a:pt x="8" y="128"/>
                    </a:cubicBezTo>
                    <a:cubicBezTo>
                      <a:pt x="8" y="104"/>
                      <a:pt x="8" y="104"/>
                      <a:pt x="8" y="104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5" y="101"/>
                      <a:pt x="44" y="99"/>
                      <a:pt x="43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28"/>
                      <a:pt x="12" y="24"/>
                      <a:pt x="16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48" y="24"/>
                      <a:pt x="48" y="8"/>
                      <a:pt x="60" y="8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28" y="8"/>
                      <a:pt x="128" y="24"/>
                      <a:pt x="144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4" y="24"/>
                      <a:pt x="168" y="28"/>
                      <a:pt x="168" y="32"/>
                    </a:cubicBezTo>
                    <a:lnTo>
                      <a:pt x="168" y="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C3E9E721-0F14-4B28-8DC3-EB4C9689D403}"/>
                </a:ext>
              </a:extLst>
            </p:cNvPr>
            <p:cNvCxnSpPr/>
            <p:nvPr/>
          </p:nvCxnSpPr>
          <p:spPr>
            <a:xfrm>
              <a:off x="3392036" y="3657510"/>
              <a:ext cx="0" cy="24861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3C5E72C8-E041-4ED7-93B8-41E460F5CB9F}"/>
                </a:ext>
              </a:extLst>
            </p:cNvPr>
            <p:cNvCxnSpPr/>
            <p:nvPr/>
          </p:nvCxnSpPr>
          <p:spPr>
            <a:xfrm>
              <a:off x="6125711" y="3657510"/>
              <a:ext cx="0" cy="24861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1C988E71-9684-48DE-AA91-F04B42FAE3C8}"/>
                </a:ext>
              </a:extLst>
            </p:cNvPr>
            <p:cNvCxnSpPr/>
            <p:nvPr/>
          </p:nvCxnSpPr>
          <p:spPr>
            <a:xfrm>
              <a:off x="8859386" y="3657510"/>
              <a:ext cx="0" cy="24861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4394151" y="860728"/>
            <a:ext cx="340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点击输入标题</a:t>
            </a:r>
            <a:endParaRPr lang="zh-CN" altLang="en-US" sz="2800" spc="600" dirty="0">
              <a:solidFill>
                <a:schemeClr val="accent5">
                  <a:lumMod val="60000"/>
                  <a:lumOff val="4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116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975" y="523874"/>
            <a:ext cx="11087099" cy="58578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3" name="e6eb9a69-2ae0-4a7f-9a98-daad17ce0a0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44220" y="1904365"/>
            <a:ext cx="10713720" cy="4020820"/>
            <a:chOff x="744220" y="1628140"/>
            <a:chExt cx="10713720" cy="4020820"/>
          </a:xfrm>
        </p:grpSpPr>
        <p:sp>
          <p:nvSpPr>
            <p:cNvPr id="4" name="ïṧļíḍè">
              <a:extLst>
                <a:ext uri="{FF2B5EF4-FFF2-40B4-BE49-F238E27FC236}">
                  <a16:creationId xmlns:a16="http://schemas.microsoft.com/office/drawing/2014/main" xmlns="" id="{BEC05A96-4E64-4B4D-B960-8563C415C673}"/>
                </a:ext>
              </a:extLst>
            </p:cNvPr>
            <p:cNvSpPr/>
            <p:nvPr/>
          </p:nvSpPr>
          <p:spPr>
            <a:xfrm>
              <a:off x="4072185" y="3709450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5" name="ïṣľíḍê">
              <a:extLst>
                <a:ext uri="{FF2B5EF4-FFF2-40B4-BE49-F238E27FC236}">
                  <a16:creationId xmlns:a16="http://schemas.microsoft.com/office/drawing/2014/main" xmlns="" id="{27FA3150-4DC2-4046-82C7-D20C6671E896}"/>
                </a:ext>
              </a:extLst>
            </p:cNvPr>
            <p:cNvSpPr/>
            <p:nvPr/>
          </p:nvSpPr>
          <p:spPr>
            <a:xfrm flipH="1">
              <a:off x="6180304" y="3709449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6" name="íslïḓè">
              <a:extLst>
                <a:ext uri="{FF2B5EF4-FFF2-40B4-BE49-F238E27FC236}">
                  <a16:creationId xmlns:a16="http://schemas.microsoft.com/office/drawing/2014/main" xmlns="" id="{72490B2E-CEF1-4D49-93CB-2E107DAF3B03}"/>
                </a:ext>
              </a:extLst>
            </p:cNvPr>
            <p:cNvSpPr/>
            <p:nvPr/>
          </p:nvSpPr>
          <p:spPr>
            <a:xfrm rot="10800000">
              <a:off x="6180304" y="1628140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7" name="isḷïḓê">
              <a:extLst>
                <a:ext uri="{FF2B5EF4-FFF2-40B4-BE49-F238E27FC236}">
                  <a16:creationId xmlns:a16="http://schemas.microsoft.com/office/drawing/2014/main" xmlns="" id="{BE5026DC-5640-4E5C-AC47-ED08B8840406}"/>
                </a:ext>
              </a:extLst>
            </p:cNvPr>
            <p:cNvSpPr/>
            <p:nvPr/>
          </p:nvSpPr>
          <p:spPr>
            <a:xfrm rot="10800000" flipH="1">
              <a:off x="4072185" y="1628141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8" name="í$1îḑè">
              <a:extLst>
                <a:ext uri="{FF2B5EF4-FFF2-40B4-BE49-F238E27FC236}">
                  <a16:creationId xmlns:a16="http://schemas.microsoft.com/office/drawing/2014/main" xmlns="" id="{6CCC74AD-252C-48E0-9617-7254E1E233C3}"/>
                </a:ext>
              </a:extLst>
            </p:cNvPr>
            <p:cNvGrpSpPr/>
            <p:nvPr/>
          </p:nvGrpSpPr>
          <p:grpSpPr>
            <a:xfrm>
              <a:off x="4306436" y="1852487"/>
              <a:ext cx="1466501" cy="1466499"/>
              <a:chOff x="859599" y="2150302"/>
              <a:chExt cx="1466501" cy="1466499"/>
            </a:xfrm>
          </p:grpSpPr>
          <p:sp>
            <p:nvSpPr>
              <p:cNvPr id="26" name="î$1iḑé">
                <a:extLst>
                  <a:ext uri="{FF2B5EF4-FFF2-40B4-BE49-F238E27FC236}">
                    <a16:creationId xmlns:a16="http://schemas.microsoft.com/office/drawing/2014/main" xmlns="" id="{8648C232-62F2-45D2-A272-656969657013}"/>
                  </a:ext>
                </a:extLst>
              </p:cNvPr>
              <p:cNvSpPr/>
              <p:nvPr/>
            </p:nvSpPr>
            <p:spPr>
              <a:xfrm>
                <a:off x="859599" y="2150302"/>
                <a:ext cx="1466501" cy="1466499"/>
              </a:xfrm>
              <a:prstGeom prst="ellipse">
                <a:avLst/>
              </a:prstGeom>
              <a:blipFill>
                <a:blip r:embed="rId4"/>
                <a:tile tx="-107950" ty="501650" sx="100000" sy="100000" flip="none" algn="ctr"/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7" name="iṣľiḓê">
                <a:extLst>
                  <a:ext uri="{FF2B5EF4-FFF2-40B4-BE49-F238E27FC236}">
                    <a16:creationId xmlns:a16="http://schemas.microsoft.com/office/drawing/2014/main" xmlns="" id="{68FE9066-2F59-4A42-8747-02BF152A04D0}"/>
                  </a:ext>
                </a:extLst>
              </p:cNvPr>
              <p:cNvSpPr/>
              <p:nvPr/>
            </p:nvSpPr>
            <p:spPr>
              <a:xfrm flipH="1">
                <a:off x="1309273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S</a:t>
                </a:r>
                <a:endParaRPr lang="zh-CN" altLang="en-US" sz="20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9" name="íṥḷide">
              <a:extLst>
                <a:ext uri="{FF2B5EF4-FFF2-40B4-BE49-F238E27FC236}">
                  <a16:creationId xmlns:a16="http://schemas.microsoft.com/office/drawing/2014/main" xmlns="" id="{CE284EF1-5033-45BA-B00D-0EF629C5929F}"/>
                </a:ext>
              </a:extLst>
            </p:cNvPr>
            <p:cNvGrpSpPr/>
            <p:nvPr/>
          </p:nvGrpSpPr>
          <p:grpSpPr>
            <a:xfrm>
              <a:off x="6416809" y="1864646"/>
              <a:ext cx="1466501" cy="1466499"/>
              <a:chOff x="2281282" y="2150302"/>
              <a:chExt cx="1466501" cy="1466499"/>
            </a:xfrm>
          </p:grpSpPr>
          <p:sp>
            <p:nvSpPr>
              <p:cNvPr id="24" name="îṣ1íďè">
                <a:extLst>
                  <a:ext uri="{FF2B5EF4-FFF2-40B4-BE49-F238E27FC236}">
                    <a16:creationId xmlns:a16="http://schemas.microsoft.com/office/drawing/2014/main" xmlns="" id="{72831BFA-66BD-40D1-B6C2-37FB33ED5AE7}"/>
                  </a:ext>
                </a:extLst>
              </p:cNvPr>
              <p:cNvSpPr/>
              <p:nvPr/>
            </p:nvSpPr>
            <p:spPr>
              <a:xfrm>
                <a:off x="2281282" y="2150302"/>
                <a:ext cx="1466501" cy="1466499"/>
              </a:xfrm>
              <a:prstGeom prst="ellipse">
                <a:avLst/>
              </a:prstGeom>
              <a:blipFill dpi="0" rotWithShape="1">
                <a:blip r:embed="rId4"/>
                <a:srcRect/>
                <a:tile tx="-107950" ty="501650" sx="100000" sy="100000" flip="none" algn="b"/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5" name="iṩ1iḓê">
                <a:extLst>
                  <a:ext uri="{FF2B5EF4-FFF2-40B4-BE49-F238E27FC236}">
                    <a16:creationId xmlns:a16="http://schemas.microsoft.com/office/drawing/2014/main" xmlns="" id="{52D23F5C-499C-4AD9-B4D8-E3752430225B}"/>
                  </a:ext>
                </a:extLst>
              </p:cNvPr>
              <p:cNvSpPr/>
              <p:nvPr/>
            </p:nvSpPr>
            <p:spPr>
              <a:xfrm flipH="1">
                <a:off x="2730956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W</a:t>
                </a:r>
                <a:endParaRPr lang="zh-CN" altLang="en-US" sz="20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0" name="iŝḷiḓé">
              <a:extLst>
                <a:ext uri="{FF2B5EF4-FFF2-40B4-BE49-F238E27FC236}">
                  <a16:creationId xmlns:a16="http://schemas.microsoft.com/office/drawing/2014/main" xmlns="" id="{D80270C3-E2B2-457B-9A45-12B829F5F1A3}"/>
                </a:ext>
              </a:extLst>
            </p:cNvPr>
            <p:cNvGrpSpPr/>
            <p:nvPr/>
          </p:nvGrpSpPr>
          <p:grpSpPr>
            <a:xfrm>
              <a:off x="4306436" y="3945955"/>
              <a:ext cx="1466501" cy="1466499"/>
              <a:chOff x="859599" y="2150302"/>
              <a:chExt cx="1466501" cy="1466499"/>
            </a:xfrm>
          </p:grpSpPr>
          <p:sp>
            <p:nvSpPr>
              <p:cNvPr id="22" name="ïśļíḋe">
                <a:extLst>
                  <a:ext uri="{FF2B5EF4-FFF2-40B4-BE49-F238E27FC236}">
                    <a16:creationId xmlns:a16="http://schemas.microsoft.com/office/drawing/2014/main" xmlns="" id="{315159D4-CD83-404A-8B15-1EA402DDE5EA}"/>
                  </a:ext>
                </a:extLst>
              </p:cNvPr>
              <p:cNvSpPr/>
              <p:nvPr/>
            </p:nvSpPr>
            <p:spPr>
              <a:xfrm>
                <a:off x="859599" y="2150302"/>
                <a:ext cx="1466501" cy="1466499"/>
              </a:xfrm>
              <a:prstGeom prst="ellipse">
                <a:avLst/>
              </a:prstGeom>
              <a:blipFill dpi="0" rotWithShape="1">
                <a:blip r:embed="rId4"/>
                <a:srcRect/>
                <a:tile tx="-107950" ty="501650" sx="100000" sy="100000" flip="none" algn="b"/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3" name="î$ḻîďe">
                <a:extLst>
                  <a:ext uri="{FF2B5EF4-FFF2-40B4-BE49-F238E27FC236}">
                    <a16:creationId xmlns:a16="http://schemas.microsoft.com/office/drawing/2014/main" xmlns="" id="{EF0AF5CD-C62A-4644-855F-06517132A7F6}"/>
                  </a:ext>
                </a:extLst>
              </p:cNvPr>
              <p:cNvSpPr/>
              <p:nvPr/>
            </p:nvSpPr>
            <p:spPr>
              <a:xfrm flipH="1">
                <a:off x="1309273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O</a:t>
                </a:r>
                <a:endParaRPr lang="zh-CN" altLang="en-US" sz="20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1" name="íŝḻiḍe">
              <a:extLst>
                <a:ext uri="{FF2B5EF4-FFF2-40B4-BE49-F238E27FC236}">
                  <a16:creationId xmlns:a16="http://schemas.microsoft.com/office/drawing/2014/main" xmlns="" id="{B5233D78-88F0-4C9C-BF48-187E4276F58C}"/>
                </a:ext>
              </a:extLst>
            </p:cNvPr>
            <p:cNvGrpSpPr/>
            <p:nvPr/>
          </p:nvGrpSpPr>
          <p:grpSpPr>
            <a:xfrm>
              <a:off x="6416809" y="3945955"/>
              <a:ext cx="1466501" cy="1466499"/>
              <a:chOff x="2281282" y="2150302"/>
              <a:chExt cx="1466501" cy="1466499"/>
            </a:xfrm>
          </p:grpSpPr>
          <p:sp>
            <p:nvSpPr>
              <p:cNvPr id="20" name="íṧḻîdê">
                <a:extLst>
                  <a:ext uri="{FF2B5EF4-FFF2-40B4-BE49-F238E27FC236}">
                    <a16:creationId xmlns:a16="http://schemas.microsoft.com/office/drawing/2014/main" xmlns="" id="{CE6078A2-ED26-4B13-ADE6-5F60EB69732A}"/>
                  </a:ext>
                </a:extLst>
              </p:cNvPr>
              <p:cNvSpPr/>
              <p:nvPr/>
            </p:nvSpPr>
            <p:spPr>
              <a:xfrm>
                <a:off x="2281282" y="2150302"/>
                <a:ext cx="1466501" cy="1466499"/>
              </a:xfrm>
              <a:prstGeom prst="ellipse">
                <a:avLst/>
              </a:prstGeom>
              <a:blipFill>
                <a:blip r:embed="rId4"/>
                <a:tile tx="-107950" ty="501650" sx="100000" sy="100000" flip="none" algn="ctr"/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1" name="íṩľíḋe">
                <a:extLst>
                  <a:ext uri="{FF2B5EF4-FFF2-40B4-BE49-F238E27FC236}">
                    <a16:creationId xmlns:a16="http://schemas.microsoft.com/office/drawing/2014/main" xmlns="" id="{7D4E34CD-A53E-4369-BADF-E39DE04D620A}"/>
                  </a:ext>
                </a:extLst>
              </p:cNvPr>
              <p:cNvSpPr/>
              <p:nvPr/>
            </p:nvSpPr>
            <p:spPr>
              <a:xfrm flipH="1">
                <a:off x="2730956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T</a:t>
                </a:r>
                <a:endParaRPr lang="zh-CN" altLang="en-US" sz="20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12" name="íšlíḑè">
              <a:extLst>
                <a:ext uri="{FF2B5EF4-FFF2-40B4-BE49-F238E27FC236}">
                  <a16:creationId xmlns:a16="http://schemas.microsoft.com/office/drawing/2014/main" xmlns="" id="{A8E3AF2F-E7E6-4385-9194-A6D4DF52246D}"/>
                </a:ext>
              </a:extLst>
            </p:cNvPr>
            <p:cNvSpPr txBox="1"/>
            <p:nvPr/>
          </p:nvSpPr>
          <p:spPr bwMode="auto">
            <a:xfrm>
              <a:off x="744220" y="2020955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3" name="ïṩľídè">
              <a:extLst>
                <a:ext uri="{FF2B5EF4-FFF2-40B4-BE49-F238E27FC236}">
                  <a16:creationId xmlns:a16="http://schemas.microsoft.com/office/drawing/2014/main" xmlns="" id="{83182D12-A32B-4C15-91C7-E83F179156FA}"/>
                </a:ext>
              </a:extLst>
            </p:cNvPr>
            <p:cNvSpPr/>
            <p:nvPr/>
          </p:nvSpPr>
          <p:spPr bwMode="auto">
            <a:xfrm>
              <a:off x="744220" y="2462761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r>
                <a:rPr lang="en-US" altLang="zh-CN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 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……</a:t>
              </a:r>
            </a:p>
          </p:txBody>
        </p:sp>
        <p:sp>
          <p:nvSpPr>
            <p:cNvPr id="14" name="išľiḍé">
              <a:extLst>
                <a:ext uri="{FF2B5EF4-FFF2-40B4-BE49-F238E27FC236}">
                  <a16:creationId xmlns:a16="http://schemas.microsoft.com/office/drawing/2014/main" xmlns="" id="{9237E065-E232-40D3-934C-EBFF331303E3}"/>
                </a:ext>
              </a:extLst>
            </p:cNvPr>
            <p:cNvSpPr txBox="1"/>
            <p:nvPr/>
          </p:nvSpPr>
          <p:spPr bwMode="auto">
            <a:xfrm>
              <a:off x="8274279" y="2020955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5" name="ïSḷïde">
              <a:extLst>
                <a:ext uri="{FF2B5EF4-FFF2-40B4-BE49-F238E27FC236}">
                  <a16:creationId xmlns:a16="http://schemas.microsoft.com/office/drawing/2014/main" xmlns="" id="{D8DD2DA8-EE7A-41DC-B084-8C94A8BE9684}"/>
                </a:ext>
              </a:extLst>
            </p:cNvPr>
            <p:cNvSpPr/>
            <p:nvPr/>
          </p:nvSpPr>
          <p:spPr bwMode="auto">
            <a:xfrm>
              <a:off x="8274279" y="2462761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r>
                <a:rPr lang="en-US" altLang="zh-CN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 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……</a:t>
              </a:r>
            </a:p>
          </p:txBody>
        </p:sp>
        <p:sp>
          <p:nvSpPr>
            <p:cNvPr id="16" name="íṥliḑè">
              <a:extLst>
                <a:ext uri="{FF2B5EF4-FFF2-40B4-BE49-F238E27FC236}">
                  <a16:creationId xmlns:a16="http://schemas.microsoft.com/office/drawing/2014/main" xmlns="" id="{88C90308-79C8-48EE-928F-384B9AF74D97}"/>
                </a:ext>
              </a:extLst>
            </p:cNvPr>
            <p:cNvSpPr txBox="1"/>
            <p:nvPr/>
          </p:nvSpPr>
          <p:spPr bwMode="auto">
            <a:xfrm>
              <a:off x="744220" y="4017323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7" name="íṥḻíďè">
              <a:extLst>
                <a:ext uri="{FF2B5EF4-FFF2-40B4-BE49-F238E27FC236}">
                  <a16:creationId xmlns:a16="http://schemas.microsoft.com/office/drawing/2014/main" xmlns="" id="{B9A91F40-AF17-4A17-BC36-86B27C73E76B}"/>
                </a:ext>
              </a:extLst>
            </p:cNvPr>
            <p:cNvSpPr/>
            <p:nvPr/>
          </p:nvSpPr>
          <p:spPr bwMode="auto">
            <a:xfrm>
              <a:off x="744220" y="4459129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r>
                <a:rPr lang="en-US" altLang="zh-CN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 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……</a:t>
              </a:r>
            </a:p>
          </p:txBody>
        </p:sp>
        <p:sp>
          <p:nvSpPr>
            <p:cNvPr id="18" name="ï$ļîḓè">
              <a:extLst>
                <a:ext uri="{FF2B5EF4-FFF2-40B4-BE49-F238E27FC236}">
                  <a16:creationId xmlns:a16="http://schemas.microsoft.com/office/drawing/2014/main" xmlns="" id="{CFE6A129-905E-41B7-A639-3B336FF0E370}"/>
                </a:ext>
              </a:extLst>
            </p:cNvPr>
            <p:cNvSpPr txBox="1"/>
            <p:nvPr/>
          </p:nvSpPr>
          <p:spPr bwMode="auto">
            <a:xfrm>
              <a:off x="8274279" y="4017323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9" name="îSḷîḍè">
              <a:extLst>
                <a:ext uri="{FF2B5EF4-FFF2-40B4-BE49-F238E27FC236}">
                  <a16:creationId xmlns:a16="http://schemas.microsoft.com/office/drawing/2014/main" xmlns="" id="{3A04D4C4-2726-47DC-801B-7511E3D875F3}"/>
                </a:ext>
              </a:extLst>
            </p:cNvPr>
            <p:cNvSpPr/>
            <p:nvPr/>
          </p:nvSpPr>
          <p:spPr bwMode="auto">
            <a:xfrm>
              <a:off x="8274279" y="4459129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r>
                <a:rPr lang="en-US" altLang="zh-CN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 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……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394151" y="860728"/>
            <a:ext cx="340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点击输入标题</a:t>
            </a:r>
            <a:endParaRPr lang="zh-CN" altLang="en-US" sz="2800" spc="600" dirty="0">
              <a:solidFill>
                <a:schemeClr val="accent5">
                  <a:lumMod val="60000"/>
                  <a:lumOff val="4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188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68959" y="259542"/>
            <a:ext cx="11056963" cy="6359236"/>
            <a:chOff x="487679" y="249382"/>
            <a:chExt cx="11056963" cy="6359236"/>
          </a:xfrm>
        </p:grpSpPr>
        <p:grpSp>
          <p:nvGrpSpPr>
            <p:cNvPr id="11" name="组合 10"/>
            <p:cNvGrpSpPr/>
            <p:nvPr/>
          </p:nvGrpSpPr>
          <p:grpSpPr>
            <a:xfrm>
              <a:off x="487679" y="249382"/>
              <a:ext cx="6471921" cy="6359236"/>
              <a:chOff x="1788159" y="117301"/>
              <a:chExt cx="6471921" cy="6359236"/>
            </a:xfrm>
            <a:effectLst>
              <a:outerShdw blurRad="139700" dist="50800" dir="2700000" algn="tl" rotWithShape="0">
                <a:prstClr val="black">
                  <a:alpha val="33000"/>
                </a:prstClr>
              </a:outerShdw>
            </a:effectLst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990" r="200"/>
              <a:stretch/>
            </p:blipFill>
            <p:spPr>
              <a:xfrm>
                <a:off x="1788159" y="117301"/>
                <a:ext cx="5405121" cy="6359236"/>
              </a:xfrm>
              <a:prstGeom prst="rect">
                <a:avLst/>
              </a:prstGeom>
              <a:effectLst>
                <a:outerShdw blurRad="139700" dist="50800" dir="2700000" algn="tl" rotWithShape="0">
                  <a:prstClr val="black">
                    <a:alpha val="36000"/>
                  </a:prstClr>
                </a:outerShdw>
              </a:effectLst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0364" r="200"/>
              <a:stretch/>
            </p:blipFill>
            <p:spPr>
              <a:xfrm flipH="1">
                <a:off x="7193280" y="117301"/>
                <a:ext cx="1066800" cy="6359236"/>
              </a:xfrm>
              <a:prstGeom prst="rect">
                <a:avLst/>
              </a:prstGeom>
              <a:effectLst>
                <a:outerShdw blurRad="139700" dist="50800" dir="2700000" algn="tl" rotWithShape="0">
                  <a:prstClr val="black">
                    <a:alpha val="36000"/>
                  </a:prstClr>
                </a:outerShdw>
              </a:effectLst>
            </p:spPr>
          </p:pic>
        </p:grpSp>
        <p:sp>
          <p:nvSpPr>
            <p:cNvPr id="12" name="矩形 11"/>
            <p:cNvSpPr/>
            <p:nvPr/>
          </p:nvSpPr>
          <p:spPr>
            <a:xfrm>
              <a:off x="6969760" y="249382"/>
              <a:ext cx="4574882" cy="63592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508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535921" y="1960880"/>
            <a:ext cx="843280" cy="2960132"/>
            <a:chOff x="10535921" y="1727200"/>
            <a:chExt cx="843280" cy="2960132"/>
          </a:xfrm>
        </p:grpSpPr>
        <p:sp>
          <p:nvSpPr>
            <p:cNvPr id="17" name="文本框 16"/>
            <p:cNvSpPr txBox="1"/>
            <p:nvPr/>
          </p:nvSpPr>
          <p:spPr>
            <a:xfrm>
              <a:off x="10535921" y="1727200"/>
              <a:ext cx="843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pc="300" dirty="0" smtClean="0">
                  <a:solidFill>
                    <a:schemeClr val="bg1">
                      <a:lumMod val="6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01</a:t>
              </a:r>
              <a:endParaRPr lang="zh-CN" altLang="en-US" b="1" spc="300" dirty="0">
                <a:solidFill>
                  <a:schemeClr val="bg1">
                    <a:lumMod val="6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535921" y="2590800"/>
              <a:ext cx="843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pc="300" dirty="0" smtClean="0">
                  <a:solidFill>
                    <a:schemeClr val="bg1">
                      <a:lumMod val="6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02</a:t>
              </a:r>
              <a:endParaRPr lang="zh-CN" altLang="en-US" b="1" spc="300" dirty="0">
                <a:solidFill>
                  <a:schemeClr val="bg1">
                    <a:lumMod val="6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535921" y="3454400"/>
              <a:ext cx="843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trike="sngStrike" spc="3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03</a:t>
              </a:r>
              <a:endParaRPr lang="zh-CN" altLang="en-US" b="1" strike="sngStrike" spc="3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535921" y="4318000"/>
              <a:ext cx="843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pc="300" dirty="0" smtClean="0">
                  <a:solidFill>
                    <a:schemeClr val="bg1">
                      <a:lumMod val="6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04</a:t>
              </a:r>
              <a:endParaRPr lang="zh-CN" altLang="en-US" b="1" spc="300" dirty="0">
                <a:solidFill>
                  <a:schemeClr val="bg1">
                    <a:lumMod val="6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549" y="776578"/>
            <a:ext cx="2005588" cy="181966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4978400" y="800501"/>
            <a:ext cx="5777401" cy="4729813"/>
            <a:chOff x="4978400" y="800501"/>
            <a:chExt cx="5777401" cy="4729813"/>
          </a:xfrm>
        </p:grpSpPr>
        <p:grpSp>
          <p:nvGrpSpPr>
            <p:cNvPr id="26" name="组合 25"/>
            <p:cNvGrpSpPr/>
            <p:nvPr/>
          </p:nvGrpSpPr>
          <p:grpSpPr>
            <a:xfrm>
              <a:off x="4978400" y="1960880"/>
              <a:ext cx="5777401" cy="3569434"/>
              <a:chOff x="4978400" y="2184400"/>
              <a:chExt cx="5777401" cy="3569434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4978400" y="2184400"/>
                <a:ext cx="4145280" cy="1692771"/>
                <a:chOff x="4978400" y="2204720"/>
                <a:chExt cx="4145280" cy="1692771"/>
              </a:xfrm>
            </p:grpSpPr>
            <p:sp>
              <p:nvSpPr>
                <p:cNvPr id="5" name="文本框 4"/>
                <p:cNvSpPr txBox="1"/>
                <p:nvPr/>
              </p:nvSpPr>
              <p:spPr>
                <a:xfrm>
                  <a:off x="5034280" y="2204720"/>
                  <a:ext cx="4033520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5400" spc="600" dirty="0" smtClean="0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第三</a:t>
                  </a:r>
                  <a:r>
                    <a:rPr lang="zh-CN" altLang="en-US" sz="5400" spc="600" dirty="0" smtClean="0"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 </a:t>
                  </a:r>
                  <a:r>
                    <a:rPr lang="zh-CN" altLang="en-US" sz="5400" spc="600" dirty="0" smtClean="0">
                      <a:solidFill>
                        <a:schemeClr val="tx2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章节</a:t>
                  </a:r>
                  <a:endParaRPr lang="zh-CN" altLang="en-US" sz="5400" spc="600" dirty="0">
                    <a:solidFill>
                      <a:schemeClr val="tx2">
                        <a:lumMod val="50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4978400" y="3128050"/>
                  <a:ext cx="4145280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4400" spc="600" dirty="0" smtClean="0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七月 </a:t>
                  </a:r>
                  <a:r>
                    <a:rPr lang="zh-CN" altLang="en-US" sz="4400" spc="600" dirty="0" smtClean="0">
                      <a:solidFill>
                        <a:schemeClr val="tx2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你好</a:t>
                  </a:r>
                  <a:endParaRPr lang="zh-CN" altLang="en-US" sz="4400" spc="600" dirty="0">
                    <a:solidFill>
                      <a:schemeClr val="tx2">
                        <a:lumMod val="50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22" name="文本框 21"/>
              <p:cNvSpPr txBox="1"/>
              <p:nvPr/>
            </p:nvSpPr>
            <p:spPr>
              <a:xfrm>
                <a:off x="7273942" y="4057412"/>
                <a:ext cx="3039078" cy="106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spc="600" dirty="0" smtClean="0">
                    <a:solidFill>
                      <a:schemeClr val="bg2">
                        <a:lumMod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</a:t>
                </a:r>
                <a:r>
                  <a:rPr lang="zh-CN" altLang="en-US" sz="1400" spc="600" dirty="0">
                    <a:solidFill>
                      <a:schemeClr val="bg2">
                        <a:lumMod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内容，点击输入您的文字内容，点击输入您的文字</a:t>
                </a:r>
                <a:r>
                  <a:rPr lang="zh-CN" altLang="en-US" sz="1400" spc="600" dirty="0" smtClean="0">
                    <a:solidFill>
                      <a:schemeClr val="bg2">
                        <a:lumMod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内容</a:t>
                </a:r>
                <a:r>
                  <a:rPr lang="zh-CN" altLang="en-US" sz="1400" spc="600" dirty="0">
                    <a:solidFill>
                      <a:schemeClr val="bg2">
                        <a:lumMod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。</a:t>
                </a: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6487160" y="5598160"/>
                <a:ext cx="1107440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文本框 24"/>
              <p:cNvSpPr txBox="1"/>
              <p:nvPr/>
            </p:nvSpPr>
            <p:spPr>
              <a:xfrm>
                <a:off x="7921161" y="5415280"/>
                <a:ext cx="28346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spc="600" dirty="0" smtClean="0">
                    <a:solidFill>
                      <a:schemeClr val="accent3">
                        <a:lumMod val="7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ADD YOUR TITLE</a:t>
                </a:r>
                <a:endParaRPr lang="zh-CN" altLang="en-US" sz="1600" b="1" spc="600" dirty="0">
                  <a:solidFill>
                    <a:schemeClr val="accent3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403" t="5151" r="3620" b="70564"/>
            <a:stretch/>
          </p:blipFill>
          <p:spPr>
            <a:xfrm>
              <a:off x="9163312" y="800501"/>
              <a:ext cx="1149708" cy="8308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0582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975" y="523874"/>
            <a:ext cx="11087099" cy="58578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3" name="eaae9aac-3b96-4263-814d-e1da316c16f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55975" y="1166726"/>
            <a:ext cx="10294955" cy="4898115"/>
            <a:chOff x="1077895" y="1166726"/>
            <a:chExt cx="10294956" cy="4898115"/>
          </a:xfrm>
        </p:grpSpPr>
        <p:grpSp>
          <p:nvGrpSpPr>
            <p:cNvPr id="4" name="îṧlïḑ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/>
          </p:nvGrpSpPr>
          <p:grpSpPr>
            <a:xfrm>
              <a:off x="1077895" y="1166726"/>
              <a:ext cx="10294956" cy="4515979"/>
              <a:chOff x="1077895" y="1166725"/>
              <a:chExt cx="10294958" cy="4515980"/>
            </a:xfrm>
          </p:grpSpPr>
          <p:grpSp>
            <p:nvGrpSpPr>
              <p:cNvPr id="10" name="ïṣḻídê">
                <a:extLst>
                  <a:ext uri="{FF2B5EF4-FFF2-40B4-BE49-F238E27FC236}">
                    <a16:creationId xmlns:a16="http://schemas.microsoft.com/office/drawing/2014/main" xmlns="" id="{4AFDA965-9DDA-4E13-8D6A-96AAB83733BF}"/>
                  </a:ext>
                </a:extLst>
              </p:cNvPr>
              <p:cNvGrpSpPr/>
              <p:nvPr/>
            </p:nvGrpSpPr>
            <p:grpSpPr>
              <a:xfrm>
                <a:off x="7327446" y="1638958"/>
                <a:ext cx="4045407" cy="4043747"/>
                <a:chOff x="6096000" y="1597106"/>
                <a:chExt cx="2564756" cy="2563704"/>
              </a:xfrm>
            </p:grpSpPr>
            <p:sp>
              <p:nvSpPr>
                <p:cNvPr id="19" name="i$ḷide">
                  <a:extLst>
                    <a:ext uri="{FF2B5EF4-FFF2-40B4-BE49-F238E27FC236}">
                      <a16:creationId xmlns:a16="http://schemas.microsoft.com/office/drawing/2014/main" xmlns="" id="{4011331C-2964-429E-A173-1EBC4AF827D8}"/>
                    </a:ext>
                  </a:extLst>
                </p:cNvPr>
                <p:cNvSpPr/>
                <p:nvPr/>
              </p:nvSpPr>
              <p:spPr>
                <a:xfrm>
                  <a:off x="6096000" y="1597400"/>
                  <a:ext cx="1242766" cy="1248717"/>
                </a:xfrm>
                <a:custGeom>
                  <a:avLst/>
                  <a:gdLst>
                    <a:gd name="connsiteX0" fmla="*/ 905306 w 905306"/>
                    <a:gd name="connsiteY0" fmla="*/ 632923 h 909641"/>
                    <a:gd name="connsiteX1" fmla="*/ 905306 w 905306"/>
                    <a:gd name="connsiteY1" fmla="*/ 693437 h 909641"/>
                    <a:gd name="connsiteX2" fmla="*/ 643030 w 905306"/>
                    <a:gd name="connsiteY2" fmla="*/ 909641 h 909641"/>
                    <a:gd name="connsiteX3" fmla="*/ 573437 w 905306"/>
                    <a:gd name="connsiteY3" fmla="*/ 909641 h 909641"/>
                    <a:gd name="connsiteX4" fmla="*/ 840274 w 905306"/>
                    <a:gd name="connsiteY4" fmla="*/ 0 h 909641"/>
                    <a:gd name="connsiteX5" fmla="*/ 851190 w 905306"/>
                    <a:gd name="connsiteY5" fmla="*/ 2204 h 909641"/>
                    <a:gd name="connsiteX6" fmla="*/ 905306 w 905306"/>
                    <a:gd name="connsiteY6" fmla="*/ 83846 h 909641"/>
                    <a:gd name="connsiteX7" fmla="*/ 905306 w 905306"/>
                    <a:gd name="connsiteY7" fmla="*/ 495414 h 909641"/>
                    <a:gd name="connsiteX8" fmla="*/ 882045 w 905306"/>
                    <a:gd name="connsiteY8" fmla="*/ 508372 h 909641"/>
                    <a:gd name="connsiteX9" fmla="*/ 400389 w 905306"/>
                    <a:gd name="connsiteY9" fmla="*/ 909641 h 909641"/>
                    <a:gd name="connsiteX10" fmla="*/ 79511 w 905306"/>
                    <a:gd name="connsiteY10" fmla="*/ 909641 h 909641"/>
                    <a:gd name="connsiteX11" fmla="*/ 16858 w 905306"/>
                    <a:gd name="connsiteY11" fmla="*/ 883689 h 909641"/>
                    <a:gd name="connsiteX12" fmla="*/ 0 w 905306"/>
                    <a:gd name="connsiteY12" fmla="*/ 858686 h 909641"/>
                    <a:gd name="connsiteX13" fmla="*/ 1064 w 905306"/>
                    <a:gd name="connsiteY13" fmla="*/ 837626 h 909641"/>
                    <a:gd name="connsiteX14" fmla="*/ 838605 w 905306"/>
                    <a:gd name="connsiteY14" fmla="*/ 85 h 909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05306" h="909641">
                      <a:moveTo>
                        <a:pt x="905306" y="632923"/>
                      </a:moveTo>
                      <a:lnTo>
                        <a:pt x="905306" y="693437"/>
                      </a:lnTo>
                      <a:lnTo>
                        <a:pt x="643030" y="909641"/>
                      </a:lnTo>
                      <a:lnTo>
                        <a:pt x="573437" y="909641"/>
                      </a:lnTo>
                      <a:close/>
                      <a:moveTo>
                        <a:pt x="840274" y="0"/>
                      </a:moveTo>
                      <a:lnTo>
                        <a:pt x="851190" y="2204"/>
                      </a:lnTo>
                      <a:cubicBezTo>
                        <a:pt x="882992" y="15655"/>
                        <a:pt x="905306" y="47145"/>
                        <a:pt x="905306" y="83846"/>
                      </a:cubicBezTo>
                      <a:lnTo>
                        <a:pt x="905306" y="495414"/>
                      </a:lnTo>
                      <a:lnTo>
                        <a:pt x="882045" y="508372"/>
                      </a:lnTo>
                      <a:lnTo>
                        <a:pt x="400389" y="909641"/>
                      </a:lnTo>
                      <a:lnTo>
                        <a:pt x="79511" y="909641"/>
                      </a:lnTo>
                      <a:cubicBezTo>
                        <a:pt x="55044" y="909641"/>
                        <a:pt x="32892" y="899724"/>
                        <a:pt x="16858" y="883689"/>
                      </a:cubicBezTo>
                      <a:lnTo>
                        <a:pt x="0" y="858686"/>
                      </a:lnTo>
                      <a:lnTo>
                        <a:pt x="1064" y="837626"/>
                      </a:lnTo>
                      <a:cubicBezTo>
                        <a:pt x="45912" y="396014"/>
                        <a:pt x="396993" y="44933"/>
                        <a:pt x="838605" y="85"/>
                      </a:cubicBezTo>
                      <a:close/>
                    </a:path>
                  </a:pathLst>
                </a:custGeom>
                <a:blipFill>
                  <a:blip r:embed="rId4"/>
                  <a:tile tx="-107950" ty="501650" sx="100000" sy="100000" flip="none" algn="b"/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0" name="îšļïḍé">
                  <a:extLst>
                    <a:ext uri="{FF2B5EF4-FFF2-40B4-BE49-F238E27FC236}">
                      <a16:creationId xmlns:a16="http://schemas.microsoft.com/office/drawing/2014/main" xmlns="" id="{E51E5FF4-3CC3-4FBB-AA97-AFF78042586D}"/>
                    </a:ext>
                  </a:extLst>
                </p:cNvPr>
                <p:cNvSpPr/>
                <p:nvPr/>
              </p:nvSpPr>
              <p:spPr>
                <a:xfrm>
                  <a:off x="7411745" y="1597106"/>
                  <a:ext cx="1249011" cy="1249011"/>
                </a:xfrm>
                <a:custGeom>
                  <a:avLst/>
                  <a:gdLst>
                    <a:gd name="connsiteX0" fmla="*/ 0 w 909855"/>
                    <a:gd name="connsiteY0" fmla="*/ 628704 h 909855"/>
                    <a:gd name="connsiteX1" fmla="*/ 337187 w 909855"/>
                    <a:gd name="connsiteY1" fmla="*/ 909855 h 909855"/>
                    <a:gd name="connsiteX2" fmla="*/ 267594 w 909855"/>
                    <a:gd name="connsiteY2" fmla="*/ 909855 h 909855"/>
                    <a:gd name="connsiteX3" fmla="*/ 0 w 909855"/>
                    <a:gd name="connsiteY3" fmla="*/ 689268 h 909855"/>
                    <a:gd name="connsiteX4" fmla="*/ 66095 w 909855"/>
                    <a:gd name="connsiteY4" fmla="*/ 0 h 909855"/>
                    <a:gd name="connsiteX5" fmla="*/ 72014 w 909855"/>
                    <a:gd name="connsiteY5" fmla="*/ 299 h 909855"/>
                    <a:gd name="connsiteX6" fmla="*/ 909556 w 909855"/>
                    <a:gd name="connsiteY6" fmla="*/ 837840 h 909855"/>
                    <a:gd name="connsiteX7" fmla="*/ 909855 w 909855"/>
                    <a:gd name="connsiteY7" fmla="*/ 843764 h 909855"/>
                    <a:gd name="connsiteX8" fmla="*/ 907437 w 909855"/>
                    <a:gd name="connsiteY8" fmla="*/ 855739 h 909855"/>
                    <a:gd name="connsiteX9" fmla="*/ 825795 w 909855"/>
                    <a:gd name="connsiteY9" fmla="*/ 909855 h 909855"/>
                    <a:gd name="connsiteX10" fmla="*/ 510198 w 909855"/>
                    <a:gd name="connsiteY10" fmla="*/ 909855 h 909855"/>
                    <a:gd name="connsiteX11" fmla="*/ 373983 w 909855"/>
                    <a:gd name="connsiteY11" fmla="*/ 796654 h 909855"/>
                    <a:gd name="connsiteX12" fmla="*/ 373983 w 909855"/>
                    <a:gd name="connsiteY12" fmla="*/ 514808 h 909855"/>
                    <a:gd name="connsiteX13" fmla="*/ 367761 w 909855"/>
                    <a:gd name="connsiteY13" fmla="*/ 498920 h 909855"/>
                    <a:gd name="connsiteX14" fmla="*/ 351873 w 909855"/>
                    <a:gd name="connsiteY14" fmla="*/ 492698 h 909855"/>
                    <a:gd name="connsiteX15" fmla="*/ 219243 w 909855"/>
                    <a:gd name="connsiteY15" fmla="*/ 492698 h 909855"/>
                    <a:gd name="connsiteX16" fmla="*/ 203349 w 909855"/>
                    <a:gd name="connsiteY16" fmla="*/ 498920 h 909855"/>
                    <a:gd name="connsiteX17" fmla="*/ 197133 w 909855"/>
                    <a:gd name="connsiteY17" fmla="*/ 514808 h 909855"/>
                    <a:gd name="connsiteX18" fmla="*/ 197133 w 909855"/>
                    <a:gd name="connsiteY18" fmla="*/ 649512 h 909855"/>
                    <a:gd name="connsiteX19" fmla="*/ 28579 w 909855"/>
                    <a:gd name="connsiteY19" fmla="*/ 508586 h 909855"/>
                    <a:gd name="connsiteX20" fmla="*/ 4402 w 909855"/>
                    <a:gd name="connsiteY20" fmla="*/ 495118 h 909855"/>
                    <a:gd name="connsiteX21" fmla="*/ 0 w 909855"/>
                    <a:gd name="connsiteY21" fmla="*/ 494420 h 909855"/>
                    <a:gd name="connsiteX22" fmla="*/ 0 w 909855"/>
                    <a:gd name="connsiteY22" fmla="*/ 84060 h 909855"/>
                    <a:gd name="connsiteX23" fmla="*/ 54116 w 909855"/>
                    <a:gd name="connsiteY23" fmla="*/ 2418 h 909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909855" h="909855">
                      <a:moveTo>
                        <a:pt x="0" y="628704"/>
                      </a:moveTo>
                      <a:lnTo>
                        <a:pt x="337187" y="909855"/>
                      </a:lnTo>
                      <a:lnTo>
                        <a:pt x="267594" y="909855"/>
                      </a:lnTo>
                      <a:lnTo>
                        <a:pt x="0" y="689268"/>
                      </a:lnTo>
                      <a:close/>
                      <a:moveTo>
                        <a:pt x="66095" y="0"/>
                      </a:moveTo>
                      <a:lnTo>
                        <a:pt x="72014" y="299"/>
                      </a:lnTo>
                      <a:cubicBezTo>
                        <a:pt x="513626" y="45147"/>
                        <a:pt x="864708" y="396228"/>
                        <a:pt x="909556" y="837840"/>
                      </a:cubicBezTo>
                      <a:lnTo>
                        <a:pt x="909855" y="843764"/>
                      </a:lnTo>
                      <a:lnTo>
                        <a:pt x="907437" y="855739"/>
                      </a:lnTo>
                      <a:cubicBezTo>
                        <a:pt x="893986" y="887541"/>
                        <a:pt x="862496" y="909855"/>
                        <a:pt x="825795" y="909855"/>
                      </a:cubicBezTo>
                      <a:lnTo>
                        <a:pt x="510198" y="909855"/>
                      </a:lnTo>
                      <a:lnTo>
                        <a:pt x="373983" y="796654"/>
                      </a:lnTo>
                      <a:lnTo>
                        <a:pt x="373983" y="514808"/>
                      </a:lnTo>
                      <a:cubicBezTo>
                        <a:pt x="373983" y="508359"/>
                        <a:pt x="371909" y="503063"/>
                        <a:pt x="367761" y="498920"/>
                      </a:cubicBezTo>
                      <a:cubicBezTo>
                        <a:pt x="363618" y="494772"/>
                        <a:pt x="358322" y="492698"/>
                        <a:pt x="351873" y="492698"/>
                      </a:cubicBezTo>
                      <a:lnTo>
                        <a:pt x="219243" y="492698"/>
                      </a:lnTo>
                      <a:cubicBezTo>
                        <a:pt x="212794" y="492698"/>
                        <a:pt x="207498" y="494772"/>
                        <a:pt x="203349" y="498920"/>
                      </a:cubicBezTo>
                      <a:cubicBezTo>
                        <a:pt x="199207" y="503063"/>
                        <a:pt x="197133" y="508359"/>
                        <a:pt x="197133" y="514808"/>
                      </a:cubicBezTo>
                      <a:lnTo>
                        <a:pt x="197133" y="649512"/>
                      </a:lnTo>
                      <a:lnTo>
                        <a:pt x="28579" y="508586"/>
                      </a:lnTo>
                      <a:cubicBezTo>
                        <a:pt x="21212" y="502600"/>
                        <a:pt x="13152" y="498110"/>
                        <a:pt x="4402" y="495118"/>
                      </a:cubicBezTo>
                      <a:lnTo>
                        <a:pt x="0" y="494420"/>
                      </a:lnTo>
                      <a:lnTo>
                        <a:pt x="0" y="84060"/>
                      </a:lnTo>
                      <a:cubicBezTo>
                        <a:pt x="0" y="47359"/>
                        <a:pt x="22314" y="15869"/>
                        <a:pt x="54116" y="2418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-107950" ty="501650" sx="100000" sy="100000" flip="none" algn="ctr"/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1" name="ïŝľiḍê">
                  <a:extLst>
                    <a:ext uri="{FF2B5EF4-FFF2-40B4-BE49-F238E27FC236}">
                      <a16:creationId xmlns:a16="http://schemas.microsoft.com/office/drawing/2014/main" xmlns="" id="{684622A0-93F9-4B5D-B2F4-15F2216B72A0}"/>
                    </a:ext>
                  </a:extLst>
                </p:cNvPr>
                <p:cNvSpPr/>
                <p:nvPr/>
              </p:nvSpPr>
              <p:spPr>
                <a:xfrm>
                  <a:off x="7411745" y="2911799"/>
                  <a:ext cx="1249011" cy="1249011"/>
                </a:xfrm>
                <a:custGeom>
                  <a:avLst/>
                  <a:gdLst>
                    <a:gd name="connsiteX0" fmla="*/ 325637 w 909855"/>
                    <a:gd name="connsiteY0" fmla="*/ 0 h 909855"/>
                    <a:gd name="connsiteX1" fmla="*/ 394570 w 909855"/>
                    <a:gd name="connsiteY1" fmla="*/ 0 h 909855"/>
                    <a:gd name="connsiteX2" fmla="*/ 454112 w 909855"/>
                    <a:gd name="connsiteY2" fmla="*/ 49647 h 909855"/>
                    <a:gd name="connsiteX3" fmla="*/ 468619 w 909855"/>
                    <a:gd name="connsiteY3" fmla="*/ 54483 h 909855"/>
                    <a:gd name="connsiteX4" fmla="*/ 470693 w 909855"/>
                    <a:gd name="connsiteY4" fmla="*/ 54483 h 909855"/>
                    <a:gd name="connsiteX5" fmla="*/ 485201 w 909855"/>
                    <a:gd name="connsiteY5" fmla="*/ 46885 h 909855"/>
                    <a:gd name="connsiteX6" fmla="*/ 524482 w 909855"/>
                    <a:gd name="connsiteY6" fmla="*/ 0 h 909855"/>
                    <a:gd name="connsiteX7" fmla="*/ 825795 w 909855"/>
                    <a:gd name="connsiteY7" fmla="*/ 0 h 909855"/>
                    <a:gd name="connsiteX8" fmla="*/ 907437 w 909855"/>
                    <a:gd name="connsiteY8" fmla="*/ 54116 h 909855"/>
                    <a:gd name="connsiteX9" fmla="*/ 909855 w 909855"/>
                    <a:gd name="connsiteY9" fmla="*/ 66091 h 909855"/>
                    <a:gd name="connsiteX10" fmla="*/ 909556 w 909855"/>
                    <a:gd name="connsiteY10" fmla="*/ 72014 h 909855"/>
                    <a:gd name="connsiteX11" fmla="*/ 72014 w 909855"/>
                    <a:gd name="connsiteY11" fmla="*/ 909556 h 909855"/>
                    <a:gd name="connsiteX12" fmla="*/ 66091 w 909855"/>
                    <a:gd name="connsiteY12" fmla="*/ 909855 h 909855"/>
                    <a:gd name="connsiteX13" fmla="*/ 54116 w 909855"/>
                    <a:gd name="connsiteY13" fmla="*/ 907437 h 909855"/>
                    <a:gd name="connsiteX14" fmla="*/ 0 w 909855"/>
                    <a:gd name="connsiteY14" fmla="*/ 825795 h 909855"/>
                    <a:gd name="connsiteX15" fmla="*/ 0 w 909855"/>
                    <a:gd name="connsiteY15" fmla="*/ 153955 h 909855"/>
                    <a:gd name="connsiteX16" fmla="*/ 64503 w 909855"/>
                    <a:gd name="connsiteY16" fmla="*/ 153955 h 909855"/>
                    <a:gd name="connsiteX17" fmla="*/ 64503 w 909855"/>
                    <a:gd name="connsiteY17" fmla="*/ 419224 h 909855"/>
                    <a:gd name="connsiteX18" fmla="*/ 329768 w 909855"/>
                    <a:gd name="connsiteY18" fmla="*/ 419224 h 909855"/>
                    <a:gd name="connsiteX19" fmla="*/ 360856 w 909855"/>
                    <a:gd name="connsiteY19" fmla="*/ 406098 h 909855"/>
                    <a:gd name="connsiteX20" fmla="*/ 373983 w 909855"/>
                    <a:gd name="connsiteY20" fmla="*/ 375014 h 909855"/>
                    <a:gd name="connsiteX21" fmla="*/ 373983 w 909855"/>
                    <a:gd name="connsiteY21" fmla="*/ 43430 h 909855"/>
                    <a:gd name="connsiteX22" fmla="*/ 373290 w 909855"/>
                    <a:gd name="connsiteY22" fmla="*/ 39282 h 909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909855" h="909855">
                      <a:moveTo>
                        <a:pt x="325637" y="0"/>
                      </a:moveTo>
                      <a:lnTo>
                        <a:pt x="394570" y="0"/>
                      </a:lnTo>
                      <a:lnTo>
                        <a:pt x="454112" y="49647"/>
                      </a:lnTo>
                      <a:cubicBezTo>
                        <a:pt x="457800" y="52869"/>
                        <a:pt x="462635" y="54483"/>
                        <a:pt x="468619" y="54483"/>
                      </a:cubicBezTo>
                      <a:lnTo>
                        <a:pt x="470693" y="54483"/>
                      </a:lnTo>
                      <a:cubicBezTo>
                        <a:pt x="476677" y="53562"/>
                        <a:pt x="481513" y="51028"/>
                        <a:pt x="485201" y="46885"/>
                      </a:cubicBezTo>
                      <a:lnTo>
                        <a:pt x="524482" y="0"/>
                      </a:lnTo>
                      <a:lnTo>
                        <a:pt x="825795" y="0"/>
                      </a:lnTo>
                      <a:cubicBezTo>
                        <a:pt x="862496" y="0"/>
                        <a:pt x="893986" y="22314"/>
                        <a:pt x="907437" y="54116"/>
                      </a:cubicBezTo>
                      <a:lnTo>
                        <a:pt x="909855" y="66091"/>
                      </a:lnTo>
                      <a:lnTo>
                        <a:pt x="909556" y="72014"/>
                      </a:lnTo>
                      <a:cubicBezTo>
                        <a:pt x="864708" y="513626"/>
                        <a:pt x="513626" y="864708"/>
                        <a:pt x="72014" y="909556"/>
                      </a:cubicBezTo>
                      <a:lnTo>
                        <a:pt x="66091" y="909855"/>
                      </a:lnTo>
                      <a:lnTo>
                        <a:pt x="54116" y="907437"/>
                      </a:lnTo>
                      <a:cubicBezTo>
                        <a:pt x="22314" y="893986"/>
                        <a:pt x="0" y="862496"/>
                        <a:pt x="0" y="825795"/>
                      </a:cubicBezTo>
                      <a:lnTo>
                        <a:pt x="0" y="153955"/>
                      </a:lnTo>
                      <a:lnTo>
                        <a:pt x="64503" y="153955"/>
                      </a:lnTo>
                      <a:lnTo>
                        <a:pt x="64503" y="419224"/>
                      </a:lnTo>
                      <a:lnTo>
                        <a:pt x="329768" y="419224"/>
                      </a:lnTo>
                      <a:cubicBezTo>
                        <a:pt x="341741" y="419224"/>
                        <a:pt x="352105" y="414849"/>
                        <a:pt x="360856" y="406098"/>
                      </a:cubicBezTo>
                      <a:cubicBezTo>
                        <a:pt x="369607" y="397352"/>
                        <a:pt x="373983" y="386987"/>
                        <a:pt x="373983" y="375014"/>
                      </a:cubicBezTo>
                      <a:lnTo>
                        <a:pt x="373983" y="43430"/>
                      </a:lnTo>
                      <a:cubicBezTo>
                        <a:pt x="373983" y="41589"/>
                        <a:pt x="373750" y="40203"/>
                        <a:pt x="373290" y="39282"/>
                      </a:cubicBezTo>
                      <a:close/>
                    </a:path>
                  </a:pathLst>
                </a:custGeom>
                <a:blipFill>
                  <a:blip r:embed="rId4"/>
                  <a:tile tx="-107950" ty="501650" sx="100000" sy="100000" flip="none" algn="b"/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2" name="ïsḷïde">
                  <a:extLst>
                    <a:ext uri="{FF2B5EF4-FFF2-40B4-BE49-F238E27FC236}">
                      <a16:creationId xmlns:a16="http://schemas.microsoft.com/office/drawing/2014/main" xmlns="" id="{81C2243E-200C-4815-BEF9-A9E6E2444103}"/>
                    </a:ext>
                  </a:extLst>
                </p:cNvPr>
                <p:cNvSpPr/>
                <p:nvPr/>
              </p:nvSpPr>
              <p:spPr>
                <a:xfrm>
                  <a:off x="6096000" y="2911798"/>
                  <a:ext cx="1242766" cy="1248716"/>
                </a:xfrm>
                <a:custGeom>
                  <a:avLst/>
                  <a:gdLst>
                    <a:gd name="connsiteX0" fmla="*/ 79511 w 905306"/>
                    <a:gd name="connsiteY0" fmla="*/ 0 h 909640"/>
                    <a:gd name="connsiteX1" fmla="*/ 386142 w 905306"/>
                    <a:gd name="connsiteY1" fmla="*/ 0 h 909640"/>
                    <a:gd name="connsiteX2" fmla="*/ 425423 w 905306"/>
                    <a:gd name="connsiteY2" fmla="*/ 46885 h 909640"/>
                    <a:gd name="connsiteX3" fmla="*/ 439930 w 905306"/>
                    <a:gd name="connsiteY3" fmla="*/ 54483 h 909640"/>
                    <a:gd name="connsiteX4" fmla="*/ 456512 w 905306"/>
                    <a:gd name="connsiteY4" fmla="*/ 49647 h 909640"/>
                    <a:gd name="connsiteX5" fmla="*/ 516054 w 905306"/>
                    <a:gd name="connsiteY5" fmla="*/ 0 h 909640"/>
                    <a:gd name="connsiteX6" fmla="*/ 584987 w 905306"/>
                    <a:gd name="connsiteY6" fmla="*/ 0 h 909640"/>
                    <a:gd name="connsiteX7" fmla="*/ 537334 w 905306"/>
                    <a:gd name="connsiteY7" fmla="*/ 39282 h 909640"/>
                    <a:gd name="connsiteX8" fmla="*/ 536987 w 905306"/>
                    <a:gd name="connsiteY8" fmla="*/ 41356 h 909640"/>
                    <a:gd name="connsiteX9" fmla="*/ 536641 w 905306"/>
                    <a:gd name="connsiteY9" fmla="*/ 43430 h 909640"/>
                    <a:gd name="connsiteX10" fmla="*/ 536641 w 905306"/>
                    <a:gd name="connsiteY10" fmla="*/ 375014 h 909640"/>
                    <a:gd name="connsiteX11" fmla="*/ 549767 w 905306"/>
                    <a:gd name="connsiteY11" fmla="*/ 406098 h 909640"/>
                    <a:gd name="connsiteX12" fmla="*/ 580856 w 905306"/>
                    <a:gd name="connsiteY12" fmla="*/ 419224 h 909640"/>
                    <a:gd name="connsiteX13" fmla="*/ 846120 w 905306"/>
                    <a:gd name="connsiteY13" fmla="*/ 419224 h 909640"/>
                    <a:gd name="connsiteX14" fmla="*/ 846120 w 905306"/>
                    <a:gd name="connsiteY14" fmla="*/ 153955 h 909640"/>
                    <a:gd name="connsiteX15" fmla="*/ 905306 w 905306"/>
                    <a:gd name="connsiteY15" fmla="*/ 153955 h 909640"/>
                    <a:gd name="connsiteX16" fmla="*/ 905306 w 905306"/>
                    <a:gd name="connsiteY16" fmla="*/ 825795 h 909640"/>
                    <a:gd name="connsiteX17" fmla="*/ 851190 w 905306"/>
                    <a:gd name="connsiteY17" fmla="*/ 907437 h 909640"/>
                    <a:gd name="connsiteX18" fmla="*/ 840278 w 905306"/>
                    <a:gd name="connsiteY18" fmla="*/ 909640 h 909640"/>
                    <a:gd name="connsiteX19" fmla="*/ 838605 w 905306"/>
                    <a:gd name="connsiteY19" fmla="*/ 909556 h 909640"/>
                    <a:gd name="connsiteX20" fmla="*/ 1064 w 905306"/>
                    <a:gd name="connsiteY20" fmla="*/ 72014 h 909640"/>
                    <a:gd name="connsiteX21" fmla="*/ 0 w 905306"/>
                    <a:gd name="connsiteY21" fmla="*/ 50955 h 909640"/>
                    <a:gd name="connsiteX22" fmla="*/ 16858 w 905306"/>
                    <a:gd name="connsiteY22" fmla="*/ 25952 h 909640"/>
                    <a:gd name="connsiteX23" fmla="*/ 79511 w 905306"/>
                    <a:gd name="connsiteY23" fmla="*/ 0 h 909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905306" h="909640">
                      <a:moveTo>
                        <a:pt x="79511" y="0"/>
                      </a:moveTo>
                      <a:lnTo>
                        <a:pt x="386142" y="0"/>
                      </a:lnTo>
                      <a:lnTo>
                        <a:pt x="425423" y="46885"/>
                      </a:lnTo>
                      <a:cubicBezTo>
                        <a:pt x="429105" y="51028"/>
                        <a:pt x="433941" y="53562"/>
                        <a:pt x="439930" y="54483"/>
                      </a:cubicBezTo>
                      <a:cubicBezTo>
                        <a:pt x="445459" y="54943"/>
                        <a:pt x="450983" y="53329"/>
                        <a:pt x="456512" y="49647"/>
                      </a:cubicBezTo>
                      <a:lnTo>
                        <a:pt x="516054" y="0"/>
                      </a:lnTo>
                      <a:lnTo>
                        <a:pt x="584987" y="0"/>
                      </a:lnTo>
                      <a:lnTo>
                        <a:pt x="537334" y="39282"/>
                      </a:lnTo>
                      <a:cubicBezTo>
                        <a:pt x="537334" y="39742"/>
                        <a:pt x="537220" y="40436"/>
                        <a:pt x="536987" y="41356"/>
                      </a:cubicBezTo>
                      <a:cubicBezTo>
                        <a:pt x="536760" y="42277"/>
                        <a:pt x="536641" y="42970"/>
                        <a:pt x="536641" y="43430"/>
                      </a:cubicBezTo>
                      <a:lnTo>
                        <a:pt x="536641" y="375014"/>
                      </a:lnTo>
                      <a:cubicBezTo>
                        <a:pt x="536641" y="386987"/>
                        <a:pt x="541016" y="397352"/>
                        <a:pt x="549767" y="406098"/>
                      </a:cubicBezTo>
                      <a:cubicBezTo>
                        <a:pt x="558518" y="414849"/>
                        <a:pt x="568883" y="419224"/>
                        <a:pt x="580856" y="419224"/>
                      </a:cubicBezTo>
                      <a:lnTo>
                        <a:pt x="846120" y="419224"/>
                      </a:lnTo>
                      <a:lnTo>
                        <a:pt x="846120" y="153955"/>
                      </a:lnTo>
                      <a:lnTo>
                        <a:pt x="905306" y="153955"/>
                      </a:lnTo>
                      <a:lnTo>
                        <a:pt x="905306" y="825795"/>
                      </a:lnTo>
                      <a:cubicBezTo>
                        <a:pt x="905306" y="862496"/>
                        <a:pt x="882992" y="893986"/>
                        <a:pt x="851190" y="907437"/>
                      </a:cubicBezTo>
                      <a:lnTo>
                        <a:pt x="840278" y="909640"/>
                      </a:lnTo>
                      <a:lnTo>
                        <a:pt x="838605" y="909556"/>
                      </a:lnTo>
                      <a:cubicBezTo>
                        <a:pt x="396993" y="864708"/>
                        <a:pt x="45912" y="513626"/>
                        <a:pt x="1064" y="72014"/>
                      </a:cubicBezTo>
                      <a:lnTo>
                        <a:pt x="0" y="50955"/>
                      </a:lnTo>
                      <a:lnTo>
                        <a:pt x="16858" y="25952"/>
                      </a:lnTo>
                      <a:cubicBezTo>
                        <a:pt x="32892" y="9918"/>
                        <a:pt x="55044" y="0"/>
                        <a:pt x="79511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-107950" ty="501650" sx="100000" sy="100000" flip="none" algn="ctr"/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11" name="î$1îḍe">
                <a:extLst>
                  <a:ext uri="{FF2B5EF4-FFF2-40B4-BE49-F238E27FC236}">
                    <a16:creationId xmlns:a16="http://schemas.microsoft.com/office/drawing/2014/main" xmlns="" id="{B82646F5-4982-4BDB-AB4F-D488F00919D1}"/>
                  </a:ext>
                </a:extLst>
              </p:cNvPr>
              <p:cNvSpPr txBox="1"/>
              <p:nvPr/>
            </p:nvSpPr>
            <p:spPr>
              <a:xfrm>
                <a:off x="1077895" y="1166725"/>
                <a:ext cx="6170818" cy="12241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 lnSpcReduction="10000"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Unified fonts make reading smoother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200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Theme colors make ppt easier to change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Adjust line spacing to fit in Chinese, use guides in PPT</a:t>
                </a:r>
                <a:endPara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DA6EE3B8-7094-41F7-AB54-8C30C89091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3118" y="2628588"/>
                <a:ext cx="6170819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íṡlïďê">
                <a:extLst>
                  <a:ext uri="{FF2B5EF4-FFF2-40B4-BE49-F238E27FC236}">
                    <a16:creationId xmlns:a16="http://schemas.microsoft.com/office/drawing/2014/main" xmlns="" id="{F689796E-C8C8-47D2-8A4B-C628941FB67A}"/>
                  </a:ext>
                </a:extLst>
              </p:cNvPr>
              <p:cNvGrpSpPr/>
              <p:nvPr/>
            </p:nvGrpSpPr>
            <p:grpSpPr>
              <a:xfrm>
                <a:off x="1126902" y="2985825"/>
                <a:ext cx="675000" cy="675005"/>
                <a:chOff x="7636466" y="4153276"/>
                <a:chExt cx="675000" cy="675005"/>
              </a:xfrm>
            </p:grpSpPr>
            <p:sp>
              <p:nvSpPr>
                <p:cNvPr id="17" name="ïśḻïďè">
                  <a:extLst>
                    <a:ext uri="{FF2B5EF4-FFF2-40B4-BE49-F238E27FC236}">
                      <a16:creationId xmlns:a16="http://schemas.microsoft.com/office/drawing/2014/main" xmlns="" id="{64A86716-4D4B-42E4-82D8-5526E67EABD4}"/>
                    </a:ext>
                  </a:extLst>
                </p:cNvPr>
                <p:cNvSpPr/>
                <p:nvPr/>
              </p:nvSpPr>
              <p:spPr>
                <a:xfrm>
                  <a:off x="7636466" y="4153276"/>
                  <a:ext cx="675000" cy="675005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18" name="iṣļïḑe">
                  <a:extLst>
                    <a:ext uri="{FF2B5EF4-FFF2-40B4-BE49-F238E27FC236}">
                      <a16:creationId xmlns:a16="http://schemas.microsoft.com/office/drawing/2014/main" xmlns="" id="{D29AC87B-4E29-4589-95C4-2987461A3EEF}"/>
                    </a:ext>
                  </a:extLst>
                </p:cNvPr>
                <p:cNvSpPr/>
                <p:nvPr/>
              </p:nvSpPr>
              <p:spPr bwMode="auto">
                <a:xfrm>
                  <a:off x="780187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grpSp>
            <p:nvGrpSpPr>
              <p:cNvPr id="14" name="îṩļídê">
                <a:extLst>
                  <a:ext uri="{FF2B5EF4-FFF2-40B4-BE49-F238E27FC236}">
                    <a16:creationId xmlns:a16="http://schemas.microsoft.com/office/drawing/2014/main" xmlns="" id="{FC2E5352-2279-4574-9599-1106D00652DB}"/>
                  </a:ext>
                </a:extLst>
              </p:cNvPr>
              <p:cNvGrpSpPr/>
              <p:nvPr/>
            </p:nvGrpSpPr>
            <p:grpSpPr>
              <a:xfrm>
                <a:off x="1126902" y="4544076"/>
                <a:ext cx="675000" cy="675005"/>
                <a:chOff x="7636466" y="4153276"/>
                <a:chExt cx="675000" cy="675005"/>
              </a:xfrm>
            </p:grpSpPr>
            <p:sp>
              <p:nvSpPr>
                <p:cNvPr id="15" name="ïṣļïďe">
                  <a:extLst>
                    <a:ext uri="{FF2B5EF4-FFF2-40B4-BE49-F238E27FC236}">
                      <a16:creationId xmlns:a16="http://schemas.microsoft.com/office/drawing/2014/main" xmlns="" id="{BD3BA21F-BE44-4FD0-9E88-75299704E14D}"/>
                    </a:ext>
                  </a:extLst>
                </p:cNvPr>
                <p:cNvSpPr/>
                <p:nvPr/>
              </p:nvSpPr>
              <p:spPr>
                <a:xfrm>
                  <a:off x="7636466" y="4153276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16" name="iṧlíḋè">
                  <a:extLst>
                    <a:ext uri="{FF2B5EF4-FFF2-40B4-BE49-F238E27FC236}">
                      <a16:creationId xmlns:a16="http://schemas.microsoft.com/office/drawing/2014/main" xmlns="" id="{05C404D5-204C-4A49-BAA7-C44D87913018}"/>
                    </a:ext>
                  </a:extLst>
                </p:cNvPr>
                <p:cNvSpPr/>
                <p:nvPr/>
              </p:nvSpPr>
              <p:spPr bwMode="auto">
                <a:xfrm>
                  <a:off x="780187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</p:grpSp>
        <p:sp>
          <p:nvSpPr>
            <p:cNvPr id="5" name="îs1îḍê">
              <a:extLst>
                <a:ext uri="{FF2B5EF4-FFF2-40B4-BE49-F238E27FC236}">
                  <a16:creationId xmlns:a16="http://schemas.microsoft.com/office/drawing/2014/main" xmlns="" id="{29C8231A-46C5-4EDB-8932-EAF232E57647}"/>
                </a:ext>
              </a:extLst>
            </p:cNvPr>
            <p:cNvSpPr txBox="1"/>
            <p:nvPr/>
          </p:nvSpPr>
          <p:spPr bwMode="auto">
            <a:xfrm>
              <a:off x="1801901" y="3047625"/>
              <a:ext cx="4891487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spc="6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1800" spc="6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6" name="iṧľíďe">
              <a:extLst>
                <a:ext uri="{FF2B5EF4-FFF2-40B4-BE49-F238E27FC236}">
                  <a16:creationId xmlns:a16="http://schemas.microsoft.com/office/drawing/2014/main" xmlns="" id="{69E8EDA6-7239-4F8B-AEDB-04854FE544E6}"/>
                </a:ext>
              </a:extLst>
            </p:cNvPr>
            <p:cNvSpPr txBox="1"/>
            <p:nvPr/>
          </p:nvSpPr>
          <p:spPr bwMode="auto">
            <a:xfrm>
              <a:off x="1801901" y="4623033"/>
              <a:ext cx="4891487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spc="6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1800" spc="6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7" name="îSḷïdê">
              <a:extLst>
                <a:ext uri="{FF2B5EF4-FFF2-40B4-BE49-F238E27FC236}">
                  <a16:creationId xmlns:a16="http://schemas.microsoft.com/office/drawing/2014/main" xmlns="" id="{7F1C8306-FAE1-4F12-B974-20A610DDA032}"/>
                </a:ext>
              </a:extLst>
            </p:cNvPr>
            <p:cNvSpPr/>
            <p:nvPr/>
          </p:nvSpPr>
          <p:spPr bwMode="auto">
            <a:xfrm>
              <a:off x="1801900" y="3522304"/>
              <a:ext cx="4891487" cy="1017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Supporting </a:t>
              </a:r>
              <a:r>
                <a:rPr lang="zh-CN" altLang="en-US" sz="10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r>
                <a:rPr lang="en-US" altLang="zh-CN" sz="10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.</a:t>
              </a:r>
              <a:endParaRPr lang="en-US" altLang="zh-CN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8" name="išľîdè">
              <a:extLst>
                <a:ext uri="{FF2B5EF4-FFF2-40B4-BE49-F238E27FC236}">
                  <a16:creationId xmlns:a16="http://schemas.microsoft.com/office/drawing/2014/main" xmlns="" id="{F7EB7FFE-BE01-45D6-9358-3954838FEB4A}"/>
                </a:ext>
              </a:extLst>
            </p:cNvPr>
            <p:cNvSpPr/>
            <p:nvPr/>
          </p:nvSpPr>
          <p:spPr bwMode="auto">
            <a:xfrm>
              <a:off x="1801899" y="5047047"/>
              <a:ext cx="4891487" cy="1017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Supporting </a:t>
              </a:r>
              <a:r>
                <a:rPr lang="zh-CN" altLang="en-US" sz="10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r>
                <a:rPr lang="en-US" altLang="zh-CN" sz="10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.</a:t>
              </a:r>
              <a:endParaRPr lang="en-US" altLang="zh-CN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FB96728D-BF1C-4F60-B787-1423698C860B}"/>
                </a:ext>
              </a:extLst>
            </p:cNvPr>
            <p:cNvCxnSpPr/>
            <p:nvPr/>
          </p:nvCxnSpPr>
          <p:spPr>
            <a:xfrm>
              <a:off x="1551000" y="4540098"/>
              <a:ext cx="537621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3099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975" y="523874"/>
            <a:ext cx="11087099" cy="58578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3" name="5a486f68-035c-41d1-b074-ce3b06557fb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1000" y="1359000"/>
            <a:ext cx="9810000" cy="4571861"/>
            <a:chOff x="1191000" y="1359000"/>
            <a:chExt cx="9810000" cy="4571861"/>
          </a:xfrm>
        </p:grpSpPr>
        <p:grpSp>
          <p:nvGrpSpPr>
            <p:cNvPr id="4" name="ïŝḻïḑè"/>
            <p:cNvGrpSpPr/>
            <p:nvPr/>
          </p:nvGrpSpPr>
          <p:grpSpPr>
            <a:xfrm>
              <a:off x="3805524" y="1359000"/>
              <a:ext cx="4580953" cy="4571861"/>
              <a:chOff x="3805524" y="1359000"/>
              <a:chExt cx="4580953" cy="4571861"/>
            </a:xfrm>
          </p:grpSpPr>
          <p:sp>
            <p:nvSpPr>
              <p:cNvPr id="17" name="i$lídê"/>
              <p:cNvSpPr/>
              <p:nvPr/>
            </p:nvSpPr>
            <p:spPr bwMode="auto">
              <a:xfrm>
                <a:off x="3805524" y="1359000"/>
                <a:ext cx="2267606" cy="2267606"/>
              </a:xfrm>
              <a:custGeom>
                <a:avLst/>
                <a:gdLst>
                  <a:gd name="connsiteX0" fmla="*/ 1133803 w 2267606"/>
                  <a:gd name="connsiteY0" fmla="*/ 0 h 2267606"/>
                  <a:gd name="connsiteX1" fmla="*/ 2267606 w 2267606"/>
                  <a:gd name="connsiteY1" fmla="*/ 1133803 h 2267606"/>
                  <a:gd name="connsiteX2" fmla="*/ 2267606 w 2267606"/>
                  <a:gd name="connsiteY2" fmla="*/ 2267606 h 2267606"/>
                  <a:gd name="connsiteX3" fmla="*/ 1133803 w 2267606"/>
                  <a:gd name="connsiteY3" fmla="*/ 2267606 h 2267606"/>
                  <a:gd name="connsiteX4" fmla="*/ 0 w 2267606"/>
                  <a:gd name="connsiteY4" fmla="*/ 1133803 h 2267606"/>
                  <a:gd name="connsiteX5" fmla="*/ 1133803 w 2267606"/>
                  <a:gd name="connsiteY5" fmla="*/ 0 h 226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7606" h="2267606">
                    <a:moveTo>
                      <a:pt x="1133803" y="0"/>
                    </a:moveTo>
                    <a:cubicBezTo>
                      <a:pt x="1759985" y="0"/>
                      <a:pt x="2267606" y="507621"/>
                      <a:pt x="2267606" y="1133803"/>
                    </a:cubicBezTo>
                    <a:lnTo>
                      <a:pt x="2267606" y="2267606"/>
                    </a:lnTo>
                    <a:lnTo>
                      <a:pt x="1133803" y="2267606"/>
                    </a:lnTo>
                    <a:cubicBezTo>
                      <a:pt x="507621" y="2267606"/>
                      <a:pt x="0" y="1759985"/>
                      <a:pt x="0" y="1133803"/>
                    </a:cubicBezTo>
                    <a:cubicBezTo>
                      <a:pt x="0" y="507621"/>
                      <a:pt x="507621" y="0"/>
                      <a:pt x="1133803" y="0"/>
                    </a:cubicBezTo>
                    <a:close/>
                  </a:path>
                </a:pathLst>
              </a:custGeom>
              <a:blipFill>
                <a:blip r:embed="rId4"/>
                <a:tile tx="-107950" ty="501650" sx="100000" sy="100000" flip="none" algn="l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8" name="íṧ1iḓè"/>
              <p:cNvSpPr/>
              <p:nvPr/>
            </p:nvSpPr>
            <p:spPr bwMode="auto">
              <a:xfrm>
                <a:off x="6118871" y="1359000"/>
                <a:ext cx="2267606" cy="2267606"/>
              </a:xfrm>
              <a:custGeom>
                <a:avLst/>
                <a:gdLst>
                  <a:gd name="connsiteX0" fmla="*/ 1133803 w 2267606"/>
                  <a:gd name="connsiteY0" fmla="*/ 0 h 2267606"/>
                  <a:gd name="connsiteX1" fmla="*/ 2267606 w 2267606"/>
                  <a:gd name="connsiteY1" fmla="*/ 1133803 h 2267606"/>
                  <a:gd name="connsiteX2" fmla="*/ 1133803 w 2267606"/>
                  <a:gd name="connsiteY2" fmla="*/ 2267606 h 2267606"/>
                  <a:gd name="connsiteX3" fmla="*/ 0 w 2267606"/>
                  <a:gd name="connsiteY3" fmla="*/ 2267606 h 2267606"/>
                  <a:gd name="connsiteX4" fmla="*/ 0 w 2267606"/>
                  <a:gd name="connsiteY4" fmla="*/ 1133803 h 2267606"/>
                  <a:gd name="connsiteX5" fmla="*/ 1133803 w 2267606"/>
                  <a:gd name="connsiteY5" fmla="*/ 0 h 226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7606" h="2267606">
                    <a:moveTo>
                      <a:pt x="1133803" y="0"/>
                    </a:moveTo>
                    <a:cubicBezTo>
                      <a:pt x="1759985" y="0"/>
                      <a:pt x="2267606" y="507621"/>
                      <a:pt x="2267606" y="1133803"/>
                    </a:cubicBezTo>
                    <a:cubicBezTo>
                      <a:pt x="2267606" y="1759985"/>
                      <a:pt x="1759985" y="2267606"/>
                      <a:pt x="1133803" y="2267606"/>
                    </a:cubicBezTo>
                    <a:lnTo>
                      <a:pt x="0" y="2267606"/>
                    </a:lnTo>
                    <a:lnTo>
                      <a:pt x="0" y="1133803"/>
                    </a:lnTo>
                    <a:cubicBezTo>
                      <a:pt x="0" y="507621"/>
                      <a:pt x="507621" y="0"/>
                      <a:pt x="1133803" y="0"/>
                    </a:cubicBezTo>
                    <a:close/>
                  </a:path>
                </a:pathLst>
              </a:custGeom>
              <a:blipFill>
                <a:blip r:embed="rId4"/>
                <a:tile tx="-107950" ty="501650" sx="100000" sy="100000" flip="none" algn="ctr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9" name="iŝ1îdè"/>
              <p:cNvSpPr/>
              <p:nvPr/>
            </p:nvSpPr>
            <p:spPr bwMode="auto">
              <a:xfrm>
                <a:off x="3805524" y="3663255"/>
                <a:ext cx="2267606" cy="2267606"/>
              </a:xfrm>
              <a:custGeom>
                <a:avLst/>
                <a:gdLst>
                  <a:gd name="connsiteX0" fmla="*/ 1133803 w 2267606"/>
                  <a:gd name="connsiteY0" fmla="*/ 0 h 2267606"/>
                  <a:gd name="connsiteX1" fmla="*/ 2267606 w 2267606"/>
                  <a:gd name="connsiteY1" fmla="*/ 0 h 2267606"/>
                  <a:gd name="connsiteX2" fmla="*/ 2267606 w 2267606"/>
                  <a:gd name="connsiteY2" fmla="*/ 1133803 h 2267606"/>
                  <a:gd name="connsiteX3" fmla="*/ 1133803 w 2267606"/>
                  <a:gd name="connsiteY3" fmla="*/ 2267606 h 2267606"/>
                  <a:gd name="connsiteX4" fmla="*/ 0 w 2267606"/>
                  <a:gd name="connsiteY4" fmla="*/ 1133803 h 2267606"/>
                  <a:gd name="connsiteX5" fmla="*/ 1133803 w 2267606"/>
                  <a:gd name="connsiteY5" fmla="*/ 0 h 226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67606" h="2267606">
                    <a:moveTo>
                      <a:pt x="1133803" y="0"/>
                    </a:moveTo>
                    <a:lnTo>
                      <a:pt x="2267606" y="0"/>
                    </a:lnTo>
                    <a:lnTo>
                      <a:pt x="2267606" y="1133803"/>
                    </a:lnTo>
                    <a:cubicBezTo>
                      <a:pt x="2267606" y="1759985"/>
                      <a:pt x="1759985" y="2267606"/>
                      <a:pt x="1133803" y="2267606"/>
                    </a:cubicBezTo>
                    <a:cubicBezTo>
                      <a:pt x="507621" y="2267606"/>
                      <a:pt x="0" y="1759985"/>
                      <a:pt x="0" y="1133803"/>
                    </a:cubicBezTo>
                    <a:cubicBezTo>
                      <a:pt x="0" y="507621"/>
                      <a:pt x="507621" y="0"/>
                      <a:pt x="1133803" y="0"/>
                    </a:cubicBezTo>
                    <a:close/>
                  </a:path>
                </a:pathLst>
              </a:custGeom>
              <a:blipFill>
                <a:blip r:embed="rId4"/>
                <a:tile tx="-107950" ty="501650" sx="100000" sy="100000" flip="none" algn="ctr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0" name="îṣlîḑê"/>
              <p:cNvSpPr/>
              <p:nvPr/>
            </p:nvSpPr>
            <p:spPr bwMode="auto">
              <a:xfrm>
                <a:off x="6118871" y="3663255"/>
                <a:ext cx="2267606" cy="2267606"/>
              </a:xfrm>
              <a:custGeom>
                <a:avLst/>
                <a:gdLst>
                  <a:gd name="connsiteX0" fmla="*/ 0 w 2267606"/>
                  <a:gd name="connsiteY0" fmla="*/ 0 h 2267606"/>
                  <a:gd name="connsiteX1" fmla="*/ 1133803 w 2267606"/>
                  <a:gd name="connsiteY1" fmla="*/ 0 h 2267606"/>
                  <a:gd name="connsiteX2" fmla="*/ 2267606 w 2267606"/>
                  <a:gd name="connsiteY2" fmla="*/ 1133803 h 2267606"/>
                  <a:gd name="connsiteX3" fmla="*/ 1133803 w 2267606"/>
                  <a:gd name="connsiteY3" fmla="*/ 2267606 h 2267606"/>
                  <a:gd name="connsiteX4" fmla="*/ 0 w 2267606"/>
                  <a:gd name="connsiteY4" fmla="*/ 1133803 h 226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7606" h="2267606">
                    <a:moveTo>
                      <a:pt x="0" y="0"/>
                    </a:moveTo>
                    <a:lnTo>
                      <a:pt x="1133803" y="0"/>
                    </a:lnTo>
                    <a:cubicBezTo>
                      <a:pt x="1759985" y="0"/>
                      <a:pt x="2267606" y="507621"/>
                      <a:pt x="2267606" y="1133803"/>
                    </a:cubicBezTo>
                    <a:cubicBezTo>
                      <a:pt x="2267606" y="1759985"/>
                      <a:pt x="1759985" y="2267606"/>
                      <a:pt x="1133803" y="2267606"/>
                    </a:cubicBezTo>
                    <a:cubicBezTo>
                      <a:pt x="507621" y="2267606"/>
                      <a:pt x="0" y="1759985"/>
                      <a:pt x="0" y="1133803"/>
                    </a:cubicBezTo>
                    <a:close/>
                  </a:path>
                </a:pathLst>
              </a:custGeom>
              <a:blipFill>
                <a:blip r:embed="rId4"/>
                <a:tile tx="-107950" ty="501650" sx="100000" sy="100000" flip="none" algn="l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5" name="isļiḓè"/>
            <p:cNvGrpSpPr/>
            <p:nvPr/>
          </p:nvGrpSpPr>
          <p:grpSpPr>
            <a:xfrm>
              <a:off x="1191000" y="2020305"/>
              <a:ext cx="2108063" cy="944997"/>
              <a:chOff x="1326000" y="1944000"/>
              <a:chExt cx="2108063" cy="944997"/>
            </a:xfrm>
          </p:grpSpPr>
          <p:sp>
            <p:nvSpPr>
              <p:cNvPr id="15" name="îṥliḋ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233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zh-CN" altLang="en-US" sz="11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6" name="íṡḻïḓ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194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18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6" name="iṧḻiďe"/>
            <p:cNvGrpSpPr/>
            <p:nvPr/>
          </p:nvGrpSpPr>
          <p:grpSpPr>
            <a:xfrm>
              <a:off x="1191000" y="4324560"/>
              <a:ext cx="2108063" cy="944997"/>
              <a:chOff x="1326000" y="1944000"/>
              <a:chExt cx="2108063" cy="944997"/>
            </a:xfrm>
          </p:grpSpPr>
          <p:sp>
            <p:nvSpPr>
              <p:cNvPr id="13" name="ïšľïḓ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233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zh-CN" altLang="en-US" sz="11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4" name="ïsḻíď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194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18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7" name="îṣ1ïdé"/>
            <p:cNvGrpSpPr/>
            <p:nvPr/>
          </p:nvGrpSpPr>
          <p:grpSpPr>
            <a:xfrm>
              <a:off x="8892937" y="2020305"/>
              <a:ext cx="2108063" cy="944997"/>
              <a:chOff x="1326000" y="1944000"/>
              <a:chExt cx="2108063" cy="944997"/>
            </a:xfrm>
          </p:grpSpPr>
          <p:sp>
            <p:nvSpPr>
              <p:cNvPr id="11" name="íŝļîḑ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233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2" name="ïṩḷíď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194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18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8" name="îṥľîḓé"/>
            <p:cNvGrpSpPr/>
            <p:nvPr/>
          </p:nvGrpSpPr>
          <p:grpSpPr>
            <a:xfrm>
              <a:off x="8892937" y="4324560"/>
              <a:ext cx="2108063" cy="944997"/>
              <a:chOff x="1326000" y="1944000"/>
              <a:chExt cx="2108063" cy="944997"/>
            </a:xfrm>
          </p:grpSpPr>
          <p:sp>
            <p:nvSpPr>
              <p:cNvPr id="9" name="ïśļíḑ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233159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0" name="îś1ïḓ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1944000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18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4010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975" y="523874"/>
            <a:ext cx="11087099" cy="58578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3" name="4de2957c-41a6-4efc-9d05-3e49b3770d2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7937" y="1192976"/>
            <a:ext cx="9976126" cy="4801024"/>
            <a:chOff x="1107937" y="1192976"/>
            <a:chExt cx="9976126" cy="4801024"/>
          </a:xfrm>
        </p:grpSpPr>
        <p:sp>
          <p:nvSpPr>
            <p:cNvPr id="4" name="iṣ1íḑê"/>
            <p:cNvSpPr/>
            <p:nvPr/>
          </p:nvSpPr>
          <p:spPr>
            <a:xfrm flipV="1">
              <a:off x="3938760" y="3269548"/>
              <a:ext cx="1691792" cy="14309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5" name="ïşḻíḍé"/>
            <p:cNvSpPr/>
            <p:nvPr/>
          </p:nvSpPr>
          <p:spPr bwMode="auto">
            <a:xfrm>
              <a:off x="4479992" y="3129808"/>
              <a:ext cx="609329" cy="609329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6" name="ïṣļiḋê"/>
            <p:cNvSpPr txBox="1"/>
            <p:nvPr/>
          </p:nvSpPr>
          <p:spPr bwMode="auto">
            <a:xfrm>
              <a:off x="4483292" y="2648349"/>
              <a:ext cx="602729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>
                  <a:solidFill>
                    <a:schemeClr val="accent2"/>
                  </a:solidFill>
                  <a:effectLst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2016</a:t>
              </a:r>
            </a:p>
          </p:txBody>
        </p:sp>
        <p:grpSp>
          <p:nvGrpSpPr>
            <p:cNvPr id="7" name="iṩ1îďè"/>
            <p:cNvGrpSpPr/>
            <p:nvPr/>
          </p:nvGrpSpPr>
          <p:grpSpPr>
            <a:xfrm>
              <a:off x="3730625" y="4325964"/>
              <a:ext cx="2108063" cy="944997"/>
              <a:chOff x="1326000" y="4868424"/>
              <a:chExt cx="2108063" cy="944997"/>
            </a:xfrm>
          </p:grpSpPr>
          <p:sp>
            <p:nvSpPr>
              <p:cNvPr id="26" name="îṡľïḋ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7" name="iSļíḍ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18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8" name="ïṥľide"/>
            <p:cNvSpPr/>
            <p:nvPr/>
          </p:nvSpPr>
          <p:spPr>
            <a:xfrm flipV="1">
              <a:off x="9184135" y="1820127"/>
              <a:ext cx="1691792" cy="14309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9" name="íṧliḋê"/>
            <p:cNvSpPr/>
            <p:nvPr/>
          </p:nvSpPr>
          <p:spPr bwMode="auto">
            <a:xfrm>
              <a:off x="9725367" y="1688331"/>
              <a:ext cx="609329" cy="609329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0" name="í$lídè"/>
            <p:cNvSpPr txBox="1"/>
            <p:nvPr/>
          </p:nvSpPr>
          <p:spPr bwMode="auto">
            <a:xfrm>
              <a:off x="9729468" y="1192976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4"/>
                  </a:solidFill>
                  <a:effectLst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2018</a:t>
              </a:r>
            </a:p>
          </p:txBody>
        </p:sp>
        <p:grpSp>
          <p:nvGrpSpPr>
            <p:cNvPr id="11" name="îşḷídê"/>
            <p:cNvGrpSpPr/>
            <p:nvPr/>
          </p:nvGrpSpPr>
          <p:grpSpPr>
            <a:xfrm>
              <a:off x="8976000" y="2876543"/>
              <a:ext cx="2108063" cy="944997"/>
              <a:chOff x="1326000" y="4868424"/>
              <a:chExt cx="2108063" cy="944997"/>
            </a:xfrm>
          </p:grpSpPr>
          <p:sp>
            <p:nvSpPr>
              <p:cNvPr id="24" name="ïṩlîď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5" name="i$ľïd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18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12" name="iṥļîḍê"/>
            <p:cNvSpPr/>
            <p:nvPr/>
          </p:nvSpPr>
          <p:spPr>
            <a:xfrm flipV="1">
              <a:off x="6561448" y="2547047"/>
              <a:ext cx="1691792" cy="14309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3" name="íšľîḓè"/>
            <p:cNvSpPr/>
            <p:nvPr/>
          </p:nvSpPr>
          <p:spPr bwMode="auto">
            <a:xfrm>
              <a:off x="7102680" y="2351017"/>
              <a:ext cx="609329" cy="609329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4" name="îṣ1íḍe"/>
            <p:cNvSpPr txBox="1"/>
            <p:nvPr/>
          </p:nvSpPr>
          <p:spPr bwMode="auto">
            <a:xfrm>
              <a:off x="7129223" y="1922464"/>
              <a:ext cx="556243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3"/>
                  </a:solidFill>
                  <a:effectLst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2017</a:t>
              </a:r>
            </a:p>
          </p:txBody>
        </p:sp>
        <p:grpSp>
          <p:nvGrpSpPr>
            <p:cNvPr id="15" name="iṡḻïḋê"/>
            <p:cNvGrpSpPr/>
            <p:nvPr/>
          </p:nvGrpSpPr>
          <p:grpSpPr>
            <a:xfrm>
              <a:off x="6353313" y="3603463"/>
              <a:ext cx="2108063" cy="944997"/>
              <a:chOff x="1326000" y="4868424"/>
              <a:chExt cx="2108063" cy="944997"/>
            </a:xfrm>
          </p:grpSpPr>
          <p:sp>
            <p:nvSpPr>
              <p:cNvPr id="22" name="ïšḻiḍ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3" name="ïṡļïḓ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18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16" name="îṩḷîḓê"/>
            <p:cNvSpPr/>
            <p:nvPr/>
          </p:nvSpPr>
          <p:spPr>
            <a:xfrm flipV="1">
              <a:off x="1316072" y="3992587"/>
              <a:ext cx="1691792" cy="14309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7" name="íṣḻíďe"/>
            <p:cNvSpPr/>
            <p:nvPr/>
          </p:nvSpPr>
          <p:spPr bwMode="auto">
            <a:xfrm>
              <a:off x="1857304" y="3784124"/>
              <a:ext cx="609329" cy="609329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8" name="ïṡļïďè"/>
            <p:cNvSpPr txBox="1"/>
            <p:nvPr/>
          </p:nvSpPr>
          <p:spPr bwMode="auto">
            <a:xfrm>
              <a:off x="1861405" y="3368478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1"/>
                  </a:solidFill>
                  <a:effectLst/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2015</a:t>
              </a:r>
            </a:p>
          </p:txBody>
        </p:sp>
        <p:grpSp>
          <p:nvGrpSpPr>
            <p:cNvPr id="19" name="íşľíḑê"/>
            <p:cNvGrpSpPr/>
            <p:nvPr/>
          </p:nvGrpSpPr>
          <p:grpSpPr>
            <a:xfrm>
              <a:off x="1107937" y="5049003"/>
              <a:ext cx="2108063" cy="944997"/>
              <a:chOff x="1326000" y="4868424"/>
              <a:chExt cx="2108063" cy="944997"/>
            </a:xfrm>
          </p:grpSpPr>
          <p:sp>
            <p:nvSpPr>
              <p:cNvPr id="20" name="íšḷíd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1" name="îS1îď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18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</p:grpSp>
      <p:sp>
        <p:nvSpPr>
          <p:cNvPr id="28" name="文本框 27"/>
          <p:cNvSpPr txBox="1"/>
          <p:nvPr/>
        </p:nvSpPr>
        <p:spPr>
          <a:xfrm>
            <a:off x="4394151" y="860728"/>
            <a:ext cx="340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点击输入标题</a:t>
            </a:r>
            <a:endParaRPr lang="zh-CN" altLang="en-US" sz="2800" spc="600" dirty="0">
              <a:solidFill>
                <a:schemeClr val="accent5">
                  <a:lumMod val="60000"/>
                  <a:lumOff val="4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5760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975" y="523874"/>
            <a:ext cx="11087099" cy="58578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3" name="3fdc3662-f61f-400f-8563-668b0d0493e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61975" y="942974"/>
            <a:ext cx="10850565" cy="5019673"/>
            <a:chOff x="669924" y="1123952"/>
            <a:chExt cx="10850565" cy="5019673"/>
          </a:xfrm>
        </p:grpSpPr>
        <p:sp>
          <p:nvSpPr>
            <p:cNvPr id="4" name="i$lídê">
              <a:extLst>
                <a:ext uri="{FF2B5EF4-FFF2-40B4-BE49-F238E27FC236}">
                  <a16:creationId xmlns:a16="http://schemas.microsoft.com/office/drawing/2014/main" xmlns="" id="{FA5CC02E-F531-4B85-9A5A-A0384448F7A1}"/>
                </a:ext>
              </a:extLst>
            </p:cNvPr>
            <p:cNvSpPr/>
            <p:nvPr/>
          </p:nvSpPr>
          <p:spPr bwMode="auto">
            <a:xfrm>
              <a:off x="669924" y="1123952"/>
              <a:ext cx="4936225" cy="5019673"/>
            </a:xfrm>
            <a:prstGeom prst="rect">
              <a:avLst/>
            </a:prstGeom>
            <a:blipFill dpi="0" rotWithShape="1">
              <a:blip r:embed="rId4"/>
              <a:srcRect/>
              <a:tile tx="-107950" ty="501650" sx="100000" sy="100000" flip="none" algn="ctr"/>
            </a:blipFill>
            <a:ln w="9525">
              <a:noFill/>
              <a:round/>
              <a:headEnd/>
              <a:tailEnd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648A5DE9-70DC-4FD6-B78E-DCF52A86409C}"/>
                </a:ext>
              </a:extLst>
            </p:cNvPr>
            <p:cNvCxnSpPr/>
            <p:nvPr/>
          </p:nvCxnSpPr>
          <p:spPr>
            <a:xfrm>
              <a:off x="6204845" y="1123952"/>
              <a:ext cx="0" cy="501967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îṣḷïḋé">
              <a:extLst>
                <a:ext uri="{FF2B5EF4-FFF2-40B4-BE49-F238E27FC236}">
                  <a16:creationId xmlns:a16="http://schemas.microsoft.com/office/drawing/2014/main" xmlns="" id="{356E41D7-2FF2-4C1F-BB69-8C3524D5D789}"/>
                </a:ext>
              </a:extLst>
            </p:cNvPr>
            <p:cNvSpPr/>
            <p:nvPr/>
          </p:nvSpPr>
          <p:spPr bwMode="auto">
            <a:xfrm>
              <a:off x="7131001" y="1449000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Supporting </a:t>
              </a:r>
              <a:r>
                <a:rPr lang="zh-CN" altLang="en-US" sz="12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r>
                <a:rPr lang="en-US" altLang="zh-CN" sz="12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.</a:t>
              </a:r>
              <a:endParaRPr lang="en-US" altLang="zh-CN" sz="12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When you copy &amp; paste, choose "keep text only" option.</a:t>
              </a:r>
            </a:p>
          </p:txBody>
        </p:sp>
        <p:sp>
          <p:nvSpPr>
            <p:cNvPr id="7" name="iṡľíḋe">
              <a:extLst>
                <a:ext uri="{FF2B5EF4-FFF2-40B4-BE49-F238E27FC236}">
                  <a16:creationId xmlns:a16="http://schemas.microsoft.com/office/drawing/2014/main" xmlns="" id="{EE5851D1-D09D-42BD-8504-5749EA0B79A9}"/>
                </a:ext>
              </a:extLst>
            </p:cNvPr>
            <p:cNvSpPr/>
            <p:nvPr/>
          </p:nvSpPr>
          <p:spPr bwMode="auto">
            <a:xfrm>
              <a:off x="6591683" y="1628121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8" name="îSḻïḋê">
              <a:extLst>
                <a:ext uri="{FF2B5EF4-FFF2-40B4-BE49-F238E27FC236}">
                  <a16:creationId xmlns:a16="http://schemas.microsoft.com/office/drawing/2014/main" xmlns="" id="{7D2E74E4-E80A-400D-B607-24FEE1F59C75}"/>
                </a:ext>
              </a:extLst>
            </p:cNvPr>
            <p:cNvSpPr/>
            <p:nvPr/>
          </p:nvSpPr>
          <p:spPr bwMode="auto">
            <a:xfrm>
              <a:off x="7131001" y="2672291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Supporting </a:t>
              </a:r>
              <a:r>
                <a:rPr lang="zh-CN" altLang="en-US" sz="12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r>
                <a:rPr lang="en-US" altLang="zh-CN" sz="12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.</a:t>
              </a:r>
              <a:endParaRPr lang="en-US" altLang="zh-CN" sz="12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When you copy &amp; paste, choose "keep text only" option.</a:t>
              </a:r>
            </a:p>
          </p:txBody>
        </p:sp>
        <p:sp>
          <p:nvSpPr>
            <p:cNvPr id="9" name="íṧḻiḍê">
              <a:extLst>
                <a:ext uri="{FF2B5EF4-FFF2-40B4-BE49-F238E27FC236}">
                  <a16:creationId xmlns:a16="http://schemas.microsoft.com/office/drawing/2014/main" xmlns="" id="{F8484908-39F7-40DD-BE99-D4805F898C9B}"/>
                </a:ext>
              </a:extLst>
            </p:cNvPr>
            <p:cNvSpPr/>
            <p:nvPr/>
          </p:nvSpPr>
          <p:spPr bwMode="auto">
            <a:xfrm>
              <a:off x="6591683" y="2851412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0" name="îşḷiḍé">
              <a:extLst>
                <a:ext uri="{FF2B5EF4-FFF2-40B4-BE49-F238E27FC236}">
                  <a16:creationId xmlns:a16="http://schemas.microsoft.com/office/drawing/2014/main" xmlns="" id="{B3C76CD2-6BCD-4769-9ACD-F47D29BECF66}"/>
                </a:ext>
              </a:extLst>
            </p:cNvPr>
            <p:cNvSpPr/>
            <p:nvPr/>
          </p:nvSpPr>
          <p:spPr bwMode="auto">
            <a:xfrm>
              <a:off x="7131001" y="3895582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Supporting </a:t>
              </a:r>
              <a:r>
                <a:rPr lang="zh-CN" altLang="en-US" sz="12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r>
                <a:rPr lang="en-US" altLang="zh-CN" sz="12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.</a:t>
              </a:r>
              <a:endParaRPr lang="en-US" altLang="zh-CN" sz="12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When you copy &amp; paste, choose "keep text only" option.</a:t>
              </a:r>
            </a:p>
          </p:txBody>
        </p:sp>
        <p:sp>
          <p:nvSpPr>
            <p:cNvPr id="11" name="i$ḻiḑè">
              <a:extLst>
                <a:ext uri="{FF2B5EF4-FFF2-40B4-BE49-F238E27FC236}">
                  <a16:creationId xmlns:a16="http://schemas.microsoft.com/office/drawing/2014/main" xmlns="" id="{0AB275A4-0164-40B1-BDD5-5C02E0BCBEE4}"/>
                </a:ext>
              </a:extLst>
            </p:cNvPr>
            <p:cNvSpPr/>
            <p:nvPr/>
          </p:nvSpPr>
          <p:spPr bwMode="auto">
            <a:xfrm>
              <a:off x="6591683" y="4074703"/>
              <a:ext cx="409192" cy="409192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03</a:t>
              </a:r>
              <a:endParaRPr lang="zh-CN" altLang="en-US" sz="1400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2" name="i$1íḓê">
              <a:extLst>
                <a:ext uri="{FF2B5EF4-FFF2-40B4-BE49-F238E27FC236}">
                  <a16:creationId xmlns:a16="http://schemas.microsoft.com/office/drawing/2014/main" xmlns="" id="{3A4E1DE5-2CCB-4D28-B2F1-2A4B87DFB0F5}"/>
                </a:ext>
              </a:extLst>
            </p:cNvPr>
            <p:cNvSpPr/>
            <p:nvPr/>
          </p:nvSpPr>
          <p:spPr bwMode="auto">
            <a:xfrm>
              <a:off x="7131001" y="5118873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Supporting </a:t>
              </a:r>
              <a:r>
                <a:rPr lang="zh-CN" altLang="en-US" sz="12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r>
                <a:rPr lang="en-US" altLang="zh-CN" sz="12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.</a:t>
              </a:r>
              <a:endParaRPr lang="en-US" altLang="zh-CN" sz="12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When you copy &amp; paste, choose "keep text only" option.</a:t>
              </a:r>
            </a:p>
          </p:txBody>
        </p:sp>
        <p:sp>
          <p:nvSpPr>
            <p:cNvPr id="13" name="îšḷíḓé">
              <a:extLst>
                <a:ext uri="{FF2B5EF4-FFF2-40B4-BE49-F238E27FC236}">
                  <a16:creationId xmlns:a16="http://schemas.microsoft.com/office/drawing/2014/main" xmlns="" id="{8EC283CB-33D4-40CD-B3D6-B13B8655C35A}"/>
                </a:ext>
              </a:extLst>
            </p:cNvPr>
            <p:cNvSpPr/>
            <p:nvPr/>
          </p:nvSpPr>
          <p:spPr bwMode="auto">
            <a:xfrm>
              <a:off x="6591683" y="5297994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04</a:t>
              </a:r>
              <a:endParaRPr lang="zh-CN" altLang="en-US" sz="1400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14" name="iṩľîďê">
              <a:extLst>
                <a:ext uri="{FF2B5EF4-FFF2-40B4-BE49-F238E27FC236}">
                  <a16:creationId xmlns:a16="http://schemas.microsoft.com/office/drawing/2014/main" xmlns="" id="{36684B17-77C2-42AD-8C8E-93829CE29EA8}"/>
                </a:ext>
              </a:extLst>
            </p:cNvPr>
            <p:cNvGrpSpPr/>
            <p:nvPr/>
          </p:nvGrpSpPr>
          <p:grpSpPr>
            <a:xfrm>
              <a:off x="669925" y="2523976"/>
              <a:ext cx="4936224" cy="1810047"/>
              <a:chOff x="669925" y="2523976"/>
              <a:chExt cx="4936224" cy="1810047"/>
            </a:xfrm>
          </p:grpSpPr>
          <p:sp>
            <p:nvSpPr>
              <p:cNvPr id="15" name="i$1íḋè">
                <a:extLst>
                  <a:ext uri="{FF2B5EF4-FFF2-40B4-BE49-F238E27FC236}">
                    <a16:creationId xmlns:a16="http://schemas.microsoft.com/office/drawing/2014/main" xmlns="" id="{50630E32-A7F3-4248-B45B-A5275B82A24A}"/>
                  </a:ext>
                </a:extLst>
              </p:cNvPr>
              <p:cNvSpPr/>
              <p:nvPr/>
            </p:nvSpPr>
            <p:spPr bwMode="auto">
              <a:xfrm>
                <a:off x="669925" y="2523976"/>
                <a:ext cx="4936224" cy="1810047"/>
              </a:xfrm>
              <a:prstGeom prst="rect">
                <a:avLst/>
              </a:prstGeom>
              <a:solidFill>
                <a:schemeClr val="accent6">
                  <a:alpha val="62000"/>
                </a:schemeClr>
              </a:solidFill>
              <a:ln>
                <a:noFill/>
              </a:ln>
              <a:extLst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altLang="zh-CN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6" name="ïṥlïḍè">
                <a:extLst>
                  <a:ext uri="{FF2B5EF4-FFF2-40B4-BE49-F238E27FC236}">
                    <a16:creationId xmlns:a16="http://schemas.microsoft.com/office/drawing/2014/main" xmlns="" id="{B74CB443-8A95-42B5-9889-C52AA90C8B17}"/>
                  </a:ext>
                </a:extLst>
              </p:cNvPr>
              <p:cNvSpPr/>
              <p:nvPr/>
            </p:nvSpPr>
            <p:spPr>
              <a:xfrm>
                <a:off x="669925" y="3159590"/>
                <a:ext cx="4936223" cy="10794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schemeClr val="bg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Unified fonts make reading more fluent.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schemeClr val="bg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Theme color makes PPT more convenient to change.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schemeClr val="bg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Adjust the spacing to adapt to Chinese typesetting, use the reference line in PPT.</a:t>
                </a:r>
              </a:p>
            </p:txBody>
          </p:sp>
          <p:sp>
            <p:nvSpPr>
              <p:cNvPr id="17" name="îş1îḋe">
                <a:extLst>
                  <a:ext uri="{FF2B5EF4-FFF2-40B4-BE49-F238E27FC236}">
                    <a16:creationId xmlns:a16="http://schemas.microsoft.com/office/drawing/2014/main" xmlns="" id="{9B6ECFF4-ACF0-484A-A3C0-5AAF0E19D97E}"/>
                  </a:ext>
                </a:extLst>
              </p:cNvPr>
              <p:cNvSpPr txBox="1"/>
              <p:nvPr/>
            </p:nvSpPr>
            <p:spPr bwMode="auto">
              <a:xfrm>
                <a:off x="669926" y="2619001"/>
                <a:ext cx="4936222" cy="54058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000" b="1" dirty="0" smtClean="0">
                    <a:solidFill>
                      <a:schemeClr val="bg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b="1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043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68959" y="259542"/>
            <a:ext cx="11056963" cy="6359236"/>
            <a:chOff x="487679" y="249382"/>
            <a:chExt cx="11056963" cy="6359236"/>
          </a:xfrm>
        </p:grpSpPr>
        <p:grpSp>
          <p:nvGrpSpPr>
            <p:cNvPr id="11" name="组合 10"/>
            <p:cNvGrpSpPr/>
            <p:nvPr/>
          </p:nvGrpSpPr>
          <p:grpSpPr>
            <a:xfrm>
              <a:off x="487679" y="249382"/>
              <a:ext cx="6471921" cy="6359236"/>
              <a:chOff x="1788159" y="117301"/>
              <a:chExt cx="6471921" cy="6359236"/>
            </a:xfrm>
            <a:effectLst>
              <a:outerShdw blurRad="139700" dist="50800" dir="2700000" algn="tl" rotWithShape="0">
                <a:prstClr val="black">
                  <a:alpha val="33000"/>
                </a:prstClr>
              </a:outerShdw>
            </a:effectLst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990" r="200"/>
              <a:stretch/>
            </p:blipFill>
            <p:spPr>
              <a:xfrm>
                <a:off x="1788159" y="117301"/>
                <a:ext cx="5405121" cy="6359236"/>
              </a:xfrm>
              <a:prstGeom prst="rect">
                <a:avLst/>
              </a:prstGeom>
              <a:effectLst>
                <a:outerShdw blurRad="139700" dist="50800" dir="2700000" algn="tl" rotWithShape="0">
                  <a:prstClr val="black">
                    <a:alpha val="36000"/>
                  </a:prstClr>
                </a:outerShdw>
              </a:effectLst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0364" r="200"/>
              <a:stretch/>
            </p:blipFill>
            <p:spPr>
              <a:xfrm flipH="1">
                <a:off x="7193280" y="117301"/>
                <a:ext cx="1066800" cy="6359236"/>
              </a:xfrm>
              <a:prstGeom prst="rect">
                <a:avLst/>
              </a:prstGeom>
              <a:effectLst>
                <a:outerShdw blurRad="139700" dist="50800" dir="2700000" algn="tl" rotWithShape="0">
                  <a:prstClr val="black">
                    <a:alpha val="36000"/>
                  </a:prstClr>
                </a:outerShdw>
              </a:effectLst>
            </p:spPr>
          </p:pic>
        </p:grpSp>
        <p:sp>
          <p:nvSpPr>
            <p:cNvPr id="12" name="矩形 11"/>
            <p:cNvSpPr/>
            <p:nvPr/>
          </p:nvSpPr>
          <p:spPr>
            <a:xfrm>
              <a:off x="6969760" y="249382"/>
              <a:ext cx="4574882" cy="63592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508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535921" y="1960880"/>
            <a:ext cx="843280" cy="2960132"/>
            <a:chOff x="10535921" y="1727200"/>
            <a:chExt cx="843280" cy="2960132"/>
          </a:xfrm>
        </p:grpSpPr>
        <p:sp>
          <p:nvSpPr>
            <p:cNvPr id="17" name="文本框 16"/>
            <p:cNvSpPr txBox="1"/>
            <p:nvPr/>
          </p:nvSpPr>
          <p:spPr>
            <a:xfrm>
              <a:off x="10535921" y="1727200"/>
              <a:ext cx="843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pc="300" dirty="0" smtClean="0">
                  <a:solidFill>
                    <a:schemeClr val="bg1">
                      <a:lumMod val="6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01</a:t>
              </a:r>
              <a:endParaRPr lang="zh-CN" altLang="en-US" b="1" spc="300" dirty="0">
                <a:solidFill>
                  <a:schemeClr val="bg1">
                    <a:lumMod val="6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535921" y="2590800"/>
              <a:ext cx="843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pc="300" dirty="0" smtClean="0">
                  <a:solidFill>
                    <a:schemeClr val="bg1">
                      <a:lumMod val="6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02</a:t>
              </a:r>
              <a:endParaRPr lang="zh-CN" altLang="en-US" b="1" spc="300" dirty="0">
                <a:solidFill>
                  <a:schemeClr val="bg1">
                    <a:lumMod val="6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535921" y="3454400"/>
              <a:ext cx="843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pc="300" dirty="0" smtClean="0">
                  <a:solidFill>
                    <a:schemeClr val="bg1">
                      <a:lumMod val="6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03</a:t>
              </a:r>
              <a:endParaRPr lang="zh-CN" altLang="en-US" b="1" spc="300" dirty="0">
                <a:solidFill>
                  <a:schemeClr val="bg1">
                    <a:lumMod val="6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535921" y="4318000"/>
              <a:ext cx="843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trike="sngStrike" spc="3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04</a:t>
              </a:r>
              <a:endParaRPr lang="zh-CN" altLang="en-US" b="1" strike="sngStrike" spc="3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549" y="776578"/>
            <a:ext cx="2005588" cy="181966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4978400" y="800501"/>
            <a:ext cx="5777401" cy="4729813"/>
            <a:chOff x="4978400" y="800501"/>
            <a:chExt cx="5777401" cy="4729813"/>
          </a:xfrm>
        </p:grpSpPr>
        <p:grpSp>
          <p:nvGrpSpPr>
            <p:cNvPr id="26" name="组合 25"/>
            <p:cNvGrpSpPr/>
            <p:nvPr/>
          </p:nvGrpSpPr>
          <p:grpSpPr>
            <a:xfrm>
              <a:off x="4978400" y="1960880"/>
              <a:ext cx="5777401" cy="3569434"/>
              <a:chOff x="4978400" y="2184400"/>
              <a:chExt cx="5777401" cy="3569434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4978400" y="2184400"/>
                <a:ext cx="4145280" cy="1692771"/>
                <a:chOff x="4978400" y="2204720"/>
                <a:chExt cx="4145280" cy="1692771"/>
              </a:xfrm>
            </p:grpSpPr>
            <p:sp>
              <p:nvSpPr>
                <p:cNvPr id="5" name="文本框 4"/>
                <p:cNvSpPr txBox="1"/>
                <p:nvPr/>
              </p:nvSpPr>
              <p:spPr>
                <a:xfrm>
                  <a:off x="5034280" y="2204720"/>
                  <a:ext cx="4033520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5400" spc="600" dirty="0" smtClean="0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第四</a:t>
                  </a:r>
                  <a:r>
                    <a:rPr lang="zh-CN" altLang="en-US" sz="5400" spc="600" dirty="0" smtClean="0"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 </a:t>
                  </a:r>
                  <a:r>
                    <a:rPr lang="zh-CN" altLang="en-US" sz="5400" spc="600" dirty="0" smtClean="0">
                      <a:solidFill>
                        <a:schemeClr val="tx2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章节</a:t>
                  </a:r>
                  <a:endParaRPr lang="zh-CN" altLang="en-US" sz="5400" spc="600" dirty="0">
                    <a:solidFill>
                      <a:schemeClr val="tx2">
                        <a:lumMod val="50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4978400" y="3128050"/>
                  <a:ext cx="4145280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4400" spc="600" dirty="0" smtClean="0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七月 </a:t>
                  </a:r>
                  <a:r>
                    <a:rPr lang="zh-CN" altLang="en-US" sz="4400" spc="600" dirty="0" smtClean="0">
                      <a:solidFill>
                        <a:schemeClr val="tx2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你好</a:t>
                  </a:r>
                  <a:endParaRPr lang="zh-CN" altLang="en-US" sz="4400" spc="600" dirty="0">
                    <a:solidFill>
                      <a:schemeClr val="tx2">
                        <a:lumMod val="50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22" name="文本框 21"/>
              <p:cNvSpPr txBox="1"/>
              <p:nvPr/>
            </p:nvSpPr>
            <p:spPr>
              <a:xfrm>
                <a:off x="7273942" y="4057412"/>
                <a:ext cx="3039078" cy="106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spc="600" dirty="0" smtClean="0">
                    <a:solidFill>
                      <a:schemeClr val="bg2">
                        <a:lumMod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</a:t>
                </a:r>
                <a:r>
                  <a:rPr lang="zh-CN" altLang="en-US" sz="1400" spc="600" dirty="0">
                    <a:solidFill>
                      <a:schemeClr val="bg2">
                        <a:lumMod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内容，点击输入您的文字内容，点击输入您的文字</a:t>
                </a:r>
                <a:r>
                  <a:rPr lang="zh-CN" altLang="en-US" sz="1400" spc="600" dirty="0" smtClean="0">
                    <a:solidFill>
                      <a:schemeClr val="bg2">
                        <a:lumMod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内容</a:t>
                </a:r>
                <a:r>
                  <a:rPr lang="zh-CN" altLang="en-US" sz="1400" spc="600" dirty="0">
                    <a:solidFill>
                      <a:schemeClr val="bg2">
                        <a:lumMod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。</a:t>
                </a: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6487160" y="5598160"/>
                <a:ext cx="1107440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文本框 24"/>
              <p:cNvSpPr txBox="1"/>
              <p:nvPr/>
            </p:nvSpPr>
            <p:spPr>
              <a:xfrm>
                <a:off x="7921161" y="5415280"/>
                <a:ext cx="28346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spc="600" dirty="0" smtClean="0">
                    <a:solidFill>
                      <a:schemeClr val="accent3">
                        <a:lumMod val="7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ADD YOUR TITLE</a:t>
                </a:r>
                <a:endParaRPr lang="zh-CN" altLang="en-US" sz="1600" b="1" spc="600" dirty="0">
                  <a:solidFill>
                    <a:schemeClr val="accent3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403" t="5151" r="3620" b="70564"/>
            <a:stretch/>
          </p:blipFill>
          <p:spPr>
            <a:xfrm>
              <a:off x="9163312" y="800501"/>
              <a:ext cx="1149708" cy="8308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5181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975" y="523874"/>
            <a:ext cx="11087099" cy="58578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3" name="e9455278-8149-4047-8406-51daa7aa33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" y="971917"/>
            <a:ext cx="12191998" cy="5171708"/>
            <a:chOff x="4" y="971917"/>
            <a:chExt cx="12191998" cy="5171708"/>
          </a:xfrm>
        </p:grpSpPr>
        <p:sp>
          <p:nvSpPr>
            <p:cNvPr id="4" name="íśḷídè">
              <a:extLst>
                <a:ext uri="{FF2B5EF4-FFF2-40B4-BE49-F238E27FC236}">
                  <a16:creationId xmlns:a16="http://schemas.microsoft.com/office/drawing/2014/main" xmlns="" id="{F09DB8F7-1707-4B3F-AF60-0B42E311A9CD}"/>
                </a:ext>
              </a:extLst>
            </p:cNvPr>
            <p:cNvSpPr/>
            <p:nvPr/>
          </p:nvSpPr>
          <p:spPr>
            <a:xfrm rot="5400000">
              <a:off x="5261553" y="-3816845"/>
              <a:ext cx="1668900" cy="12191997"/>
            </a:xfrm>
            <a:prstGeom prst="rect">
              <a:avLst/>
            </a:prstGeom>
            <a:solidFill>
              <a:schemeClr val="accent5">
                <a:alpha val="80000"/>
              </a:schemeClr>
            </a:solidFill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 sz="2400" b="1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5" name="ïs1îdé">
              <a:extLst>
                <a:ext uri="{FF2B5EF4-FFF2-40B4-BE49-F238E27FC236}">
                  <a16:creationId xmlns:a16="http://schemas.microsoft.com/office/drawing/2014/main" xmlns="" id="{219A2548-DD4B-4EE8-A7B8-CF4D21D2432E}"/>
                </a:ext>
              </a:extLst>
            </p:cNvPr>
            <p:cNvSpPr/>
            <p:nvPr/>
          </p:nvSpPr>
          <p:spPr>
            <a:xfrm rot="5400000">
              <a:off x="4865543" y="-3893622"/>
              <a:ext cx="2460920" cy="12191998"/>
            </a:xfrm>
            <a:prstGeom prst="parallelogram">
              <a:avLst>
                <a:gd name="adj" fmla="val 40000"/>
              </a:avLst>
            </a:prstGeom>
            <a:solidFill>
              <a:schemeClr val="accent1">
                <a:alpha val="80000"/>
              </a:schemeClr>
            </a:solidFill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 sz="2400" b="1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6" name="íṥḻíḍé">
              <a:extLst>
                <a:ext uri="{FF2B5EF4-FFF2-40B4-BE49-F238E27FC236}">
                  <a16:creationId xmlns:a16="http://schemas.microsoft.com/office/drawing/2014/main" xmlns="" id="{139C0CED-94D3-4F46-BB0C-27D082498FF1}"/>
                </a:ext>
              </a:extLst>
            </p:cNvPr>
            <p:cNvGrpSpPr/>
            <p:nvPr/>
          </p:nvGrpSpPr>
          <p:grpSpPr>
            <a:xfrm>
              <a:off x="1270003" y="1444460"/>
              <a:ext cx="9499600" cy="1669142"/>
              <a:chOff x="1349441" y="2164224"/>
              <a:chExt cx="7765919" cy="1669142"/>
            </a:xfrm>
          </p:grpSpPr>
          <p:sp>
            <p:nvSpPr>
              <p:cNvPr id="27" name="îSlïḓè">
                <a:extLst>
                  <a:ext uri="{FF2B5EF4-FFF2-40B4-BE49-F238E27FC236}">
                    <a16:creationId xmlns:a16="http://schemas.microsoft.com/office/drawing/2014/main" xmlns="" id="{ED790792-FC42-4EB7-907C-CDE2B78EE1E7}"/>
                  </a:ext>
                </a:extLst>
              </p:cNvPr>
              <p:cNvSpPr/>
              <p:nvPr/>
            </p:nvSpPr>
            <p:spPr>
              <a:xfrm>
                <a:off x="1349441" y="2164224"/>
                <a:ext cx="2598445" cy="1669142"/>
              </a:xfrm>
              <a:prstGeom prst="rect">
                <a:avLst/>
              </a:prstGeom>
              <a:blipFill dpi="0" rotWithShape="1">
                <a:blip r:embed="rId4"/>
                <a:srcRect/>
                <a:tile tx="-107950" ty="501650" sx="100000" sy="100000" flip="none" algn="l"/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8" name="iśḻïḑé">
                <a:extLst>
                  <a:ext uri="{FF2B5EF4-FFF2-40B4-BE49-F238E27FC236}">
                    <a16:creationId xmlns:a16="http://schemas.microsoft.com/office/drawing/2014/main" xmlns="" id="{2D19F2A9-A177-4C5B-82AC-C56419460047}"/>
                  </a:ext>
                </a:extLst>
              </p:cNvPr>
              <p:cNvSpPr/>
              <p:nvPr/>
            </p:nvSpPr>
            <p:spPr>
              <a:xfrm>
                <a:off x="3947886" y="2164224"/>
                <a:ext cx="2615993" cy="1669142"/>
              </a:xfrm>
              <a:prstGeom prst="rect">
                <a:avLst/>
              </a:prstGeom>
              <a:blipFill>
                <a:blip r:embed="rId4"/>
                <a:tile tx="-107950" ty="501650" sx="100000" sy="100000" flip="none" algn="ctr"/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9" name="îṩḻîďé">
                <a:extLst>
                  <a:ext uri="{FF2B5EF4-FFF2-40B4-BE49-F238E27FC236}">
                    <a16:creationId xmlns:a16="http://schemas.microsoft.com/office/drawing/2014/main" xmlns="" id="{E423AB99-6298-4729-856D-E5BB5567A5FD}"/>
                  </a:ext>
                </a:extLst>
              </p:cNvPr>
              <p:cNvSpPr/>
              <p:nvPr/>
            </p:nvSpPr>
            <p:spPr>
              <a:xfrm>
                <a:off x="6546331" y="2164224"/>
                <a:ext cx="2569029" cy="1669142"/>
              </a:xfrm>
              <a:prstGeom prst="rect">
                <a:avLst/>
              </a:prstGeom>
              <a:blipFill dpi="0" rotWithShape="1">
                <a:blip r:embed="rId4"/>
                <a:srcRect/>
                <a:tile tx="-107950" ty="501650" sx="100000" sy="100000" flip="none" algn="r"/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D48FC0FA-19ED-4549-9FF8-EAD2D283F11F}"/>
                </a:ext>
              </a:extLst>
            </p:cNvPr>
            <p:cNvCxnSpPr>
              <a:cxnSpLocks/>
            </p:cNvCxnSpPr>
            <p:nvPr/>
          </p:nvCxnSpPr>
          <p:spPr>
            <a:xfrm>
              <a:off x="4445123" y="1444460"/>
              <a:ext cx="0" cy="166914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C7F14972-BDB6-4347-A89B-21DB99D6734E}"/>
                </a:ext>
              </a:extLst>
            </p:cNvPr>
            <p:cNvCxnSpPr>
              <a:cxnSpLocks/>
            </p:cNvCxnSpPr>
            <p:nvPr/>
          </p:nvCxnSpPr>
          <p:spPr>
            <a:xfrm>
              <a:off x="7924923" y="1444460"/>
              <a:ext cx="0" cy="166914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EE1937E-DB1E-4B7E-B4CF-8AC5AB935BF1}"/>
                </a:ext>
              </a:extLst>
            </p:cNvPr>
            <p:cNvCxnSpPr>
              <a:cxnSpLocks/>
            </p:cNvCxnSpPr>
            <p:nvPr/>
          </p:nvCxnSpPr>
          <p:spPr>
            <a:xfrm>
              <a:off x="670718" y="3868862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ş1îḑê">
              <a:extLst>
                <a:ext uri="{FF2B5EF4-FFF2-40B4-BE49-F238E27FC236}">
                  <a16:creationId xmlns:a16="http://schemas.microsoft.com/office/drawing/2014/main" xmlns="" id="{F5F36818-3945-4FE7-BF92-D086635A43CE}"/>
                </a:ext>
              </a:extLst>
            </p:cNvPr>
            <p:cNvGrpSpPr/>
            <p:nvPr/>
          </p:nvGrpSpPr>
          <p:grpSpPr>
            <a:xfrm>
              <a:off x="1952423" y="3508271"/>
              <a:ext cx="675000" cy="675005"/>
              <a:chOff x="7209746" y="4153276"/>
              <a:chExt cx="675000" cy="675005"/>
            </a:xfrm>
          </p:grpSpPr>
          <p:sp>
            <p:nvSpPr>
              <p:cNvPr id="25" name="ï$ļíḓè">
                <a:extLst>
                  <a:ext uri="{FF2B5EF4-FFF2-40B4-BE49-F238E27FC236}">
                    <a16:creationId xmlns:a16="http://schemas.microsoft.com/office/drawing/2014/main" xmlns="" id="{499A133E-6280-4028-A937-96829A6BF96F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6" name="ïṡľîḍê">
                <a:extLst>
                  <a:ext uri="{FF2B5EF4-FFF2-40B4-BE49-F238E27FC236}">
                    <a16:creationId xmlns:a16="http://schemas.microsoft.com/office/drawing/2014/main" xmlns="" id="{0785C218-A694-431C-82EF-5CA8C69BB329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1" name="íśliḓè">
              <a:extLst>
                <a:ext uri="{FF2B5EF4-FFF2-40B4-BE49-F238E27FC236}">
                  <a16:creationId xmlns:a16="http://schemas.microsoft.com/office/drawing/2014/main" xmlns="" id="{7841B5F1-2C9E-4D8B-ACB5-FDBF17A85D61}"/>
                </a:ext>
              </a:extLst>
            </p:cNvPr>
            <p:cNvGrpSpPr/>
            <p:nvPr/>
          </p:nvGrpSpPr>
          <p:grpSpPr>
            <a:xfrm>
              <a:off x="5756712" y="3508271"/>
              <a:ext cx="675000" cy="675005"/>
              <a:chOff x="7209746" y="4153276"/>
              <a:chExt cx="675000" cy="675005"/>
            </a:xfrm>
          </p:grpSpPr>
          <p:sp>
            <p:nvSpPr>
              <p:cNvPr id="23" name="ïṣľîdê">
                <a:extLst>
                  <a:ext uri="{FF2B5EF4-FFF2-40B4-BE49-F238E27FC236}">
                    <a16:creationId xmlns:a16="http://schemas.microsoft.com/office/drawing/2014/main" xmlns="" id="{478FA529-C41A-4F3F-A6C8-7C88CA9FB6B0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4" name="îšḷíḋê">
                <a:extLst>
                  <a:ext uri="{FF2B5EF4-FFF2-40B4-BE49-F238E27FC236}">
                    <a16:creationId xmlns:a16="http://schemas.microsoft.com/office/drawing/2014/main" xmlns="" id="{36E3595B-3DD7-4AEF-B8E0-E3CBA26FF400}"/>
                  </a:ext>
                </a:extLst>
              </p:cNvPr>
              <p:cNvSpPr/>
              <p:nvPr/>
            </p:nvSpPr>
            <p:spPr bwMode="auto">
              <a:xfrm>
                <a:off x="7375153" y="4373344"/>
                <a:ext cx="344185" cy="234865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2" name="ïs1ïḍê">
              <a:extLst>
                <a:ext uri="{FF2B5EF4-FFF2-40B4-BE49-F238E27FC236}">
                  <a16:creationId xmlns:a16="http://schemas.microsoft.com/office/drawing/2014/main" xmlns="" id="{BFDCD431-B8CF-4D27-B03F-0E92BB612AE5}"/>
                </a:ext>
              </a:extLst>
            </p:cNvPr>
            <p:cNvGrpSpPr/>
            <p:nvPr/>
          </p:nvGrpSpPr>
          <p:grpSpPr>
            <a:xfrm>
              <a:off x="9559495" y="3508271"/>
              <a:ext cx="675000" cy="675005"/>
              <a:chOff x="7209746" y="4153276"/>
              <a:chExt cx="675000" cy="675005"/>
            </a:xfrm>
          </p:grpSpPr>
          <p:sp>
            <p:nvSpPr>
              <p:cNvPr id="21" name="ïśḷïḓé">
                <a:extLst>
                  <a:ext uri="{FF2B5EF4-FFF2-40B4-BE49-F238E27FC236}">
                    <a16:creationId xmlns:a16="http://schemas.microsoft.com/office/drawing/2014/main" xmlns="" id="{CE802050-4BF8-4226-8679-D32BE03A4F5D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2" name="íś1îďê">
                <a:extLst>
                  <a:ext uri="{FF2B5EF4-FFF2-40B4-BE49-F238E27FC236}">
                    <a16:creationId xmlns:a16="http://schemas.microsoft.com/office/drawing/2014/main" xmlns="" id="{DC8C5C60-DBC9-4E97-A130-B49F3811C343}"/>
                  </a:ext>
                </a:extLst>
              </p:cNvPr>
              <p:cNvSpPr/>
              <p:nvPr/>
            </p:nvSpPr>
            <p:spPr bwMode="auto">
              <a:xfrm>
                <a:off x="7375153" y="4318910"/>
                <a:ext cx="344185" cy="34373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13" name="ïṡľiďè">
              <a:extLst>
                <a:ext uri="{FF2B5EF4-FFF2-40B4-BE49-F238E27FC236}">
                  <a16:creationId xmlns:a16="http://schemas.microsoft.com/office/drawing/2014/main" xmlns="" id="{D289841A-78C2-4303-8408-28D9D03153C5}"/>
                </a:ext>
              </a:extLst>
            </p:cNvPr>
            <p:cNvSpPr txBox="1"/>
            <p:nvPr/>
          </p:nvSpPr>
          <p:spPr>
            <a:xfrm>
              <a:off x="676468" y="4206336"/>
              <a:ext cx="3214534" cy="58833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zh-CN" altLang="en-US" b="1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4" name="ïṥḻïḋe">
              <a:extLst>
                <a:ext uri="{FF2B5EF4-FFF2-40B4-BE49-F238E27FC236}">
                  <a16:creationId xmlns:a16="http://schemas.microsoft.com/office/drawing/2014/main" xmlns="" id="{0B7C1CCE-712E-42E7-A88A-7E2547EC6438}"/>
                </a:ext>
              </a:extLst>
            </p:cNvPr>
            <p:cNvSpPr txBox="1"/>
            <p:nvPr/>
          </p:nvSpPr>
          <p:spPr>
            <a:xfrm>
              <a:off x="4486944" y="4206336"/>
              <a:ext cx="3214534" cy="58833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zh-CN" altLang="en-US" b="1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5" name="íşlide">
              <a:extLst>
                <a:ext uri="{FF2B5EF4-FFF2-40B4-BE49-F238E27FC236}">
                  <a16:creationId xmlns:a16="http://schemas.microsoft.com/office/drawing/2014/main" xmlns="" id="{D4087141-947F-4996-8E6C-AF42831A67A2}"/>
                </a:ext>
              </a:extLst>
            </p:cNvPr>
            <p:cNvSpPr txBox="1"/>
            <p:nvPr/>
          </p:nvSpPr>
          <p:spPr>
            <a:xfrm>
              <a:off x="8289729" y="4206336"/>
              <a:ext cx="3214534" cy="58833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zh-CN" altLang="en-US" b="1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3A0A732-C459-4960-80FB-436288B21BD9}"/>
                </a:ext>
              </a:extLst>
            </p:cNvPr>
            <p:cNvCxnSpPr>
              <a:cxnSpLocks/>
            </p:cNvCxnSpPr>
            <p:nvPr/>
          </p:nvCxnSpPr>
          <p:spPr>
            <a:xfrm>
              <a:off x="4206000" y="4794667"/>
              <a:ext cx="0" cy="134895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2B437CC-A9D2-4A58-A155-E8458554FD99}"/>
                </a:ext>
              </a:extLst>
            </p:cNvPr>
            <p:cNvCxnSpPr>
              <a:cxnSpLocks/>
            </p:cNvCxnSpPr>
            <p:nvPr/>
          </p:nvCxnSpPr>
          <p:spPr>
            <a:xfrm>
              <a:off x="7986000" y="4794667"/>
              <a:ext cx="0" cy="134895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îṩḻïḋè">
              <a:extLst>
                <a:ext uri="{FF2B5EF4-FFF2-40B4-BE49-F238E27FC236}">
                  <a16:creationId xmlns:a16="http://schemas.microsoft.com/office/drawing/2014/main" xmlns="" id="{D9A6E095-01C1-4340-AD67-26B697F38E84}"/>
                </a:ext>
              </a:extLst>
            </p:cNvPr>
            <p:cNvSpPr/>
            <p:nvPr/>
          </p:nvSpPr>
          <p:spPr bwMode="auto">
            <a:xfrm>
              <a:off x="589866" y="4794667"/>
              <a:ext cx="3600400" cy="1348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Supporting </a:t>
              </a:r>
              <a:r>
                <a:rPr lang="zh-CN" altLang="en-US" sz="10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r>
                <a:rPr lang="en-US" altLang="zh-CN" sz="10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. </a:t>
              </a:r>
              <a:endParaRPr lang="en-US" altLang="zh-CN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When you copy &amp; paste, choose "keep text only" option.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……</a:t>
              </a:r>
              <a:endParaRPr lang="zh-CN" altLang="en-US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9" name="îşļïde">
              <a:extLst>
                <a:ext uri="{FF2B5EF4-FFF2-40B4-BE49-F238E27FC236}">
                  <a16:creationId xmlns:a16="http://schemas.microsoft.com/office/drawing/2014/main" xmlns="" id="{AA01C43F-0A8A-40AC-B7A5-1AAF6B96291E}"/>
                </a:ext>
              </a:extLst>
            </p:cNvPr>
            <p:cNvSpPr/>
            <p:nvPr/>
          </p:nvSpPr>
          <p:spPr bwMode="auto">
            <a:xfrm>
              <a:off x="4340312" y="4794667"/>
              <a:ext cx="3600400" cy="1348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Supporting </a:t>
              </a:r>
              <a:r>
                <a:rPr lang="zh-CN" altLang="en-US" sz="10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r>
                <a:rPr lang="en-US" altLang="zh-CN" sz="10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. </a:t>
              </a:r>
              <a:endParaRPr lang="en-US" altLang="zh-CN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When you copy &amp; paste, choose "keep text only" option.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……</a:t>
              </a:r>
              <a:endParaRPr lang="zh-CN" altLang="en-US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0" name="ïśḷîḓê">
              <a:extLst>
                <a:ext uri="{FF2B5EF4-FFF2-40B4-BE49-F238E27FC236}">
                  <a16:creationId xmlns:a16="http://schemas.microsoft.com/office/drawing/2014/main" xmlns="" id="{19FC946E-9975-468B-A88A-64338C2E36DB}"/>
                </a:ext>
              </a:extLst>
            </p:cNvPr>
            <p:cNvSpPr/>
            <p:nvPr/>
          </p:nvSpPr>
          <p:spPr bwMode="auto">
            <a:xfrm>
              <a:off x="8031289" y="4794667"/>
              <a:ext cx="3600400" cy="1348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Supporting </a:t>
              </a:r>
              <a:r>
                <a:rPr lang="zh-CN" altLang="en-US" sz="10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r>
                <a:rPr lang="en-US" altLang="zh-CN" sz="10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. </a:t>
              </a:r>
              <a:endParaRPr lang="en-US" altLang="zh-CN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When you copy &amp; paste, choose "keep text only" option.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……</a:t>
              </a:r>
              <a:endParaRPr lang="zh-CN" altLang="en-US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207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17600" y="685800"/>
            <a:ext cx="9956800" cy="548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76800" y="1158240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300" spc="600" dirty="0" smtClean="0">
                <a:solidFill>
                  <a:schemeClr val="accent5">
                    <a:lumMod val="7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rPr>
              <a:t>目录</a:t>
            </a:r>
            <a:endParaRPr lang="en-US" altLang="zh-CN" sz="4300" spc="600" dirty="0" smtClean="0">
              <a:solidFill>
                <a:schemeClr val="accent5">
                  <a:lumMod val="75000"/>
                </a:schemeClr>
              </a:solidFill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  <a:p>
            <a:pPr algn="ctr"/>
            <a:r>
              <a:rPr lang="en-US" altLang="zh-CN" sz="2800" spc="300" dirty="0">
                <a:solidFill>
                  <a:schemeClr val="accent5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rPr>
              <a:t>contents</a:t>
            </a:r>
            <a:endParaRPr lang="zh-CN" altLang="en-US" sz="2800" spc="300" dirty="0">
              <a:solidFill>
                <a:schemeClr val="accent5"/>
              </a:solidFill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94809" y="2871649"/>
            <a:ext cx="9022699" cy="2498853"/>
            <a:chOff x="1594809" y="2871649"/>
            <a:chExt cx="9022699" cy="2498853"/>
          </a:xfrm>
        </p:grpSpPr>
        <p:grpSp>
          <p:nvGrpSpPr>
            <p:cNvPr id="9" name="组合 8"/>
            <p:cNvGrpSpPr/>
            <p:nvPr/>
          </p:nvGrpSpPr>
          <p:grpSpPr>
            <a:xfrm>
              <a:off x="2124714" y="2871649"/>
              <a:ext cx="7962891" cy="958850"/>
              <a:chOff x="2172128" y="2862670"/>
              <a:chExt cx="7962891" cy="95885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515" r="17980"/>
              <a:stretch/>
            </p:blipFill>
            <p:spPr>
              <a:xfrm>
                <a:off x="2172128" y="2898231"/>
                <a:ext cx="993131" cy="923289"/>
              </a:xfrm>
              <a:prstGeom prst="round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515" r="17980"/>
              <a:stretch/>
            </p:blipFill>
            <p:spPr>
              <a:xfrm>
                <a:off x="4495381" y="2867114"/>
                <a:ext cx="993131" cy="923289"/>
              </a:xfrm>
              <a:prstGeom prst="round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515" r="17980"/>
              <a:stretch/>
            </p:blipFill>
            <p:spPr>
              <a:xfrm>
                <a:off x="6818634" y="2862670"/>
                <a:ext cx="993131" cy="923289"/>
              </a:xfrm>
              <a:prstGeom prst="round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515" r="17980"/>
              <a:stretch/>
            </p:blipFill>
            <p:spPr>
              <a:xfrm>
                <a:off x="9141888" y="2898230"/>
                <a:ext cx="993131" cy="923289"/>
              </a:xfrm>
              <a:prstGeom prst="roundRect">
                <a:avLst/>
              </a:prstGeom>
              <a:ln>
                <a:noFill/>
              </a:ln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</p:grpSp>
        <p:sp>
          <p:nvSpPr>
            <p:cNvPr id="10" name="文本框 9"/>
            <p:cNvSpPr txBox="1"/>
            <p:nvPr/>
          </p:nvSpPr>
          <p:spPr>
            <a:xfrm>
              <a:off x="1925319" y="4087286"/>
              <a:ext cx="13970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600" dirty="0">
                  <a:solidFill>
                    <a:schemeClr val="accent5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第一</a:t>
              </a:r>
              <a:r>
                <a:rPr lang="zh-CN" altLang="en-US" sz="2000" spc="600" dirty="0" smtClean="0">
                  <a:solidFill>
                    <a:schemeClr val="accent5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章</a:t>
              </a:r>
              <a:endParaRPr lang="en-US" altLang="zh-CN" sz="2000" spc="600" dirty="0" smtClean="0">
                <a:solidFill>
                  <a:schemeClr val="accent5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594809" y="4631838"/>
              <a:ext cx="20529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spc="6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点击输入文字</a:t>
              </a:r>
              <a:endParaRPr lang="en-US" altLang="zh-CN" sz="1400" spc="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spc="6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点击输入文字</a:t>
              </a:r>
              <a:endParaRPr lang="zh-CN" altLang="en-US" sz="1400" spc="600" dirty="0">
                <a:solidFill>
                  <a:schemeClr val="accent5">
                    <a:lumMod val="60000"/>
                    <a:lumOff val="40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918062" y="4631838"/>
              <a:ext cx="20529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spc="6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点击输入文字</a:t>
              </a:r>
              <a:endParaRPr lang="en-US" altLang="zh-CN" sz="1400" spc="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spc="6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点击输入文字</a:t>
              </a:r>
              <a:endParaRPr lang="zh-CN" altLang="en-US" sz="1400" spc="600" dirty="0">
                <a:solidFill>
                  <a:schemeClr val="accent5">
                    <a:lumMod val="60000"/>
                    <a:lumOff val="40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241315" y="4631838"/>
              <a:ext cx="20529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spc="6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点击输入文字</a:t>
              </a:r>
              <a:endParaRPr lang="en-US" altLang="zh-CN" sz="1400" spc="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spc="6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点击输入文字</a:t>
              </a:r>
              <a:endParaRPr lang="zh-CN" altLang="en-US" sz="1400" spc="600" dirty="0">
                <a:solidFill>
                  <a:schemeClr val="accent5">
                    <a:lumMod val="60000"/>
                    <a:lumOff val="40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564569" y="4631838"/>
              <a:ext cx="20529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spc="6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点击输入文字</a:t>
              </a:r>
              <a:endParaRPr lang="en-US" altLang="zh-CN" sz="1400" spc="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spc="6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点击输入文字</a:t>
              </a:r>
              <a:endParaRPr lang="zh-CN" altLang="en-US" sz="1400" spc="600" dirty="0">
                <a:solidFill>
                  <a:schemeClr val="accent5">
                    <a:lumMod val="60000"/>
                    <a:lumOff val="40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246029" y="4087286"/>
              <a:ext cx="13970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600" dirty="0" smtClean="0">
                  <a:solidFill>
                    <a:schemeClr val="accent5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第二章</a:t>
              </a:r>
              <a:endParaRPr lang="en-US" altLang="zh-CN" sz="2000" spc="600" dirty="0" smtClean="0">
                <a:solidFill>
                  <a:schemeClr val="accent5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569283" y="4088208"/>
              <a:ext cx="13970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600" dirty="0" smtClean="0">
                  <a:solidFill>
                    <a:schemeClr val="accent5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第三章</a:t>
              </a:r>
              <a:endParaRPr lang="en-US" altLang="zh-CN" sz="2000" spc="600" dirty="0" smtClean="0">
                <a:solidFill>
                  <a:schemeClr val="accent5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892537" y="4092187"/>
              <a:ext cx="13970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600" dirty="0" smtClean="0">
                  <a:solidFill>
                    <a:schemeClr val="accent5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第四章</a:t>
              </a:r>
              <a:endParaRPr lang="en-US" altLang="zh-CN" sz="2000" spc="600" dirty="0" smtClean="0">
                <a:solidFill>
                  <a:schemeClr val="accent5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442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975" y="523874"/>
            <a:ext cx="11087099" cy="58578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3" name="4ffaea3a-009e-4ea5-89c1-2a16b3c2a77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31229" y="1799128"/>
            <a:ext cx="9929542" cy="3887158"/>
            <a:chOff x="1131229" y="1673999"/>
            <a:chExt cx="9929542" cy="3887158"/>
          </a:xfrm>
        </p:grpSpPr>
        <p:grpSp>
          <p:nvGrpSpPr>
            <p:cNvPr id="4" name="iSḻíďe"/>
            <p:cNvGrpSpPr/>
            <p:nvPr/>
          </p:nvGrpSpPr>
          <p:grpSpPr>
            <a:xfrm>
              <a:off x="1131229" y="1673999"/>
              <a:ext cx="2444773" cy="2611214"/>
              <a:chOff x="1443025" y="1916832"/>
              <a:chExt cx="2444773" cy="2611214"/>
            </a:xfrm>
          </p:grpSpPr>
          <p:grpSp>
            <p:nvGrpSpPr>
              <p:cNvPr id="23" name="íṡḷidè"/>
              <p:cNvGrpSpPr/>
              <p:nvPr/>
            </p:nvGrpSpPr>
            <p:grpSpPr>
              <a:xfrm>
                <a:off x="1443025" y="1916832"/>
                <a:ext cx="2444773" cy="2611214"/>
                <a:chOff x="3102551" y="2203883"/>
                <a:chExt cx="1795464" cy="1917701"/>
              </a:xfrm>
            </p:grpSpPr>
            <p:sp>
              <p:nvSpPr>
                <p:cNvPr id="26" name="îṧ1iḑé"/>
                <p:cNvSpPr/>
                <p:nvPr/>
              </p:nvSpPr>
              <p:spPr bwMode="auto">
                <a:xfrm>
                  <a:off x="3102551" y="3364346"/>
                  <a:ext cx="1790700" cy="757238"/>
                </a:xfrm>
                <a:custGeom>
                  <a:avLst/>
                  <a:gdLst>
                    <a:gd name="connsiteX0" fmla="*/ 1431925 w 1790700"/>
                    <a:gd name="connsiteY0" fmla="*/ 0 h 757238"/>
                    <a:gd name="connsiteX1" fmla="*/ 1550420 w 1790700"/>
                    <a:gd name="connsiteY1" fmla="*/ 0 h 757238"/>
                    <a:gd name="connsiteX2" fmla="*/ 1550420 w 1790700"/>
                    <a:gd name="connsiteY2" fmla="*/ 369989 h 757238"/>
                    <a:gd name="connsiteX3" fmla="*/ 1612958 w 1790700"/>
                    <a:gd name="connsiteY3" fmla="*/ 439361 h 757238"/>
                    <a:gd name="connsiteX4" fmla="*/ 1675497 w 1790700"/>
                    <a:gd name="connsiteY4" fmla="*/ 369989 h 757238"/>
                    <a:gd name="connsiteX5" fmla="*/ 1675497 w 1790700"/>
                    <a:gd name="connsiteY5" fmla="*/ 0 h 757238"/>
                    <a:gd name="connsiteX6" fmla="*/ 1790700 w 1790700"/>
                    <a:gd name="connsiteY6" fmla="*/ 0 h 757238"/>
                    <a:gd name="connsiteX7" fmla="*/ 1790700 w 1790700"/>
                    <a:gd name="connsiteY7" fmla="*/ 379899 h 757238"/>
                    <a:gd name="connsiteX8" fmla="*/ 1612958 w 1790700"/>
                    <a:gd name="connsiteY8" fmla="*/ 571500 h 757238"/>
                    <a:gd name="connsiteX9" fmla="*/ 1431925 w 1790700"/>
                    <a:gd name="connsiteY9" fmla="*/ 376596 h 757238"/>
                    <a:gd name="connsiteX10" fmla="*/ 1431925 w 1790700"/>
                    <a:gd name="connsiteY10" fmla="*/ 0 h 757238"/>
                    <a:gd name="connsiteX11" fmla="*/ 122077 w 1790700"/>
                    <a:gd name="connsiteY11" fmla="*/ 0 h 757238"/>
                    <a:gd name="connsiteX12" fmla="*/ 1313148 w 1790700"/>
                    <a:gd name="connsiteY12" fmla="*/ 0 h 757238"/>
                    <a:gd name="connsiteX13" fmla="*/ 1313148 w 1790700"/>
                    <a:gd name="connsiteY13" fmla="*/ 581982 h 757238"/>
                    <a:gd name="connsiteX14" fmla="*/ 1382435 w 1790700"/>
                    <a:gd name="connsiteY14" fmla="*/ 581982 h 757238"/>
                    <a:gd name="connsiteX15" fmla="*/ 1431925 w 1790700"/>
                    <a:gd name="connsiteY15" fmla="*/ 631583 h 757238"/>
                    <a:gd name="connsiteX16" fmla="*/ 1431925 w 1790700"/>
                    <a:gd name="connsiteY16" fmla="*/ 704331 h 757238"/>
                    <a:gd name="connsiteX17" fmla="*/ 1382435 w 1790700"/>
                    <a:gd name="connsiteY17" fmla="*/ 757238 h 757238"/>
                    <a:gd name="connsiteX18" fmla="*/ 49491 w 1790700"/>
                    <a:gd name="connsiteY18" fmla="*/ 757238 h 757238"/>
                    <a:gd name="connsiteX19" fmla="*/ 0 w 1790700"/>
                    <a:gd name="connsiteY19" fmla="*/ 704331 h 757238"/>
                    <a:gd name="connsiteX20" fmla="*/ 0 w 1790700"/>
                    <a:gd name="connsiteY20" fmla="*/ 631583 h 757238"/>
                    <a:gd name="connsiteX21" fmla="*/ 49491 w 1790700"/>
                    <a:gd name="connsiteY21" fmla="*/ 581982 h 757238"/>
                    <a:gd name="connsiteX22" fmla="*/ 122077 w 1790700"/>
                    <a:gd name="connsiteY22" fmla="*/ 581982 h 757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790700" h="757238">
                      <a:moveTo>
                        <a:pt x="1431925" y="0"/>
                      </a:moveTo>
                      <a:cubicBezTo>
                        <a:pt x="1431925" y="0"/>
                        <a:pt x="1431925" y="0"/>
                        <a:pt x="1550420" y="0"/>
                      </a:cubicBezTo>
                      <a:cubicBezTo>
                        <a:pt x="1550420" y="0"/>
                        <a:pt x="1550420" y="0"/>
                        <a:pt x="1550420" y="369989"/>
                      </a:cubicBezTo>
                      <a:cubicBezTo>
                        <a:pt x="1550420" y="422844"/>
                        <a:pt x="1583335" y="439361"/>
                        <a:pt x="1612958" y="439361"/>
                      </a:cubicBezTo>
                      <a:cubicBezTo>
                        <a:pt x="1645874" y="439361"/>
                        <a:pt x="1675497" y="422844"/>
                        <a:pt x="1675497" y="369989"/>
                      </a:cubicBezTo>
                      <a:lnTo>
                        <a:pt x="1675497" y="0"/>
                      </a:lnTo>
                      <a:cubicBezTo>
                        <a:pt x="1675497" y="0"/>
                        <a:pt x="1675497" y="0"/>
                        <a:pt x="1790700" y="0"/>
                      </a:cubicBezTo>
                      <a:cubicBezTo>
                        <a:pt x="1790700" y="0"/>
                        <a:pt x="1790700" y="0"/>
                        <a:pt x="1790700" y="379899"/>
                      </a:cubicBezTo>
                      <a:cubicBezTo>
                        <a:pt x="1790700" y="571500"/>
                        <a:pt x="1639291" y="571500"/>
                        <a:pt x="1612958" y="571500"/>
                      </a:cubicBezTo>
                      <a:cubicBezTo>
                        <a:pt x="1596501" y="571500"/>
                        <a:pt x="1431925" y="571500"/>
                        <a:pt x="1431925" y="376596"/>
                      </a:cubicBezTo>
                      <a:cubicBezTo>
                        <a:pt x="1431925" y="376596"/>
                        <a:pt x="1431925" y="376596"/>
                        <a:pt x="1431925" y="0"/>
                      </a:cubicBezTo>
                      <a:close/>
                      <a:moveTo>
                        <a:pt x="122077" y="0"/>
                      </a:moveTo>
                      <a:cubicBezTo>
                        <a:pt x="122077" y="0"/>
                        <a:pt x="122077" y="0"/>
                        <a:pt x="1313148" y="0"/>
                      </a:cubicBezTo>
                      <a:cubicBezTo>
                        <a:pt x="1313148" y="0"/>
                        <a:pt x="1313148" y="0"/>
                        <a:pt x="1313148" y="581982"/>
                      </a:cubicBezTo>
                      <a:cubicBezTo>
                        <a:pt x="1313148" y="581982"/>
                        <a:pt x="1313148" y="581982"/>
                        <a:pt x="1382435" y="581982"/>
                      </a:cubicBezTo>
                      <a:cubicBezTo>
                        <a:pt x="1412129" y="581982"/>
                        <a:pt x="1431925" y="605129"/>
                        <a:pt x="1431925" y="631583"/>
                      </a:cubicBezTo>
                      <a:cubicBezTo>
                        <a:pt x="1431925" y="631583"/>
                        <a:pt x="1431925" y="631583"/>
                        <a:pt x="1431925" y="704331"/>
                      </a:cubicBezTo>
                      <a:cubicBezTo>
                        <a:pt x="1431925" y="734091"/>
                        <a:pt x="1412129" y="757238"/>
                        <a:pt x="1382435" y="757238"/>
                      </a:cubicBezTo>
                      <a:cubicBezTo>
                        <a:pt x="1382435" y="757238"/>
                        <a:pt x="1382435" y="757238"/>
                        <a:pt x="49491" y="757238"/>
                      </a:cubicBezTo>
                      <a:cubicBezTo>
                        <a:pt x="23096" y="757238"/>
                        <a:pt x="0" y="734091"/>
                        <a:pt x="0" y="704331"/>
                      </a:cubicBezTo>
                      <a:cubicBezTo>
                        <a:pt x="0" y="704331"/>
                        <a:pt x="0" y="704331"/>
                        <a:pt x="0" y="631583"/>
                      </a:cubicBezTo>
                      <a:cubicBezTo>
                        <a:pt x="0" y="605129"/>
                        <a:pt x="23096" y="581982"/>
                        <a:pt x="49491" y="581982"/>
                      </a:cubicBezTo>
                      <a:cubicBezTo>
                        <a:pt x="49491" y="581982"/>
                        <a:pt x="49491" y="581982"/>
                        <a:pt x="122077" y="581982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grpSp>
              <p:nvGrpSpPr>
                <p:cNvPr id="27" name="ïSḷíḓè"/>
                <p:cNvGrpSpPr/>
                <p:nvPr/>
              </p:nvGrpSpPr>
              <p:grpSpPr>
                <a:xfrm>
                  <a:off x="3224790" y="2203883"/>
                  <a:ext cx="1673225" cy="1160463"/>
                  <a:chOff x="3224790" y="2203883"/>
                  <a:chExt cx="1673225" cy="1160463"/>
                </a:xfrm>
              </p:grpSpPr>
              <p:sp>
                <p:nvSpPr>
                  <p:cNvPr id="28" name="i$1ide"/>
                  <p:cNvSpPr/>
                  <p:nvPr/>
                </p:nvSpPr>
                <p:spPr bwMode="auto">
                  <a:xfrm>
                    <a:off x="3224790" y="2203883"/>
                    <a:ext cx="1428750" cy="1160463"/>
                  </a:xfrm>
                  <a:custGeom>
                    <a:avLst/>
                    <a:gdLst>
                      <a:gd name="T0" fmla="*/ 433 w 433"/>
                      <a:gd name="T1" fmla="*/ 222 h 351"/>
                      <a:gd name="T2" fmla="*/ 406 w 433"/>
                      <a:gd name="T3" fmla="*/ 189 h 351"/>
                      <a:gd name="T4" fmla="*/ 362 w 433"/>
                      <a:gd name="T5" fmla="*/ 189 h 351"/>
                      <a:gd name="T6" fmla="*/ 362 w 433"/>
                      <a:gd name="T7" fmla="*/ 36 h 351"/>
                      <a:gd name="T8" fmla="*/ 324 w 433"/>
                      <a:gd name="T9" fmla="*/ 0 h 351"/>
                      <a:gd name="T10" fmla="*/ 37 w 433"/>
                      <a:gd name="T11" fmla="*/ 0 h 351"/>
                      <a:gd name="T12" fmla="*/ 0 w 433"/>
                      <a:gd name="T13" fmla="*/ 36 h 351"/>
                      <a:gd name="T14" fmla="*/ 0 w 433"/>
                      <a:gd name="T15" fmla="*/ 351 h 351"/>
                      <a:gd name="T16" fmla="*/ 361 w 433"/>
                      <a:gd name="T17" fmla="*/ 351 h 351"/>
                      <a:gd name="T18" fmla="*/ 361 w 433"/>
                      <a:gd name="T19" fmla="*/ 225 h 351"/>
                      <a:gd name="T20" fmla="*/ 387 w 433"/>
                      <a:gd name="T21" fmla="*/ 225 h 351"/>
                      <a:gd name="T22" fmla="*/ 397 w 433"/>
                      <a:gd name="T23" fmla="*/ 234 h 351"/>
                      <a:gd name="T24" fmla="*/ 397 w 433"/>
                      <a:gd name="T25" fmla="*/ 351 h 351"/>
                      <a:gd name="T26" fmla="*/ 433 w 433"/>
                      <a:gd name="T27" fmla="*/ 351 h 351"/>
                      <a:gd name="T28" fmla="*/ 433 w 433"/>
                      <a:gd name="T29" fmla="*/ 222 h 351"/>
                      <a:gd name="T30" fmla="*/ 295 w 433"/>
                      <a:gd name="T31" fmla="*/ 219 h 351"/>
                      <a:gd name="T32" fmla="*/ 295 w 433"/>
                      <a:gd name="T33" fmla="*/ 219 h 351"/>
                      <a:gd name="T34" fmla="*/ 270 w 433"/>
                      <a:gd name="T35" fmla="*/ 243 h 351"/>
                      <a:gd name="T36" fmla="*/ 90 w 433"/>
                      <a:gd name="T37" fmla="*/ 243 h 351"/>
                      <a:gd name="T38" fmla="*/ 65 w 433"/>
                      <a:gd name="T39" fmla="*/ 219 h 351"/>
                      <a:gd name="T40" fmla="*/ 65 w 433"/>
                      <a:gd name="T41" fmla="*/ 90 h 351"/>
                      <a:gd name="T42" fmla="*/ 90 w 433"/>
                      <a:gd name="T43" fmla="*/ 65 h 351"/>
                      <a:gd name="T44" fmla="*/ 270 w 433"/>
                      <a:gd name="T45" fmla="*/ 65 h 351"/>
                      <a:gd name="T46" fmla="*/ 295 w 433"/>
                      <a:gd name="T47" fmla="*/ 90 h 351"/>
                      <a:gd name="T48" fmla="*/ 295 w 433"/>
                      <a:gd name="T49" fmla="*/ 219 h 3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433" h="351">
                        <a:moveTo>
                          <a:pt x="433" y="222"/>
                        </a:moveTo>
                        <a:cubicBezTo>
                          <a:pt x="433" y="201"/>
                          <a:pt x="431" y="191"/>
                          <a:pt x="406" y="189"/>
                        </a:cubicBezTo>
                        <a:cubicBezTo>
                          <a:pt x="400" y="189"/>
                          <a:pt x="375" y="189"/>
                          <a:pt x="362" y="189"/>
                        </a:cubicBezTo>
                        <a:cubicBezTo>
                          <a:pt x="362" y="36"/>
                          <a:pt x="362" y="36"/>
                          <a:pt x="362" y="36"/>
                        </a:cubicBezTo>
                        <a:cubicBezTo>
                          <a:pt x="362" y="16"/>
                          <a:pt x="345" y="0"/>
                          <a:pt x="324" y="0"/>
                        </a:cubicBezTo>
                        <a:cubicBezTo>
                          <a:pt x="37" y="0"/>
                          <a:pt x="37" y="0"/>
                          <a:pt x="37" y="0"/>
                        </a:cubicBezTo>
                        <a:cubicBezTo>
                          <a:pt x="16" y="0"/>
                          <a:pt x="0" y="16"/>
                          <a:pt x="0" y="36"/>
                        </a:cubicBezTo>
                        <a:cubicBezTo>
                          <a:pt x="0" y="351"/>
                          <a:pt x="0" y="351"/>
                          <a:pt x="0" y="351"/>
                        </a:cubicBezTo>
                        <a:cubicBezTo>
                          <a:pt x="361" y="351"/>
                          <a:pt x="361" y="351"/>
                          <a:pt x="361" y="351"/>
                        </a:cubicBezTo>
                        <a:cubicBezTo>
                          <a:pt x="361" y="225"/>
                          <a:pt x="361" y="225"/>
                          <a:pt x="361" y="225"/>
                        </a:cubicBezTo>
                        <a:cubicBezTo>
                          <a:pt x="387" y="225"/>
                          <a:pt x="387" y="225"/>
                          <a:pt x="387" y="225"/>
                        </a:cubicBezTo>
                        <a:cubicBezTo>
                          <a:pt x="396" y="225"/>
                          <a:pt x="397" y="234"/>
                          <a:pt x="397" y="234"/>
                        </a:cubicBezTo>
                        <a:cubicBezTo>
                          <a:pt x="397" y="351"/>
                          <a:pt x="397" y="351"/>
                          <a:pt x="397" y="351"/>
                        </a:cubicBezTo>
                        <a:cubicBezTo>
                          <a:pt x="433" y="351"/>
                          <a:pt x="433" y="351"/>
                          <a:pt x="433" y="351"/>
                        </a:cubicBezTo>
                        <a:lnTo>
                          <a:pt x="433" y="222"/>
                        </a:lnTo>
                        <a:close/>
                        <a:moveTo>
                          <a:pt x="295" y="219"/>
                        </a:moveTo>
                        <a:cubicBezTo>
                          <a:pt x="295" y="219"/>
                          <a:pt x="295" y="219"/>
                          <a:pt x="295" y="219"/>
                        </a:cubicBezTo>
                        <a:cubicBezTo>
                          <a:pt x="295" y="232"/>
                          <a:pt x="284" y="243"/>
                          <a:pt x="270" y="243"/>
                        </a:cubicBezTo>
                        <a:cubicBezTo>
                          <a:pt x="90" y="243"/>
                          <a:pt x="90" y="243"/>
                          <a:pt x="90" y="243"/>
                        </a:cubicBezTo>
                        <a:cubicBezTo>
                          <a:pt x="76" y="243"/>
                          <a:pt x="65" y="232"/>
                          <a:pt x="65" y="219"/>
                        </a:cubicBezTo>
                        <a:cubicBezTo>
                          <a:pt x="65" y="90"/>
                          <a:pt x="65" y="90"/>
                          <a:pt x="65" y="90"/>
                        </a:cubicBezTo>
                        <a:cubicBezTo>
                          <a:pt x="65" y="76"/>
                          <a:pt x="76" y="65"/>
                          <a:pt x="90" y="65"/>
                        </a:cubicBezTo>
                        <a:cubicBezTo>
                          <a:pt x="270" y="65"/>
                          <a:pt x="270" y="65"/>
                          <a:pt x="270" y="65"/>
                        </a:cubicBezTo>
                        <a:cubicBezTo>
                          <a:pt x="284" y="65"/>
                          <a:pt x="295" y="76"/>
                          <a:pt x="295" y="90"/>
                        </a:cubicBezTo>
                        <a:lnTo>
                          <a:pt x="295" y="219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endParaRPr>
                  </a:p>
                </p:txBody>
              </p:sp>
              <p:sp>
                <p:nvSpPr>
                  <p:cNvPr id="29" name="îṥḻîde"/>
                  <p:cNvSpPr/>
                  <p:nvPr/>
                </p:nvSpPr>
                <p:spPr bwMode="auto">
                  <a:xfrm>
                    <a:off x="4553527" y="2362633"/>
                    <a:ext cx="344488" cy="1001713"/>
                  </a:xfrm>
                  <a:custGeom>
                    <a:avLst/>
                    <a:gdLst>
                      <a:gd name="T0" fmla="*/ 104 w 104"/>
                      <a:gd name="T1" fmla="*/ 78 h 303"/>
                      <a:gd name="T2" fmla="*/ 94 w 104"/>
                      <a:gd name="T3" fmla="*/ 62 h 303"/>
                      <a:gd name="T4" fmla="*/ 35 w 104"/>
                      <a:gd name="T5" fmla="*/ 8 h 303"/>
                      <a:gd name="T6" fmla="*/ 8 w 104"/>
                      <a:gd name="T7" fmla="*/ 9 h 303"/>
                      <a:gd name="T8" fmla="*/ 10 w 104"/>
                      <a:gd name="T9" fmla="*/ 33 h 303"/>
                      <a:gd name="T10" fmla="*/ 48 w 104"/>
                      <a:gd name="T11" fmla="*/ 68 h 303"/>
                      <a:gd name="T12" fmla="*/ 15 w 104"/>
                      <a:gd name="T13" fmla="*/ 100 h 303"/>
                      <a:gd name="T14" fmla="*/ 14 w 104"/>
                      <a:gd name="T15" fmla="*/ 103 h 303"/>
                      <a:gd name="T16" fmla="*/ 14 w 104"/>
                      <a:gd name="T17" fmla="*/ 115 h 303"/>
                      <a:gd name="T18" fmla="*/ 17 w 104"/>
                      <a:gd name="T19" fmla="*/ 118 h 303"/>
                      <a:gd name="T20" fmla="*/ 64 w 104"/>
                      <a:gd name="T21" fmla="*/ 118 h 303"/>
                      <a:gd name="T22" fmla="*/ 68 w 104"/>
                      <a:gd name="T23" fmla="*/ 121 h 303"/>
                      <a:gd name="T24" fmla="*/ 68 w 104"/>
                      <a:gd name="T25" fmla="*/ 303 h 303"/>
                      <a:gd name="T26" fmla="*/ 103 w 104"/>
                      <a:gd name="T27" fmla="*/ 303 h 303"/>
                      <a:gd name="T28" fmla="*/ 103 w 104"/>
                      <a:gd name="T29" fmla="*/ 78 h 303"/>
                      <a:gd name="T30" fmla="*/ 104 w 104"/>
                      <a:gd name="T31" fmla="*/ 78 h 3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04" h="303">
                        <a:moveTo>
                          <a:pt x="104" y="78"/>
                        </a:moveTo>
                        <a:cubicBezTo>
                          <a:pt x="104" y="78"/>
                          <a:pt x="104" y="70"/>
                          <a:pt x="94" y="62"/>
                        </a:cubicBezTo>
                        <a:cubicBezTo>
                          <a:pt x="76" y="45"/>
                          <a:pt x="44" y="18"/>
                          <a:pt x="35" y="8"/>
                        </a:cubicBezTo>
                        <a:cubicBezTo>
                          <a:pt x="29" y="3"/>
                          <a:pt x="17" y="0"/>
                          <a:pt x="8" y="9"/>
                        </a:cubicBezTo>
                        <a:cubicBezTo>
                          <a:pt x="0" y="17"/>
                          <a:pt x="4" y="27"/>
                          <a:pt x="10" y="33"/>
                        </a:cubicBezTo>
                        <a:cubicBezTo>
                          <a:pt x="18" y="41"/>
                          <a:pt x="37" y="56"/>
                          <a:pt x="48" y="68"/>
                        </a:cubicBezTo>
                        <a:cubicBezTo>
                          <a:pt x="39" y="78"/>
                          <a:pt x="24" y="90"/>
                          <a:pt x="15" y="100"/>
                        </a:cubicBezTo>
                        <a:cubicBezTo>
                          <a:pt x="14" y="101"/>
                          <a:pt x="14" y="102"/>
                          <a:pt x="14" y="103"/>
                        </a:cubicBezTo>
                        <a:cubicBezTo>
                          <a:pt x="14" y="109"/>
                          <a:pt x="14" y="113"/>
                          <a:pt x="14" y="115"/>
                        </a:cubicBezTo>
                        <a:cubicBezTo>
                          <a:pt x="14" y="117"/>
                          <a:pt x="16" y="118"/>
                          <a:pt x="17" y="118"/>
                        </a:cubicBezTo>
                        <a:cubicBezTo>
                          <a:pt x="64" y="118"/>
                          <a:pt x="64" y="118"/>
                          <a:pt x="64" y="118"/>
                        </a:cubicBezTo>
                        <a:cubicBezTo>
                          <a:pt x="67" y="118"/>
                          <a:pt x="68" y="121"/>
                          <a:pt x="68" y="121"/>
                        </a:cubicBezTo>
                        <a:cubicBezTo>
                          <a:pt x="68" y="303"/>
                          <a:pt x="68" y="303"/>
                          <a:pt x="68" y="303"/>
                        </a:cubicBezTo>
                        <a:cubicBezTo>
                          <a:pt x="103" y="303"/>
                          <a:pt x="103" y="303"/>
                          <a:pt x="103" y="303"/>
                        </a:cubicBezTo>
                        <a:cubicBezTo>
                          <a:pt x="103" y="78"/>
                          <a:pt x="103" y="78"/>
                          <a:pt x="103" y="78"/>
                        </a:cubicBezTo>
                        <a:lnTo>
                          <a:pt x="104" y="7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endParaRPr>
                  </a:p>
                </p:txBody>
              </p:sp>
            </p:grpSp>
          </p:grpSp>
          <p:sp>
            <p:nvSpPr>
              <p:cNvPr id="24" name="isḻïḓê"/>
              <p:cNvSpPr/>
              <p:nvPr/>
            </p:nvSpPr>
            <p:spPr>
              <a:xfrm>
                <a:off x="1965001" y="2279832"/>
                <a:ext cx="880069" cy="661751"/>
              </a:xfrm>
              <a:prstGeom prst="rect">
                <a:avLst/>
              </a:prstGeom>
            </p:spPr>
            <p:txBody>
              <a:bodyPr wrap="none" anchor="ctr" anchorCtr="1">
                <a:norm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chemeClr val="accent2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75%</a:t>
                </a:r>
              </a:p>
            </p:txBody>
          </p:sp>
          <p:sp>
            <p:nvSpPr>
              <p:cNvPr id="25" name="ïṧļîḋè"/>
              <p:cNvSpPr/>
              <p:nvPr/>
            </p:nvSpPr>
            <p:spPr bwMode="auto">
              <a:xfrm>
                <a:off x="2266729" y="3715622"/>
                <a:ext cx="305534" cy="549959"/>
              </a:xfrm>
              <a:custGeom>
                <a:avLst/>
                <a:gdLst>
                  <a:gd name="T0" fmla="*/ 159 w 159"/>
                  <a:gd name="T1" fmla="*/ 50 h 286"/>
                  <a:gd name="T2" fmla="*/ 114 w 159"/>
                  <a:gd name="T3" fmla="*/ 50 h 286"/>
                  <a:gd name="T4" fmla="*/ 114 w 159"/>
                  <a:gd name="T5" fmla="*/ 50 h 286"/>
                  <a:gd name="T6" fmla="*/ 111 w 159"/>
                  <a:gd name="T7" fmla="*/ 51 h 286"/>
                  <a:gd name="T8" fmla="*/ 107 w 159"/>
                  <a:gd name="T9" fmla="*/ 54 h 286"/>
                  <a:gd name="T10" fmla="*/ 103 w 159"/>
                  <a:gd name="T11" fmla="*/ 60 h 286"/>
                  <a:gd name="T12" fmla="*/ 102 w 159"/>
                  <a:gd name="T13" fmla="*/ 66 h 286"/>
                  <a:gd name="T14" fmla="*/ 102 w 159"/>
                  <a:gd name="T15" fmla="*/ 99 h 286"/>
                  <a:gd name="T16" fmla="*/ 159 w 159"/>
                  <a:gd name="T17" fmla="*/ 99 h 286"/>
                  <a:gd name="T18" fmla="*/ 159 w 159"/>
                  <a:gd name="T19" fmla="*/ 146 h 286"/>
                  <a:gd name="T20" fmla="*/ 102 w 159"/>
                  <a:gd name="T21" fmla="*/ 146 h 286"/>
                  <a:gd name="T22" fmla="*/ 102 w 159"/>
                  <a:gd name="T23" fmla="*/ 286 h 286"/>
                  <a:gd name="T24" fmla="*/ 50 w 159"/>
                  <a:gd name="T25" fmla="*/ 286 h 286"/>
                  <a:gd name="T26" fmla="*/ 50 w 159"/>
                  <a:gd name="T27" fmla="*/ 146 h 286"/>
                  <a:gd name="T28" fmla="*/ 0 w 159"/>
                  <a:gd name="T29" fmla="*/ 146 h 286"/>
                  <a:gd name="T30" fmla="*/ 0 w 159"/>
                  <a:gd name="T31" fmla="*/ 99 h 286"/>
                  <a:gd name="T32" fmla="*/ 50 w 159"/>
                  <a:gd name="T33" fmla="*/ 99 h 286"/>
                  <a:gd name="T34" fmla="*/ 50 w 159"/>
                  <a:gd name="T35" fmla="*/ 71 h 286"/>
                  <a:gd name="T36" fmla="*/ 50 w 159"/>
                  <a:gd name="T37" fmla="*/ 71 h 286"/>
                  <a:gd name="T38" fmla="*/ 50 w 159"/>
                  <a:gd name="T39" fmla="*/ 64 h 286"/>
                  <a:gd name="T40" fmla="*/ 51 w 159"/>
                  <a:gd name="T41" fmla="*/ 57 h 286"/>
                  <a:gd name="T42" fmla="*/ 52 w 159"/>
                  <a:gd name="T43" fmla="*/ 50 h 286"/>
                  <a:gd name="T44" fmla="*/ 54 w 159"/>
                  <a:gd name="T45" fmla="*/ 43 h 286"/>
                  <a:gd name="T46" fmla="*/ 57 w 159"/>
                  <a:gd name="T47" fmla="*/ 37 h 286"/>
                  <a:gd name="T48" fmla="*/ 60 w 159"/>
                  <a:gd name="T49" fmla="*/ 31 h 286"/>
                  <a:gd name="T50" fmla="*/ 63 w 159"/>
                  <a:gd name="T51" fmla="*/ 26 h 286"/>
                  <a:gd name="T52" fmla="*/ 67 w 159"/>
                  <a:gd name="T53" fmla="*/ 21 h 286"/>
                  <a:gd name="T54" fmla="*/ 72 w 159"/>
                  <a:gd name="T55" fmla="*/ 16 h 286"/>
                  <a:gd name="T56" fmla="*/ 78 w 159"/>
                  <a:gd name="T57" fmla="*/ 12 h 286"/>
                  <a:gd name="T58" fmla="*/ 83 w 159"/>
                  <a:gd name="T59" fmla="*/ 8 h 286"/>
                  <a:gd name="T60" fmla="*/ 88 w 159"/>
                  <a:gd name="T61" fmla="*/ 5 h 286"/>
                  <a:gd name="T62" fmla="*/ 94 w 159"/>
                  <a:gd name="T63" fmla="*/ 3 h 286"/>
                  <a:gd name="T64" fmla="*/ 100 w 159"/>
                  <a:gd name="T65" fmla="*/ 1 h 286"/>
                  <a:gd name="T66" fmla="*/ 108 w 159"/>
                  <a:gd name="T67" fmla="*/ 0 h 286"/>
                  <a:gd name="T68" fmla="*/ 114 w 159"/>
                  <a:gd name="T69" fmla="*/ 0 h 286"/>
                  <a:gd name="T70" fmla="*/ 159 w 159"/>
                  <a:gd name="T71" fmla="*/ 0 h 286"/>
                  <a:gd name="T72" fmla="*/ 159 w 159"/>
                  <a:gd name="T73" fmla="*/ 5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9" h="286">
                    <a:moveTo>
                      <a:pt x="159" y="50"/>
                    </a:moveTo>
                    <a:lnTo>
                      <a:pt x="114" y="50"/>
                    </a:lnTo>
                    <a:lnTo>
                      <a:pt x="114" y="50"/>
                    </a:lnTo>
                    <a:lnTo>
                      <a:pt x="111" y="51"/>
                    </a:lnTo>
                    <a:lnTo>
                      <a:pt x="107" y="54"/>
                    </a:lnTo>
                    <a:lnTo>
                      <a:pt x="103" y="60"/>
                    </a:lnTo>
                    <a:lnTo>
                      <a:pt x="102" y="66"/>
                    </a:lnTo>
                    <a:lnTo>
                      <a:pt x="102" y="99"/>
                    </a:lnTo>
                    <a:lnTo>
                      <a:pt x="159" y="99"/>
                    </a:lnTo>
                    <a:lnTo>
                      <a:pt x="159" y="146"/>
                    </a:lnTo>
                    <a:lnTo>
                      <a:pt x="102" y="146"/>
                    </a:lnTo>
                    <a:lnTo>
                      <a:pt x="102" y="286"/>
                    </a:lnTo>
                    <a:lnTo>
                      <a:pt x="50" y="286"/>
                    </a:lnTo>
                    <a:lnTo>
                      <a:pt x="50" y="146"/>
                    </a:lnTo>
                    <a:lnTo>
                      <a:pt x="0" y="146"/>
                    </a:lnTo>
                    <a:lnTo>
                      <a:pt x="0" y="99"/>
                    </a:lnTo>
                    <a:lnTo>
                      <a:pt x="50" y="9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0" y="64"/>
                    </a:lnTo>
                    <a:lnTo>
                      <a:pt x="51" y="57"/>
                    </a:lnTo>
                    <a:lnTo>
                      <a:pt x="52" y="50"/>
                    </a:lnTo>
                    <a:lnTo>
                      <a:pt x="54" y="43"/>
                    </a:lnTo>
                    <a:lnTo>
                      <a:pt x="57" y="37"/>
                    </a:lnTo>
                    <a:lnTo>
                      <a:pt x="60" y="31"/>
                    </a:lnTo>
                    <a:lnTo>
                      <a:pt x="63" y="26"/>
                    </a:lnTo>
                    <a:lnTo>
                      <a:pt x="67" y="21"/>
                    </a:lnTo>
                    <a:lnTo>
                      <a:pt x="72" y="16"/>
                    </a:lnTo>
                    <a:lnTo>
                      <a:pt x="78" y="12"/>
                    </a:lnTo>
                    <a:lnTo>
                      <a:pt x="83" y="8"/>
                    </a:lnTo>
                    <a:lnTo>
                      <a:pt x="88" y="5"/>
                    </a:lnTo>
                    <a:lnTo>
                      <a:pt x="94" y="3"/>
                    </a:lnTo>
                    <a:lnTo>
                      <a:pt x="100" y="1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59" y="0"/>
                    </a:lnTo>
                    <a:lnTo>
                      <a:pt x="159" y="5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5" name="iṥliḓ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299584" y="500375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6" name="íṧḻî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299584" y="461616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1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7" name="îŝḻíďe"/>
            <p:cNvGrpSpPr/>
            <p:nvPr/>
          </p:nvGrpSpPr>
          <p:grpSpPr>
            <a:xfrm>
              <a:off x="4873615" y="1673999"/>
              <a:ext cx="2444773" cy="2611212"/>
              <a:chOff x="4871228" y="1916832"/>
              <a:chExt cx="2444773" cy="2611212"/>
            </a:xfrm>
          </p:grpSpPr>
          <p:grpSp>
            <p:nvGrpSpPr>
              <p:cNvPr id="18" name="íşḻíḋé"/>
              <p:cNvGrpSpPr/>
              <p:nvPr/>
            </p:nvGrpSpPr>
            <p:grpSpPr>
              <a:xfrm>
                <a:off x="4871228" y="1916832"/>
                <a:ext cx="2444773" cy="2611212"/>
                <a:chOff x="5147251" y="2203883"/>
                <a:chExt cx="1795464" cy="1917700"/>
              </a:xfrm>
            </p:grpSpPr>
            <p:sp>
              <p:nvSpPr>
                <p:cNvPr id="21" name="iṥḷïdé"/>
                <p:cNvSpPr/>
                <p:nvPr/>
              </p:nvSpPr>
              <p:spPr bwMode="auto">
                <a:xfrm>
                  <a:off x="5147251" y="3007158"/>
                  <a:ext cx="1792288" cy="1114425"/>
                </a:xfrm>
                <a:custGeom>
                  <a:avLst/>
                  <a:gdLst>
                    <a:gd name="connsiteX0" fmla="*/ 1431925 w 1792288"/>
                    <a:gd name="connsiteY0" fmla="*/ 0 h 1114425"/>
                    <a:gd name="connsiteX1" fmla="*/ 1550944 w 1792288"/>
                    <a:gd name="connsiteY1" fmla="*/ 0 h 1114425"/>
                    <a:gd name="connsiteX2" fmla="*/ 1550944 w 1792288"/>
                    <a:gd name="connsiteY2" fmla="*/ 727087 h 1114425"/>
                    <a:gd name="connsiteX3" fmla="*/ 1613760 w 1792288"/>
                    <a:gd name="connsiteY3" fmla="*/ 796491 h 1114425"/>
                    <a:gd name="connsiteX4" fmla="*/ 1676575 w 1792288"/>
                    <a:gd name="connsiteY4" fmla="*/ 727087 h 1114425"/>
                    <a:gd name="connsiteX5" fmla="*/ 1676575 w 1792288"/>
                    <a:gd name="connsiteY5" fmla="*/ 0 h 1114425"/>
                    <a:gd name="connsiteX6" fmla="*/ 1792288 w 1792288"/>
                    <a:gd name="connsiteY6" fmla="*/ 0 h 1114425"/>
                    <a:gd name="connsiteX7" fmla="*/ 1792288 w 1792288"/>
                    <a:gd name="connsiteY7" fmla="*/ 737002 h 1114425"/>
                    <a:gd name="connsiteX8" fmla="*/ 1613760 w 1792288"/>
                    <a:gd name="connsiteY8" fmla="*/ 928688 h 1114425"/>
                    <a:gd name="connsiteX9" fmla="*/ 1431925 w 1792288"/>
                    <a:gd name="connsiteY9" fmla="*/ 733697 h 1114425"/>
                    <a:gd name="connsiteX10" fmla="*/ 1431925 w 1792288"/>
                    <a:gd name="connsiteY10" fmla="*/ 0 h 1114425"/>
                    <a:gd name="connsiteX11" fmla="*/ 122077 w 1792288"/>
                    <a:gd name="connsiteY11" fmla="*/ 0 h 1114425"/>
                    <a:gd name="connsiteX12" fmla="*/ 419020 w 1792288"/>
                    <a:gd name="connsiteY12" fmla="*/ 0 h 1114425"/>
                    <a:gd name="connsiteX13" fmla="*/ 1012906 w 1792288"/>
                    <a:gd name="connsiteY13" fmla="*/ 0 h 1114425"/>
                    <a:gd name="connsiteX14" fmla="*/ 1313148 w 1792288"/>
                    <a:gd name="connsiteY14" fmla="*/ 0 h 1114425"/>
                    <a:gd name="connsiteX15" fmla="*/ 1313148 w 1792288"/>
                    <a:gd name="connsiteY15" fmla="*/ 939160 h 1114425"/>
                    <a:gd name="connsiteX16" fmla="*/ 1382435 w 1792288"/>
                    <a:gd name="connsiteY16" fmla="*/ 939160 h 1114425"/>
                    <a:gd name="connsiteX17" fmla="*/ 1431925 w 1792288"/>
                    <a:gd name="connsiteY17" fmla="*/ 988763 h 1114425"/>
                    <a:gd name="connsiteX18" fmla="*/ 1431925 w 1792288"/>
                    <a:gd name="connsiteY18" fmla="*/ 1061515 h 1114425"/>
                    <a:gd name="connsiteX19" fmla="*/ 1382435 w 1792288"/>
                    <a:gd name="connsiteY19" fmla="*/ 1114425 h 1114425"/>
                    <a:gd name="connsiteX20" fmla="*/ 49491 w 1792288"/>
                    <a:gd name="connsiteY20" fmla="*/ 1114425 h 1114425"/>
                    <a:gd name="connsiteX21" fmla="*/ 0 w 1792288"/>
                    <a:gd name="connsiteY21" fmla="*/ 1061515 h 1114425"/>
                    <a:gd name="connsiteX22" fmla="*/ 0 w 1792288"/>
                    <a:gd name="connsiteY22" fmla="*/ 988763 h 1114425"/>
                    <a:gd name="connsiteX23" fmla="*/ 49491 w 1792288"/>
                    <a:gd name="connsiteY23" fmla="*/ 939160 h 1114425"/>
                    <a:gd name="connsiteX24" fmla="*/ 122077 w 1792288"/>
                    <a:gd name="connsiteY24" fmla="*/ 939160 h 1114425"/>
                    <a:gd name="connsiteX25" fmla="*/ 122077 w 1792288"/>
                    <a:gd name="connsiteY25" fmla="*/ 0 h 1114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792288" h="1114425">
                      <a:moveTo>
                        <a:pt x="1431925" y="0"/>
                      </a:moveTo>
                      <a:cubicBezTo>
                        <a:pt x="1431925" y="0"/>
                        <a:pt x="1431925" y="0"/>
                        <a:pt x="1550944" y="0"/>
                      </a:cubicBezTo>
                      <a:cubicBezTo>
                        <a:pt x="1550944" y="0"/>
                        <a:pt x="1550944" y="0"/>
                        <a:pt x="1550944" y="727087"/>
                      </a:cubicBezTo>
                      <a:cubicBezTo>
                        <a:pt x="1550944" y="779966"/>
                        <a:pt x="1584005" y="796491"/>
                        <a:pt x="1613760" y="796491"/>
                      </a:cubicBezTo>
                      <a:cubicBezTo>
                        <a:pt x="1646821" y="796491"/>
                        <a:pt x="1676575" y="779966"/>
                        <a:pt x="1676575" y="727087"/>
                      </a:cubicBezTo>
                      <a:lnTo>
                        <a:pt x="1676575" y="0"/>
                      </a:lnTo>
                      <a:cubicBezTo>
                        <a:pt x="1676575" y="0"/>
                        <a:pt x="1676575" y="0"/>
                        <a:pt x="1792288" y="0"/>
                      </a:cubicBezTo>
                      <a:cubicBezTo>
                        <a:pt x="1792288" y="0"/>
                        <a:pt x="1792288" y="0"/>
                        <a:pt x="1792288" y="737002"/>
                      </a:cubicBezTo>
                      <a:cubicBezTo>
                        <a:pt x="1792288" y="928688"/>
                        <a:pt x="1640208" y="928688"/>
                        <a:pt x="1613760" y="928688"/>
                      </a:cubicBezTo>
                      <a:cubicBezTo>
                        <a:pt x="1597229" y="928688"/>
                        <a:pt x="1431925" y="928688"/>
                        <a:pt x="1431925" y="733697"/>
                      </a:cubicBezTo>
                      <a:cubicBezTo>
                        <a:pt x="1431925" y="733697"/>
                        <a:pt x="1431925" y="733697"/>
                        <a:pt x="1431925" y="0"/>
                      </a:cubicBezTo>
                      <a:close/>
                      <a:moveTo>
                        <a:pt x="122077" y="0"/>
                      </a:moveTo>
                      <a:cubicBezTo>
                        <a:pt x="122077" y="0"/>
                        <a:pt x="122077" y="0"/>
                        <a:pt x="419020" y="0"/>
                      </a:cubicBezTo>
                      <a:lnTo>
                        <a:pt x="1012906" y="0"/>
                      </a:lnTo>
                      <a:cubicBezTo>
                        <a:pt x="1012906" y="0"/>
                        <a:pt x="1012906" y="0"/>
                        <a:pt x="1313148" y="0"/>
                      </a:cubicBezTo>
                      <a:cubicBezTo>
                        <a:pt x="1313148" y="0"/>
                        <a:pt x="1313148" y="0"/>
                        <a:pt x="1313148" y="939160"/>
                      </a:cubicBezTo>
                      <a:cubicBezTo>
                        <a:pt x="1313148" y="939160"/>
                        <a:pt x="1313148" y="939160"/>
                        <a:pt x="1382435" y="939160"/>
                      </a:cubicBezTo>
                      <a:cubicBezTo>
                        <a:pt x="1412129" y="939160"/>
                        <a:pt x="1431925" y="962308"/>
                        <a:pt x="1431925" y="988763"/>
                      </a:cubicBezTo>
                      <a:cubicBezTo>
                        <a:pt x="1431925" y="988763"/>
                        <a:pt x="1431925" y="988763"/>
                        <a:pt x="1431925" y="1061515"/>
                      </a:cubicBezTo>
                      <a:cubicBezTo>
                        <a:pt x="1431925" y="1091277"/>
                        <a:pt x="1412129" y="1114425"/>
                        <a:pt x="1382435" y="1114425"/>
                      </a:cubicBezTo>
                      <a:cubicBezTo>
                        <a:pt x="1382435" y="1114425"/>
                        <a:pt x="1382435" y="1114425"/>
                        <a:pt x="49491" y="1114425"/>
                      </a:cubicBezTo>
                      <a:cubicBezTo>
                        <a:pt x="23096" y="1114425"/>
                        <a:pt x="0" y="1091277"/>
                        <a:pt x="0" y="1061515"/>
                      </a:cubicBezTo>
                      <a:cubicBezTo>
                        <a:pt x="0" y="1061515"/>
                        <a:pt x="0" y="1061515"/>
                        <a:pt x="0" y="988763"/>
                      </a:cubicBezTo>
                      <a:cubicBezTo>
                        <a:pt x="0" y="962308"/>
                        <a:pt x="23096" y="939160"/>
                        <a:pt x="49491" y="939160"/>
                      </a:cubicBezTo>
                      <a:cubicBezTo>
                        <a:pt x="49491" y="939160"/>
                        <a:pt x="49491" y="939160"/>
                        <a:pt x="122077" y="939160"/>
                      </a:cubicBezTo>
                      <a:cubicBezTo>
                        <a:pt x="122077" y="939160"/>
                        <a:pt x="122077" y="939160"/>
                        <a:pt x="122077" y="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2" name="iṣľíḋê"/>
                <p:cNvSpPr/>
                <p:nvPr/>
              </p:nvSpPr>
              <p:spPr bwMode="auto">
                <a:xfrm>
                  <a:off x="5269490" y="2203883"/>
                  <a:ext cx="1673225" cy="803275"/>
                </a:xfrm>
                <a:custGeom>
                  <a:avLst/>
                  <a:gdLst>
                    <a:gd name="connsiteX0" fmla="*/ 1404923 w 1673225"/>
                    <a:gd name="connsiteY0" fmla="*/ 169492 h 803275"/>
                    <a:gd name="connsiteX1" fmla="*/ 1445724 w 1673225"/>
                    <a:gd name="connsiteY1" fmla="*/ 185192 h 803275"/>
                    <a:gd name="connsiteX2" fmla="*/ 1640254 w 1673225"/>
                    <a:gd name="connsiteY2" fmla="*/ 363676 h 803275"/>
                    <a:gd name="connsiteX3" fmla="*/ 1673225 w 1673225"/>
                    <a:gd name="connsiteY3" fmla="*/ 416560 h 803275"/>
                    <a:gd name="connsiteX4" fmla="*/ 1669928 w 1673225"/>
                    <a:gd name="connsiteY4" fmla="*/ 416560 h 803275"/>
                    <a:gd name="connsiteX5" fmla="*/ 1669928 w 1673225"/>
                    <a:gd name="connsiteY5" fmla="*/ 803275 h 803275"/>
                    <a:gd name="connsiteX6" fmla="*/ 1554529 w 1673225"/>
                    <a:gd name="connsiteY6" fmla="*/ 803275 h 803275"/>
                    <a:gd name="connsiteX7" fmla="*/ 1554529 w 1673225"/>
                    <a:gd name="connsiteY7" fmla="*/ 558686 h 803275"/>
                    <a:gd name="connsiteX8" fmla="*/ 1541341 w 1673225"/>
                    <a:gd name="connsiteY8" fmla="*/ 548770 h 803275"/>
                    <a:gd name="connsiteX9" fmla="*/ 1386376 w 1673225"/>
                    <a:gd name="connsiteY9" fmla="*/ 548770 h 803275"/>
                    <a:gd name="connsiteX10" fmla="*/ 1376485 w 1673225"/>
                    <a:gd name="connsiteY10" fmla="*/ 538855 h 803275"/>
                    <a:gd name="connsiteX11" fmla="*/ 1376485 w 1673225"/>
                    <a:gd name="connsiteY11" fmla="*/ 499192 h 803275"/>
                    <a:gd name="connsiteX12" fmla="*/ 1379782 w 1673225"/>
                    <a:gd name="connsiteY12" fmla="*/ 489276 h 803275"/>
                    <a:gd name="connsiteX13" fmla="*/ 1488587 w 1673225"/>
                    <a:gd name="connsiteY13" fmla="*/ 383508 h 803275"/>
                    <a:gd name="connsiteX14" fmla="*/ 1363296 w 1673225"/>
                    <a:gd name="connsiteY14" fmla="*/ 267824 h 803275"/>
                    <a:gd name="connsiteX15" fmla="*/ 1356702 w 1673225"/>
                    <a:gd name="connsiteY15" fmla="*/ 188497 h 803275"/>
                    <a:gd name="connsiteX16" fmla="*/ 1404923 w 1673225"/>
                    <a:gd name="connsiteY16" fmla="*/ 169492 h 803275"/>
                    <a:gd name="connsiteX17" fmla="*/ 122087 w 1673225"/>
                    <a:gd name="connsiteY17" fmla="*/ 0 h 803275"/>
                    <a:gd name="connsiteX18" fmla="*/ 1069088 w 1673225"/>
                    <a:gd name="connsiteY18" fmla="*/ 0 h 803275"/>
                    <a:gd name="connsiteX19" fmla="*/ 1194475 w 1673225"/>
                    <a:gd name="connsiteY19" fmla="*/ 119004 h 803275"/>
                    <a:gd name="connsiteX20" fmla="*/ 1194475 w 1673225"/>
                    <a:gd name="connsiteY20" fmla="*/ 624770 h 803275"/>
                    <a:gd name="connsiteX21" fmla="*/ 1339660 w 1673225"/>
                    <a:gd name="connsiteY21" fmla="*/ 624770 h 803275"/>
                    <a:gd name="connsiteX22" fmla="*/ 1428750 w 1673225"/>
                    <a:gd name="connsiteY22" fmla="*/ 733856 h 803275"/>
                    <a:gd name="connsiteX23" fmla="*/ 1428750 w 1673225"/>
                    <a:gd name="connsiteY23" fmla="*/ 803275 h 803275"/>
                    <a:gd name="connsiteX24" fmla="*/ 1309963 w 1673225"/>
                    <a:gd name="connsiteY24" fmla="*/ 803275 h 803275"/>
                    <a:gd name="connsiteX25" fmla="*/ 1309963 w 1673225"/>
                    <a:gd name="connsiteY25" fmla="*/ 773524 h 803275"/>
                    <a:gd name="connsiteX26" fmla="*/ 1276966 w 1673225"/>
                    <a:gd name="connsiteY26" fmla="*/ 743773 h 803275"/>
                    <a:gd name="connsiteX27" fmla="*/ 1191175 w 1673225"/>
                    <a:gd name="connsiteY27" fmla="*/ 743773 h 803275"/>
                    <a:gd name="connsiteX28" fmla="*/ 1191175 w 1673225"/>
                    <a:gd name="connsiteY28" fmla="*/ 803275 h 803275"/>
                    <a:gd name="connsiteX29" fmla="*/ 890907 w 1673225"/>
                    <a:gd name="connsiteY29" fmla="*/ 803275 h 803275"/>
                    <a:gd name="connsiteX30" fmla="*/ 973398 w 1673225"/>
                    <a:gd name="connsiteY30" fmla="*/ 723939 h 803275"/>
                    <a:gd name="connsiteX31" fmla="*/ 973398 w 1673225"/>
                    <a:gd name="connsiteY31" fmla="*/ 297509 h 803275"/>
                    <a:gd name="connsiteX32" fmla="*/ 890907 w 1673225"/>
                    <a:gd name="connsiteY32" fmla="*/ 214868 h 803275"/>
                    <a:gd name="connsiteX33" fmla="*/ 296969 w 1673225"/>
                    <a:gd name="connsiteY33" fmla="*/ 214868 h 803275"/>
                    <a:gd name="connsiteX34" fmla="*/ 214478 w 1673225"/>
                    <a:gd name="connsiteY34" fmla="*/ 297509 h 803275"/>
                    <a:gd name="connsiteX35" fmla="*/ 214478 w 1673225"/>
                    <a:gd name="connsiteY35" fmla="*/ 723939 h 803275"/>
                    <a:gd name="connsiteX36" fmla="*/ 296969 w 1673225"/>
                    <a:gd name="connsiteY36" fmla="*/ 803275 h 803275"/>
                    <a:gd name="connsiteX37" fmla="*/ 0 w 1673225"/>
                    <a:gd name="connsiteY37" fmla="*/ 803275 h 803275"/>
                    <a:gd name="connsiteX38" fmla="*/ 0 w 1673225"/>
                    <a:gd name="connsiteY38" fmla="*/ 119004 h 803275"/>
                    <a:gd name="connsiteX39" fmla="*/ 122087 w 1673225"/>
                    <a:gd name="connsiteY39" fmla="*/ 0 h 803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673225" h="803275">
                      <a:moveTo>
                        <a:pt x="1404923" y="169492"/>
                      </a:moveTo>
                      <a:cubicBezTo>
                        <a:pt x="1420996" y="170319"/>
                        <a:pt x="1435833" y="176929"/>
                        <a:pt x="1445724" y="185192"/>
                      </a:cubicBezTo>
                      <a:cubicBezTo>
                        <a:pt x="1475398" y="218245"/>
                        <a:pt x="1580906" y="307487"/>
                        <a:pt x="1640254" y="363676"/>
                      </a:cubicBezTo>
                      <a:cubicBezTo>
                        <a:pt x="1673225" y="390118"/>
                        <a:pt x="1673225" y="416560"/>
                        <a:pt x="1673225" y="416560"/>
                      </a:cubicBezTo>
                      <a:lnTo>
                        <a:pt x="1669928" y="416560"/>
                      </a:lnTo>
                      <a:cubicBezTo>
                        <a:pt x="1669928" y="416560"/>
                        <a:pt x="1669928" y="416560"/>
                        <a:pt x="1669928" y="803275"/>
                      </a:cubicBezTo>
                      <a:cubicBezTo>
                        <a:pt x="1669928" y="803275"/>
                        <a:pt x="1669928" y="803275"/>
                        <a:pt x="1554529" y="803275"/>
                      </a:cubicBezTo>
                      <a:cubicBezTo>
                        <a:pt x="1554529" y="803275"/>
                        <a:pt x="1554529" y="803275"/>
                        <a:pt x="1554529" y="558686"/>
                      </a:cubicBezTo>
                      <a:cubicBezTo>
                        <a:pt x="1554529" y="558686"/>
                        <a:pt x="1551232" y="548770"/>
                        <a:pt x="1541341" y="548770"/>
                      </a:cubicBezTo>
                      <a:cubicBezTo>
                        <a:pt x="1541341" y="548770"/>
                        <a:pt x="1541341" y="548770"/>
                        <a:pt x="1386376" y="548770"/>
                      </a:cubicBezTo>
                      <a:cubicBezTo>
                        <a:pt x="1383079" y="548770"/>
                        <a:pt x="1376485" y="545465"/>
                        <a:pt x="1376485" y="538855"/>
                      </a:cubicBezTo>
                      <a:cubicBezTo>
                        <a:pt x="1376485" y="532244"/>
                        <a:pt x="1376485" y="519023"/>
                        <a:pt x="1376485" y="499192"/>
                      </a:cubicBezTo>
                      <a:cubicBezTo>
                        <a:pt x="1376485" y="495886"/>
                        <a:pt x="1376485" y="492581"/>
                        <a:pt x="1379782" y="489276"/>
                      </a:cubicBezTo>
                      <a:cubicBezTo>
                        <a:pt x="1409456" y="456223"/>
                        <a:pt x="1458913" y="416560"/>
                        <a:pt x="1488587" y="383508"/>
                      </a:cubicBezTo>
                      <a:cubicBezTo>
                        <a:pt x="1452319" y="343844"/>
                        <a:pt x="1389673" y="294266"/>
                        <a:pt x="1363296" y="267824"/>
                      </a:cubicBezTo>
                      <a:cubicBezTo>
                        <a:pt x="1343514" y="247992"/>
                        <a:pt x="1330325" y="214939"/>
                        <a:pt x="1356702" y="188497"/>
                      </a:cubicBezTo>
                      <a:cubicBezTo>
                        <a:pt x="1371539" y="173624"/>
                        <a:pt x="1388849" y="168666"/>
                        <a:pt x="1404923" y="169492"/>
                      </a:cubicBezTo>
                      <a:close/>
                      <a:moveTo>
                        <a:pt x="122087" y="0"/>
                      </a:moveTo>
                      <a:cubicBezTo>
                        <a:pt x="122087" y="0"/>
                        <a:pt x="122087" y="0"/>
                        <a:pt x="1069088" y="0"/>
                      </a:cubicBezTo>
                      <a:cubicBezTo>
                        <a:pt x="1138381" y="0"/>
                        <a:pt x="1194475" y="52891"/>
                        <a:pt x="1194475" y="119004"/>
                      </a:cubicBezTo>
                      <a:cubicBezTo>
                        <a:pt x="1194475" y="119004"/>
                        <a:pt x="1194475" y="119004"/>
                        <a:pt x="1194475" y="624770"/>
                      </a:cubicBezTo>
                      <a:cubicBezTo>
                        <a:pt x="1237370" y="624770"/>
                        <a:pt x="1319862" y="624770"/>
                        <a:pt x="1339660" y="624770"/>
                      </a:cubicBezTo>
                      <a:cubicBezTo>
                        <a:pt x="1422151" y="631381"/>
                        <a:pt x="1428750" y="664438"/>
                        <a:pt x="1428750" y="733856"/>
                      </a:cubicBezTo>
                      <a:lnTo>
                        <a:pt x="1428750" y="803275"/>
                      </a:lnTo>
                      <a:cubicBezTo>
                        <a:pt x="1428750" y="803275"/>
                        <a:pt x="1428750" y="803275"/>
                        <a:pt x="1309963" y="803275"/>
                      </a:cubicBezTo>
                      <a:cubicBezTo>
                        <a:pt x="1309963" y="803275"/>
                        <a:pt x="1309963" y="803275"/>
                        <a:pt x="1309963" y="773524"/>
                      </a:cubicBezTo>
                      <a:cubicBezTo>
                        <a:pt x="1309963" y="773524"/>
                        <a:pt x="1306663" y="743773"/>
                        <a:pt x="1276966" y="743773"/>
                      </a:cubicBezTo>
                      <a:cubicBezTo>
                        <a:pt x="1276966" y="743773"/>
                        <a:pt x="1276966" y="743773"/>
                        <a:pt x="1191175" y="743773"/>
                      </a:cubicBezTo>
                      <a:cubicBezTo>
                        <a:pt x="1191175" y="743773"/>
                        <a:pt x="1191175" y="743773"/>
                        <a:pt x="1191175" y="803275"/>
                      </a:cubicBezTo>
                      <a:cubicBezTo>
                        <a:pt x="1191175" y="803275"/>
                        <a:pt x="1191175" y="803275"/>
                        <a:pt x="890907" y="803275"/>
                      </a:cubicBezTo>
                      <a:cubicBezTo>
                        <a:pt x="937102" y="803275"/>
                        <a:pt x="973398" y="766913"/>
                        <a:pt x="973398" y="723939"/>
                      </a:cubicBezTo>
                      <a:cubicBezTo>
                        <a:pt x="973398" y="723939"/>
                        <a:pt x="973398" y="723939"/>
                        <a:pt x="973398" y="297509"/>
                      </a:cubicBezTo>
                      <a:cubicBezTo>
                        <a:pt x="973398" y="251230"/>
                        <a:pt x="937102" y="214868"/>
                        <a:pt x="890907" y="214868"/>
                      </a:cubicBezTo>
                      <a:cubicBezTo>
                        <a:pt x="890907" y="214868"/>
                        <a:pt x="890907" y="214868"/>
                        <a:pt x="296969" y="214868"/>
                      </a:cubicBezTo>
                      <a:cubicBezTo>
                        <a:pt x="250774" y="214868"/>
                        <a:pt x="214478" y="251230"/>
                        <a:pt x="214478" y="297509"/>
                      </a:cubicBezTo>
                      <a:cubicBezTo>
                        <a:pt x="214478" y="297509"/>
                        <a:pt x="214478" y="297509"/>
                        <a:pt x="214478" y="723939"/>
                      </a:cubicBezTo>
                      <a:cubicBezTo>
                        <a:pt x="214478" y="766913"/>
                        <a:pt x="250774" y="803275"/>
                        <a:pt x="296969" y="803275"/>
                      </a:cubicBezTo>
                      <a:cubicBezTo>
                        <a:pt x="296969" y="803275"/>
                        <a:pt x="296969" y="803275"/>
                        <a:pt x="0" y="803275"/>
                      </a:cubicBezTo>
                      <a:cubicBezTo>
                        <a:pt x="0" y="803275"/>
                        <a:pt x="0" y="803275"/>
                        <a:pt x="0" y="119004"/>
                      </a:cubicBezTo>
                      <a:cubicBezTo>
                        <a:pt x="0" y="52891"/>
                        <a:pt x="52795" y="0"/>
                        <a:pt x="12208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19" name="iş1íḍê"/>
              <p:cNvSpPr/>
              <p:nvPr/>
            </p:nvSpPr>
            <p:spPr>
              <a:xfrm>
                <a:off x="5411921" y="2279832"/>
                <a:ext cx="880069" cy="661751"/>
              </a:xfrm>
              <a:prstGeom prst="rect">
                <a:avLst/>
              </a:prstGeom>
            </p:spPr>
            <p:txBody>
              <a:bodyPr wrap="none" anchor="ctr" anchorCtr="1">
                <a:normAutofit/>
              </a:bodyPr>
              <a:lstStyle/>
              <a:p>
                <a:pPr algn="ctr"/>
                <a:r>
                  <a:rPr lang="en-US" altLang="zh-CN" sz="3200" b="1">
                    <a:solidFill>
                      <a:schemeClr val="accent4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40%</a:t>
                </a:r>
              </a:p>
            </p:txBody>
          </p:sp>
          <p:sp>
            <p:nvSpPr>
              <p:cNvPr id="20" name="ïṥ1ïďé"/>
              <p:cNvSpPr/>
              <p:nvPr/>
            </p:nvSpPr>
            <p:spPr bwMode="auto">
              <a:xfrm>
                <a:off x="5548825" y="3660450"/>
                <a:ext cx="606260" cy="605131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8" name="ïṣḻîḋ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041970" y="500375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9" name="iṥľî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041970" y="461616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1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10" name="íṥḷidé"/>
            <p:cNvGrpSpPr/>
            <p:nvPr/>
          </p:nvGrpSpPr>
          <p:grpSpPr>
            <a:xfrm>
              <a:off x="8616002" y="1673999"/>
              <a:ext cx="2444769" cy="2611214"/>
              <a:chOff x="8299432" y="1916832"/>
              <a:chExt cx="2444769" cy="2611214"/>
            </a:xfrm>
          </p:grpSpPr>
          <p:grpSp>
            <p:nvGrpSpPr>
              <p:cNvPr id="13" name="iṣlîďé"/>
              <p:cNvGrpSpPr/>
              <p:nvPr/>
            </p:nvGrpSpPr>
            <p:grpSpPr>
              <a:xfrm>
                <a:off x="8299432" y="1916832"/>
                <a:ext cx="2444769" cy="2611214"/>
                <a:chOff x="7457065" y="2203883"/>
                <a:chExt cx="1795462" cy="1917701"/>
              </a:xfrm>
            </p:grpSpPr>
            <p:sp>
              <p:nvSpPr>
                <p:cNvPr id="16" name="ïšḷïḑé"/>
                <p:cNvSpPr/>
                <p:nvPr/>
              </p:nvSpPr>
              <p:spPr bwMode="auto">
                <a:xfrm>
                  <a:off x="7457065" y="2713471"/>
                  <a:ext cx="1792288" cy="1408113"/>
                </a:xfrm>
                <a:custGeom>
                  <a:avLst/>
                  <a:gdLst>
                    <a:gd name="T0" fmla="*/ 454 w 543"/>
                    <a:gd name="T1" fmla="*/ 9 h 426"/>
                    <a:gd name="T2" fmla="*/ 457 w 543"/>
                    <a:gd name="T3" fmla="*/ 12 h 426"/>
                    <a:gd name="T4" fmla="*/ 504 w 543"/>
                    <a:gd name="T5" fmla="*/ 12 h 426"/>
                    <a:gd name="T6" fmla="*/ 508 w 543"/>
                    <a:gd name="T7" fmla="*/ 15 h 426"/>
                    <a:gd name="T8" fmla="*/ 508 w 543"/>
                    <a:gd name="T9" fmla="*/ 309 h 426"/>
                    <a:gd name="T10" fmla="*/ 489 w 543"/>
                    <a:gd name="T11" fmla="*/ 330 h 426"/>
                    <a:gd name="T12" fmla="*/ 470 w 543"/>
                    <a:gd name="T13" fmla="*/ 309 h 426"/>
                    <a:gd name="T14" fmla="*/ 470 w 543"/>
                    <a:gd name="T15" fmla="*/ 68 h 426"/>
                    <a:gd name="T16" fmla="*/ 443 w 543"/>
                    <a:gd name="T17" fmla="*/ 35 h 426"/>
                    <a:gd name="T18" fmla="*/ 399 w 543"/>
                    <a:gd name="T19" fmla="*/ 35 h 426"/>
                    <a:gd name="T20" fmla="*/ 399 w 543"/>
                    <a:gd name="T21" fmla="*/ 0 h 426"/>
                    <a:gd name="T22" fmla="*/ 332 w 543"/>
                    <a:gd name="T23" fmla="*/ 0 h 426"/>
                    <a:gd name="T24" fmla="*/ 332 w 543"/>
                    <a:gd name="T25" fmla="*/ 65 h 426"/>
                    <a:gd name="T26" fmla="*/ 332 w 543"/>
                    <a:gd name="T27" fmla="*/ 65 h 426"/>
                    <a:gd name="T28" fmla="*/ 307 w 543"/>
                    <a:gd name="T29" fmla="*/ 89 h 426"/>
                    <a:gd name="T30" fmla="*/ 127 w 543"/>
                    <a:gd name="T31" fmla="*/ 89 h 426"/>
                    <a:gd name="T32" fmla="*/ 102 w 543"/>
                    <a:gd name="T33" fmla="*/ 65 h 426"/>
                    <a:gd name="T34" fmla="*/ 102 w 543"/>
                    <a:gd name="T35" fmla="*/ 0 h 426"/>
                    <a:gd name="T36" fmla="*/ 37 w 543"/>
                    <a:gd name="T37" fmla="*/ 0 h 426"/>
                    <a:gd name="T38" fmla="*/ 37 w 543"/>
                    <a:gd name="T39" fmla="*/ 373 h 426"/>
                    <a:gd name="T40" fmla="*/ 15 w 543"/>
                    <a:gd name="T41" fmla="*/ 373 h 426"/>
                    <a:gd name="T42" fmla="*/ 0 w 543"/>
                    <a:gd name="T43" fmla="*/ 388 h 426"/>
                    <a:gd name="T44" fmla="*/ 0 w 543"/>
                    <a:gd name="T45" fmla="*/ 410 h 426"/>
                    <a:gd name="T46" fmla="*/ 15 w 543"/>
                    <a:gd name="T47" fmla="*/ 426 h 426"/>
                    <a:gd name="T48" fmla="*/ 419 w 543"/>
                    <a:gd name="T49" fmla="*/ 426 h 426"/>
                    <a:gd name="T50" fmla="*/ 434 w 543"/>
                    <a:gd name="T51" fmla="*/ 410 h 426"/>
                    <a:gd name="T52" fmla="*/ 434 w 543"/>
                    <a:gd name="T53" fmla="*/ 388 h 426"/>
                    <a:gd name="T54" fmla="*/ 419 w 543"/>
                    <a:gd name="T55" fmla="*/ 373 h 426"/>
                    <a:gd name="T56" fmla="*/ 398 w 543"/>
                    <a:gd name="T57" fmla="*/ 373 h 426"/>
                    <a:gd name="T58" fmla="*/ 398 w 543"/>
                    <a:gd name="T59" fmla="*/ 71 h 426"/>
                    <a:gd name="T60" fmla="*/ 424 w 543"/>
                    <a:gd name="T61" fmla="*/ 71 h 426"/>
                    <a:gd name="T62" fmla="*/ 434 w 543"/>
                    <a:gd name="T63" fmla="*/ 80 h 426"/>
                    <a:gd name="T64" fmla="*/ 434 w 543"/>
                    <a:gd name="T65" fmla="*/ 311 h 426"/>
                    <a:gd name="T66" fmla="*/ 489 w 543"/>
                    <a:gd name="T67" fmla="*/ 370 h 426"/>
                    <a:gd name="T68" fmla="*/ 543 w 543"/>
                    <a:gd name="T69" fmla="*/ 312 h 426"/>
                    <a:gd name="T70" fmla="*/ 543 w 543"/>
                    <a:gd name="T71" fmla="*/ 0 h 426"/>
                    <a:gd name="T72" fmla="*/ 454 w 543"/>
                    <a:gd name="T73" fmla="*/ 0 h 426"/>
                    <a:gd name="T74" fmla="*/ 454 w 543"/>
                    <a:gd name="T75" fmla="*/ 9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43" h="426">
                      <a:moveTo>
                        <a:pt x="454" y="9"/>
                      </a:moveTo>
                      <a:cubicBezTo>
                        <a:pt x="454" y="11"/>
                        <a:pt x="456" y="12"/>
                        <a:pt x="457" y="12"/>
                      </a:cubicBezTo>
                      <a:cubicBezTo>
                        <a:pt x="504" y="12"/>
                        <a:pt x="504" y="12"/>
                        <a:pt x="504" y="12"/>
                      </a:cubicBezTo>
                      <a:cubicBezTo>
                        <a:pt x="507" y="12"/>
                        <a:pt x="508" y="15"/>
                        <a:pt x="508" y="15"/>
                      </a:cubicBezTo>
                      <a:cubicBezTo>
                        <a:pt x="508" y="309"/>
                        <a:pt x="508" y="309"/>
                        <a:pt x="508" y="309"/>
                      </a:cubicBezTo>
                      <a:cubicBezTo>
                        <a:pt x="508" y="325"/>
                        <a:pt x="499" y="330"/>
                        <a:pt x="489" y="330"/>
                      </a:cubicBezTo>
                      <a:cubicBezTo>
                        <a:pt x="480" y="330"/>
                        <a:pt x="470" y="325"/>
                        <a:pt x="470" y="309"/>
                      </a:cubicBezTo>
                      <a:cubicBezTo>
                        <a:pt x="470" y="68"/>
                        <a:pt x="470" y="68"/>
                        <a:pt x="470" y="68"/>
                      </a:cubicBezTo>
                      <a:cubicBezTo>
                        <a:pt x="470" y="47"/>
                        <a:pt x="468" y="37"/>
                        <a:pt x="443" y="35"/>
                      </a:cubicBezTo>
                      <a:cubicBezTo>
                        <a:pt x="437" y="35"/>
                        <a:pt x="412" y="35"/>
                        <a:pt x="399" y="35"/>
                      </a:cubicBezTo>
                      <a:cubicBezTo>
                        <a:pt x="399" y="0"/>
                        <a:pt x="399" y="0"/>
                        <a:pt x="399" y="0"/>
                      </a:cubicBezTo>
                      <a:cubicBezTo>
                        <a:pt x="332" y="0"/>
                        <a:pt x="332" y="0"/>
                        <a:pt x="332" y="0"/>
                      </a:cubicBezTo>
                      <a:cubicBezTo>
                        <a:pt x="332" y="65"/>
                        <a:pt x="332" y="65"/>
                        <a:pt x="332" y="65"/>
                      </a:cubicBezTo>
                      <a:cubicBezTo>
                        <a:pt x="332" y="65"/>
                        <a:pt x="332" y="65"/>
                        <a:pt x="332" y="65"/>
                      </a:cubicBezTo>
                      <a:cubicBezTo>
                        <a:pt x="332" y="78"/>
                        <a:pt x="321" y="89"/>
                        <a:pt x="307" y="89"/>
                      </a:cubicBezTo>
                      <a:cubicBezTo>
                        <a:pt x="127" y="89"/>
                        <a:pt x="127" y="89"/>
                        <a:pt x="127" y="89"/>
                      </a:cubicBezTo>
                      <a:cubicBezTo>
                        <a:pt x="113" y="89"/>
                        <a:pt x="102" y="78"/>
                        <a:pt x="102" y="65"/>
                      </a:cubicBezTo>
                      <a:cubicBezTo>
                        <a:pt x="102" y="0"/>
                        <a:pt x="102" y="0"/>
                        <a:pt x="102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7" y="373"/>
                        <a:pt x="37" y="373"/>
                        <a:pt x="37" y="373"/>
                      </a:cubicBezTo>
                      <a:cubicBezTo>
                        <a:pt x="15" y="373"/>
                        <a:pt x="15" y="373"/>
                        <a:pt x="15" y="373"/>
                      </a:cubicBezTo>
                      <a:cubicBezTo>
                        <a:pt x="7" y="373"/>
                        <a:pt x="0" y="380"/>
                        <a:pt x="0" y="388"/>
                      </a:cubicBezTo>
                      <a:cubicBezTo>
                        <a:pt x="0" y="410"/>
                        <a:pt x="0" y="410"/>
                        <a:pt x="0" y="410"/>
                      </a:cubicBezTo>
                      <a:cubicBezTo>
                        <a:pt x="0" y="419"/>
                        <a:pt x="7" y="426"/>
                        <a:pt x="15" y="426"/>
                      </a:cubicBezTo>
                      <a:cubicBezTo>
                        <a:pt x="419" y="426"/>
                        <a:pt x="419" y="426"/>
                        <a:pt x="419" y="426"/>
                      </a:cubicBezTo>
                      <a:cubicBezTo>
                        <a:pt x="428" y="426"/>
                        <a:pt x="434" y="419"/>
                        <a:pt x="434" y="410"/>
                      </a:cubicBezTo>
                      <a:cubicBezTo>
                        <a:pt x="434" y="388"/>
                        <a:pt x="434" y="388"/>
                        <a:pt x="434" y="388"/>
                      </a:cubicBezTo>
                      <a:cubicBezTo>
                        <a:pt x="434" y="380"/>
                        <a:pt x="428" y="373"/>
                        <a:pt x="419" y="373"/>
                      </a:cubicBezTo>
                      <a:cubicBezTo>
                        <a:pt x="398" y="373"/>
                        <a:pt x="398" y="373"/>
                        <a:pt x="398" y="373"/>
                      </a:cubicBezTo>
                      <a:cubicBezTo>
                        <a:pt x="398" y="71"/>
                        <a:pt x="398" y="71"/>
                        <a:pt x="398" y="71"/>
                      </a:cubicBezTo>
                      <a:cubicBezTo>
                        <a:pt x="424" y="71"/>
                        <a:pt x="424" y="71"/>
                        <a:pt x="424" y="71"/>
                      </a:cubicBezTo>
                      <a:cubicBezTo>
                        <a:pt x="433" y="71"/>
                        <a:pt x="434" y="80"/>
                        <a:pt x="434" y="80"/>
                      </a:cubicBezTo>
                      <a:cubicBezTo>
                        <a:pt x="434" y="311"/>
                        <a:pt x="434" y="311"/>
                        <a:pt x="434" y="311"/>
                      </a:cubicBezTo>
                      <a:cubicBezTo>
                        <a:pt x="434" y="370"/>
                        <a:pt x="484" y="370"/>
                        <a:pt x="489" y="370"/>
                      </a:cubicBezTo>
                      <a:cubicBezTo>
                        <a:pt x="497" y="370"/>
                        <a:pt x="543" y="370"/>
                        <a:pt x="543" y="312"/>
                      </a:cubicBezTo>
                      <a:cubicBezTo>
                        <a:pt x="543" y="0"/>
                        <a:pt x="543" y="0"/>
                        <a:pt x="543" y="0"/>
                      </a:cubicBezTo>
                      <a:cubicBezTo>
                        <a:pt x="454" y="0"/>
                        <a:pt x="454" y="0"/>
                        <a:pt x="454" y="0"/>
                      </a:cubicBezTo>
                      <a:cubicBezTo>
                        <a:pt x="454" y="4"/>
                        <a:pt x="454" y="7"/>
                        <a:pt x="454" y="9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17" name="ïşlîďê"/>
                <p:cNvSpPr/>
                <p:nvPr/>
              </p:nvSpPr>
              <p:spPr bwMode="auto">
                <a:xfrm>
                  <a:off x="7579302" y="2203883"/>
                  <a:ext cx="1673225" cy="509588"/>
                </a:xfrm>
                <a:custGeom>
                  <a:avLst/>
                  <a:gdLst>
                    <a:gd name="connsiteX0" fmla="*/ 1404922 w 1673225"/>
                    <a:gd name="connsiteY0" fmla="*/ 169507 h 509588"/>
                    <a:gd name="connsiteX1" fmla="*/ 1445724 w 1673225"/>
                    <a:gd name="connsiteY1" fmla="*/ 185228 h 509588"/>
                    <a:gd name="connsiteX2" fmla="*/ 1640254 w 1673225"/>
                    <a:gd name="connsiteY2" fmla="*/ 363957 h 509588"/>
                    <a:gd name="connsiteX3" fmla="*/ 1673225 w 1673225"/>
                    <a:gd name="connsiteY3" fmla="*/ 416914 h 509588"/>
                    <a:gd name="connsiteX4" fmla="*/ 1669928 w 1673225"/>
                    <a:gd name="connsiteY4" fmla="*/ 416914 h 509588"/>
                    <a:gd name="connsiteX5" fmla="*/ 1669928 w 1673225"/>
                    <a:gd name="connsiteY5" fmla="*/ 509588 h 509588"/>
                    <a:gd name="connsiteX6" fmla="*/ 1376485 w 1673225"/>
                    <a:gd name="connsiteY6" fmla="*/ 509588 h 509588"/>
                    <a:gd name="connsiteX7" fmla="*/ 1376485 w 1673225"/>
                    <a:gd name="connsiteY7" fmla="*/ 499659 h 509588"/>
                    <a:gd name="connsiteX8" fmla="*/ 1379782 w 1673225"/>
                    <a:gd name="connsiteY8" fmla="*/ 489729 h 509588"/>
                    <a:gd name="connsiteX9" fmla="*/ 1488587 w 1673225"/>
                    <a:gd name="connsiteY9" fmla="*/ 383816 h 509588"/>
                    <a:gd name="connsiteX10" fmla="*/ 1363296 w 1673225"/>
                    <a:gd name="connsiteY10" fmla="*/ 267973 h 509588"/>
                    <a:gd name="connsiteX11" fmla="*/ 1356702 w 1673225"/>
                    <a:gd name="connsiteY11" fmla="*/ 188538 h 509588"/>
                    <a:gd name="connsiteX12" fmla="*/ 1404922 w 1673225"/>
                    <a:gd name="connsiteY12" fmla="*/ 169507 h 509588"/>
                    <a:gd name="connsiteX13" fmla="*/ 122180 w 1673225"/>
                    <a:gd name="connsiteY13" fmla="*/ 0 h 509588"/>
                    <a:gd name="connsiteX14" fmla="*/ 1069905 w 1673225"/>
                    <a:gd name="connsiteY14" fmla="*/ 0 h 509588"/>
                    <a:gd name="connsiteX15" fmla="*/ 1195388 w 1673225"/>
                    <a:gd name="connsiteY15" fmla="*/ 119124 h 509588"/>
                    <a:gd name="connsiteX16" fmla="*/ 1195388 w 1673225"/>
                    <a:gd name="connsiteY16" fmla="*/ 509588 h 509588"/>
                    <a:gd name="connsiteX17" fmla="*/ 974142 w 1673225"/>
                    <a:gd name="connsiteY17" fmla="*/ 509588 h 509588"/>
                    <a:gd name="connsiteX18" fmla="*/ 974142 w 1673225"/>
                    <a:gd name="connsiteY18" fmla="*/ 297811 h 509588"/>
                    <a:gd name="connsiteX19" fmla="*/ 891588 w 1673225"/>
                    <a:gd name="connsiteY19" fmla="*/ 215086 h 509588"/>
                    <a:gd name="connsiteX20" fmla="*/ 297196 w 1673225"/>
                    <a:gd name="connsiteY20" fmla="*/ 215086 h 509588"/>
                    <a:gd name="connsiteX21" fmla="*/ 214641 w 1673225"/>
                    <a:gd name="connsiteY21" fmla="*/ 297811 h 509588"/>
                    <a:gd name="connsiteX22" fmla="*/ 214641 w 1673225"/>
                    <a:gd name="connsiteY22" fmla="*/ 509588 h 509588"/>
                    <a:gd name="connsiteX23" fmla="*/ 0 w 1673225"/>
                    <a:gd name="connsiteY23" fmla="*/ 509588 h 509588"/>
                    <a:gd name="connsiteX24" fmla="*/ 0 w 1673225"/>
                    <a:gd name="connsiteY24" fmla="*/ 119124 h 509588"/>
                    <a:gd name="connsiteX25" fmla="*/ 122180 w 1673225"/>
                    <a:gd name="connsiteY25" fmla="*/ 0 h 509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673225" h="509588">
                      <a:moveTo>
                        <a:pt x="1404922" y="169507"/>
                      </a:moveTo>
                      <a:cubicBezTo>
                        <a:pt x="1420995" y="170334"/>
                        <a:pt x="1435832" y="176954"/>
                        <a:pt x="1445724" y="185228"/>
                      </a:cubicBezTo>
                      <a:cubicBezTo>
                        <a:pt x="1475398" y="218326"/>
                        <a:pt x="1580906" y="307691"/>
                        <a:pt x="1640254" y="363957"/>
                      </a:cubicBezTo>
                      <a:cubicBezTo>
                        <a:pt x="1673225" y="390436"/>
                        <a:pt x="1673225" y="416914"/>
                        <a:pt x="1673225" y="416914"/>
                      </a:cubicBezTo>
                      <a:lnTo>
                        <a:pt x="1669928" y="416914"/>
                      </a:lnTo>
                      <a:cubicBezTo>
                        <a:pt x="1669928" y="416914"/>
                        <a:pt x="1669928" y="416914"/>
                        <a:pt x="1669928" y="509588"/>
                      </a:cubicBezTo>
                      <a:cubicBezTo>
                        <a:pt x="1669928" y="509588"/>
                        <a:pt x="1669928" y="509588"/>
                        <a:pt x="1376485" y="509588"/>
                      </a:cubicBezTo>
                      <a:cubicBezTo>
                        <a:pt x="1376485" y="506278"/>
                        <a:pt x="1376485" y="502969"/>
                        <a:pt x="1376485" y="499659"/>
                      </a:cubicBezTo>
                      <a:cubicBezTo>
                        <a:pt x="1376485" y="496349"/>
                        <a:pt x="1376485" y="493039"/>
                        <a:pt x="1379782" y="489729"/>
                      </a:cubicBezTo>
                      <a:cubicBezTo>
                        <a:pt x="1409456" y="456631"/>
                        <a:pt x="1458912" y="416914"/>
                        <a:pt x="1488587" y="383816"/>
                      </a:cubicBezTo>
                      <a:cubicBezTo>
                        <a:pt x="1452318" y="344099"/>
                        <a:pt x="1389673" y="294452"/>
                        <a:pt x="1363296" y="267973"/>
                      </a:cubicBezTo>
                      <a:cubicBezTo>
                        <a:pt x="1343513" y="248115"/>
                        <a:pt x="1330325" y="215017"/>
                        <a:pt x="1356702" y="188538"/>
                      </a:cubicBezTo>
                      <a:cubicBezTo>
                        <a:pt x="1371539" y="173644"/>
                        <a:pt x="1388849" y="168680"/>
                        <a:pt x="1404922" y="169507"/>
                      </a:cubicBezTo>
                      <a:close/>
                      <a:moveTo>
                        <a:pt x="122180" y="0"/>
                      </a:moveTo>
                      <a:cubicBezTo>
                        <a:pt x="122180" y="0"/>
                        <a:pt x="122180" y="0"/>
                        <a:pt x="1069905" y="0"/>
                      </a:cubicBezTo>
                      <a:cubicBezTo>
                        <a:pt x="1139251" y="0"/>
                        <a:pt x="1195388" y="52944"/>
                        <a:pt x="1195388" y="119124"/>
                      </a:cubicBezTo>
                      <a:cubicBezTo>
                        <a:pt x="1195388" y="119124"/>
                        <a:pt x="1195388" y="119124"/>
                        <a:pt x="1195388" y="509588"/>
                      </a:cubicBezTo>
                      <a:cubicBezTo>
                        <a:pt x="1195388" y="509588"/>
                        <a:pt x="1195388" y="509588"/>
                        <a:pt x="974142" y="509588"/>
                      </a:cubicBezTo>
                      <a:cubicBezTo>
                        <a:pt x="974142" y="509588"/>
                        <a:pt x="974142" y="509588"/>
                        <a:pt x="974142" y="297811"/>
                      </a:cubicBezTo>
                      <a:cubicBezTo>
                        <a:pt x="974142" y="251485"/>
                        <a:pt x="937818" y="215086"/>
                        <a:pt x="891588" y="215086"/>
                      </a:cubicBezTo>
                      <a:cubicBezTo>
                        <a:pt x="891588" y="215086"/>
                        <a:pt x="891588" y="215086"/>
                        <a:pt x="297196" y="215086"/>
                      </a:cubicBezTo>
                      <a:cubicBezTo>
                        <a:pt x="250965" y="215086"/>
                        <a:pt x="214641" y="251485"/>
                        <a:pt x="214641" y="297811"/>
                      </a:cubicBezTo>
                      <a:lnTo>
                        <a:pt x="214641" y="509588"/>
                      </a:lnTo>
                      <a:cubicBezTo>
                        <a:pt x="214641" y="509588"/>
                        <a:pt x="214641" y="509588"/>
                        <a:pt x="0" y="509588"/>
                      </a:cubicBezTo>
                      <a:cubicBezTo>
                        <a:pt x="0" y="509588"/>
                        <a:pt x="0" y="509588"/>
                        <a:pt x="0" y="119124"/>
                      </a:cubicBezTo>
                      <a:cubicBezTo>
                        <a:pt x="0" y="52944"/>
                        <a:pt x="52835" y="0"/>
                        <a:pt x="12218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14" name="íSľiḓe"/>
              <p:cNvSpPr/>
              <p:nvPr/>
            </p:nvSpPr>
            <p:spPr>
              <a:xfrm>
                <a:off x="8856923" y="2279832"/>
                <a:ext cx="880069" cy="661751"/>
              </a:xfrm>
              <a:prstGeom prst="rect">
                <a:avLst/>
              </a:prstGeom>
            </p:spPr>
            <p:txBody>
              <a:bodyPr wrap="none" anchor="ctr" anchorCtr="1">
                <a:normAutofit/>
              </a:bodyPr>
              <a:lstStyle/>
              <a:p>
                <a:pPr algn="ctr"/>
                <a:r>
                  <a:rPr lang="en-US" altLang="zh-CN" sz="3200" b="1">
                    <a:solidFill>
                      <a:schemeClr val="accent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20%</a:t>
                </a:r>
              </a:p>
            </p:txBody>
          </p:sp>
          <p:sp>
            <p:nvSpPr>
              <p:cNvPr id="15" name="iśļídè"/>
              <p:cNvSpPr/>
              <p:nvPr/>
            </p:nvSpPr>
            <p:spPr bwMode="auto">
              <a:xfrm>
                <a:off x="8971526" y="3745029"/>
                <a:ext cx="650861" cy="534953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11" name="ïṩlï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784355" y="500375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2" name="íṡľïḋ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784355" y="461616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18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394151" y="860728"/>
            <a:ext cx="340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点击输入标题</a:t>
            </a:r>
            <a:endParaRPr lang="zh-CN" altLang="en-US" sz="2800" spc="600" dirty="0">
              <a:solidFill>
                <a:schemeClr val="accent5">
                  <a:lumMod val="60000"/>
                  <a:lumOff val="4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5095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975" y="523874"/>
            <a:ext cx="11087099" cy="58578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69926" y="1125538"/>
            <a:ext cx="10850562" cy="5018088"/>
            <a:chOff x="669926" y="1125538"/>
            <a:chExt cx="10850562" cy="5018088"/>
          </a:xfrm>
        </p:grpSpPr>
        <p:grpSp>
          <p:nvGrpSpPr>
            <p:cNvPr id="3" name="ec69fc8b-ad3d-4a4d-b45e-b06ed2bfde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669926" y="1125538"/>
              <a:ext cx="10850562" cy="5018088"/>
              <a:chOff x="669926" y="1125538"/>
              <a:chExt cx="10850562" cy="5018088"/>
            </a:xfrm>
          </p:grpSpPr>
          <p:sp>
            <p:nvSpPr>
              <p:cNvPr id="4" name="îsľïḋê">
                <a:extLst>
                  <a:ext uri="{FF2B5EF4-FFF2-40B4-BE49-F238E27FC236}">
                    <a16:creationId xmlns:a16="http://schemas.microsoft.com/office/drawing/2014/main" xmlns="" id="{55BAEF7E-2F99-4914-8665-14B0A18D8026}"/>
                  </a:ext>
                </a:extLst>
              </p:cNvPr>
              <p:cNvSpPr/>
              <p:nvPr/>
            </p:nvSpPr>
            <p:spPr>
              <a:xfrm>
                <a:off x="6320977" y="3407650"/>
                <a:ext cx="5199511" cy="2735976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0000" tIns="46800" rIns="90000" bIns="46800" numCol="1" spcCol="0" rtlCol="0" fromWordArt="0" anchor="t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>
                  <a:lnSpc>
                    <a:spcPct val="150000"/>
                  </a:lnSpc>
                  <a:tabLst>
                    <a:tab pos="228594" algn="l"/>
                  </a:tabLst>
                  <a:defRPr/>
                </a:pPr>
                <a:endParaRPr lang="en-US" altLang="zh-CN" sz="1100" dirty="0">
                  <a:solidFill>
                    <a:schemeClr val="tx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100" dirty="0">
                    <a:solidFill>
                      <a:schemeClr val="tx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Supporting </a:t>
                </a:r>
                <a:r>
                  <a:rPr lang="zh-CN" altLang="en-US" sz="1100" dirty="0" smtClean="0">
                    <a:solidFill>
                      <a:schemeClr val="tx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r>
                  <a:rPr lang="en-US" altLang="zh-CN" sz="1100" dirty="0" smtClean="0">
                    <a:solidFill>
                      <a:schemeClr val="tx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.</a:t>
                </a:r>
                <a:endParaRPr lang="en-US" altLang="zh-CN" sz="1100" dirty="0">
                  <a:solidFill>
                    <a:schemeClr val="tx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zh-CN" altLang="en-US" sz="1100" dirty="0" smtClean="0">
                    <a:solidFill>
                      <a:schemeClr val="tx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solidFill>
                    <a:schemeClr val="tx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5" name="íṧlíḓé">
                <a:extLst>
                  <a:ext uri="{FF2B5EF4-FFF2-40B4-BE49-F238E27FC236}">
                    <a16:creationId xmlns:a16="http://schemas.microsoft.com/office/drawing/2014/main" xmlns="" id="{D3E1916F-7385-44A0-8011-FBC18E7FAE50}"/>
                  </a:ext>
                </a:extLst>
              </p:cNvPr>
              <p:cNvSpPr/>
              <p:nvPr/>
            </p:nvSpPr>
            <p:spPr>
              <a:xfrm>
                <a:off x="669926" y="1125538"/>
                <a:ext cx="10840844" cy="2282113"/>
              </a:xfrm>
              <a:prstGeom prst="rect">
                <a:avLst/>
              </a:prstGeom>
              <a:blipFill>
                <a:blip r:embed="rId4"/>
                <a:tile tx="-107950" ty="501650" sx="100000" sy="100000" flip="none" algn="r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6" name="iś1íḓè">
                <a:extLst>
                  <a:ext uri="{FF2B5EF4-FFF2-40B4-BE49-F238E27FC236}">
                    <a16:creationId xmlns:a16="http://schemas.microsoft.com/office/drawing/2014/main" xmlns="" id="{9B27FC74-5AC6-4FBC-B562-73F97E4FA375}"/>
                  </a:ext>
                </a:extLst>
              </p:cNvPr>
              <p:cNvSpPr/>
              <p:nvPr/>
            </p:nvSpPr>
            <p:spPr>
              <a:xfrm>
                <a:off x="681230" y="3407650"/>
                <a:ext cx="5199511" cy="2735975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0000" tIns="46800" rIns="90000" bIns="46800" numCol="1" spcCol="0" rtlCol="0" fromWordArt="0" anchor="t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>
                  <a:lnSpc>
                    <a:spcPct val="150000"/>
                  </a:lnSpc>
                  <a:tabLst>
                    <a:tab pos="228594" algn="l"/>
                  </a:tabLst>
                </a:pPr>
                <a:endParaRPr lang="en-US" altLang="zh-CN" sz="1100" dirty="0">
                  <a:solidFill>
                    <a:schemeClr val="tx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</a:pPr>
                <a:r>
                  <a:rPr lang="en-US" altLang="zh-CN" sz="1100" dirty="0">
                    <a:solidFill>
                      <a:schemeClr val="tx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Supporting </a:t>
                </a:r>
                <a:r>
                  <a:rPr lang="zh-CN" altLang="en-US" sz="1100" dirty="0" smtClean="0">
                    <a:solidFill>
                      <a:schemeClr val="tx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r>
                  <a:rPr lang="en-US" altLang="zh-CN" sz="1100" dirty="0" smtClean="0">
                    <a:solidFill>
                      <a:schemeClr val="tx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.</a:t>
                </a:r>
                <a:endParaRPr lang="en-US" altLang="zh-CN" sz="1100" dirty="0">
                  <a:solidFill>
                    <a:schemeClr val="tx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</a:pPr>
                <a:r>
                  <a:rPr lang="zh-CN" altLang="en-US" sz="1100" dirty="0" smtClean="0">
                    <a:solidFill>
                      <a:schemeClr val="tx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solidFill>
                    <a:schemeClr val="tx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7" name="íşľïḍê">
                <a:extLst>
                  <a:ext uri="{FF2B5EF4-FFF2-40B4-BE49-F238E27FC236}">
                    <a16:creationId xmlns:a16="http://schemas.microsoft.com/office/drawing/2014/main" xmlns="" id="{09C12A53-E609-4EA0-9134-1725E2EC4FFA}"/>
                  </a:ext>
                </a:extLst>
              </p:cNvPr>
              <p:cNvSpPr/>
              <p:nvPr/>
            </p:nvSpPr>
            <p:spPr bwMode="auto">
              <a:xfrm>
                <a:off x="669926" y="3052052"/>
                <a:ext cx="5210815" cy="355600"/>
              </a:xfrm>
              <a:prstGeom prst="homePlate">
                <a:avLst>
                  <a:gd name="adj" fmla="val 0"/>
                </a:avLst>
              </a:prstGeom>
              <a:solidFill>
                <a:schemeClr val="accent1"/>
              </a:solidFill>
              <a:ln w="28575" algn="ctr">
                <a:noFill/>
                <a:round/>
                <a:headEnd/>
                <a:tailEnd/>
              </a:ln>
            </p:spPr>
            <p:txBody>
              <a:bodyPr lIns="90000" tIns="90000" rIns="90000" bIns="90000" anchor="ctr"/>
              <a:lstStyle/>
              <a:p>
                <a:pPr algn="ctr" defTabSz="914400"/>
                <a:r>
                  <a:rPr lang="zh-CN" altLang="en-US" sz="1200" b="1" kern="0" dirty="0" smtClean="0">
                    <a:solidFill>
                      <a:schemeClr val="bg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zh-CN" altLang="en-US" sz="1200" b="1" kern="0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8" name="ïṧļíḓé">
                <a:extLst>
                  <a:ext uri="{FF2B5EF4-FFF2-40B4-BE49-F238E27FC236}">
                    <a16:creationId xmlns:a16="http://schemas.microsoft.com/office/drawing/2014/main" xmlns="" id="{CC6E6583-B93C-4757-9B51-E8669E0BC9DA}"/>
                  </a:ext>
                </a:extLst>
              </p:cNvPr>
              <p:cNvSpPr/>
              <p:nvPr/>
            </p:nvSpPr>
            <p:spPr bwMode="auto">
              <a:xfrm>
                <a:off x="6330779" y="3052052"/>
                <a:ext cx="5169148" cy="355600"/>
              </a:xfrm>
              <a:prstGeom prst="chevron">
                <a:avLst>
                  <a:gd name="adj" fmla="val 0"/>
                </a:avLst>
              </a:prstGeom>
              <a:solidFill>
                <a:schemeClr val="accent3"/>
              </a:solidFill>
              <a:ln w="28575" algn="ctr">
                <a:noFill/>
                <a:round/>
                <a:headEnd/>
                <a:tailEnd/>
              </a:ln>
            </p:spPr>
            <p:txBody>
              <a:bodyPr lIns="90000" tIns="90000" rIns="90000" bIns="90000" anchor="ctr"/>
              <a:lstStyle/>
              <a:p>
                <a:pPr algn="ctr" defTabSz="914400"/>
                <a:r>
                  <a:rPr lang="zh-CN" altLang="en-US" sz="1200" b="1" kern="0" dirty="0" smtClean="0">
                    <a:solidFill>
                      <a:schemeClr val="bg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zh-CN" altLang="en-US" sz="1200" b="1" kern="0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681230" y="4550882"/>
              <a:ext cx="3039078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 smtClean="0">
                  <a:solidFill>
                    <a:schemeClr val="bg2">
                      <a:lumMod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</a:t>
              </a:r>
              <a:r>
                <a:rPr lang="zh-CN" altLang="en-US" sz="1400" spc="600" dirty="0">
                  <a:solidFill>
                    <a:schemeClr val="bg2">
                      <a:lumMod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内容，点击输入您的文字内容，点击输入您的文字</a:t>
              </a:r>
              <a:r>
                <a:rPr lang="zh-CN" altLang="en-US" sz="1400" spc="600" dirty="0" smtClean="0">
                  <a:solidFill>
                    <a:schemeClr val="bg2">
                      <a:lumMod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内容</a:t>
              </a:r>
              <a:r>
                <a:rPr lang="zh-CN" altLang="en-US" sz="1400" spc="600" dirty="0">
                  <a:solidFill>
                    <a:schemeClr val="bg2">
                      <a:lumMod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。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320977" y="4550882"/>
              <a:ext cx="3039078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600" dirty="0" smtClean="0">
                  <a:solidFill>
                    <a:schemeClr val="bg2">
                      <a:lumMod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</a:t>
              </a:r>
              <a:r>
                <a:rPr lang="zh-CN" altLang="en-US" sz="1400" spc="600" dirty="0">
                  <a:solidFill>
                    <a:schemeClr val="bg2">
                      <a:lumMod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内容，点击输入您的文字内容，点击输入您的文字</a:t>
              </a:r>
              <a:r>
                <a:rPr lang="zh-CN" altLang="en-US" sz="1400" spc="600" dirty="0" smtClean="0">
                  <a:solidFill>
                    <a:schemeClr val="bg2">
                      <a:lumMod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内容</a:t>
              </a:r>
              <a:r>
                <a:rPr lang="zh-CN" altLang="en-US" sz="1400" spc="600" dirty="0">
                  <a:solidFill>
                    <a:schemeClr val="bg2">
                      <a:lumMod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306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975" y="523874"/>
            <a:ext cx="11087099" cy="58578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3" name="3c2f1681-f979-4de5-8036-c0bce5db0c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08048" y="2303800"/>
            <a:ext cx="10585176" cy="3082147"/>
            <a:chOff x="767408" y="1988840"/>
            <a:chExt cx="10585176" cy="3082147"/>
          </a:xfrm>
        </p:grpSpPr>
        <p:cxnSp>
          <p:nvCxnSpPr>
            <p:cNvPr id="4" name="直接箭头连接符 3">
              <a:extLst>
                <a:ext uri="{FF2B5EF4-FFF2-40B4-BE49-F238E27FC236}">
                  <a16:creationId xmlns:a16="http://schemas.microsoft.com/office/drawing/2014/main" xmlns="" id="{D495BAC9-E964-4B19-9879-7E96D43E08CD}"/>
                </a:ext>
              </a:extLst>
            </p:cNvPr>
            <p:cNvCxnSpPr>
              <a:cxnSpLocks/>
            </p:cNvCxnSpPr>
            <p:nvPr/>
          </p:nvCxnSpPr>
          <p:spPr>
            <a:xfrm>
              <a:off x="767408" y="4165338"/>
              <a:ext cx="10585176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îśľiḋe">
              <a:extLst>
                <a:ext uri="{FF2B5EF4-FFF2-40B4-BE49-F238E27FC236}">
                  <a16:creationId xmlns:a16="http://schemas.microsoft.com/office/drawing/2014/main" xmlns="" id="{383451A2-B85A-4988-BB71-673A2D2BD0AA}"/>
                </a:ext>
              </a:extLst>
            </p:cNvPr>
            <p:cNvGrpSpPr/>
            <p:nvPr/>
          </p:nvGrpSpPr>
          <p:grpSpPr>
            <a:xfrm>
              <a:off x="1139724" y="1988840"/>
              <a:ext cx="1518741" cy="1509753"/>
              <a:chOff x="2452226" y="1883471"/>
              <a:chExt cx="1518741" cy="1509753"/>
            </a:xfrm>
          </p:grpSpPr>
          <p:sp>
            <p:nvSpPr>
              <p:cNvPr id="23" name="ïṧlïdê">
                <a:extLst>
                  <a:ext uri="{FF2B5EF4-FFF2-40B4-BE49-F238E27FC236}">
                    <a16:creationId xmlns:a16="http://schemas.microsoft.com/office/drawing/2014/main" xmlns="" id="{BAEC8134-289F-4699-97BA-DB76480275AD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4" name="ïšḷiḋé">
                <a:extLst>
                  <a:ext uri="{FF2B5EF4-FFF2-40B4-BE49-F238E27FC236}">
                    <a16:creationId xmlns:a16="http://schemas.microsoft.com/office/drawing/2014/main" xmlns="" id="{745793C3-76D1-445D-9807-FEEEF27C4849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Keyword</a:t>
                </a:r>
                <a:endParaRPr lang="zh-CN" altLang="en-US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6" name="îŝ1îḋe">
              <a:extLst>
                <a:ext uri="{FF2B5EF4-FFF2-40B4-BE49-F238E27FC236}">
                  <a16:creationId xmlns:a16="http://schemas.microsoft.com/office/drawing/2014/main" xmlns="" id="{D7718602-7EB1-4090-854F-2F35EBC0D451}"/>
                </a:ext>
              </a:extLst>
            </p:cNvPr>
            <p:cNvSpPr/>
            <p:nvPr/>
          </p:nvSpPr>
          <p:spPr>
            <a:xfrm>
              <a:off x="1126052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zh-CN" altLang="en-US" sz="1866" b="1" dirty="0" smtClean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zh-CN" altLang="en-US" sz="1866" b="1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7" name="iş1iḓé">
              <a:extLst>
                <a:ext uri="{FF2B5EF4-FFF2-40B4-BE49-F238E27FC236}">
                  <a16:creationId xmlns:a16="http://schemas.microsoft.com/office/drawing/2014/main" xmlns="" id="{DCA46841-9B4B-4354-B2AD-499D5C3FED4D}"/>
                </a:ext>
              </a:extLst>
            </p:cNvPr>
            <p:cNvSpPr/>
            <p:nvPr/>
          </p:nvSpPr>
          <p:spPr bwMode="auto">
            <a:xfrm>
              <a:off x="801139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8" name="iŝļîḋe">
              <a:extLst>
                <a:ext uri="{FF2B5EF4-FFF2-40B4-BE49-F238E27FC236}">
                  <a16:creationId xmlns:a16="http://schemas.microsoft.com/office/drawing/2014/main" xmlns="" id="{58E81529-2FBF-425B-8755-AB745A3261E5}"/>
                </a:ext>
              </a:extLst>
            </p:cNvPr>
            <p:cNvGrpSpPr/>
            <p:nvPr/>
          </p:nvGrpSpPr>
          <p:grpSpPr>
            <a:xfrm>
              <a:off x="3901485" y="1988840"/>
              <a:ext cx="1518741" cy="1509753"/>
              <a:chOff x="2452226" y="1883471"/>
              <a:chExt cx="1518741" cy="1509753"/>
            </a:xfrm>
          </p:grpSpPr>
          <p:sp>
            <p:nvSpPr>
              <p:cNvPr id="21" name="îšḻiḋe">
                <a:extLst>
                  <a:ext uri="{FF2B5EF4-FFF2-40B4-BE49-F238E27FC236}">
                    <a16:creationId xmlns:a16="http://schemas.microsoft.com/office/drawing/2014/main" xmlns="" id="{EEBA6BF8-CD0F-4D69-9C4E-CF1A3ECF0416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2" name="işḷiḑe">
                <a:extLst>
                  <a:ext uri="{FF2B5EF4-FFF2-40B4-BE49-F238E27FC236}">
                    <a16:creationId xmlns:a16="http://schemas.microsoft.com/office/drawing/2014/main" xmlns="" id="{6FB16E43-9FC2-4657-B510-380E9109CE1D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Keyword</a:t>
                </a:r>
                <a:endParaRPr lang="zh-CN" altLang="en-US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9" name="ïśḻïḍè">
              <a:extLst>
                <a:ext uri="{FF2B5EF4-FFF2-40B4-BE49-F238E27FC236}">
                  <a16:creationId xmlns:a16="http://schemas.microsoft.com/office/drawing/2014/main" xmlns="" id="{AD7A2C68-ABD5-458E-A15A-FE1618C2AFCE}"/>
                </a:ext>
              </a:extLst>
            </p:cNvPr>
            <p:cNvSpPr/>
            <p:nvPr/>
          </p:nvSpPr>
          <p:spPr>
            <a:xfrm>
              <a:off x="3887813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zh-CN" altLang="en-US" sz="1866" b="1" dirty="0" smtClean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zh-CN" altLang="en-US" sz="1866" b="1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0" name="ïṡliḍè">
              <a:extLst>
                <a:ext uri="{FF2B5EF4-FFF2-40B4-BE49-F238E27FC236}">
                  <a16:creationId xmlns:a16="http://schemas.microsoft.com/office/drawing/2014/main" xmlns="" id="{511D0E80-F443-462A-9C8C-18AF8DFA2264}"/>
                </a:ext>
              </a:extLst>
            </p:cNvPr>
            <p:cNvSpPr/>
            <p:nvPr/>
          </p:nvSpPr>
          <p:spPr bwMode="auto">
            <a:xfrm>
              <a:off x="3562900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11" name="íŝļîḍê">
              <a:extLst>
                <a:ext uri="{FF2B5EF4-FFF2-40B4-BE49-F238E27FC236}">
                  <a16:creationId xmlns:a16="http://schemas.microsoft.com/office/drawing/2014/main" xmlns="" id="{74E492C7-E790-4BC5-8BEE-A6A90AA4E35A}"/>
                </a:ext>
              </a:extLst>
            </p:cNvPr>
            <p:cNvGrpSpPr/>
            <p:nvPr/>
          </p:nvGrpSpPr>
          <p:grpSpPr>
            <a:xfrm>
              <a:off x="6663246" y="1988840"/>
              <a:ext cx="1518741" cy="1509753"/>
              <a:chOff x="2452226" y="1883471"/>
              <a:chExt cx="1518741" cy="1509753"/>
            </a:xfrm>
          </p:grpSpPr>
          <p:sp>
            <p:nvSpPr>
              <p:cNvPr id="19" name="îṩľíḍê">
                <a:extLst>
                  <a:ext uri="{FF2B5EF4-FFF2-40B4-BE49-F238E27FC236}">
                    <a16:creationId xmlns:a16="http://schemas.microsoft.com/office/drawing/2014/main" xmlns="" id="{9A502F31-274F-4B73-BAA6-99FC7E58D593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0" name="îŝ1îḍe">
                <a:extLst>
                  <a:ext uri="{FF2B5EF4-FFF2-40B4-BE49-F238E27FC236}">
                    <a16:creationId xmlns:a16="http://schemas.microsoft.com/office/drawing/2014/main" xmlns="" id="{CA15F2BD-89D0-4260-9A2B-A736BC57EEFE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Keyword</a:t>
                </a:r>
                <a:endParaRPr lang="zh-CN" altLang="en-US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12" name="iṧļîdè">
              <a:extLst>
                <a:ext uri="{FF2B5EF4-FFF2-40B4-BE49-F238E27FC236}">
                  <a16:creationId xmlns:a16="http://schemas.microsoft.com/office/drawing/2014/main" xmlns="" id="{18E1108C-1190-4883-8D95-F705EA87D362}"/>
                </a:ext>
              </a:extLst>
            </p:cNvPr>
            <p:cNvSpPr/>
            <p:nvPr/>
          </p:nvSpPr>
          <p:spPr>
            <a:xfrm>
              <a:off x="664957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zh-CN" altLang="en-US" sz="1866" b="1" dirty="0" smtClean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zh-CN" altLang="en-US" sz="1866" b="1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3" name="ïś1ïḓê">
              <a:extLst>
                <a:ext uri="{FF2B5EF4-FFF2-40B4-BE49-F238E27FC236}">
                  <a16:creationId xmlns:a16="http://schemas.microsoft.com/office/drawing/2014/main" xmlns="" id="{298CB3AC-6A4F-4988-ADC4-02DFD3CC534E}"/>
                </a:ext>
              </a:extLst>
            </p:cNvPr>
            <p:cNvSpPr/>
            <p:nvPr/>
          </p:nvSpPr>
          <p:spPr bwMode="auto">
            <a:xfrm>
              <a:off x="632466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14" name="ïṡ1ïďè">
              <a:extLst>
                <a:ext uri="{FF2B5EF4-FFF2-40B4-BE49-F238E27FC236}">
                  <a16:creationId xmlns:a16="http://schemas.microsoft.com/office/drawing/2014/main" xmlns="" id="{F7837643-D7DE-4CE5-8C0E-580DA85BD536}"/>
                </a:ext>
              </a:extLst>
            </p:cNvPr>
            <p:cNvGrpSpPr/>
            <p:nvPr/>
          </p:nvGrpSpPr>
          <p:grpSpPr>
            <a:xfrm>
              <a:off x="9425006" y="1988840"/>
              <a:ext cx="1518741" cy="1509753"/>
              <a:chOff x="2452226" y="1883471"/>
              <a:chExt cx="1518741" cy="1509753"/>
            </a:xfrm>
          </p:grpSpPr>
          <p:sp>
            <p:nvSpPr>
              <p:cNvPr id="17" name="iśľïdè">
                <a:extLst>
                  <a:ext uri="{FF2B5EF4-FFF2-40B4-BE49-F238E27FC236}">
                    <a16:creationId xmlns:a16="http://schemas.microsoft.com/office/drawing/2014/main" xmlns="" id="{03E3183A-ECDA-4CA0-8BB0-46735733B69B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8" name="íṩľîḑê">
                <a:extLst>
                  <a:ext uri="{FF2B5EF4-FFF2-40B4-BE49-F238E27FC236}">
                    <a16:creationId xmlns:a16="http://schemas.microsoft.com/office/drawing/2014/main" xmlns="" id="{9A199B74-51EC-4B70-BABF-E9856FA92A31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Keyword</a:t>
                </a:r>
                <a:endParaRPr lang="zh-CN" altLang="en-US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15" name="îŝļïḓê">
              <a:extLst>
                <a:ext uri="{FF2B5EF4-FFF2-40B4-BE49-F238E27FC236}">
                  <a16:creationId xmlns:a16="http://schemas.microsoft.com/office/drawing/2014/main" xmlns="" id="{96B9ECBC-A75A-4915-ACB0-BFCA289212F4}"/>
                </a:ext>
              </a:extLst>
            </p:cNvPr>
            <p:cNvSpPr/>
            <p:nvPr/>
          </p:nvSpPr>
          <p:spPr>
            <a:xfrm>
              <a:off x="941133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zh-CN" altLang="en-US" sz="1866" b="1" dirty="0" smtClean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zh-CN" altLang="en-US" sz="1866" b="1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6" name="isḻîďé">
              <a:extLst>
                <a:ext uri="{FF2B5EF4-FFF2-40B4-BE49-F238E27FC236}">
                  <a16:creationId xmlns:a16="http://schemas.microsoft.com/office/drawing/2014/main" xmlns="" id="{5CB9E3B3-838F-4147-9F0F-63C193DF3055}"/>
                </a:ext>
              </a:extLst>
            </p:cNvPr>
            <p:cNvSpPr/>
            <p:nvPr/>
          </p:nvSpPr>
          <p:spPr bwMode="auto">
            <a:xfrm>
              <a:off x="908642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394151" y="860728"/>
            <a:ext cx="340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点击输入标题</a:t>
            </a:r>
            <a:endParaRPr lang="zh-CN" altLang="en-US" sz="2800" spc="600" dirty="0">
              <a:solidFill>
                <a:schemeClr val="accent5">
                  <a:lumMod val="60000"/>
                  <a:lumOff val="4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041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975" y="523874"/>
            <a:ext cx="11087099" cy="58578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3" name="5c60312b-24d0-409a-bda0-c6678b3d04c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71190"/>
            <a:ext cx="12192000" cy="4975695"/>
            <a:chOff x="0" y="1171190"/>
            <a:chExt cx="12192000" cy="4975695"/>
          </a:xfrm>
        </p:grpSpPr>
        <p:sp>
          <p:nvSpPr>
            <p:cNvPr id="4" name="ïṥ1iḓè">
              <a:extLst>
                <a:ext uri="{FF2B5EF4-FFF2-40B4-BE49-F238E27FC236}">
                  <a16:creationId xmlns:a16="http://schemas.microsoft.com/office/drawing/2014/main" xmlns="" id="{EA802A26-63A1-4E70-BD5F-6B20B3FC546B}"/>
                </a:ext>
              </a:extLst>
            </p:cNvPr>
            <p:cNvSpPr/>
            <p:nvPr/>
          </p:nvSpPr>
          <p:spPr bwMode="auto">
            <a:xfrm>
              <a:off x="0" y="2667862"/>
              <a:ext cx="12192000" cy="2048613"/>
            </a:xfrm>
            <a:prstGeom prst="rect">
              <a:avLst/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dk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5" name="iṧḻidè">
              <a:extLst>
                <a:ext uri="{FF2B5EF4-FFF2-40B4-BE49-F238E27FC236}">
                  <a16:creationId xmlns:a16="http://schemas.microsoft.com/office/drawing/2014/main" xmlns="" id="{D418EC6E-9915-4920-BA4B-C3F4F7ECE4A9}"/>
                </a:ext>
              </a:extLst>
            </p:cNvPr>
            <p:cNvGrpSpPr/>
            <p:nvPr/>
          </p:nvGrpSpPr>
          <p:grpSpPr>
            <a:xfrm>
              <a:off x="7472883" y="2369912"/>
              <a:ext cx="4056742" cy="3647349"/>
              <a:chOff x="7472883" y="2489926"/>
              <a:chExt cx="4056742" cy="3647349"/>
            </a:xfrm>
          </p:grpSpPr>
          <p:grpSp>
            <p:nvGrpSpPr>
              <p:cNvPr id="18" name="ïśḻíḓé">
                <a:extLst>
                  <a:ext uri="{FF2B5EF4-FFF2-40B4-BE49-F238E27FC236}">
                    <a16:creationId xmlns:a16="http://schemas.microsoft.com/office/drawing/2014/main" xmlns="" id="{776536BD-9D41-46AF-9B60-AE4E523AD296}"/>
                  </a:ext>
                </a:extLst>
              </p:cNvPr>
              <p:cNvGrpSpPr/>
              <p:nvPr/>
            </p:nvGrpSpPr>
            <p:grpSpPr>
              <a:xfrm>
                <a:off x="7472883" y="2489926"/>
                <a:ext cx="4056742" cy="3407135"/>
                <a:chOff x="1127448" y="1664803"/>
                <a:chExt cx="4844146" cy="4068453"/>
              </a:xfrm>
            </p:grpSpPr>
            <p:sp>
              <p:nvSpPr>
                <p:cNvPr id="20" name="i$ḷiḍê">
                  <a:extLst>
                    <a:ext uri="{FF2B5EF4-FFF2-40B4-BE49-F238E27FC236}">
                      <a16:creationId xmlns:a16="http://schemas.microsoft.com/office/drawing/2014/main" xmlns="" id="{83DAD358-9DD7-421A-9A25-2161721C55F1}"/>
                    </a:ext>
                  </a:extLst>
                </p:cNvPr>
                <p:cNvSpPr/>
                <p:nvPr/>
              </p:nvSpPr>
              <p:spPr bwMode="auto">
                <a:xfrm>
                  <a:off x="2672089" y="5707399"/>
                  <a:ext cx="1779597" cy="25857"/>
                </a:xfrm>
                <a:custGeom>
                  <a:avLst/>
                  <a:gdLst>
                    <a:gd name="T0" fmla="*/ 6776 w 6981"/>
                    <a:gd name="T1" fmla="*/ 0 h 103"/>
                    <a:gd name="T2" fmla="*/ 6776 w 6981"/>
                    <a:gd name="T3" fmla="*/ 0 h 103"/>
                    <a:gd name="T4" fmla="*/ 203 w 6981"/>
                    <a:gd name="T5" fmla="*/ 0 h 103"/>
                    <a:gd name="T6" fmla="*/ 0 w 6981"/>
                    <a:gd name="T7" fmla="*/ 46 h 103"/>
                    <a:gd name="T8" fmla="*/ 0 w 6981"/>
                    <a:gd name="T9" fmla="*/ 55 h 103"/>
                    <a:gd name="T10" fmla="*/ 203 w 6981"/>
                    <a:gd name="T11" fmla="*/ 102 h 103"/>
                    <a:gd name="T12" fmla="*/ 6776 w 6981"/>
                    <a:gd name="T13" fmla="*/ 102 h 103"/>
                    <a:gd name="T14" fmla="*/ 6980 w 6981"/>
                    <a:gd name="T15" fmla="*/ 55 h 103"/>
                    <a:gd name="T16" fmla="*/ 6980 w 6981"/>
                    <a:gd name="T17" fmla="*/ 46 h 103"/>
                    <a:gd name="T18" fmla="*/ 6776 w 6981"/>
                    <a:gd name="T19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981" h="103">
                      <a:moveTo>
                        <a:pt x="6776" y="0"/>
                      </a:moveTo>
                      <a:lnTo>
                        <a:pt x="6776" y="0"/>
                      </a:lnTo>
                      <a:cubicBezTo>
                        <a:pt x="203" y="0"/>
                        <a:pt x="203" y="0"/>
                        <a:pt x="203" y="0"/>
                      </a:cubicBezTo>
                      <a:cubicBezTo>
                        <a:pt x="92" y="0"/>
                        <a:pt x="0" y="18"/>
                        <a:pt x="0" y="46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83"/>
                        <a:pt x="92" y="102"/>
                        <a:pt x="203" y="102"/>
                      </a:cubicBezTo>
                      <a:cubicBezTo>
                        <a:pt x="6776" y="102"/>
                        <a:pt x="6776" y="102"/>
                        <a:pt x="6776" y="102"/>
                      </a:cubicBezTo>
                      <a:cubicBezTo>
                        <a:pt x="6887" y="102"/>
                        <a:pt x="6980" y="83"/>
                        <a:pt x="6980" y="55"/>
                      </a:cubicBezTo>
                      <a:cubicBezTo>
                        <a:pt x="6980" y="46"/>
                        <a:pt x="6980" y="46"/>
                        <a:pt x="6980" y="46"/>
                      </a:cubicBezTo>
                      <a:cubicBezTo>
                        <a:pt x="6980" y="18"/>
                        <a:pt x="6887" y="0"/>
                        <a:pt x="6776" y="0"/>
                      </a:cubicBezTo>
                    </a:path>
                  </a:pathLst>
                </a:custGeom>
                <a:solidFill>
                  <a:srgbClr val="BCBDC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1" name="îşļîďé">
                  <a:extLst>
                    <a:ext uri="{FF2B5EF4-FFF2-40B4-BE49-F238E27FC236}">
                      <a16:creationId xmlns:a16="http://schemas.microsoft.com/office/drawing/2014/main" xmlns="" id="{2F99F76F-02D2-4411-9308-69B166369A46}"/>
                    </a:ext>
                  </a:extLst>
                </p:cNvPr>
                <p:cNvSpPr/>
                <p:nvPr/>
              </p:nvSpPr>
              <p:spPr bwMode="auto">
                <a:xfrm>
                  <a:off x="1127448" y="1664803"/>
                  <a:ext cx="4844146" cy="2931894"/>
                </a:xfrm>
                <a:custGeom>
                  <a:avLst/>
                  <a:gdLst>
                    <a:gd name="T0" fmla="*/ 18999 w 19000"/>
                    <a:gd name="T1" fmla="*/ 11499 h 11500"/>
                    <a:gd name="T2" fmla="*/ 18999 w 19000"/>
                    <a:gd name="T3" fmla="*/ 11499 h 11500"/>
                    <a:gd name="T4" fmla="*/ 18999 w 19000"/>
                    <a:gd name="T5" fmla="*/ 630 h 11500"/>
                    <a:gd name="T6" fmla="*/ 18369 w 19000"/>
                    <a:gd name="T7" fmla="*/ 0 h 11500"/>
                    <a:gd name="T8" fmla="*/ 630 w 19000"/>
                    <a:gd name="T9" fmla="*/ 0 h 11500"/>
                    <a:gd name="T10" fmla="*/ 0 w 19000"/>
                    <a:gd name="T11" fmla="*/ 630 h 11500"/>
                    <a:gd name="T12" fmla="*/ 0 w 19000"/>
                    <a:gd name="T13" fmla="*/ 11499 h 11500"/>
                    <a:gd name="T14" fmla="*/ 18999 w 19000"/>
                    <a:gd name="T15" fmla="*/ 11499 h 11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11500">
                      <a:moveTo>
                        <a:pt x="18999" y="11499"/>
                      </a:moveTo>
                      <a:lnTo>
                        <a:pt x="18999" y="11499"/>
                      </a:lnTo>
                      <a:cubicBezTo>
                        <a:pt x="18999" y="630"/>
                        <a:pt x="18999" y="630"/>
                        <a:pt x="18999" y="630"/>
                      </a:cubicBezTo>
                      <a:cubicBezTo>
                        <a:pt x="18999" y="287"/>
                        <a:pt x="18712" y="0"/>
                        <a:pt x="18369" y="0"/>
                      </a:cubicBezTo>
                      <a:cubicBezTo>
                        <a:pt x="630" y="0"/>
                        <a:pt x="630" y="0"/>
                        <a:pt x="630" y="0"/>
                      </a:cubicBezTo>
                      <a:cubicBezTo>
                        <a:pt x="278" y="0"/>
                        <a:pt x="0" y="287"/>
                        <a:pt x="0" y="630"/>
                      </a:cubicBezTo>
                      <a:cubicBezTo>
                        <a:pt x="0" y="11499"/>
                        <a:pt x="0" y="11499"/>
                        <a:pt x="0" y="11499"/>
                      </a:cubicBezTo>
                      <a:lnTo>
                        <a:pt x="18999" y="11499"/>
                      </a:lnTo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2" name="íṩľîḑè">
                  <a:extLst>
                    <a:ext uri="{FF2B5EF4-FFF2-40B4-BE49-F238E27FC236}">
                      <a16:creationId xmlns:a16="http://schemas.microsoft.com/office/drawing/2014/main" xmlns="" id="{37308A63-F24D-4593-A8B3-D56E22D5424F}"/>
                    </a:ext>
                  </a:extLst>
                </p:cNvPr>
                <p:cNvSpPr/>
                <p:nvPr/>
              </p:nvSpPr>
              <p:spPr bwMode="auto">
                <a:xfrm>
                  <a:off x="2672089" y="5131812"/>
                  <a:ext cx="1779597" cy="590202"/>
                </a:xfrm>
                <a:custGeom>
                  <a:avLst/>
                  <a:gdLst>
                    <a:gd name="T0" fmla="*/ 6924 w 6981"/>
                    <a:gd name="T1" fmla="*/ 2138 h 2315"/>
                    <a:gd name="T2" fmla="*/ 6924 w 6981"/>
                    <a:gd name="T3" fmla="*/ 2138 h 2315"/>
                    <a:gd name="T4" fmla="*/ 6249 w 6981"/>
                    <a:gd name="T5" fmla="*/ 2000 h 2315"/>
                    <a:gd name="T6" fmla="*/ 6036 w 6981"/>
                    <a:gd name="T7" fmla="*/ 1712 h 2315"/>
                    <a:gd name="T8" fmla="*/ 5897 w 6981"/>
                    <a:gd name="T9" fmla="*/ 0 h 2315"/>
                    <a:gd name="T10" fmla="*/ 1074 w 6981"/>
                    <a:gd name="T11" fmla="*/ 0 h 2315"/>
                    <a:gd name="T12" fmla="*/ 944 w 6981"/>
                    <a:gd name="T13" fmla="*/ 1712 h 2315"/>
                    <a:gd name="T14" fmla="*/ 731 w 6981"/>
                    <a:gd name="T15" fmla="*/ 2000 h 2315"/>
                    <a:gd name="T16" fmla="*/ 37 w 6981"/>
                    <a:gd name="T17" fmla="*/ 2148 h 2315"/>
                    <a:gd name="T18" fmla="*/ 0 w 6981"/>
                    <a:gd name="T19" fmla="*/ 2185 h 2315"/>
                    <a:gd name="T20" fmla="*/ 0 w 6981"/>
                    <a:gd name="T21" fmla="*/ 2314 h 2315"/>
                    <a:gd name="T22" fmla="*/ 18 w 6981"/>
                    <a:gd name="T23" fmla="*/ 2314 h 2315"/>
                    <a:gd name="T24" fmla="*/ 6961 w 6981"/>
                    <a:gd name="T25" fmla="*/ 2314 h 2315"/>
                    <a:gd name="T26" fmla="*/ 6980 w 6981"/>
                    <a:gd name="T27" fmla="*/ 2314 h 2315"/>
                    <a:gd name="T28" fmla="*/ 6980 w 6981"/>
                    <a:gd name="T29" fmla="*/ 2185 h 2315"/>
                    <a:gd name="T30" fmla="*/ 6924 w 6981"/>
                    <a:gd name="T31" fmla="*/ 2138 h 2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981" h="2315">
                      <a:moveTo>
                        <a:pt x="6924" y="2138"/>
                      </a:moveTo>
                      <a:lnTo>
                        <a:pt x="6924" y="2138"/>
                      </a:lnTo>
                      <a:cubicBezTo>
                        <a:pt x="6795" y="2111"/>
                        <a:pt x="6443" y="2037"/>
                        <a:pt x="6249" y="2000"/>
                      </a:cubicBezTo>
                      <a:cubicBezTo>
                        <a:pt x="6008" y="1944"/>
                        <a:pt x="6036" y="1712"/>
                        <a:pt x="6036" y="1712"/>
                      </a:cubicBezTo>
                      <a:cubicBezTo>
                        <a:pt x="5897" y="0"/>
                        <a:pt x="5897" y="0"/>
                        <a:pt x="5897" y="0"/>
                      </a:cubicBezTo>
                      <a:cubicBezTo>
                        <a:pt x="1074" y="0"/>
                        <a:pt x="1074" y="0"/>
                        <a:pt x="1074" y="0"/>
                      </a:cubicBezTo>
                      <a:cubicBezTo>
                        <a:pt x="944" y="1712"/>
                        <a:pt x="944" y="1712"/>
                        <a:pt x="944" y="1712"/>
                      </a:cubicBezTo>
                      <a:cubicBezTo>
                        <a:pt x="944" y="1712"/>
                        <a:pt x="972" y="1944"/>
                        <a:pt x="731" y="2000"/>
                      </a:cubicBezTo>
                      <a:cubicBezTo>
                        <a:pt x="527" y="2046"/>
                        <a:pt x="148" y="2120"/>
                        <a:pt x="37" y="2148"/>
                      </a:cubicBezTo>
                      <a:cubicBezTo>
                        <a:pt x="0" y="2157"/>
                        <a:pt x="0" y="2185"/>
                        <a:pt x="0" y="2185"/>
                      </a:cubicBezTo>
                      <a:cubicBezTo>
                        <a:pt x="0" y="2314"/>
                        <a:pt x="0" y="2314"/>
                        <a:pt x="0" y="2314"/>
                      </a:cubicBezTo>
                      <a:cubicBezTo>
                        <a:pt x="18" y="2314"/>
                        <a:pt x="18" y="2314"/>
                        <a:pt x="18" y="2314"/>
                      </a:cubicBezTo>
                      <a:cubicBezTo>
                        <a:pt x="6961" y="2314"/>
                        <a:pt x="6961" y="2314"/>
                        <a:pt x="6961" y="2314"/>
                      </a:cubicBezTo>
                      <a:cubicBezTo>
                        <a:pt x="6980" y="2314"/>
                        <a:pt x="6980" y="2314"/>
                        <a:pt x="6980" y="2314"/>
                      </a:cubicBezTo>
                      <a:cubicBezTo>
                        <a:pt x="6980" y="2185"/>
                        <a:pt x="6980" y="2185"/>
                        <a:pt x="6980" y="2185"/>
                      </a:cubicBezTo>
                      <a:cubicBezTo>
                        <a:pt x="6980" y="2185"/>
                        <a:pt x="6980" y="2157"/>
                        <a:pt x="6924" y="2138"/>
                      </a:cubicBezTo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3" name="íşḷîďè">
                  <a:extLst>
                    <a:ext uri="{FF2B5EF4-FFF2-40B4-BE49-F238E27FC236}">
                      <a16:creationId xmlns:a16="http://schemas.microsoft.com/office/drawing/2014/main" xmlns="" id="{00629FFA-EA34-4FC0-87C2-A31E5067254C}"/>
                    </a:ext>
                  </a:extLst>
                </p:cNvPr>
                <p:cNvSpPr/>
                <p:nvPr/>
              </p:nvSpPr>
              <p:spPr bwMode="auto">
                <a:xfrm>
                  <a:off x="1127448" y="4596697"/>
                  <a:ext cx="4844146" cy="536240"/>
                </a:xfrm>
                <a:custGeom>
                  <a:avLst/>
                  <a:gdLst>
                    <a:gd name="T0" fmla="*/ 0 w 19000"/>
                    <a:gd name="T1" fmla="*/ 0 h 2103"/>
                    <a:gd name="T2" fmla="*/ 0 w 19000"/>
                    <a:gd name="T3" fmla="*/ 0 h 2103"/>
                    <a:gd name="T4" fmla="*/ 0 w 19000"/>
                    <a:gd name="T5" fmla="*/ 1472 h 2103"/>
                    <a:gd name="T6" fmla="*/ 630 w 19000"/>
                    <a:gd name="T7" fmla="*/ 2102 h 2103"/>
                    <a:gd name="T8" fmla="*/ 18369 w 19000"/>
                    <a:gd name="T9" fmla="*/ 2102 h 2103"/>
                    <a:gd name="T10" fmla="*/ 18999 w 19000"/>
                    <a:gd name="T11" fmla="*/ 1472 h 2103"/>
                    <a:gd name="T12" fmla="*/ 18999 w 19000"/>
                    <a:gd name="T13" fmla="*/ 0 h 2103"/>
                    <a:gd name="T14" fmla="*/ 0 w 19000"/>
                    <a:gd name="T15" fmla="*/ 0 h 2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2103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1472"/>
                        <a:pt x="0" y="1472"/>
                        <a:pt x="0" y="1472"/>
                      </a:cubicBezTo>
                      <a:cubicBezTo>
                        <a:pt x="0" y="1824"/>
                        <a:pt x="278" y="2102"/>
                        <a:pt x="630" y="2102"/>
                      </a:cubicBezTo>
                      <a:cubicBezTo>
                        <a:pt x="18369" y="2102"/>
                        <a:pt x="18369" y="2102"/>
                        <a:pt x="18369" y="2102"/>
                      </a:cubicBezTo>
                      <a:cubicBezTo>
                        <a:pt x="18712" y="2102"/>
                        <a:pt x="18999" y="1824"/>
                        <a:pt x="18999" y="1472"/>
                      </a:cubicBezTo>
                      <a:cubicBezTo>
                        <a:pt x="18999" y="0"/>
                        <a:pt x="18999" y="0"/>
                        <a:pt x="18999" y="0"/>
                      </a:cubicBezTo>
                      <a:lnTo>
                        <a:pt x="0" y="0"/>
                      </a:lnTo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4" name="íş1îḑe">
                  <a:extLst>
                    <a:ext uri="{FF2B5EF4-FFF2-40B4-BE49-F238E27FC236}">
                      <a16:creationId xmlns:a16="http://schemas.microsoft.com/office/drawing/2014/main" xmlns="" id="{B264AEE2-25E2-47A7-9938-AA7FB26A2FB4}"/>
                    </a:ext>
                  </a:extLst>
                </p:cNvPr>
                <p:cNvSpPr/>
                <p:nvPr/>
              </p:nvSpPr>
              <p:spPr bwMode="auto">
                <a:xfrm>
                  <a:off x="2672089" y="5679295"/>
                  <a:ext cx="1779597" cy="42719"/>
                </a:xfrm>
                <a:custGeom>
                  <a:avLst/>
                  <a:gdLst>
                    <a:gd name="T0" fmla="*/ 6943 w 6981"/>
                    <a:gd name="T1" fmla="*/ 0 h 167"/>
                    <a:gd name="T2" fmla="*/ 6943 w 6981"/>
                    <a:gd name="T3" fmla="*/ 0 h 167"/>
                    <a:gd name="T4" fmla="*/ 27 w 6981"/>
                    <a:gd name="T5" fmla="*/ 0 h 167"/>
                    <a:gd name="T6" fmla="*/ 0 w 6981"/>
                    <a:gd name="T7" fmla="*/ 37 h 167"/>
                    <a:gd name="T8" fmla="*/ 0 w 6981"/>
                    <a:gd name="T9" fmla="*/ 166 h 167"/>
                    <a:gd name="T10" fmla="*/ 18 w 6981"/>
                    <a:gd name="T11" fmla="*/ 166 h 167"/>
                    <a:gd name="T12" fmla="*/ 6961 w 6981"/>
                    <a:gd name="T13" fmla="*/ 166 h 167"/>
                    <a:gd name="T14" fmla="*/ 6980 w 6981"/>
                    <a:gd name="T15" fmla="*/ 166 h 167"/>
                    <a:gd name="T16" fmla="*/ 6980 w 6981"/>
                    <a:gd name="T17" fmla="*/ 37 h 167"/>
                    <a:gd name="T18" fmla="*/ 6943 w 6981"/>
                    <a:gd name="T19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981" h="167">
                      <a:moveTo>
                        <a:pt x="6943" y="0"/>
                      </a:moveTo>
                      <a:lnTo>
                        <a:pt x="6943" y="0"/>
                      </a:ln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0" y="9"/>
                        <a:pt x="0" y="37"/>
                        <a:pt x="0" y="37"/>
                      </a:cubicBezTo>
                      <a:cubicBezTo>
                        <a:pt x="0" y="166"/>
                        <a:pt x="0" y="166"/>
                        <a:pt x="0" y="166"/>
                      </a:cubicBezTo>
                      <a:cubicBezTo>
                        <a:pt x="18" y="166"/>
                        <a:pt x="18" y="166"/>
                        <a:pt x="18" y="166"/>
                      </a:cubicBezTo>
                      <a:cubicBezTo>
                        <a:pt x="6961" y="166"/>
                        <a:pt x="6961" y="166"/>
                        <a:pt x="6961" y="166"/>
                      </a:cubicBezTo>
                      <a:cubicBezTo>
                        <a:pt x="6980" y="166"/>
                        <a:pt x="6980" y="166"/>
                        <a:pt x="6980" y="166"/>
                      </a:cubicBezTo>
                      <a:cubicBezTo>
                        <a:pt x="6980" y="37"/>
                        <a:pt x="6980" y="37"/>
                        <a:pt x="6980" y="37"/>
                      </a:cubicBezTo>
                      <a:cubicBezTo>
                        <a:pt x="6980" y="37"/>
                        <a:pt x="6980" y="18"/>
                        <a:pt x="6943" y="0"/>
                      </a:cubicBezTo>
                    </a:path>
                  </a:pathLst>
                </a:custGeom>
                <a:solidFill>
                  <a:srgbClr val="D1D2D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5" name="íSļîdé">
                  <a:extLst>
                    <a:ext uri="{FF2B5EF4-FFF2-40B4-BE49-F238E27FC236}">
                      <a16:creationId xmlns:a16="http://schemas.microsoft.com/office/drawing/2014/main" xmlns="" id="{FF3DA90D-100E-4045-90B9-57F1B20160F0}"/>
                    </a:ext>
                  </a:extLst>
                </p:cNvPr>
                <p:cNvSpPr/>
                <p:nvPr/>
              </p:nvSpPr>
              <p:spPr bwMode="auto">
                <a:xfrm>
                  <a:off x="1354534" y="1877276"/>
                  <a:ext cx="4387724" cy="2485589"/>
                </a:xfrm>
                <a:custGeom>
                  <a:avLst/>
                  <a:gdLst>
                    <a:gd name="T0" fmla="*/ 17212 w 17213"/>
                    <a:gd name="T1" fmla="*/ 9749 h 9750"/>
                    <a:gd name="T2" fmla="*/ 0 w 17213"/>
                    <a:gd name="T3" fmla="*/ 9749 h 9750"/>
                    <a:gd name="T4" fmla="*/ 0 w 17213"/>
                    <a:gd name="T5" fmla="*/ 0 h 9750"/>
                    <a:gd name="T6" fmla="*/ 17212 w 17213"/>
                    <a:gd name="T7" fmla="*/ 0 h 9750"/>
                    <a:gd name="T8" fmla="*/ 17212 w 17213"/>
                    <a:gd name="T9" fmla="*/ 9749 h 97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213" h="9750">
                      <a:moveTo>
                        <a:pt x="17212" y="9749"/>
                      </a:moveTo>
                      <a:lnTo>
                        <a:pt x="0" y="9749"/>
                      </a:lnTo>
                      <a:lnTo>
                        <a:pt x="0" y="0"/>
                      </a:lnTo>
                      <a:lnTo>
                        <a:pt x="17212" y="0"/>
                      </a:lnTo>
                      <a:lnTo>
                        <a:pt x="17212" y="9749"/>
                      </a:lnTo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 w="6350" cap="flat" cmpd="sng" algn="ctr">
                  <a:solidFill>
                    <a:schemeClr val="tx1"/>
                  </a:solidFill>
                  <a:prstDash val="solid"/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19" name="í$ļîḋè">
                <a:extLst>
                  <a:ext uri="{FF2B5EF4-FFF2-40B4-BE49-F238E27FC236}">
                    <a16:creationId xmlns:a16="http://schemas.microsoft.com/office/drawing/2014/main" xmlns="" id="{CA022B05-D46C-4627-AE62-FD8D8E1E4069}"/>
                  </a:ext>
                </a:extLst>
              </p:cNvPr>
              <p:cNvSpPr/>
              <p:nvPr/>
            </p:nvSpPr>
            <p:spPr>
              <a:xfrm>
                <a:off x="8392964" y="6080715"/>
                <a:ext cx="2237295" cy="5656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  <a:alpha val="4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6" name="i$ḻiďè">
              <a:extLst>
                <a:ext uri="{FF2B5EF4-FFF2-40B4-BE49-F238E27FC236}">
                  <a16:creationId xmlns:a16="http://schemas.microsoft.com/office/drawing/2014/main" xmlns="" id="{961D43F6-41AB-4661-AA71-4B864C654A1B}"/>
                </a:ext>
              </a:extLst>
            </p:cNvPr>
            <p:cNvSpPr/>
            <p:nvPr/>
          </p:nvSpPr>
          <p:spPr>
            <a:xfrm>
              <a:off x="749224" y="2815762"/>
              <a:ext cx="537820" cy="53782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Q3</a:t>
              </a:r>
              <a:endParaRPr lang="zh-CN" altLang="en-US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7" name="isḻîḑé">
              <a:extLst>
                <a:ext uri="{FF2B5EF4-FFF2-40B4-BE49-F238E27FC236}">
                  <a16:creationId xmlns:a16="http://schemas.microsoft.com/office/drawing/2014/main" xmlns="" id="{0815E360-77B4-4F84-9B5E-BF4CE7119C3A}"/>
                </a:ext>
              </a:extLst>
            </p:cNvPr>
            <p:cNvSpPr/>
            <p:nvPr/>
          </p:nvSpPr>
          <p:spPr>
            <a:xfrm>
              <a:off x="4371011" y="2815762"/>
              <a:ext cx="537820" cy="537824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Q4</a:t>
              </a:r>
              <a:endParaRPr lang="zh-CN" altLang="en-US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8" name="îṣľíḓè">
              <a:extLst>
                <a:ext uri="{FF2B5EF4-FFF2-40B4-BE49-F238E27FC236}">
                  <a16:creationId xmlns:a16="http://schemas.microsoft.com/office/drawing/2014/main" xmlns="" id="{8CB44BA0-6B18-45B3-97FE-E6609CAEE1D7}"/>
                </a:ext>
              </a:extLst>
            </p:cNvPr>
            <p:cNvSpPr txBox="1"/>
            <p:nvPr/>
          </p:nvSpPr>
          <p:spPr>
            <a:xfrm>
              <a:off x="699035" y="5887637"/>
              <a:ext cx="873376" cy="25924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5400" dirty="0">
                  <a:solidFill>
                    <a:schemeClr val="accent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1</a:t>
              </a:r>
              <a:r>
                <a:rPr lang="en-US" sz="5400" dirty="0">
                  <a:solidFill>
                    <a:schemeClr val="accent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86,456K</a:t>
              </a:r>
            </a:p>
          </p:txBody>
        </p:sp>
        <p:sp>
          <p:nvSpPr>
            <p:cNvPr id="9" name="ïšlíḋê">
              <a:extLst>
                <a:ext uri="{FF2B5EF4-FFF2-40B4-BE49-F238E27FC236}">
                  <a16:creationId xmlns:a16="http://schemas.microsoft.com/office/drawing/2014/main" xmlns="" id="{D6C9D888-871B-4AD8-AB38-749CB314180C}"/>
                </a:ext>
              </a:extLst>
            </p:cNvPr>
            <p:cNvSpPr txBox="1"/>
            <p:nvPr/>
          </p:nvSpPr>
          <p:spPr>
            <a:xfrm>
              <a:off x="4371010" y="5887637"/>
              <a:ext cx="873376" cy="25924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5400" dirty="0">
                  <a:solidFill>
                    <a:schemeClr val="accent3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66</a:t>
              </a:r>
              <a:r>
                <a:rPr lang="en-US" sz="5400" dirty="0">
                  <a:solidFill>
                    <a:schemeClr val="accent3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6,666K</a:t>
              </a:r>
            </a:p>
          </p:txBody>
        </p:sp>
        <p:grpSp>
          <p:nvGrpSpPr>
            <p:cNvPr id="10" name="ï$lîďè"/>
            <p:cNvGrpSpPr/>
            <p:nvPr/>
          </p:nvGrpSpPr>
          <p:grpSpPr>
            <a:xfrm>
              <a:off x="749224" y="3467247"/>
              <a:ext cx="2826776" cy="2121753"/>
              <a:chOff x="749225" y="3602247"/>
              <a:chExt cx="2826776" cy="2121753"/>
            </a:xfrm>
          </p:grpSpPr>
          <p:sp>
            <p:nvSpPr>
              <p:cNvPr id="16" name="ïṣľïḋè">
                <a:extLst>
                  <a:ext uri="{FF2B5EF4-FFF2-40B4-BE49-F238E27FC236}">
                    <a16:creationId xmlns:a16="http://schemas.microsoft.com/office/drawing/2014/main" xmlns="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749225" y="3602247"/>
                <a:ext cx="2826776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r>
                  <a:rPr lang="zh-CN" altLang="en-US" b="1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7" name="ïšḷíḍé">
                <a:extLst>
                  <a:ext uri="{FF2B5EF4-FFF2-40B4-BE49-F238E27FC236}">
                    <a16:creationId xmlns:a16="http://schemas.microsoft.com/office/drawing/2014/main" xmlns="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749225" y="4046004"/>
                <a:ext cx="2826775" cy="167799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1" name="íşľîdé"/>
            <p:cNvGrpSpPr/>
            <p:nvPr/>
          </p:nvGrpSpPr>
          <p:grpSpPr>
            <a:xfrm>
              <a:off x="4371011" y="3467247"/>
              <a:ext cx="2826776" cy="2121753"/>
              <a:chOff x="4371011" y="3602247"/>
              <a:chExt cx="2826776" cy="2121753"/>
            </a:xfrm>
          </p:grpSpPr>
          <p:sp>
            <p:nvSpPr>
              <p:cNvPr id="14" name="íṡ1ïḑé">
                <a:extLst>
                  <a:ext uri="{FF2B5EF4-FFF2-40B4-BE49-F238E27FC236}">
                    <a16:creationId xmlns:a16="http://schemas.microsoft.com/office/drawing/2014/main" xmlns="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4371011" y="3602247"/>
                <a:ext cx="2826776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r>
                  <a:rPr lang="zh-CN" altLang="en-US" b="1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5" name="íŝľïdè">
                <a:extLst>
                  <a:ext uri="{FF2B5EF4-FFF2-40B4-BE49-F238E27FC236}">
                    <a16:creationId xmlns:a16="http://schemas.microsoft.com/office/drawing/2014/main" xmlns="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4371011" y="4046004"/>
                <a:ext cx="2826775" cy="167799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Adjust the spacing to adapt to Chinese typesetting, use the reference line in PPT.</a:t>
                </a: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3973506" y="2667862"/>
              <a:ext cx="0" cy="347902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Sľiḓè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749224" y="1171190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304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72654" y="436418"/>
            <a:ext cx="11046692" cy="5985164"/>
            <a:chOff x="572654" y="436418"/>
            <a:chExt cx="11046692" cy="598516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608" r="-6"/>
            <a:stretch/>
          </p:blipFill>
          <p:spPr>
            <a:xfrm flipH="1">
              <a:off x="6086764" y="436418"/>
              <a:ext cx="5532582" cy="5985164"/>
            </a:xfrm>
            <a:prstGeom prst="rect">
              <a:avLst/>
            </a:prstGeom>
            <a:effectLst>
              <a:outerShdw blurRad="177800" dist="63500" dir="8100000" algn="tr" rotWithShape="0">
                <a:prstClr val="black">
                  <a:alpha val="35000"/>
                </a:prstClr>
              </a:outerShdw>
            </a:effectLst>
          </p:spPr>
        </p:pic>
        <p:sp>
          <p:nvSpPr>
            <p:cNvPr id="6" name="矩形 5"/>
            <p:cNvSpPr/>
            <p:nvPr/>
          </p:nvSpPr>
          <p:spPr>
            <a:xfrm flipH="1">
              <a:off x="572654" y="436418"/>
              <a:ext cx="6964218" cy="59851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dist="63500" dir="8100000" algn="t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70941" y="436417"/>
            <a:ext cx="5969334" cy="5985165"/>
            <a:chOff x="1070941" y="436417"/>
            <a:chExt cx="5969334" cy="5985165"/>
          </a:xfrm>
        </p:grpSpPr>
        <p:grpSp>
          <p:nvGrpSpPr>
            <p:cNvPr id="24" name="组合 23"/>
            <p:cNvGrpSpPr/>
            <p:nvPr/>
          </p:nvGrpSpPr>
          <p:grpSpPr>
            <a:xfrm>
              <a:off x="1070941" y="436417"/>
              <a:ext cx="1800255" cy="1783424"/>
              <a:chOff x="1283667" y="436880"/>
              <a:chExt cx="1800255" cy="1783424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1283672" y="436880"/>
                <a:ext cx="1800250" cy="1783424"/>
                <a:chOff x="1587115" y="581424"/>
                <a:chExt cx="1556097" cy="1541554"/>
              </a:xfrm>
              <a:solidFill>
                <a:schemeClr val="accent5"/>
              </a:solidFill>
            </p:grpSpPr>
            <p:cxnSp>
              <p:nvCxnSpPr>
                <p:cNvPr id="3" name="直接连接符 2"/>
                <p:cNvCxnSpPr/>
                <p:nvPr/>
              </p:nvCxnSpPr>
              <p:spPr>
                <a:xfrm flipH="1">
                  <a:off x="1587115" y="581424"/>
                  <a:ext cx="1556097" cy="1541554"/>
                </a:xfrm>
                <a:prstGeom prst="line">
                  <a:avLst/>
                </a:prstGeom>
                <a:grpFill/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" name="直角三角形 3"/>
                <p:cNvSpPr/>
                <p:nvPr/>
              </p:nvSpPr>
              <p:spPr>
                <a:xfrm rot="5400000">
                  <a:off x="1592427" y="1884449"/>
                  <a:ext cx="233218" cy="243840"/>
                </a:xfrm>
                <a:prstGeom prst="rtTriangle">
                  <a:avLst/>
                </a:prstGeom>
                <a:grpFill/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15" name="文本框 14"/>
              <p:cNvSpPr txBox="1"/>
              <p:nvPr/>
            </p:nvSpPr>
            <p:spPr>
              <a:xfrm>
                <a:off x="1283667" y="548178"/>
                <a:ext cx="17911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b="1" spc="3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2018.6.24</a:t>
                </a:r>
                <a:endParaRPr lang="zh-CN" altLang="en-US" sz="1400" b="1" spc="3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283667" y="967715"/>
                <a:ext cx="10799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b="1" spc="3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09</a:t>
                </a:r>
                <a:r>
                  <a:rPr lang="zh-CN" altLang="en-US" sz="1400" b="1" spc="3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：</a:t>
                </a:r>
                <a:r>
                  <a:rPr lang="en-US" altLang="zh-CN" sz="1400" b="1" spc="3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00</a:t>
                </a:r>
                <a:endParaRPr lang="zh-CN" altLang="en-US" sz="1400" b="1" spc="3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283667" y="1356474"/>
                <a:ext cx="104944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b="1" spc="6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PM</a:t>
                </a:r>
                <a:endParaRPr lang="zh-CN" altLang="en-US" sz="1400" b="1" spc="6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5240021" y="4638158"/>
              <a:ext cx="1800254" cy="1783424"/>
              <a:chOff x="5086750" y="4638158"/>
              <a:chExt cx="1800254" cy="1783424"/>
            </a:xfrm>
          </p:grpSpPr>
          <p:grpSp>
            <p:nvGrpSpPr>
              <p:cNvPr id="21" name="组合 20"/>
              <p:cNvGrpSpPr/>
              <p:nvPr/>
            </p:nvGrpSpPr>
            <p:grpSpPr>
              <a:xfrm rot="10800000">
                <a:off x="5086750" y="4638158"/>
                <a:ext cx="1800254" cy="1783424"/>
                <a:chOff x="245822" y="581424"/>
                <a:chExt cx="1556101" cy="1541554"/>
              </a:xfrm>
              <a:solidFill>
                <a:schemeClr val="accent5"/>
              </a:solidFill>
            </p:grpSpPr>
            <p:cxnSp>
              <p:nvCxnSpPr>
                <p:cNvPr id="22" name="直接连接符 21"/>
                <p:cNvCxnSpPr/>
                <p:nvPr/>
              </p:nvCxnSpPr>
              <p:spPr>
                <a:xfrm flipH="1">
                  <a:off x="245826" y="581424"/>
                  <a:ext cx="1556097" cy="1541554"/>
                </a:xfrm>
                <a:prstGeom prst="line">
                  <a:avLst/>
                </a:prstGeom>
                <a:grpFill/>
                <a:ln>
                  <a:solidFill>
                    <a:schemeClr val="accent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直角三角形 22"/>
                <p:cNvSpPr/>
                <p:nvPr/>
              </p:nvSpPr>
              <p:spPr>
                <a:xfrm rot="5400000">
                  <a:off x="251133" y="1884448"/>
                  <a:ext cx="233218" cy="243840"/>
                </a:xfrm>
                <a:prstGeom prst="rtTriangle">
                  <a:avLst/>
                </a:prstGeom>
                <a:grpFill/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32" name="文本框 31"/>
              <p:cNvSpPr txBox="1"/>
              <p:nvPr/>
            </p:nvSpPr>
            <p:spPr>
              <a:xfrm>
                <a:off x="5095859" y="6000884"/>
                <a:ext cx="17911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4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包图网制作</a:t>
                </a:r>
                <a:endPara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5802491" y="5610965"/>
                <a:ext cx="10799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4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汇报人</a:t>
                </a:r>
                <a:endParaRPr lang="zh-CN" altLang="en-US" sz="1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5837538" y="5221045"/>
                <a:ext cx="104944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4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更改</a:t>
                </a:r>
                <a:endPara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1316016" y="2348089"/>
            <a:ext cx="5477493" cy="2182413"/>
            <a:chOff x="1402976" y="2342824"/>
            <a:chExt cx="4463794" cy="2182413"/>
          </a:xfrm>
        </p:grpSpPr>
        <p:grpSp>
          <p:nvGrpSpPr>
            <p:cNvPr id="46" name="组合 45"/>
            <p:cNvGrpSpPr/>
            <p:nvPr/>
          </p:nvGrpSpPr>
          <p:grpSpPr>
            <a:xfrm>
              <a:off x="1402976" y="2342824"/>
              <a:ext cx="4463794" cy="2182413"/>
              <a:chOff x="1611918" y="2337911"/>
              <a:chExt cx="3819414" cy="2182413"/>
            </a:xfrm>
          </p:grpSpPr>
          <p:sp>
            <p:nvSpPr>
              <p:cNvPr id="42" name="直角三角形 41"/>
              <p:cNvSpPr/>
              <p:nvPr/>
            </p:nvSpPr>
            <p:spPr>
              <a:xfrm rot="10800000">
                <a:off x="3631080" y="2337911"/>
                <a:ext cx="1800252" cy="973491"/>
              </a:xfrm>
              <a:prstGeom prst="rtTriangl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grpSp>
            <p:nvGrpSpPr>
              <p:cNvPr id="43" name="组合 42"/>
              <p:cNvGrpSpPr/>
              <p:nvPr/>
            </p:nvGrpSpPr>
            <p:grpSpPr>
              <a:xfrm>
                <a:off x="1611918" y="2457605"/>
                <a:ext cx="3698029" cy="2062719"/>
                <a:chOff x="1611918" y="2457605"/>
                <a:chExt cx="3698029" cy="2062719"/>
              </a:xfrm>
            </p:grpSpPr>
            <p:sp>
              <p:nvSpPr>
                <p:cNvPr id="44" name="直角三角形 43"/>
                <p:cNvSpPr/>
                <p:nvPr/>
              </p:nvSpPr>
              <p:spPr>
                <a:xfrm>
                  <a:off x="1611918" y="3546833"/>
                  <a:ext cx="1800252" cy="973491"/>
                </a:xfrm>
                <a:prstGeom prst="rtTriangl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1723143" y="2457605"/>
                  <a:ext cx="3586804" cy="194488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</p:grpSp>
        <p:sp>
          <p:nvSpPr>
            <p:cNvPr id="47" name="文本框 46"/>
            <p:cNvSpPr txBox="1"/>
            <p:nvPr/>
          </p:nvSpPr>
          <p:spPr>
            <a:xfrm>
              <a:off x="1426890" y="2689430"/>
              <a:ext cx="440409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spc="600" dirty="0" smtClean="0">
                  <a:solidFill>
                    <a:schemeClr val="accent5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感谢聆听</a:t>
              </a:r>
              <a:endParaRPr lang="zh-CN" altLang="en-US" sz="8000" spc="600" dirty="0">
                <a:solidFill>
                  <a:schemeClr val="accent5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126799" y="3838436"/>
              <a:ext cx="30042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spc="600" dirty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THANK YOU</a:t>
              </a:r>
              <a:endParaRPr lang="zh-CN" altLang="en-US" sz="2000" spc="600" dirty="0">
                <a:solidFill>
                  <a:schemeClr val="accent5">
                    <a:lumMod val="60000"/>
                    <a:lumOff val="40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1"/>
          <a:stretch/>
        </p:blipFill>
        <p:spPr>
          <a:xfrm rot="5400000">
            <a:off x="4860834" y="415700"/>
            <a:ext cx="1805335" cy="205261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1"/>
          <a:stretch/>
        </p:blipFill>
        <p:spPr>
          <a:xfrm rot="5400000" flipH="1" flipV="1">
            <a:off x="1433930" y="4416961"/>
            <a:ext cx="1774163" cy="201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74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42122" y="391617"/>
            <a:ext cx="10326609" cy="5870940"/>
            <a:chOff x="942122" y="552868"/>
            <a:chExt cx="10326609" cy="58709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" name="文本框 2"/>
            <p:cNvSpPr txBox="1"/>
            <p:nvPr/>
          </p:nvSpPr>
          <p:spPr>
            <a:xfrm>
              <a:off x="942122" y="552868"/>
              <a:ext cx="10326609" cy="513986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200000"/>
                </a:lnSpc>
              </a:pPr>
              <a:r>
                <a:rPr lang="zh-CN" altLang="en-US" sz="36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版权</a:t>
              </a:r>
              <a:r>
                <a:rPr lang="zh-CN" altLang="en-US" sz="36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声明</a:t>
              </a:r>
              <a:endParaRPr lang="zh-CN" altLang="en-US" sz="11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cs typeface="+mn-ea"/>
                <a:sym typeface="Tempus Sans ITC" panose="04020404030D07020202" pitchFamily="82" charset="0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感谢您下载包图网平台上提供的</a:t>
              </a:r>
              <a:r>
                <a:rPr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作品，为了您和包图网以及原创作者的利益，请勿复制、传播、销售，否则将承担法律责任！包图网将对作品进行维权，按照传播下载次数进行十倍的索取赔偿</a:t>
              </a:r>
              <a:r>
                <a:rPr lang="zh-CN" altLang="en-US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！</a:t>
              </a:r>
            </a:p>
            <a:p>
              <a:pPr algn="just">
                <a:lnSpc>
                  <a:spcPct val="200000"/>
                </a:lnSpc>
              </a:pPr>
              <a:r>
                <a:rPr lang="en-US" altLang="zh-CN" sz="16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1</a:t>
              </a:r>
              <a:r>
                <a:rPr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.</a:t>
              </a: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在包图网出售的</a:t>
              </a:r>
              <a:r>
                <a:rPr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模板是免版税类（</a:t>
              </a:r>
              <a:r>
                <a:rPr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RF</a:t>
              </a: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：</a:t>
              </a:r>
              <a:r>
                <a:rPr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Royalty-Free</a:t>
              </a: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）正版受</a:t>
              </a:r>
              <a:r>
                <a:rPr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《</a:t>
              </a: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中国人民共和国著作法</a:t>
              </a:r>
              <a:r>
                <a:rPr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》</a:t>
              </a: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和</a:t>
              </a:r>
              <a:r>
                <a:rPr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《</a:t>
              </a: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世界版权公约</a:t>
              </a:r>
              <a:r>
                <a:rPr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》</a:t>
              </a: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的保护，作品的所有权、版权和著作权归包图网所有，您下载的是</a:t>
              </a:r>
              <a:r>
                <a:rPr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模板素材的使用权。</a:t>
              </a:r>
            </a:p>
            <a:p>
              <a:pPr algn="just">
                <a:lnSpc>
                  <a:spcPct val="200000"/>
                </a:lnSpc>
              </a:pPr>
              <a:r>
                <a:rPr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2.</a:t>
              </a: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不得将包图网的</a:t>
              </a:r>
              <a:r>
                <a:rPr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模板、</a:t>
              </a:r>
              <a:r>
                <a:rPr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素材，本身用于再出售，或者出租、出借、转让、分销、发布或者作为礼物供他人使用，不得转授权、出卖、转让本协议或者本协议中的权利。</a:t>
              </a:r>
            </a:p>
          </p:txBody>
        </p:sp>
        <p:sp>
          <p:nvSpPr>
            <p:cNvPr id="4" name="文本框 6"/>
            <p:cNvSpPr txBox="1"/>
            <p:nvPr/>
          </p:nvSpPr>
          <p:spPr>
            <a:xfrm>
              <a:off x="1329685" y="6041260"/>
              <a:ext cx="7297081" cy="338554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更多精品</a:t>
              </a:r>
              <a:r>
                <a:rPr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PPT</a:t>
              </a: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rPr>
                <a:t>模板：</a:t>
              </a:r>
              <a:r>
                <a:rPr lang="en-US" altLang="zh-CN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  <a:hlinkClick r:id="rId3"/>
                </a:rPr>
                <a:t>http://ibaotu.com/ppt/</a:t>
              </a:r>
              <a:endPara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cs typeface="+mn-ea"/>
                <a:sym typeface="Tempus Sans ITC" panose="04020404030D07020202" pitchFamily="82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017535" y="6067692"/>
              <a:ext cx="1336431" cy="356116"/>
              <a:chOff x="8186258" y="5034850"/>
              <a:chExt cx="1336431" cy="356116"/>
            </a:xfrm>
            <a:grpFill/>
            <a:effectLst/>
          </p:grpSpPr>
          <p:sp>
            <p:nvSpPr>
              <p:cNvPr id="6" name="矩形: 圆角 4"/>
              <p:cNvSpPr/>
              <p:nvPr/>
            </p:nvSpPr>
            <p:spPr>
              <a:xfrm>
                <a:off x="8186258" y="5048066"/>
                <a:ext cx="1336431" cy="342900"/>
              </a:xfrm>
              <a:prstGeom prst="roundRect">
                <a:avLst/>
              </a:prstGeom>
              <a:grpFill/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endPara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highlight>
                    <a:srgbClr val="FFFF00"/>
                  </a:highlight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endParaRPr>
              </a:p>
            </p:txBody>
          </p:sp>
          <p:sp>
            <p:nvSpPr>
              <p:cNvPr id="7" name="文本框 9"/>
              <p:cNvSpPr txBox="1"/>
              <p:nvPr/>
            </p:nvSpPr>
            <p:spPr>
              <a:xfrm>
                <a:off x="8278621" y="5034850"/>
                <a:ext cx="1244068" cy="338554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1600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cs typeface="+mn-ea"/>
                    <a:sym typeface="Tempus Sans ITC" panose="04020404030D07020202" pitchFamily="82" charset="0"/>
                    <a:hlinkClick r:id="rId3"/>
                  </a:rPr>
                  <a:t>点击进入</a:t>
                </a:r>
                <a:endPara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cs typeface="+mn-ea"/>
                  <a:sym typeface="Tempus Sans ITC" panose="04020404030D07020202" pitchFamily="8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0436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68959" y="259542"/>
            <a:ext cx="11056963" cy="6359236"/>
            <a:chOff x="487679" y="249382"/>
            <a:chExt cx="11056963" cy="6359236"/>
          </a:xfrm>
        </p:grpSpPr>
        <p:grpSp>
          <p:nvGrpSpPr>
            <p:cNvPr id="11" name="组合 10"/>
            <p:cNvGrpSpPr/>
            <p:nvPr/>
          </p:nvGrpSpPr>
          <p:grpSpPr>
            <a:xfrm>
              <a:off x="487679" y="249382"/>
              <a:ext cx="6471921" cy="6359236"/>
              <a:chOff x="1788159" y="117301"/>
              <a:chExt cx="6471921" cy="6359236"/>
            </a:xfrm>
            <a:effectLst>
              <a:outerShdw blurRad="139700" dist="50800" dir="2700000" algn="tl" rotWithShape="0">
                <a:prstClr val="black">
                  <a:alpha val="33000"/>
                </a:prstClr>
              </a:outerShdw>
            </a:effectLst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990" r="200"/>
              <a:stretch/>
            </p:blipFill>
            <p:spPr>
              <a:xfrm>
                <a:off x="1788159" y="117301"/>
                <a:ext cx="5405121" cy="6359236"/>
              </a:xfrm>
              <a:prstGeom prst="rect">
                <a:avLst/>
              </a:prstGeom>
              <a:effectLst>
                <a:outerShdw blurRad="139700" dist="50800" dir="2700000" algn="tl" rotWithShape="0">
                  <a:prstClr val="black">
                    <a:alpha val="36000"/>
                  </a:prstClr>
                </a:outerShdw>
              </a:effectLst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0364" r="200"/>
              <a:stretch/>
            </p:blipFill>
            <p:spPr>
              <a:xfrm flipH="1">
                <a:off x="7193280" y="117301"/>
                <a:ext cx="1066800" cy="6359236"/>
              </a:xfrm>
              <a:prstGeom prst="rect">
                <a:avLst/>
              </a:prstGeom>
              <a:effectLst>
                <a:outerShdw blurRad="139700" dist="50800" dir="2700000" algn="tl" rotWithShape="0">
                  <a:prstClr val="black">
                    <a:alpha val="36000"/>
                  </a:prstClr>
                </a:outerShdw>
              </a:effectLst>
            </p:spPr>
          </p:pic>
        </p:grpSp>
        <p:sp>
          <p:nvSpPr>
            <p:cNvPr id="12" name="矩形 11"/>
            <p:cNvSpPr/>
            <p:nvPr/>
          </p:nvSpPr>
          <p:spPr>
            <a:xfrm>
              <a:off x="6969760" y="249382"/>
              <a:ext cx="4574882" cy="63592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508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535921" y="1960880"/>
            <a:ext cx="843280" cy="2960132"/>
            <a:chOff x="10535921" y="1727200"/>
            <a:chExt cx="843280" cy="2960132"/>
          </a:xfrm>
        </p:grpSpPr>
        <p:sp>
          <p:nvSpPr>
            <p:cNvPr id="17" name="文本框 16"/>
            <p:cNvSpPr txBox="1"/>
            <p:nvPr/>
          </p:nvSpPr>
          <p:spPr>
            <a:xfrm>
              <a:off x="10535921" y="1727200"/>
              <a:ext cx="843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trike="sngStrike" spc="3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01</a:t>
              </a:r>
              <a:endParaRPr lang="zh-CN" altLang="en-US" b="1" strike="sngStrike" spc="3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535921" y="2590800"/>
              <a:ext cx="843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pc="300" dirty="0" smtClean="0">
                  <a:solidFill>
                    <a:schemeClr val="bg1">
                      <a:lumMod val="6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02</a:t>
              </a:r>
              <a:endParaRPr lang="zh-CN" altLang="en-US" b="1" spc="300" dirty="0">
                <a:solidFill>
                  <a:schemeClr val="bg1">
                    <a:lumMod val="6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535921" y="3454400"/>
              <a:ext cx="843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pc="300" dirty="0" smtClean="0">
                  <a:solidFill>
                    <a:schemeClr val="bg1">
                      <a:lumMod val="6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03</a:t>
              </a:r>
              <a:endParaRPr lang="zh-CN" altLang="en-US" b="1" spc="300" dirty="0">
                <a:solidFill>
                  <a:schemeClr val="bg1">
                    <a:lumMod val="6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535921" y="4318000"/>
              <a:ext cx="843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pc="300" dirty="0" smtClean="0">
                  <a:solidFill>
                    <a:schemeClr val="bg1">
                      <a:lumMod val="6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04</a:t>
              </a:r>
              <a:endParaRPr lang="zh-CN" altLang="en-US" b="1" spc="300" dirty="0">
                <a:solidFill>
                  <a:schemeClr val="bg1">
                    <a:lumMod val="6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549" y="776578"/>
            <a:ext cx="2005588" cy="181966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4978400" y="800501"/>
            <a:ext cx="5777401" cy="4729813"/>
            <a:chOff x="4978400" y="800501"/>
            <a:chExt cx="5777401" cy="4729813"/>
          </a:xfrm>
        </p:grpSpPr>
        <p:grpSp>
          <p:nvGrpSpPr>
            <p:cNvPr id="26" name="组合 25"/>
            <p:cNvGrpSpPr/>
            <p:nvPr/>
          </p:nvGrpSpPr>
          <p:grpSpPr>
            <a:xfrm>
              <a:off x="4978400" y="1960880"/>
              <a:ext cx="5777401" cy="3569434"/>
              <a:chOff x="4978400" y="2184400"/>
              <a:chExt cx="5777401" cy="3569434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4978400" y="2184400"/>
                <a:ext cx="4145280" cy="1692771"/>
                <a:chOff x="4978400" y="2204720"/>
                <a:chExt cx="4145280" cy="1692771"/>
              </a:xfrm>
            </p:grpSpPr>
            <p:sp>
              <p:nvSpPr>
                <p:cNvPr id="5" name="文本框 4"/>
                <p:cNvSpPr txBox="1"/>
                <p:nvPr/>
              </p:nvSpPr>
              <p:spPr>
                <a:xfrm>
                  <a:off x="5034280" y="2204720"/>
                  <a:ext cx="4033520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5400" spc="600" dirty="0" smtClean="0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第一</a:t>
                  </a:r>
                  <a:r>
                    <a:rPr lang="zh-CN" altLang="en-US" sz="5400" spc="600" dirty="0" smtClean="0"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 </a:t>
                  </a:r>
                  <a:r>
                    <a:rPr lang="zh-CN" altLang="en-US" sz="5400" spc="600" dirty="0" smtClean="0">
                      <a:solidFill>
                        <a:schemeClr val="tx2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章节</a:t>
                  </a:r>
                  <a:endParaRPr lang="zh-CN" altLang="en-US" sz="5400" spc="600" dirty="0">
                    <a:solidFill>
                      <a:schemeClr val="tx2">
                        <a:lumMod val="50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4978400" y="3128050"/>
                  <a:ext cx="4145280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4400" spc="600" dirty="0" smtClean="0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七月 </a:t>
                  </a:r>
                  <a:r>
                    <a:rPr lang="zh-CN" altLang="en-US" sz="4400" spc="600" dirty="0" smtClean="0">
                      <a:solidFill>
                        <a:schemeClr val="tx2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你好</a:t>
                  </a:r>
                  <a:endParaRPr lang="zh-CN" altLang="en-US" sz="4400" spc="600" dirty="0">
                    <a:solidFill>
                      <a:schemeClr val="tx2">
                        <a:lumMod val="50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22" name="文本框 21"/>
              <p:cNvSpPr txBox="1"/>
              <p:nvPr/>
            </p:nvSpPr>
            <p:spPr>
              <a:xfrm>
                <a:off x="7273942" y="4057412"/>
                <a:ext cx="3039078" cy="106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spc="600" dirty="0" smtClean="0">
                    <a:solidFill>
                      <a:schemeClr val="bg2">
                        <a:lumMod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</a:t>
                </a:r>
                <a:r>
                  <a:rPr lang="zh-CN" altLang="en-US" sz="1400" spc="600" dirty="0">
                    <a:solidFill>
                      <a:schemeClr val="bg2">
                        <a:lumMod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内容，点击输入您的文字内容，点击输入您的文字</a:t>
                </a:r>
                <a:r>
                  <a:rPr lang="zh-CN" altLang="en-US" sz="1400" spc="600" dirty="0" smtClean="0">
                    <a:solidFill>
                      <a:schemeClr val="bg2">
                        <a:lumMod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内容</a:t>
                </a:r>
                <a:r>
                  <a:rPr lang="zh-CN" altLang="en-US" sz="1400" spc="600" dirty="0">
                    <a:solidFill>
                      <a:schemeClr val="bg2">
                        <a:lumMod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。</a:t>
                </a: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6487160" y="5598160"/>
                <a:ext cx="1107440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文本框 24"/>
              <p:cNvSpPr txBox="1"/>
              <p:nvPr/>
            </p:nvSpPr>
            <p:spPr>
              <a:xfrm>
                <a:off x="7921161" y="5415280"/>
                <a:ext cx="28346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spc="600" dirty="0" smtClean="0">
                    <a:solidFill>
                      <a:schemeClr val="accent3">
                        <a:lumMod val="7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ADD YOUR TITLE</a:t>
                </a:r>
                <a:endParaRPr lang="zh-CN" altLang="en-US" sz="1600" b="1" spc="600" dirty="0">
                  <a:solidFill>
                    <a:schemeClr val="accent3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403" t="5151" r="3620" b="70564"/>
            <a:stretch/>
          </p:blipFill>
          <p:spPr>
            <a:xfrm>
              <a:off x="9163312" y="800501"/>
              <a:ext cx="1149708" cy="8308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760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975" y="523874"/>
            <a:ext cx="11087099" cy="58578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3" name="2bfc4976-6e52-4a80-ad58-1f98eccebb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17383" y="1803762"/>
            <a:ext cx="9757237" cy="3650235"/>
            <a:chOff x="1217383" y="1803762"/>
            <a:chExt cx="9757237" cy="3650235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0E09F4B9-952A-476D-B1E8-76F9A1909FF0}"/>
                </a:ext>
              </a:extLst>
            </p:cNvPr>
            <p:cNvCxnSpPr/>
            <p:nvPr/>
          </p:nvCxnSpPr>
          <p:spPr>
            <a:xfrm flipV="1">
              <a:off x="3616918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ïSḷiḍê"/>
            <p:cNvSpPr/>
            <p:nvPr/>
          </p:nvSpPr>
          <p:spPr>
            <a:xfrm>
              <a:off x="3557198" y="2306299"/>
              <a:ext cx="119440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6" name="îṡḻïdè"/>
            <p:cNvSpPr/>
            <p:nvPr/>
          </p:nvSpPr>
          <p:spPr>
            <a:xfrm>
              <a:off x="6037942" y="2306299"/>
              <a:ext cx="119440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7" name="îśḻiďé"/>
            <p:cNvSpPr/>
            <p:nvPr/>
          </p:nvSpPr>
          <p:spPr>
            <a:xfrm>
              <a:off x="8524510" y="2306299"/>
              <a:ext cx="119441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8" name="íṣḻíḓé"/>
            <p:cNvSpPr txBox="1"/>
            <p:nvPr/>
          </p:nvSpPr>
          <p:spPr>
            <a:xfrm>
              <a:off x="2743098" y="1803762"/>
              <a:ext cx="1747640" cy="416609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marL="0" indent="0" algn="ctr">
                <a:buNone/>
              </a:pPr>
              <a:r>
                <a:rPr lang="en-US" altLang="zh-CN" sz="20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Keyword</a:t>
              </a:r>
              <a:endParaRPr lang="zh-CN" altLang="en-US" sz="2000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9" name="íṧḻiďe"/>
            <p:cNvSpPr/>
            <p:nvPr/>
          </p:nvSpPr>
          <p:spPr>
            <a:xfrm>
              <a:off x="1217383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0" name="íṧļíḑê"/>
            <p:cNvSpPr/>
            <p:nvPr/>
          </p:nvSpPr>
          <p:spPr>
            <a:xfrm>
              <a:off x="3709814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1" name="ïşļiḑé"/>
            <p:cNvSpPr/>
            <p:nvPr/>
          </p:nvSpPr>
          <p:spPr>
            <a:xfrm>
              <a:off x="6202246" y="2941150"/>
              <a:ext cx="2292163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2" name="ïšḷïḍê"/>
            <p:cNvSpPr/>
            <p:nvPr/>
          </p:nvSpPr>
          <p:spPr>
            <a:xfrm>
              <a:off x="8682458" y="2941150"/>
              <a:ext cx="2292162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3" name="îṥḻiḍé"/>
            <p:cNvSpPr/>
            <p:nvPr/>
          </p:nvSpPr>
          <p:spPr>
            <a:xfrm>
              <a:off x="2707953" y="3368773"/>
              <a:ext cx="1817930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4" name="íṣlíḓé"/>
            <p:cNvSpPr/>
            <p:nvPr/>
          </p:nvSpPr>
          <p:spPr>
            <a:xfrm>
              <a:off x="7587897" y="1803762"/>
              <a:ext cx="1992666" cy="416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a14="http://schemas.microsoft.com/office/drawing/2010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Keyword</a:t>
              </a:r>
              <a:endParaRPr lang="zh-CN" altLang="en-US" sz="2000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5" name="iŝľîḍè"/>
            <p:cNvSpPr/>
            <p:nvPr/>
          </p:nvSpPr>
          <p:spPr>
            <a:xfrm>
              <a:off x="5101329" y="1803762"/>
              <a:ext cx="1992666" cy="416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a16="http://schemas.microsoft.com/office/drawing/2014/main" xmlns:a14="http://schemas.microsoft.com/office/drawing/2010/main" xmlns:ma14="http://schemas.microsoft.com/office/mac/drawingml/2011/main" xmlns:p14="http://schemas.microsoft.com/office/powerpoint/2010/main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Keyword</a:t>
              </a:r>
              <a:endParaRPr lang="zh-CN" altLang="en-US" sz="2000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16" name="î$ḷíḑé">
              <a:extLst>
                <a:ext uri="{FF2B5EF4-FFF2-40B4-BE49-F238E27FC236}">
                  <a16:creationId xmlns:a16="http://schemas.microsoft.com/office/drawing/2014/main" xmlns="" id="{62FE91D5-77F8-43EA-B18C-F5F3991D95D7}"/>
                </a:ext>
              </a:extLst>
            </p:cNvPr>
            <p:cNvGrpSpPr/>
            <p:nvPr/>
          </p:nvGrpSpPr>
          <p:grpSpPr>
            <a:xfrm>
              <a:off x="1407747" y="4509000"/>
              <a:ext cx="1898253" cy="944997"/>
              <a:chOff x="1407747" y="4509000"/>
              <a:chExt cx="1898253" cy="944997"/>
            </a:xfrm>
          </p:grpSpPr>
          <p:sp>
            <p:nvSpPr>
              <p:cNvPr id="34" name="î$ḷïḋ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407747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 smtClean="0">
                    <a:solidFill>
                      <a:schemeClr val="tx2">
                        <a:lumMod val="7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solidFill>
                    <a:schemeClr val="tx2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5" name="i$1íḍ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407747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spc="600" dirty="0" smtClean="0">
                    <a:solidFill>
                      <a:schemeClr val="accent5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spc="600" dirty="0">
                  <a:solidFill>
                    <a:schemeClr val="accent5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7" name="iSļîḋê">
              <a:extLst>
                <a:ext uri="{FF2B5EF4-FFF2-40B4-BE49-F238E27FC236}">
                  <a16:creationId xmlns:a16="http://schemas.microsoft.com/office/drawing/2014/main" xmlns="" id="{D2951923-9B76-492E-8E28-296D79E9B1DF}"/>
                </a:ext>
              </a:extLst>
            </p:cNvPr>
            <p:cNvGrpSpPr/>
            <p:nvPr/>
          </p:nvGrpSpPr>
          <p:grpSpPr>
            <a:xfrm>
              <a:off x="3900498" y="4509000"/>
              <a:ext cx="1898253" cy="944997"/>
              <a:chOff x="3900498" y="4509000"/>
              <a:chExt cx="1898253" cy="944997"/>
            </a:xfrm>
          </p:grpSpPr>
          <p:sp>
            <p:nvSpPr>
              <p:cNvPr id="32" name="ïṥľiḍ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3900498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 smtClean="0">
                    <a:solidFill>
                      <a:schemeClr val="tx2">
                        <a:lumMod val="7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solidFill>
                    <a:schemeClr val="tx2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3" name="íśľid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3900498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spc="600" dirty="0" smtClean="0">
                    <a:solidFill>
                      <a:schemeClr val="accent5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spc="600" dirty="0">
                  <a:solidFill>
                    <a:schemeClr val="accent5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8" name="ï$ļïďe">
              <a:extLst>
                <a:ext uri="{FF2B5EF4-FFF2-40B4-BE49-F238E27FC236}">
                  <a16:creationId xmlns:a16="http://schemas.microsoft.com/office/drawing/2014/main" xmlns="" id="{DFCA5280-29BE-454D-B51B-F3899355F2BA}"/>
                </a:ext>
              </a:extLst>
            </p:cNvPr>
            <p:cNvGrpSpPr/>
            <p:nvPr/>
          </p:nvGrpSpPr>
          <p:grpSpPr>
            <a:xfrm>
              <a:off x="6393249" y="4509000"/>
              <a:ext cx="1898253" cy="944997"/>
              <a:chOff x="6393249" y="4509000"/>
              <a:chExt cx="1898253" cy="944997"/>
            </a:xfrm>
          </p:grpSpPr>
          <p:sp>
            <p:nvSpPr>
              <p:cNvPr id="30" name="îṣliď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393249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 smtClean="0">
                    <a:solidFill>
                      <a:schemeClr val="tx2">
                        <a:lumMod val="7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solidFill>
                    <a:schemeClr val="tx2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1" name="isľíḋ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393249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spc="600" dirty="0" smtClean="0">
                    <a:solidFill>
                      <a:schemeClr val="accent5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spc="600" dirty="0">
                  <a:solidFill>
                    <a:schemeClr val="accent5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9" name="ïsḻîḓê">
              <a:extLst>
                <a:ext uri="{FF2B5EF4-FFF2-40B4-BE49-F238E27FC236}">
                  <a16:creationId xmlns:a16="http://schemas.microsoft.com/office/drawing/2014/main" xmlns="" id="{50671BEA-FD6A-48CE-BFFA-8BDC0AA5AD75}"/>
                </a:ext>
              </a:extLst>
            </p:cNvPr>
            <p:cNvGrpSpPr/>
            <p:nvPr/>
          </p:nvGrpSpPr>
          <p:grpSpPr>
            <a:xfrm>
              <a:off x="8886000" y="4509000"/>
              <a:ext cx="1898253" cy="944997"/>
              <a:chOff x="8886000" y="4509000"/>
              <a:chExt cx="1898253" cy="944997"/>
            </a:xfrm>
          </p:grpSpPr>
          <p:sp>
            <p:nvSpPr>
              <p:cNvPr id="28" name="ïŝlïď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886000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 smtClean="0">
                    <a:solidFill>
                      <a:schemeClr val="tx2">
                        <a:lumMod val="7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solidFill>
                    <a:schemeClr val="tx2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9" name="íšlíḍ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886000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spc="600" dirty="0" smtClean="0">
                    <a:solidFill>
                      <a:schemeClr val="accent5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spc="600" dirty="0">
                  <a:solidFill>
                    <a:schemeClr val="accent5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69CBFE74-DEB9-4015-826E-B3980A3860A7}"/>
                </a:ext>
              </a:extLst>
            </p:cNvPr>
            <p:cNvCxnSpPr/>
            <p:nvPr/>
          </p:nvCxnSpPr>
          <p:spPr>
            <a:xfrm flipV="1">
              <a:off x="6097662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9A235628-C47A-47E3-9731-84B95C8A5352}"/>
                </a:ext>
              </a:extLst>
            </p:cNvPr>
            <p:cNvCxnSpPr/>
            <p:nvPr/>
          </p:nvCxnSpPr>
          <p:spPr>
            <a:xfrm flipV="1">
              <a:off x="8584230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iSlïḍe"/>
            <p:cNvSpPr/>
            <p:nvPr/>
          </p:nvSpPr>
          <p:spPr>
            <a:xfrm>
              <a:off x="5188700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3" name="ïṥ1ïdé"/>
            <p:cNvSpPr/>
            <p:nvPr/>
          </p:nvSpPr>
          <p:spPr>
            <a:xfrm>
              <a:off x="7675268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4" name="îşlíḍè">
              <a:extLst>
                <a:ext uri="{FF2B5EF4-FFF2-40B4-BE49-F238E27FC236}">
                  <a16:creationId xmlns:a16="http://schemas.microsoft.com/office/drawing/2014/main" xmlns="" id="{273135B2-1B66-424D-B80F-B59314A49C37}"/>
                </a:ext>
              </a:extLst>
            </p:cNvPr>
            <p:cNvSpPr/>
            <p:nvPr/>
          </p:nvSpPr>
          <p:spPr bwMode="auto">
            <a:xfrm>
              <a:off x="1935547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5" name="íślidé">
              <a:extLst>
                <a:ext uri="{FF2B5EF4-FFF2-40B4-BE49-F238E27FC236}">
                  <a16:creationId xmlns:a16="http://schemas.microsoft.com/office/drawing/2014/main" xmlns="" id="{1EE6598F-A70E-481E-BC18-8F545D9038F4}"/>
                </a:ext>
              </a:extLst>
            </p:cNvPr>
            <p:cNvSpPr/>
            <p:nvPr/>
          </p:nvSpPr>
          <p:spPr bwMode="auto">
            <a:xfrm>
              <a:off x="4574712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6" name="iṩľíḑè">
              <a:extLst>
                <a:ext uri="{FF2B5EF4-FFF2-40B4-BE49-F238E27FC236}">
                  <a16:creationId xmlns:a16="http://schemas.microsoft.com/office/drawing/2014/main" xmlns="" id="{3E43A8AE-A55E-4B1A-9FA9-605CC72C94F3}"/>
                </a:ext>
              </a:extLst>
            </p:cNvPr>
            <p:cNvSpPr/>
            <p:nvPr/>
          </p:nvSpPr>
          <p:spPr bwMode="auto">
            <a:xfrm>
              <a:off x="7081534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7" name="îṡ1iďê">
              <a:extLst>
                <a:ext uri="{FF2B5EF4-FFF2-40B4-BE49-F238E27FC236}">
                  <a16:creationId xmlns:a16="http://schemas.microsoft.com/office/drawing/2014/main" xmlns="" id="{74E5554A-7D75-4128-B23D-15B664431DA8}"/>
                </a:ext>
              </a:extLst>
            </p:cNvPr>
            <p:cNvSpPr/>
            <p:nvPr/>
          </p:nvSpPr>
          <p:spPr bwMode="auto">
            <a:xfrm>
              <a:off x="9678083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4394151" y="860728"/>
            <a:ext cx="340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点击输入标题</a:t>
            </a:r>
            <a:endParaRPr lang="zh-CN" altLang="en-US" sz="2800" spc="600" dirty="0">
              <a:solidFill>
                <a:schemeClr val="accent5">
                  <a:lumMod val="60000"/>
                  <a:lumOff val="4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516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975" y="523874"/>
            <a:ext cx="11087099" cy="58578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20" name="4ed43b85-90a2-42ac-b17f-64aa792d40b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809" y="1584000"/>
            <a:ext cx="12196800" cy="4113296"/>
            <a:chOff x="-1809" y="1584000"/>
            <a:chExt cx="12196800" cy="4113296"/>
          </a:xfrm>
        </p:grpSpPr>
        <p:sp>
          <p:nvSpPr>
            <p:cNvPr id="21" name="iṥḷîḋê"/>
            <p:cNvSpPr/>
            <p:nvPr/>
          </p:nvSpPr>
          <p:spPr>
            <a:xfrm>
              <a:off x="-1809" y="1589706"/>
              <a:ext cx="12196800" cy="3303487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2" name="ïṡḷidé"/>
            <p:cNvSpPr/>
            <p:nvPr/>
          </p:nvSpPr>
          <p:spPr>
            <a:xfrm>
              <a:off x="561975" y="1584000"/>
              <a:ext cx="11087099" cy="3309193"/>
            </a:xfrm>
            <a:prstGeom prst="rect">
              <a:avLst/>
            </a:prstGeom>
            <a:solidFill>
              <a:schemeClr val="tx2">
                <a:lumMod val="50000"/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23" name="îŝḻiďè">
              <a:extLst>
                <a:ext uri="{FF2B5EF4-FFF2-40B4-BE49-F238E27FC236}">
                  <a16:creationId xmlns:a16="http://schemas.microsoft.com/office/drawing/2014/main" xmlns="" id="{25CF3C6F-EF93-4ECB-974B-D872FA3A066A}"/>
                </a:ext>
              </a:extLst>
            </p:cNvPr>
            <p:cNvGrpSpPr/>
            <p:nvPr/>
          </p:nvGrpSpPr>
          <p:grpSpPr>
            <a:xfrm>
              <a:off x="669926" y="4810416"/>
              <a:ext cx="10856100" cy="107950"/>
              <a:chOff x="591" y="4873873"/>
              <a:chExt cx="12194769" cy="107950"/>
            </a:xfrm>
          </p:grpSpPr>
          <p:sp>
            <p:nvSpPr>
              <p:cNvPr id="44" name="íṥļiḍê"/>
              <p:cNvSpPr/>
              <p:nvPr/>
            </p:nvSpPr>
            <p:spPr bwMode="auto">
              <a:xfrm>
                <a:off x="591" y="4873873"/>
                <a:ext cx="2437200" cy="107950"/>
              </a:xfrm>
              <a:prstGeom prst="rect">
                <a:avLst/>
              </a:prstGeom>
              <a:solidFill>
                <a:schemeClr val="accent1"/>
              </a:solidFill>
              <a:ln w="25400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45" name="îṧļïḓê"/>
              <p:cNvSpPr/>
              <p:nvPr/>
            </p:nvSpPr>
            <p:spPr bwMode="auto">
              <a:xfrm>
                <a:off x="2439983" y="4873873"/>
                <a:ext cx="2437200" cy="107950"/>
              </a:xfrm>
              <a:prstGeom prst="rect">
                <a:avLst/>
              </a:prstGeom>
              <a:solidFill>
                <a:schemeClr val="accent2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46" name="i$ļîḍé"/>
              <p:cNvSpPr/>
              <p:nvPr/>
            </p:nvSpPr>
            <p:spPr bwMode="auto">
              <a:xfrm>
                <a:off x="4879375" y="4873873"/>
                <a:ext cx="2437200" cy="107950"/>
              </a:xfrm>
              <a:prstGeom prst="rect">
                <a:avLst/>
              </a:prstGeom>
              <a:solidFill>
                <a:schemeClr val="accent3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47" name="í$ḻïďe"/>
              <p:cNvSpPr/>
              <p:nvPr/>
            </p:nvSpPr>
            <p:spPr bwMode="auto">
              <a:xfrm>
                <a:off x="7318767" y="4873873"/>
                <a:ext cx="2437200" cy="107950"/>
              </a:xfrm>
              <a:prstGeom prst="rect">
                <a:avLst/>
              </a:prstGeom>
              <a:solidFill>
                <a:schemeClr val="accent4"/>
              </a:solidFill>
              <a:ln w="25400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48" name="îšḷíḑè"/>
              <p:cNvSpPr/>
              <p:nvPr/>
            </p:nvSpPr>
            <p:spPr bwMode="auto">
              <a:xfrm>
                <a:off x="9758160" y="4873873"/>
                <a:ext cx="2437200" cy="107950"/>
              </a:xfrm>
              <a:prstGeom prst="rect">
                <a:avLst/>
              </a:prstGeom>
              <a:solidFill>
                <a:schemeClr val="accent5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24" name="îṡľíḋ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47952" y="51398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accent5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solidFill>
                  <a:schemeClr val="accent5">
                    <a:lumMod val="7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5" name="i$ḷiď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857290" y="51398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accent5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solidFill>
                  <a:schemeClr val="accent5">
                    <a:lumMod val="7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6" name="î$ḻïḑ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066628" y="51398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accent5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solidFill>
                  <a:schemeClr val="accent5">
                    <a:lumMod val="7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7" name="iṡḻiď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275966" y="51398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accent5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solidFill>
                  <a:schemeClr val="accent5">
                    <a:lumMod val="7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8" name="ïṩļíḍ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485304" y="51398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accent5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solidFill>
                  <a:schemeClr val="accent5">
                    <a:lumMod val="7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cxnSp>
          <p:nvCxnSpPr>
            <p:cNvPr id="29" name="直接连接符 28"/>
            <p:cNvCxnSpPr>
              <a:stCxn id="30" idx="2"/>
            </p:cNvCxnSpPr>
            <p:nvPr/>
          </p:nvCxnSpPr>
          <p:spPr>
            <a:xfrm>
              <a:off x="1019766" y="3099048"/>
              <a:ext cx="10194925" cy="0"/>
            </a:xfrm>
            <a:prstGeom prst="line">
              <a:avLst/>
            </a:prstGeom>
            <a:noFill/>
            <a:ln w="25400">
              <a:solidFill>
                <a:srgbClr val="FFFEFE"/>
              </a:solidFill>
              <a:prstDash val="sysDot"/>
              <a:miter lim="800000"/>
              <a:headEnd/>
              <a:tailEnd/>
            </a:ln>
          </p:spPr>
        </p:cxnSp>
        <p:sp>
          <p:nvSpPr>
            <p:cNvPr id="30" name="iślíḍè"/>
            <p:cNvSpPr/>
            <p:nvPr/>
          </p:nvSpPr>
          <p:spPr bwMode="auto">
            <a:xfrm>
              <a:off x="1019766" y="2422773"/>
              <a:ext cx="1352550" cy="1352550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tx2">
                  <a:lumMod val="20000"/>
                  <a:lumOff val="80000"/>
                </a:schemeClr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31" name="íṣḻíḍe">
              <a:extLst>
                <a:ext uri="{FF2B5EF4-FFF2-40B4-BE49-F238E27FC236}">
                  <a16:creationId xmlns:a16="http://schemas.microsoft.com/office/drawing/2014/main" xmlns="" id="{20FC0F4B-AE52-4BC5-B700-6785E8C14F4A}"/>
                </a:ext>
              </a:extLst>
            </p:cNvPr>
            <p:cNvSpPr/>
            <p:nvPr/>
          </p:nvSpPr>
          <p:spPr bwMode="auto">
            <a:xfrm>
              <a:off x="1401458" y="2781548"/>
              <a:ext cx="589166" cy="635000"/>
            </a:xfrm>
            <a:custGeom>
              <a:avLst/>
              <a:gdLst>
                <a:gd name="T0" fmla="*/ 7606 w 7612"/>
                <a:gd name="T1" fmla="*/ 2100 h 8216"/>
                <a:gd name="T2" fmla="*/ 7603 w 7612"/>
                <a:gd name="T3" fmla="*/ 2014 h 8216"/>
                <a:gd name="T4" fmla="*/ 7429 w 7612"/>
                <a:gd name="T5" fmla="*/ 1635 h 8216"/>
                <a:gd name="T6" fmla="*/ 7036 w 7612"/>
                <a:gd name="T7" fmla="*/ 1494 h 8216"/>
                <a:gd name="T8" fmla="*/ 6866 w 7612"/>
                <a:gd name="T9" fmla="*/ 1499 h 8216"/>
                <a:gd name="T10" fmla="*/ 4204 w 7612"/>
                <a:gd name="T11" fmla="*/ 224 h 8216"/>
                <a:gd name="T12" fmla="*/ 3408 w 7612"/>
                <a:gd name="T13" fmla="*/ 224 h 8216"/>
                <a:gd name="T14" fmla="*/ 746 w 7612"/>
                <a:gd name="T15" fmla="*/ 1499 h 8216"/>
                <a:gd name="T16" fmla="*/ 575 w 7612"/>
                <a:gd name="T17" fmla="*/ 1494 h 8216"/>
                <a:gd name="T18" fmla="*/ 182 w 7612"/>
                <a:gd name="T19" fmla="*/ 1635 h 8216"/>
                <a:gd name="T20" fmla="*/ 9 w 7612"/>
                <a:gd name="T21" fmla="*/ 2014 h 8216"/>
                <a:gd name="T22" fmla="*/ 6 w 7612"/>
                <a:gd name="T23" fmla="*/ 2100 h 8216"/>
                <a:gd name="T24" fmla="*/ 0 w 7612"/>
                <a:gd name="T25" fmla="*/ 2320 h 8216"/>
                <a:gd name="T26" fmla="*/ 3589 w 7612"/>
                <a:gd name="T27" fmla="*/ 8170 h 8216"/>
                <a:gd name="T28" fmla="*/ 3806 w 7612"/>
                <a:gd name="T29" fmla="*/ 8216 h 8216"/>
                <a:gd name="T30" fmla="*/ 4023 w 7612"/>
                <a:gd name="T31" fmla="*/ 8170 h 8216"/>
                <a:gd name="T32" fmla="*/ 7612 w 7612"/>
                <a:gd name="T33" fmla="*/ 2321 h 8216"/>
                <a:gd name="T34" fmla="*/ 7606 w 7612"/>
                <a:gd name="T35" fmla="*/ 2100 h 8216"/>
                <a:gd name="T36" fmla="*/ 5171 w 7612"/>
                <a:gd name="T37" fmla="*/ 4847 h 8216"/>
                <a:gd name="T38" fmla="*/ 4137 w 7612"/>
                <a:gd name="T39" fmla="*/ 5910 h 8216"/>
                <a:gd name="T40" fmla="*/ 4137 w 7612"/>
                <a:gd name="T41" fmla="*/ 6156 h 8216"/>
                <a:gd name="T42" fmla="*/ 3806 w 7612"/>
                <a:gd name="T43" fmla="*/ 6488 h 8216"/>
                <a:gd name="T44" fmla="*/ 3475 w 7612"/>
                <a:gd name="T45" fmla="*/ 6156 h 8216"/>
                <a:gd name="T46" fmla="*/ 3475 w 7612"/>
                <a:gd name="T47" fmla="*/ 5883 h 8216"/>
                <a:gd name="T48" fmla="*/ 2585 w 7612"/>
                <a:gd name="T49" fmla="*/ 5508 h 8216"/>
                <a:gd name="T50" fmla="*/ 2441 w 7612"/>
                <a:gd name="T51" fmla="*/ 5220 h 8216"/>
                <a:gd name="T52" fmla="*/ 2799 w 7612"/>
                <a:gd name="T53" fmla="*/ 4867 h 8216"/>
                <a:gd name="T54" fmla="*/ 3018 w 7612"/>
                <a:gd name="T55" fmla="*/ 4937 h 8216"/>
                <a:gd name="T56" fmla="*/ 3908 w 7612"/>
                <a:gd name="T57" fmla="*/ 5250 h 8216"/>
                <a:gd name="T58" fmla="*/ 4410 w 7612"/>
                <a:gd name="T59" fmla="*/ 4922 h 8216"/>
                <a:gd name="T60" fmla="*/ 4410 w 7612"/>
                <a:gd name="T61" fmla="*/ 4912 h 8216"/>
                <a:gd name="T62" fmla="*/ 3709 w 7612"/>
                <a:gd name="T63" fmla="*/ 4469 h 8216"/>
                <a:gd name="T64" fmla="*/ 2555 w 7612"/>
                <a:gd name="T65" fmla="*/ 3404 h 8216"/>
                <a:gd name="T66" fmla="*/ 2555 w 7612"/>
                <a:gd name="T67" fmla="*/ 3395 h 8216"/>
                <a:gd name="T68" fmla="*/ 3474 w 7612"/>
                <a:gd name="T69" fmla="*/ 2374 h 8216"/>
                <a:gd name="T70" fmla="*/ 3474 w 7612"/>
                <a:gd name="T71" fmla="*/ 2115 h 8216"/>
                <a:gd name="T72" fmla="*/ 3806 w 7612"/>
                <a:gd name="T73" fmla="*/ 1784 h 8216"/>
                <a:gd name="T74" fmla="*/ 4137 w 7612"/>
                <a:gd name="T75" fmla="*/ 2115 h 8216"/>
                <a:gd name="T76" fmla="*/ 4137 w 7612"/>
                <a:gd name="T77" fmla="*/ 2377 h 8216"/>
                <a:gd name="T78" fmla="*/ 4877 w 7612"/>
                <a:gd name="T79" fmla="*/ 2654 h 8216"/>
                <a:gd name="T80" fmla="*/ 5047 w 7612"/>
                <a:gd name="T81" fmla="*/ 2957 h 8216"/>
                <a:gd name="T82" fmla="*/ 4689 w 7612"/>
                <a:gd name="T83" fmla="*/ 3310 h 8216"/>
                <a:gd name="T84" fmla="*/ 4495 w 7612"/>
                <a:gd name="T85" fmla="*/ 3255 h 8216"/>
                <a:gd name="T86" fmla="*/ 3763 w 7612"/>
                <a:gd name="T87" fmla="*/ 3021 h 8216"/>
                <a:gd name="T88" fmla="*/ 3315 w 7612"/>
                <a:gd name="T89" fmla="*/ 3325 h 8216"/>
                <a:gd name="T90" fmla="*/ 3315 w 7612"/>
                <a:gd name="T91" fmla="*/ 3335 h 8216"/>
                <a:gd name="T92" fmla="*/ 4067 w 7612"/>
                <a:gd name="T93" fmla="*/ 3792 h 8216"/>
                <a:gd name="T94" fmla="*/ 5171 w 7612"/>
                <a:gd name="T95" fmla="*/ 4836 h 8216"/>
                <a:gd name="T96" fmla="*/ 5171 w 7612"/>
                <a:gd name="T97" fmla="*/ 4847 h 8216"/>
                <a:gd name="T98" fmla="*/ 5171 w 7612"/>
                <a:gd name="T99" fmla="*/ 4847 h 8216"/>
                <a:gd name="T100" fmla="*/ 5171 w 7612"/>
                <a:gd name="T101" fmla="*/ 4847 h 8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12" h="8216">
                  <a:moveTo>
                    <a:pt x="7606" y="2100"/>
                  </a:moveTo>
                  <a:lnTo>
                    <a:pt x="7603" y="2014"/>
                  </a:lnTo>
                  <a:cubicBezTo>
                    <a:pt x="7599" y="1870"/>
                    <a:pt x="7536" y="1733"/>
                    <a:pt x="7429" y="1635"/>
                  </a:cubicBezTo>
                  <a:cubicBezTo>
                    <a:pt x="7323" y="1537"/>
                    <a:pt x="7183" y="1486"/>
                    <a:pt x="7036" y="1494"/>
                  </a:cubicBezTo>
                  <a:cubicBezTo>
                    <a:pt x="6980" y="1497"/>
                    <a:pt x="6923" y="1499"/>
                    <a:pt x="6866" y="1499"/>
                  </a:cubicBezTo>
                  <a:cubicBezTo>
                    <a:pt x="5898" y="1499"/>
                    <a:pt x="4953" y="1046"/>
                    <a:pt x="4204" y="224"/>
                  </a:cubicBezTo>
                  <a:cubicBezTo>
                    <a:pt x="4000" y="0"/>
                    <a:pt x="3612" y="0"/>
                    <a:pt x="3408" y="224"/>
                  </a:cubicBezTo>
                  <a:cubicBezTo>
                    <a:pt x="2660" y="1046"/>
                    <a:pt x="1714" y="1499"/>
                    <a:pt x="746" y="1499"/>
                  </a:cubicBezTo>
                  <a:cubicBezTo>
                    <a:pt x="688" y="1499"/>
                    <a:pt x="631" y="1497"/>
                    <a:pt x="575" y="1494"/>
                  </a:cubicBezTo>
                  <a:cubicBezTo>
                    <a:pt x="431" y="1486"/>
                    <a:pt x="289" y="1537"/>
                    <a:pt x="182" y="1635"/>
                  </a:cubicBezTo>
                  <a:cubicBezTo>
                    <a:pt x="76" y="1733"/>
                    <a:pt x="14" y="1870"/>
                    <a:pt x="9" y="2014"/>
                  </a:cubicBezTo>
                  <a:lnTo>
                    <a:pt x="6" y="2100"/>
                  </a:lnTo>
                  <a:cubicBezTo>
                    <a:pt x="3" y="2173"/>
                    <a:pt x="0" y="2246"/>
                    <a:pt x="0" y="2320"/>
                  </a:cubicBezTo>
                  <a:cubicBezTo>
                    <a:pt x="0" y="5112"/>
                    <a:pt x="1241" y="7135"/>
                    <a:pt x="3589" y="8170"/>
                  </a:cubicBezTo>
                  <a:cubicBezTo>
                    <a:pt x="3658" y="8201"/>
                    <a:pt x="3732" y="8216"/>
                    <a:pt x="3806" y="8216"/>
                  </a:cubicBezTo>
                  <a:cubicBezTo>
                    <a:pt x="3880" y="8216"/>
                    <a:pt x="3954" y="8201"/>
                    <a:pt x="4023" y="8170"/>
                  </a:cubicBezTo>
                  <a:cubicBezTo>
                    <a:pt x="6371" y="7135"/>
                    <a:pt x="7612" y="5112"/>
                    <a:pt x="7612" y="2321"/>
                  </a:cubicBezTo>
                  <a:cubicBezTo>
                    <a:pt x="7612" y="2246"/>
                    <a:pt x="7609" y="2173"/>
                    <a:pt x="7606" y="2100"/>
                  </a:cubicBezTo>
                  <a:close/>
                  <a:moveTo>
                    <a:pt x="5171" y="4847"/>
                  </a:moveTo>
                  <a:cubicBezTo>
                    <a:pt x="5171" y="5460"/>
                    <a:pt x="4755" y="5834"/>
                    <a:pt x="4137" y="5910"/>
                  </a:cubicBezTo>
                  <a:lnTo>
                    <a:pt x="4137" y="6156"/>
                  </a:lnTo>
                  <a:cubicBezTo>
                    <a:pt x="4137" y="6339"/>
                    <a:pt x="3989" y="6488"/>
                    <a:pt x="3806" y="6488"/>
                  </a:cubicBezTo>
                  <a:cubicBezTo>
                    <a:pt x="3623" y="6488"/>
                    <a:pt x="3475" y="6339"/>
                    <a:pt x="3475" y="6156"/>
                  </a:cubicBezTo>
                  <a:lnTo>
                    <a:pt x="3475" y="5883"/>
                  </a:lnTo>
                  <a:cubicBezTo>
                    <a:pt x="3161" y="5824"/>
                    <a:pt x="2855" y="5702"/>
                    <a:pt x="2585" y="5508"/>
                  </a:cubicBezTo>
                  <a:cubicBezTo>
                    <a:pt x="2501" y="5449"/>
                    <a:pt x="2441" y="5339"/>
                    <a:pt x="2441" y="5220"/>
                  </a:cubicBezTo>
                  <a:cubicBezTo>
                    <a:pt x="2441" y="5021"/>
                    <a:pt x="2600" y="4867"/>
                    <a:pt x="2799" y="4867"/>
                  </a:cubicBezTo>
                  <a:cubicBezTo>
                    <a:pt x="2898" y="4867"/>
                    <a:pt x="2968" y="4902"/>
                    <a:pt x="3018" y="4937"/>
                  </a:cubicBezTo>
                  <a:cubicBezTo>
                    <a:pt x="3281" y="5131"/>
                    <a:pt x="3570" y="5250"/>
                    <a:pt x="3908" y="5250"/>
                  </a:cubicBezTo>
                  <a:cubicBezTo>
                    <a:pt x="4221" y="5250"/>
                    <a:pt x="4410" y="5126"/>
                    <a:pt x="4410" y="4922"/>
                  </a:cubicBezTo>
                  <a:lnTo>
                    <a:pt x="4410" y="4912"/>
                  </a:lnTo>
                  <a:cubicBezTo>
                    <a:pt x="4410" y="4718"/>
                    <a:pt x="4291" y="4619"/>
                    <a:pt x="3709" y="4469"/>
                  </a:cubicBezTo>
                  <a:cubicBezTo>
                    <a:pt x="3008" y="4290"/>
                    <a:pt x="2555" y="4096"/>
                    <a:pt x="2555" y="3404"/>
                  </a:cubicBezTo>
                  <a:lnTo>
                    <a:pt x="2555" y="3395"/>
                  </a:lnTo>
                  <a:cubicBezTo>
                    <a:pt x="2555" y="2856"/>
                    <a:pt x="2925" y="2476"/>
                    <a:pt x="3474" y="2374"/>
                  </a:cubicBezTo>
                  <a:lnTo>
                    <a:pt x="3474" y="2115"/>
                  </a:lnTo>
                  <a:cubicBezTo>
                    <a:pt x="3474" y="1932"/>
                    <a:pt x="3623" y="1784"/>
                    <a:pt x="3806" y="1784"/>
                  </a:cubicBezTo>
                  <a:cubicBezTo>
                    <a:pt x="3989" y="1784"/>
                    <a:pt x="4137" y="1932"/>
                    <a:pt x="4137" y="2115"/>
                  </a:cubicBezTo>
                  <a:lnTo>
                    <a:pt x="4137" y="2377"/>
                  </a:lnTo>
                  <a:cubicBezTo>
                    <a:pt x="4410" y="2422"/>
                    <a:pt x="4658" y="2514"/>
                    <a:pt x="4877" y="2654"/>
                  </a:cubicBezTo>
                  <a:cubicBezTo>
                    <a:pt x="4962" y="2703"/>
                    <a:pt x="5047" y="2808"/>
                    <a:pt x="5047" y="2957"/>
                  </a:cubicBezTo>
                  <a:cubicBezTo>
                    <a:pt x="5047" y="3156"/>
                    <a:pt x="4887" y="3310"/>
                    <a:pt x="4689" y="3310"/>
                  </a:cubicBezTo>
                  <a:cubicBezTo>
                    <a:pt x="4613" y="3310"/>
                    <a:pt x="4554" y="3290"/>
                    <a:pt x="4495" y="3255"/>
                  </a:cubicBezTo>
                  <a:cubicBezTo>
                    <a:pt x="4241" y="3106"/>
                    <a:pt x="4002" y="3021"/>
                    <a:pt x="3763" y="3021"/>
                  </a:cubicBezTo>
                  <a:cubicBezTo>
                    <a:pt x="3470" y="3021"/>
                    <a:pt x="3315" y="3156"/>
                    <a:pt x="3315" y="3325"/>
                  </a:cubicBezTo>
                  <a:lnTo>
                    <a:pt x="3315" y="3335"/>
                  </a:lnTo>
                  <a:cubicBezTo>
                    <a:pt x="3315" y="3563"/>
                    <a:pt x="3465" y="3638"/>
                    <a:pt x="4067" y="3792"/>
                  </a:cubicBezTo>
                  <a:cubicBezTo>
                    <a:pt x="4773" y="3976"/>
                    <a:pt x="5171" y="4230"/>
                    <a:pt x="5171" y="4836"/>
                  </a:cubicBezTo>
                  <a:lnTo>
                    <a:pt x="5171" y="4847"/>
                  </a:lnTo>
                  <a:lnTo>
                    <a:pt x="5171" y="4847"/>
                  </a:lnTo>
                  <a:lnTo>
                    <a:pt x="5171" y="484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32" name="ïślïḍ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76533" y="3897300"/>
              <a:ext cx="11780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spc="600" dirty="0" smtClean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1800" spc="600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33" name="íŝlïdè"/>
            <p:cNvSpPr/>
            <p:nvPr/>
          </p:nvSpPr>
          <p:spPr bwMode="auto">
            <a:xfrm>
              <a:off x="2987472" y="2422773"/>
              <a:ext cx="1352550" cy="1352550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tx2">
                  <a:lumMod val="20000"/>
                  <a:lumOff val="80000"/>
                </a:schemeClr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34" name="íṡļíḑê">
              <a:extLst>
                <a:ext uri="{FF2B5EF4-FFF2-40B4-BE49-F238E27FC236}">
                  <a16:creationId xmlns:a16="http://schemas.microsoft.com/office/drawing/2014/main" xmlns="" id="{2B5B38DE-3369-49D0-9292-E13919AC0880}"/>
                </a:ext>
              </a:extLst>
            </p:cNvPr>
            <p:cNvSpPr/>
            <p:nvPr/>
          </p:nvSpPr>
          <p:spPr bwMode="auto">
            <a:xfrm>
              <a:off x="3369164" y="2781548"/>
              <a:ext cx="589166" cy="635000"/>
            </a:xfrm>
            <a:custGeom>
              <a:avLst/>
              <a:gdLst>
                <a:gd name="T0" fmla="*/ 7606 w 7612"/>
                <a:gd name="T1" fmla="*/ 2100 h 8216"/>
                <a:gd name="T2" fmla="*/ 7603 w 7612"/>
                <a:gd name="T3" fmla="*/ 2014 h 8216"/>
                <a:gd name="T4" fmla="*/ 7429 w 7612"/>
                <a:gd name="T5" fmla="*/ 1635 h 8216"/>
                <a:gd name="T6" fmla="*/ 7036 w 7612"/>
                <a:gd name="T7" fmla="*/ 1494 h 8216"/>
                <a:gd name="T8" fmla="*/ 6866 w 7612"/>
                <a:gd name="T9" fmla="*/ 1499 h 8216"/>
                <a:gd name="T10" fmla="*/ 4204 w 7612"/>
                <a:gd name="T11" fmla="*/ 224 h 8216"/>
                <a:gd name="T12" fmla="*/ 3408 w 7612"/>
                <a:gd name="T13" fmla="*/ 224 h 8216"/>
                <a:gd name="T14" fmla="*/ 746 w 7612"/>
                <a:gd name="T15" fmla="*/ 1499 h 8216"/>
                <a:gd name="T16" fmla="*/ 575 w 7612"/>
                <a:gd name="T17" fmla="*/ 1494 h 8216"/>
                <a:gd name="T18" fmla="*/ 182 w 7612"/>
                <a:gd name="T19" fmla="*/ 1635 h 8216"/>
                <a:gd name="T20" fmla="*/ 9 w 7612"/>
                <a:gd name="T21" fmla="*/ 2014 h 8216"/>
                <a:gd name="T22" fmla="*/ 6 w 7612"/>
                <a:gd name="T23" fmla="*/ 2100 h 8216"/>
                <a:gd name="T24" fmla="*/ 0 w 7612"/>
                <a:gd name="T25" fmla="*/ 2320 h 8216"/>
                <a:gd name="T26" fmla="*/ 3589 w 7612"/>
                <a:gd name="T27" fmla="*/ 8170 h 8216"/>
                <a:gd name="T28" fmla="*/ 3806 w 7612"/>
                <a:gd name="T29" fmla="*/ 8216 h 8216"/>
                <a:gd name="T30" fmla="*/ 4023 w 7612"/>
                <a:gd name="T31" fmla="*/ 8170 h 8216"/>
                <a:gd name="T32" fmla="*/ 7612 w 7612"/>
                <a:gd name="T33" fmla="*/ 2321 h 8216"/>
                <a:gd name="T34" fmla="*/ 7606 w 7612"/>
                <a:gd name="T35" fmla="*/ 2100 h 8216"/>
                <a:gd name="T36" fmla="*/ 5171 w 7612"/>
                <a:gd name="T37" fmla="*/ 4847 h 8216"/>
                <a:gd name="T38" fmla="*/ 4137 w 7612"/>
                <a:gd name="T39" fmla="*/ 5910 h 8216"/>
                <a:gd name="T40" fmla="*/ 4137 w 7612"/>
                <a:gd name="T41" fmla="*/ 6156 h 8216"/>
                <a:gd name="T42" fmla="*/ 3806 w 7612"/>
                <a:gd name="T43" fmla="*/ 6488 h 8216"/>
                <a:gd name="T44" fmla="*/ 3475 w 7612"/>
                <a:gd name="T45" fmla="*/ 6156 h 8216"/>
                <a:gd name="T46" fmla="*/ 3475 w 7612"/>
                <a:gd name="T47" fmla="*/ 5883 h 8216"/>
                <a:gd name="T48" fmla="*/ 2585 w 7612"/>
                <a:gd name="T49" fmla="*/ 5508 h 8216"/>
                <a:gd name="T50" fmla="*/ 2441 w 7612"/>
                <a:gd name="T51" fmla="*/ 5220 h 8216"/>
                <a:gd name="T52" fmla="*/ 2799 w 7612"/>
                <a:gd name="T53" fmla="*/ 4867 h 8216"/>
                <a:gd name="T54" fmla="*/ 3018 w 7612"/>
                <a:gd name="T55" fmla="*/ 4937 h 8216"/>
                <a:gd name="T56" fmla="*/ 3908 w 7612"/>
                <a:gd name="T57" fmla="*/ 5250 h 8216"/>
                <a:gd name="T58" fmla="*/ 4410 w 7612"/>
                <a:gd name="T59" fmla="*/ 4922 h 8216"/>
                <a:gd name="T60" fmla="*/ 4410 w 7612"/>
                <a:gd name="T61" fmla="*/ 4912 h 8216"/>
                <a:gd name="T62" fmla="*/ 3709 w 7612"/>
                <a:gd name="T63" fmla="*/ 4469 h 8216"/>
                <a:gd name="T64" fmla="*/ 2555 w 7612"/>
                <a:gd name="T65" fmla="*/ 3404 h 8216"/>
                <a:gd name="T66" fmla="*/ 2555 w 7612"/>
                <a:gd name="T67" fmla="*/ 3395 h 8216"/>
                <a:gd name="T68" fmla="*/ 3474 w 7612"/>
                <a:gd name="T69" fmla="*/ 2374 h 8216"/>
                <a:gd name="T70" fmla="*/ 3474 w 7612"/>
                <a:gd name="T71" fmla="*/ 2115 h 8216"/>
                <a:gd name="T72" fmla="*/ 3806 w 7612"/>
                <a:gd name="T73" fmla="*/ 1784 h 8216"/>
                <a:gd name="T74" fmla="*/ 4137 w 7612"/>
                <a:gd name="T75" fmla="*/ 2115 h 8216"/>
                <a:gd name="T76" fmla="*/ 4137 w 7612"/>
                <a:gd name="T77" fmla="*/ 2377 h 8216"/>
                <a:gd name="T78" fmla="*/ 4877 w 7612"/>
                <a:gd name="T79" fmla="*/ 2654 h 8216"/>
                <a:gd name="T80" fmla="*/ 5047 w 7612"/>
                <a:gd name="T81" fmla="*/ 2957 h 8216"/>
                <a:gd name="T82" fmla="*/ 4689 w 7612"/>
                <a:gd name="T83" fmla="*/ 3310 h 8216"/>
                <a:gd name="T84" fmla="*/ 4495 w 7612"/>
                <a:gd name="T85" fmla="*/ 3255 h 8216"/>
                <a:gd name="T86" fmla="*/ 3763 w 7612"/>
                <a:gd name="T87" fmla="*/ 3021 h 8216"/>
                <a:gd name="T88" fmla="*/ 3315 w 7612"/>
                <a:gd name="T89" fmla="*/ 3325 h 8216"/>
                <a:gd name="T90" fmla="*/ 3315 w 7612"/>
                <a:gd name="T91" fmla="*/ 3335 h 8216"/>
                <a:gd name="T92" fmla="*/ 4067 w 7612"/>
                <a:gd name="T93" fmla="*/ 3792 h 8216"/>
                <a:gd name="T94" fmla="*/ 5171 w 7612"/>
                <a:gd name="T95" fmla="*/ 4836 h 8216"/>
                <a:gd name="T96" fmla="*/ 5171 w 7612"/>
                <a:gd name="T97" fmla="*/ 4847 h 8216"/>
                <a:gd name="T98" fmla="*/ 5171 w 7612"/>
                <a:gd name="T99" fmla="*/ 4847 h 8216"/>
                <a:gd name="T100" fmla="*/ 5171 w 7612"/>
                <a:gd name="T101" fmla="*/ 4847 h 8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12" h="8216">
                  <a:moveTo>
                    <a:pt x="7606" y="2100"/>
                  </a:moveTo>
                  <a:lnTo>
                    <a:pt x="7603" y="2014"/>
                  </a:lnTo>
                  <a:cubicBezTo>
                    <a:pt x="7599" y="1870"/>
                    <a:pt x="7536" y="1733"/>
                    <a:pt x="7429" y="1635"/>
                  </a:cubicBezTo>
                  <a:cubicBezTo>
                    <a:pt x="7323" y="1537"/>
                    <a:pt x="7183" y="1486"/>
                    <a:pt x="7036" y="1494"/>
                  </a:cubicBezTo>
                  <a:cubicBezTo>
                    <a:pt x="6980" y="1497"/>
                    <a:pt x="6923" y="1499"/>
                    <a:pt x="6866" y="1499"/>
                  </a:cubicBezTo>
                  <a:cubicBezTo>
                    <a:pt x="5898" y="1499"/>
                    <a:pt x="4953" y="1046"/>
                    <a:pt x="4204" y="224"/>
                  </a:cubicBezTo>
                  <a:cubicBezTo>
                    <a:pt x="4000" y="0"/>
                    <a:pt x="3612" y="0"/>
                    <a:pt x="3408" y="224"/>
                  </a:cubicBezTo>
                  <a:cubicBezTo>
                    <a:pt x="2660" y="1046"/>
                    <a:pt x="1714" y="1499"/>
                    <a:pt x="746" y="1499"/>
                  </a:cubicBezTo>
                  <a:cubicBezTo>
                    <a:pt x="688" y="1499"/>
                    <a:pt x="631" y="1497"/>
                    <a:pt x="575" y="1494"/>
                  </a:cubicBezTo>
                  <a:cubicBezTo>
                    <a:pt x="431" y="1486"/>
                    <a:pt x="289" y="1537"/>
                    <a:pt x="182" y="1635"/>
                  </a:cubicBezTo>
                  <a:cubicBezTo>
                    <a:pt x="76" y="1733"/>
                    <a:pt x="14" y="1870"/>
                    <a:pt x="9" y="2014"/>
                  </a:cubicBezTo>
                  <a:lnTo>
                    <a:pt x="6" y="2100"/>
                  </a:lnTo>
                  <a:cubicBezTo>
                    <a:pt x="3" y="2173"/>
                    <a:pt x="0" y="2246"/>
                    <a:pt x="0" y="2320"/>
                  </a:cubicBezTo>
                  <a:cubicBezTo>
                    <a:pt x="0" y="5112"/>
                    <a:pt x="1241" y="7135"/>
                    <a:pt x="3589" y="8170"/>
                  </a:cubicBezTo>
                  <a:cubicBezTo>
                    <a:pt x="3658" y="8201"/>
                    <a:pt x="3732" y="8216"/>
                    <a:pt x="3806" y="8216"/>
                  </a:cubicBezTo>
                  <a:cubicBezTo>
                    <a:pt x="3880" y="8216"/>
                    <a:pt x="3954" y="8201"/>
                    <a:pt x="4023" y="8170"/>
                  </a:cubicBezTo>
                  <a:cubicBezTo>
                    <a:pt x="6371" y="7135"/>
                    <a:pt x="7612" y="5112"/>
                    <a:pt x="7612" y="2321"/>
                  </a:cubicBezTo>
                  <a:cubicBezTo>
                    <a:pt x="7612" y="2246"/>
                    <a:pt x="7609" y="2173"/>
                    <a:pt x="7606" y="2100"/>
                  </a:cubicBezTo>
                  <a:close/>
                  <a:moveTo>
                    <a:pt x="5171" y="4847"/>
                  </a:moveTo>
                  <a:cubicBezTo>
                    <a:pt x="5171" y="5460"/>
                    <a:pt x="4755" y="5834"/>
                    <a:pt x="4137" y="5910"/>
                  </a:cubicBezTo>
                  <a:lnTo>
                    <a:pt x="4137" y="6156"/>
                  </a:lnTo>
                  <a:cubicBezTo>
                    <a:pt x="4137" y="6339"/>
                    <a:pt x="3989" y="6488"/>
                    <a:pt x="3806" y="6488"/>
                  </a:cubicBezTo>
                  <a:cubicBezTo>
                    <a:pt x="3623" y="6488"/>
                    <a:pt x="3475" y="6339"/>
                    <a:pt x="3475" y="6156"/>
                  </a:cubicBezTo>
                  <a:lnTo>
                    <a:pt x="3475" y="5883"/>
                  </a:lnTo>
                  <a:cubicBezTo>
                    <a:pt x="3161" y="5824"/>
                    <a:pt x="2855" y="5702"/>
                    <a:pt x="2585" y="5508"/>
                  </a:cubicBezTo>
                  <a:cubicBezTo>
                    <a:pt x="2501" y="5449"/>
                    <a:pt x="2441" y="5339"/>
                    <a:pt x="2441" y="5220"/>
                  </a:cubicBezTo>
                  <a:cubicBezTo>
                    <a:pt x="2441" y="5021"/>
                    <a:pt x="2600" y="4867"/>
                    <a:pt x="2799" y="4867"/>
                  </a:cubicBezTo>
                  <a:cubicBezTo>
                    <a:pt x="2898" y="4867"/>
                    <a:pt x="2968" y="4902"/>
                    <a:pt x="3018" y="4937"/>
                  </a:cubicBezTo>
                  <a:cubicBezTo>
                    <a:pt x="3281" y="5131"/>
                    <a:pt x="3570" y="5250"/>
                    <a:pt x="3908" y="5250"/>
                  </a:cubicBezTo>
                  <a:cubicBezTo>
                    <a:pt x="4221" y="5250"/>
                    <a:pt x="4410" y="5126"/>
                    <a:pt x="4410" y="4922"/>
                  </a:cubicBezTo>
                  <a:lnTo>
                    <a:pt x="4410" y="4912"/>
                  </a:lnTo>
                  <a:cubicBezTo>
                    <a:pt x="4410" y="4718"/>
                    <a:pt x="4291" y="4619"/>
                    <a:pt x="3709" y="4469"/>
                  </a:cubicBezTo>
                  <a:cubicBezTo>
                    <a:pt x="3008" y="4290"/>
                    <a:pt x="2555" y="4096"/>
                    <a:pt x="2555" y="3404"/>
                  </a:cubicBezTo>
                  <a:lnTo>
                    <a:pt x="2555" y="3395"/>
                  </a:lnTo>
                  <a:cubicBezTo>
                    <a:pt x="2555" y="2856"/>
                    <a:pt x="2925" y="2476"/>
                    <a:pt x="3474" y="2374"/>
                  </a:cubicBezTo>
                  <a:lnTo>
                    <a:pt x="3474" y="2115"/>
                  </a:lnTo>
                  <a:cubicBezTo>
                    <a:pt x="3474" y="1932"/>
                    <a:pt x="3623" y="1784"/>
                    <a:pt x="3806" y="1784"/>
                  </a:cubicBezTo>
                  <a:cubicBezTo>
                    <a:pt x="3989" y="1784"/>
                    <a:pt x="4137" y="1932"/>
                    <a:pt x="4137" y="2115"/>
                  </a:cubicBezTo>
                  <a:lnTo>
                    <a:pt x="4137" y="2377"/>
                  </a:lnTo>
                  <a:cubicBezTo>
                    <a:pt x="4410" y="2422"/>
                    <a:pt x="4658" y="2514"/>
                    <a:pt x="4877" y="2654"/>
                  </a:cubicBezTo>
                  <a:cubicBezTo>
                    <a:pt x="4962" y="2703"/>
                    <a:pt x="5047" y="2808"/>
                    <a:pt x="5047" y="2957"/>
                  </a:cubicBezTo>
                  <a:cubicBezTo>
                    <a:pt x="5047" y="3156"/>
                    <a:pt x="4887" y="3310"/>
                    <a:pt x="4689" y="3310"/>
                  </a:cubicBezTo>
                  <a:cubicBezTo>
                    <a:pt x="4613" y="3310"/>
                    <a:pt x="4554" y="3290"/>
                    <a:pt x="4495" y="3255"/>
                  </a:cubicBezTo>
                  <a:cubicBezTo>
                    <a:pt x="4241" y="3106"/>
                    <a:pt x="4002" y="3021"/>
                    <a:pt x="3763" y="3021"/>
                  </a:cubicBezTo>
                  <a:cubicBezTo>
                    <a:pt x="3470" y="3021"/>
                    <a:pt x="3315" y="3156"/>
                    <a:pt x="3315" y="3325"/>
                  </a:cubicBezTo>
                  <a:lnTo>
                    <a:pt x="3315" y="3335"/>
                  </a:lnTo>
                  <a:cubicBezTo>
                    <a:pt x="3315" y="3563"/>
                    <a:pt x="3465" y="3638"/>
                    <a:pt x="4067" y="3792"/>
                  </a:cubicBezTo>
                  <a:cubicBezTo>
                    <a:pt x="4773" y="3976"/>
                    <a:pt x="5171" y="4230"/>
                    <a:pt x="5171" y="4836"/>
                  </a:cubicBezTo>
                  <a:lnTo>
                    <a:pt x="5171" y="4847"/>
                  </a:lnTo>
                  <a:lnTo>
                    <a:pt x="5171" y="4847"/>
                  </a:lnTo>
                  <a:lnTo>
                    <a:pt x="5171" y="48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35" name="îṧḻiď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008124" y="3897300"/>
              <a:ext cx="11780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spc="600" dirty="0" smtClean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1800" spc="600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36" name="ïśḷîḑê"/>
            <p:cNvSpPr/>
            <p:nvPr/>
          </p:nvSpPr>
          <p:spPr bwMode="auto">
            <a:xfrm>
              <a:off x="4955178" y="1937792"/>
              <a:ext cx="2324100" cy="2324100"/>
            </a:xfrm>
            <a:custGeom>
              <a:avLst/>
              <a:gdLst>
                <a:gd name="T0" fmla="*/ 781458397 w 21600"/>
                <a:gd name="T1" fmla="*/ 696621000 h 21600"/>
                <a:gd name="T2" fmla="*/ 781458397 w 21600"/>
                <a:gd name="T3" fmla="*/ 687683544 h 21600"/>
                <a:gd name="T4" fmla="*/ 788126842 w 21600"/>
                <a:gd name="T5" fmla="*/ 687683544 h 21600"/>
                <a:gd name="T6" fmla="*/ 781458397 w 21600"/>
                <a:gd name="T7" fmla="*/ 696621000 h 21600"/>
                <a:gd name="T8" fmla="*/ 468875124 w 21600"/>
                <a:gd name="T9" fmla="*/ 750200113 h 21600"/>
                <a:gd name="T10" fmla="*/ 531391693 w 21600"/>
                <a:gd name="T11" fmla="*/ 750200113 h 21600"/>
                <a:gd name="T12" fmla="*/ 531391693 w 21600"/>
                <a:gd name="T13" fmla="*/ 687683544 h 21600"/>
                <a:gd name="T14" fmla="*/ 468875124 w 21600"/>
                <a:gd name="T15" fmla="*/ 687683544 h 21600"/>
                <a:gd name="T16" fmla="*/ 468875124 w 21600"/>
                <a:gd name="T17" fmla="*/ 750200113 h 21600"/>
                <a:gd name="T18" fmla="*/ 491473769 w 21600"/>
                <a:gd name="T19" fmla="*/ 626046691 h 21600"/>
                <a:gd name="T20" fmla="*/ 564919202 w 21600"/>
                <a:gd name="T21" fmla="*/ 336061847 h 21600"/>
                <a:gd name="T22" fmla="*/ 602290300 w 21600"/>
                <a:gd name="T23" fmla="*/ 313231653 h 21600"/>
                <a:gd name="T24" fmla="*/ 623823732 w 21600"/>
                <a:gd name="T25" fmla="*/ 352732961 h 21600"/>
                <a:gd name="T26" fmla="*/ 550980412 w 21600"/>
                <a:gd name="T27" fmla="*/ 640356045 h 21600"/>
                <a:gd name="T28" fmla="*/ 593908476 w 21600"/>
                <a:gd name="T29" fmla="*/ 718941828 h 21600"/>
                <a:gd name="T30" fmla="*/ 500133408 w 21600"/>
                <a:gd name="T31" fmla="*/ 812716896 h 21600"/>
                <a:gd name="T32" fmla="*/ 406358340 w 21600"/>
                <a:gd name="T33" fmla="*/ 718941828 h 21600"/>
                <a:gd name="T34" fmla="*/ 491473769 w 21600"/>
                <a:gd name="T35" fmla="*/ 626046691 h 21600"/>
                <a:gd name="T36" fmla="*/ 218808420 w 21600"/>
                <a:gd name="T37" fmla="*/ 696621000 h 21600"/>
                <a:gd name="T38" fmla="*/ 212139975 w 21600"/>
                <a:gd name="T39" fmla="*/ 687683544 h 21600"/>
                <a:gd name="T40" fmla="*/ 218808420 w 21600"/>
                <a:gd name="T41" fmla="*/ 687683544 h 21600"/>
                <a:gd name="T42" fmla="*/ 218808420 w 21600"/>
                <a:gd name="T43" fmla="*/ 696621000 h 21600"/>
                <a:gd name="T44" fmla="*/ 781458397 w 21600"/>
                <a:gd name="T45" fmla="*/ 500133408 h 21600"/>
                <a:gd name="T46" fmla="*/ 500133408 w 21600"/>
                <a:gd name="T47" fmla="*/ 218808420 h 21600"/>
                <a:gd name="T48" fmla="*/ 218808420 w 21600"/>
                <a:gd name="T49" fmla="*/ 500133408 h 21600"/>
                <a:gd name="T50" fmla="*/ 156291636 w 21600"/>
                <a:gd name="T51" fmla="*/ 500133408 h 21600"/>
                <a:gd name="T52" fmla="*/ 500133408 w 21600"/>
                <a:gd name="T53" fmla="*/ 156291636 h 21600"/>
                <a:gd name="T54" fmla="*/ 843975180 w 21600"/>
                <a:gd name="T55" fmla="*/ 500133408 h 21600"/>
                <a:gd name="T56" fmla="*/ 781458397 w 21600"/>
                <a:gd name="T57" fmla="*/ 500133408 h 21600"/>
                <a:gd name="T58" fmla="*/ 500133408 w 21600"/>
                <a:gd name="T59" fmla="*/ 62516784 h 21600"/>
                <a:gd name="T60" fmla="*/ 62516784 w 21600"/>
                <a:gd name="T61" fmla="*/ 500133408 h 21600"/>
                <a:gd name="T62" fmla="*/ 218808420 w 21600"/>
                <a:gd name="T63" fmla="*/ 835130258 h 21600"/>
                <a:gd name="T64" fmla="*/ 218808420 w 21600"/>
                <a:gd name="T65" fmla="*/ 843975180 h 21600"/>
                <a:gd name="T66" fmla="*/ 230015101 w 21600"/>
                <a:gd name="T67" fmla="*/ 843975180 h 21600"/>
                <a:gd name="T68" fmla="*/ 500133408 w 21600"/>
                <a:gd name="T69" fmla="*/ 937750248 h 21600"/>
                <a:gd name="T70" fmla="*/ 770251716 w 21600"/>
                <a:gd name="T71" fmla="*/ 843975180 h 21600"/>
                <a:gd name="T72" fmla="*/ 781458397 w 21600"/>
                <a:gd name="T73" fmla="*/ 843975180 h 21600"/>
                <a:gd name="T74" fmla="*/ 781458397 w 21600"/>
                <a:gd name="T75" fmla="*/ 835130258 h 21600"/>
                <a:gd name="T76" fmla="*/ 937750248 w 21600"/>
                <a:gd name="T77" fmla="*/ 500133408 h 21600"/>
                <a:gd name="T78" fmla="*/ 500133408 w 21600"/>
                <a:gd name="T79" fmla="*/ 62516784 h 21600"/>
                <a:gd name="T80" fmla="*/ 500133408 w 21600"/>
                <a:gd name="T81" fmla="*/ 1000266817 h 21600"/>
                <a:gd name="T82" fmla="*/ 0 w 21600"/>
                <a:gd name="T83" fmla="*/ 500133408 h 21600"/>
                <a:gd name="T84" fmla="*/ 500133408 w 21600"/>
                <a:gd name="T85" fmla="*/ 0 h 21600"/>
                <a:gd name="T86" fmla="*/ 1000266817 w 21600"/>
                <a:gd name="T87" fmla="*/ 500133408 h 21600"/>
                <a:gd name="T88" fmla="*/ 500133408 w 21600"/>
                <a:gd name="T89" fmla="*/ 1000266817 h 21600"/>
                <a:gd name="T90" fmla="*/ 500133408 w 21600"/>
                <a:gd name="T91" fmla="*/ 1000266817 h 2160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1600" h="21600">
                  <a:moveTo>
                    <a:pt x="16875" y="15043"/>
                  </a:moveTo>
                  <a:lnTo>
                    <a:pt x="16875" y="14850"/>
                  </a:lnTo>
                  <a:lnTo>
                    <a:pt x="17019" y="14850"/>
                  </a:lnTo>
                  <a:cubicBezTo>
                    <a:pt x="16975" y="14917"/>
                    <a:pt x="16921" y="14977"/>
                    <a:pt x="16875" y="15043"/>
                  </a:cubicBezTo>
                  <a:close/>
                  <a:moveTo>
                    <a:pt x="10125" y="16200"/>
                  </a:moveTo>
                  <a:lnTo>
                    <a:pt x="11475" y="16200"/>
                  </a:lnTo>
                  <a:lnTo>
                    <a:pt x="11475" y="14850"/>
                  </a:lnTo>
                  <a:lnTo>
                    <a:pt x="10125" y="14850"/>
                  </a:lnTo>
                  <a:cubicBezTo>
                    <a:pt x="10125" y="14850"/>
                    <a:pt x="10125" y="16200"/>
                    <a:pt x="10125" y="16200"/>
                  </a:cubicBezTo>
                  <a:close/>
                  <a:moveTo>
                    <a:pt x="10613" y="13519"/>
                  </a:moveTo>
                  <a:lnTo>
                    <a:pt x="12199" y="7257"/>
                  </a:lnTo>
                  <a:cubicBezTo>
                    <a:pt x="12293" y="6885"/>
                    <a:pt x="12654" y="6665"/>
                    <a:pt x="13006" y="6764"/>
                  </a:cubicBezTo>
                  <a:cubicBezTo>
                    <a:pt x="13357" y="6863"/>
                    <a:pt x="13565" y="7245"/>
                    <a:pt x="13471" y="7617"/>
                  </a:cubicBezTo>
                  <a:lnTo>
                    <a:pt x="11898" y="13828"/>
                  </a:lnTo>
                  <a:cubicBezTo>
                    <a:pt x="12455" y="14189"/>
                    <a:pt x="12825" y="14813"/>
                    <a:pt x="12825" y="15525"/>
                  </a:cubicBezTo>
                  <a:cubicBezTo>
                    <a:pt x="12825" y="16643"/>
                    <a:pt x="11918" y="17550"/>
                    <a:pt x="10800" y="17550"/>
                  </a:cubicBezTo>
                  <a:cubicBezTo>
                    <a:pt x="9682" y="17550"/>
                    <a:pt x="8775" y="16643"/>
                    <a:pt x="8775" y="15525"/>
                  </a:cubicBezTo>
                  <a:cubicBezTo>
                    <a:pt x="8775" y="14471"/>
                    <a:pt x="9584" y="13614"/>
                    <a:pt x="10613" y="13519"/>
                  </a:cubicBezTo>
                  <a:close/>
                  <a:moveTo>
                    <a:pt x="4725" y="15043"/>
                  </a:moveTo>
                  <a:cubicBezTo>
                    <a:pt x="4679" y="14977"/>
                    <a:pt x="4625" y="14917"/>
                    <a:pt x="4581" y="14850"/>
                  </a:cubicBezTo>
                  <a:lnTo>
                    <a:pt x="4725" y="14850"/>
                  </a:lnTo>
                  <a:cubicBezTo>
                    <a:pt x="4725" y="14850"/>
                    <a:pt x="4725" y="15043"/>
                    <a:pt x="4725" y="15043"/>
                  </a:cubicBezTo>
                  <a:close/>
                  <a:moveTo>
                    <a:pt x="16875" y="10800"/>
                  </a:moveTo>
                  <a:cubicBezTo>
                    <a:pt x="16875" y="7445"/>
                    <a:pt x="14155" y="4725"/>
                    <a:pt x="10800" y="4725"/>
                  </a:cubicBezTo>
                  <a:cubicBezTo>
                    <a:pt x="7445" y="4725"/>
                    <a:pt x="4725" y="7445"/>
                    <a:pt x="4725" y="10800"/>
                  </a:cubicBezTo>
                  <a:lnTo>
                    <a:pt x="3375" y="10800"/>
                  </a:lnTo>
                  <a:cubicBezTo>
                    <a:pt x="3375" y="6699"/>
                    <a:pt x="6699" y="3375"/>
                    <a:pt x="10800" y="3375"/>
                  </a:cubicBezTo>
                  <a:cubicBezTo>
                    <a:pt x="14901" y="3375"/>
                    <a:pt x="18225" y="6699"/>
                    <a:pt x="18225" y="10800"/>
                  </a:cubicBezTo>
                  <a:cubicBezTo>
                    <a:pt x="18225" y="10800"/>
                    <a:pt x="16875" y="10800"/>
                    <a:pt x="16875" y="10800"/>
                  </a:cubicBezTo>
                  <a:close/>
                  <a:moveTo>
                    <a:pt x="10800" y="1350"/>
                  </a:moveTo>
                  <a:cubicBezTo>
                    <a:pt x="5581" y="1350"/>
                    <a:pt x="1350" y="5581"/>
                    <a:pt x="1350" y="10800"/>
                  </a:cubicBezTo>
                  <a:cubicBezTo>
                    <a:pt x="1350" y="13705"/>
                    <a:pt x="2663" y="16300"/>
                    <a:pt x="4725" y="18034"/>
                  </a:cubicBezTo>
                  <a:lnTo>
                    <a:pt x="4725" y="18225"/>
                  </a:lnTo>
                  <a:lnTo>
                    <a:pt x="4967" y="18225"/>
                  </a:lnTo>
                  <a:cubicBezTo>
                    <a:pt x="6574" y="19489"/>
                    <a:pt x="8596" y="20250"/>
                    <a:pt x="10800" y="20250"/>
                  </a:cubicBezTo>
                  <a:cubicBezTo>
                    <a:pt x="13004" y="20250"/>
                    <a:pt x="15026" y="19489"/>
                    <a:pt x="16633" y="18225"/>
                  </a:cubicBezTo>
                  <a:lnTo>
                    <a:pt x="16875" y="18225"/>
                  </a:lnTo>
                  <a:lnTo>
                    <a:pt x="16875" y="18034"/>
                  </a:lnTo>
                  <a:cubicBezTo>
                    <a:pt x="18937" y="16300"/>
                    <a:pt x="20250" y="13705"/>
                    <a:pt x="20250" y="10800"/>
                  </a:cubicBezTo>
                  <a:cubicBezTo>
                    <a:pt x="20250" y="5581"/>
                    <a:pt x="16019" y="1350"/>
                    <a:pt x="10800" y="1350"/>
                  </a:cubicBezTo>
                  <a:close/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10800" y="2160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37" name="ïšḻïḋ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496945" y="4347300"/>
              <a:ext cx="11780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spc="600" dirty="0" smtClean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1800" spc="600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38" name="ïš1ïďé"/>
            <p:cNvSpPr/>
            <p:nvPr/>
          </p:nvSpPr>
          <p:spPr bwMode="auto">
            <a:xfrm>
              <a:off x="7894434" y="2422773"/>
              <a:ext cx="1352550" cy="1352550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tx2">
                  <a:lumMod val="20000"/>
                  <a:lumOff val="80000"/>
                </a:schemeClr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39" name="iṡ1ïďe">
              <a:extLst>
                <a:ext uri="{FF2B5EF4-FFF2-40B4-BE49-F238E27FC236}">
                  <a16:creationId xmlns:a16="http://schemas.microsoft.com/office/drawing/2014/main" xmlns="" id="{CCAFAE7B-D1BD-4885-9513-42F1B213791C}"/>
                </a:ext>
              </a:extLst>
            </p:cNvPr>
            <p:cNvSpPr/>
            <p:nvPr/>
          </p:nvSpPr>
          <p:spPr bwMode="auto">
            <a:xfrm>
              <a:off x="8276126" y="2781548"/>
              <a:ext cx="589166" cy="635000"/>
            </a:xfrm>
            <a:custGeom>
              <a:avLst/>
              <a:gdLst>
                <a:gd name="T0" fmla="*/ 7606 w 7612"/>
                <a:gd name="T1" fmla="*/ 2100 h 8216"/>
                <a:gd name="T2" fmla="*/ 7603 w 7612"/>
                <a:gd name="T3" fmla="*/ 2014 h 8216"/>
                <a:gd name="T4" fmla="*/ 7429 w 7612"/>
                <a:gd name="T5" fmla="*/ 1635 h 8216"/>
                <a:gd name="T6" fmla="*/ 7036 w 7612"/>
                <a:gd name="T7" fmla="*/ 1494 h 8216"/>
                <a:gd name="T8" fmla="*/ 6866 w 7612"/>
                <a:gd name="T9" fmla="*/ 1499 h 8216"/>
                <a:gd name="T10" fmla="*/ 4204 w 7612"/>
                <a:gd name="T11" fmla="*/ 224 h 8216"/>
                <a:gd name="T12" fmla="*/ 3408 w 7612"/>
                <a:gd name="T13" fmla="*/ 224 h 8216"/>
                <a:gd name="T14" fmla="*/ 746 w 7612"/>
                <a:gd name="T15" fmla="*/ 1499 h 8216"/>
                <a:gd name="T16" fmla="*/ 575 w 7612"/>
                <a:gd name="T17" fmla="*/ 1494 h 8216"/>
                <a:gd name="T18" fmla="*/ 182 w 7612"/>
                <a:gd name="T19" fmla="*/ 1635 h 8216"/>
                <a:gd name="T20" fmla="*/ 9 w 7612"/>
                <a:gd name="T21" fmla="*/ 2014 h 8216"/>
                <a:gd name="T22" fmla="*/ 6 w 7612"/>
                <a:gd name="T23" fmla="*/ 2100 h 8216"/>
                <a:gd name="T24" fmla="*/ 0 w 7612"/>
                <a:gd name="T25" fmla="*/ 2320 h 8216"/>
                <a:gd name="T26" fmla="*/ 3589 w 7612"/>
                <a:gd name="T27" fmla="*/ 8170 h 8216"/>
                <a:gd name="T28" fmla="*/ 3806 w 7612"/>
                <a:gd name="T29" fmla="*/ 8216 h 8216"/>
                <a:gd name="T30" fmla="*/ 4023 w 7612"/>
                <a:gd name="T31" fmla="*/ 8170 h 8216"/>
                <a:gd name="T32" fmla="*/ 7612 w 7612"/>
                <a:gd name="T33" fmla="*/ 2321 h 8216"/>
                <a:gd name="T34" fmla="*/ 7606 w 7612"/>
                <a:gd name="T35" fmla="*/ 2100 h 8216"/>
                <a:gd name="T36" fmla="*/ 5171 w 7612"/>
                <a:gd name="T37" fmla="*/ 4847 h 8216"/>
                <a:gd name="T38" fmla="*/ 4137 w 7612"/>
                <a:gd name="T39" fmla="*/ 5910 h 8216"/>
                <a:gd name="T40" fmla="*/ 4137 w 7612"/>
                <a:gd name="T41" fmla="*/ 6156 h 8216"/>
                <a:gd name="T42" fmla="*/ 3806 w 7612"/>
                <a:gd name="T43" fmla="*/ 6488 h 8216"/>
                <a:gd name="T44" fmla="*/ 3475 w 7612"/>
                <a:gd name="T45" fmla="*/ 6156 h 8216"/>
                <a:gd name="T46" fmla="*/ 3475 w 7612"/>
                <a:gd name="T47" fmla="*/ 5883 h 8216"/>
                <a:gd name="T48" fmla="*/ 2585 w 7612"/>
                <a:gd name="T49" fmla="*/ 5508 h 8216"/>
                <a:gd name="T50" fmla="*/ 2441 w 7612"/>
                <a:gd name="T51" fmla="*/ 5220 h 8216"/>
                <a:gd name="T52" fmla="*/ 2799 w 7612"/>
                <a:gd name="T53" fmla="*/ 4867 h 8216"/>
                <a:gd name="T54" fmla="*/ 3018 w 7612"/>
                <a:gd name="T55" fmla="*/ 4937 h 8216"/>
                <a:gd name="T56" fmla="*/ 3908 w 7612"/>
                <a:gd name="T57" fmla="*/ 5250 h 8216"/>
                <a:gd name="T58" fmla="*/ 4410 w 7612"/>
                <a:gd name="T59" fmla="*/ 4922 h 8216"/>
                <a:gd name="T60" fmla="*/ 4410 w 7612"/>
                <a:gd name="T61" fmla="*/ 4912 h 8216"/>
                <a:gd name="T62" fmla="*/ 3709 w 7612"/>
                <a:gd name="T63" fmla="*/ 4469 h 8216"/>
                <a:gd name="T64" fmla="*/ 2555 w 7612"/>
                <a:gd name="T65" fmla="*/ 3404 h 8216"/>
                <a:gd name="T66" fmla="*/ 2555 w 7612"/>
                <a:gd name="T67" fmla="*/ 3395 h 8216"/>
                <a:gd name="T68" fmla="*/ 3474 w 7612"/>
                <a:gd name="T69" fmla="*/ 2374 h 8216"/>
                <a:gd name="T70" fmla="*/ 3474 w 7612"/>
                <a:gd name="T71" fmla="*/ 2115 h 8216"/>
                <a:gd name="T72" fmla="*/ 3806 w 7612"/>
                <a:gd name="T73" fmla="*/ 1784 h 8216"/>
                <a:gd name="T74" fmla="*/ 4137 w 7612"/>
                <a:gd name="T75" fmla="*/ 2115 h 8216"/>
                <a:gd name="T76" fmla="*/ 4137 w 7612"/>
                <a:gd name="T77" fmla="*/ 2377 h 8216"/>
                <a:gd name="T78" fmla="*/ 4877 w 7612"/>
                <a:gd name="T79" fmla="*/ 2654 h 8216"/>
                <a:gd name="T80" fmla="*/ 5047 w 7612"/>
                <a:gd name="T81" fmla="*/ 2957 h 8216"/>
                <a:gd name="T82" fmla="*/ 4689 w 7612"/>
                <a:gd name="T83" fmla="*/ 3310 h 8216"/>
                <a:gd name="T84" fmla="*/ 4495 w 7612"/>
                <a:gd name="T85" fmla="*/ 3255 h 8216"/>
                <a:gd name="T86" fmla="*/ 3763 w 7612"/>
                <a:gd name="T87" fmla="*/ 3021 h 8216"/>
                <a:gd name="T88" fmla="*/ 3315 w 7612"/>
                <a:gd name="T89" fmla="*/ 3325 h 8216"/>
                <a:gd name="T90" fmla="*/ 3315 w 7612"/>
                <a:gd name="T91" fmla="*/ 3335 h 8216"/>
                <a:gd name="T92" fmla="*/ 4067 w 7612"/>
                <a:gd name="T93" fmla="*/ 3792 h 8216"/>
                <a:gd name="T94" fmla="*/ 5171 w 7612"/>
                <a:gd name="T95" fmla="*/ 4836 h 8216"/>
                <a:gd name="T96" fmla="*/ 5171 w 7612"/>
                <a:gd name="T97" fmla="*/ 4847 h 8216"/>
                <a:gd name="T98" fmla="*/ 5171 w 7612"/>
                <a:gd name="T99" fmla="*/ 4847 h 8216"/>
                <a:gd name="T100" fmla="*/ 5171 w 7612"/>
                <a:gd name="T101" fmla="*/ 4847 h 8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12" h="8216">
                  <a:moveTo>
                    <a:pt x="7606" y="2100"/>
                  </a:moveTo>
                  <a:lnTo>
                    <a:pt x="7603" y="2014"/>
                  </a:lnTo>
                  <a:cubicBezTo>
                    <a:pt x="7599" y="1870"/>
                    <a:pt x="7536" y="1733"/>
                    <a:pt x="7429" y="1635"/>
                  </a:cubicBezTo>
                  <a:cubicBezTo>
                    <a:pt x="7323" y="1537"/>
                    <a:pt x="7183" y="1486"/>
                    <a:pt x="7036" y="1494"/>
                  </a:cubicBezTo>
                  <a:cubicBezTo>
                    <a:pt x="6980" y="1497"/>
                    <a:pt x="6923" y="1499"/>
                    <a:pt x="6866" y="1499"/>
                  </a:cubicBezTo>
                  <a:cubicBezTo>
                    <a:pt x="5898" y="1499"/>
                    <a:pt x="4953" y="1046"/>
                    <a:pt x="4204" y="224"/>
                  </a:cubicBezTo>
                  <a:cubicBezTo>
                    <a:pt x="4000" y="0"/>
                    <a:pt x="3612" y="0"/>
                    <a:pt x="3408" y="224"/>
                  </a:cubicBezTo>
                  <a:cubicBezTo>
                    <a:pt x="2660" y="1046"/>
                    <a:pt x="1714" y="1499"/>
                    <a:pt x="746" y="1499"/>
                  </a:cubicBezTo>
                  <a:cubicBezTo>
                    <a:pt x="688" y="1499"/>
                    <a:pt x="631" y="1497"/>
                    <a:pt x="575" y="1494"/>
                  </a:cubicBezTo>
                  <a:cubicBezTo>
                    <a:pt x="431" y="1486"/>
                    <a:pt x="289" y="1537"/>
                    <a:pt x="182" y="1635"/>
                  </a:cubicBezTo>
                  <a:cubicBezTo>
                    <a:pt x="76" y="1733"/>
                    <a:pt x="14" y="1870"/>
                    <a:pt x="9" y="2014"/>
                  </a:cubicBezTo>
                  <a:lnTo>
                    <a:pt x="6" y="2100"/>
                  </a:lnTo>
                  <a:cubicBezTo>
                    <a:pt x="3" y="2173"/>
                    <a:pt x="0" y="2246"/>
                    <a:pt x="0" y="2320"/>
                  </a:cubicBezTo>
                  <a:cubicBezTo>
                    <a:pt x="0" y="5112"/>
                    <a:pt x="1241" y="7135"/>
                    <a:pt x="3589" y="8170"/>
                  </a:cubicBezTo>
                  <a:cubicBezTo>
                    <a:pt x="3658" y="8201"/>
                    <a:pt x="3732" y="8216"/>
                    <a:pt x="3806" y="8216"/>
                  </a:cubicBezTo>
                  <a:cubicBezTo>
                    <a:pt x="3880" y="8216"/>
                    <a:pt x="3954" y="8201"/>
                    <a:pt x="4023" y="8170"/>
                  </a:cubicBezTo>
                  <a:cubicBezTo>
                    <a:pt x="6371" y="7135"/>
                    <a:pt x="7612" y="5112"/>
                    <a:pt x="7612" y="2321"/>
                  </a:cubicBezTo>
                  <a:cubicBezTo>
                    <a:pt x="7612" y="2246"/>
                    <a:pt x="7609" y="2173"/>
                    <a:pt x="7606" y="2100"/>
                  </a:cubicBezTo>
                  <a:close/>
                  <a:moveTo>
                    <a:pt x="5171" y="4847"/>
                  </a:moveTo>
                  <a:cubicBezTo>
                    <a:pt x="5171" y="5460"/>
                    <a:pt x="4755" y="5834"/>
                    <a:pt x="4137" y="5910"/>
                  </a:cubicBezTo>
                  <a:lnTo>
                    <a:pt x="4137" y="6156"/>
                  </a:lnTo>
                  <a:cubicBezTo>
                    <a:pt x="4137" y="6339"/>
                    <a:pt x="3989" y="6488"/>
                    <a:pt x="3806" y="6488"/>
                  </a:cubicBezTo>
                  <a:cubicBezTo>
                    <a:pt x="3623" y="6488"/>
                    <a:pt x="3475" y="6339"/>
                    <a:pt x="3475" y="6156"/>
                  </a:cubicBezTo>
                  <a:lnTo>
                    <a:pt x="3475" y="5883"/>
                  </a:lnTo>
                  <a:cubicBezTo>
                    <a:pt x="3161" y="5824"/>
                    <a:pt x="2855" y="5702"/>
                    <a:pt x="2585" y="5508"/>
                  </a:cubicBezTo>
                  <a:cubicBezTo>
                    <a:pt x="2501" y="5449"/>
                    <a:pt x="2441" y="5339"/>
                    <a:pt x="2441" y="5220"/>
                  </a:cubicBezTo>
                  <a:cubicBezTo>
                    <a:pt x="2441" y="5021"/>
                    <a:pt x="2600" y="4867"/>
                    <a:pt x="2799" y="4867"/>
                  </a:cubicBezTo>
                  <a:cubicBezTo>
                    <a:pt x="2898" y="4867"/>
                    <a:pt x="2968" y="4902"/>
                    <a:pt x="3018" y="4937"/>
                  </a:cubicBezTo>
                  <a:cubicBezTo>
                    <a:pt x="3281" y="5131"/>
                    <a:pt x="3570" y="5250"/>
                    <a:pt x="3908" y="5250"/>
                  </a:cubicBezTo>
                  <a:cubicBezTo>
                    <a:pt x="4221" y="5250"/>
                    <a:pt x="4410" y="5126"/>
                    <a:pt x="4410" y="4922"/>
                  </a:cubicBezTo>
                  <a:lnTo>
                    <a:pt x="4410" y="4912"/>
                  </a:lnTo>
                  <a:cubicBezTo>
                    <a:pt x="4410" y="4718"/>
                    <a:pt x="4291" y="4619"/>
                    <a:pt x="3709" y="4469"/>
                  </a:cubicBezTo>
                  <a:cubicBezTo>
                    <a:pt x="3008" y="4290"/>
                    <a:pt x="2555" y="4096"/>
                    <a:pt x="2555" y="3404"/>
                  </a:cubicBezTo>
                  <a:lnTo>
                    <a:pt x="2555" y="3395"/>
                  </a:lnTo>
                  <a:cubicBezTo>
                    <a:pt x="2555" y="2856"/>
                    <a:pt x="2925" y="2476"/>
                    <a:pt x="3474" y="2374"/>
                  </a:cubicBezTo>
                  <a:lnTo>
                    <a:pt x="3474" y="2115"/>
                  </a:lnTo>
                  <a:cubicBezTo>
                    <a:pt x="3474" y="1932"/>
                    <a:pt x="3623" y="1784"/>
                    <a:pt x="3806" y="1784"/>
                  </a:cubicBezTo>
                  <a:cubicBezTo>
                    <a:pt x="3989" y="1784"/>
                    <a:pt x="4137" y="1932"/>
                    <a:pt x="4137" y="2115"/>
                  </a:cubicBezTo>
                  <a:lnTo>
                    <a:pt x="4137" y="2377"/>
                  </a:lnTo>
                  <a:cubicBezTo>
                    <a:pt x="4410" y="2422"/>
                    <a:pt x="4658" y="2514"/>
                    <a:pt x="4877" y="2654"/>
                  </a:cubicBezTo>
                  <a:cubicBezTo>
                    <a:pt x="4962" y="2703"/>
                    <a:pt x="5047" y="2808"/>
                    <a:pt x="5047" y="2957"/>
                  </a:cubicBezTo>
                  <a:cubicBezTo>
                    <a:pt x="5047" y="3156"/>
                    <a:pt x="4887" y="3310"/>
                    <a:pt x="4689" y="3310"/>
                  </a:cubicBezTo>
                  <a:cubicBezTo>
                    <a:pt x="4613" y="3310"/>
                    <a:pt x="4554" y="3290"/>
                    <a:pt x="4495" y="3255"/>
                  </a:cubicBezTo>
                  <a:cubicBezTo>
                    <a:pt x="4241" y="3106"/>
                    <a:pt x="4002" y="3021"/>
                    <a:pt x="3763" y="3021"/>
                  </a:cubicBezTo>
                  <a:cubicBezTo>
                    <a:pt x="3470" y="3021"/>
                    <a:pt x="3315" y="3156"/>
                    <a:pt x="3315" y="3325"/>
                  </a:cubicBezTo>
                  <a:lnTo>
                    <a:pt x="3315" y="3335"/>
                  </a:lnTo>
                  <a:cubicBezTo>
                    <a:pt x="3315" y="3563"/>
                    <a:pt x="3465" y="3638"/>
                    <a:pt x="4067" y="3792"/>
                  </a:cubicBezTo>
                  <a:cubicBezTo>
                    <a:pt x="4773" y="3976"/>
                    <a:pt x="5171" y="4230"/>
                    <a:pt x="5171" y="4836"/>
                  </a:cubicBezTo>
                  <a:lnTo>
                    <a:pt x="5171" y="4847"/>
                  </a:lnTo>
                  <a:lnTo>
                    <a:pt x="5171" y="4847"/>
                  </a:lnTo>
                  <a:lnTo>
                    <a:pt x="5171" y="484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40" name="îSḻi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36516" y="3897300"/>
              <a:ext cx="11780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spc="600" dirty="0" smtClean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1800" spc="600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41" name="íŝľîde"/>
            <p:cNvSpPr/>
            <p:nvPr/>
          </p:nvSpPr>
          <p:spPr bwMode="auto">
            <a:xfrm>
              <a:off x="9862141" y="2422773"/>
              <a:ext cx="1352550" cy="1352550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tx2">
                  <a:lumMod val="20000"/>
                  <a:lumOff val="80000"/>
                </a:schemeClr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42" name="ïšlíďè">
              <a:extLst>
                <a:ext uri="{FF2B5EF4-FFF2-40B4-BE49-F238E27FC236}">
                  <a16:creationId xmlns:a16="http://schemas.microsoft.com/office/drawing/2014/main" xmlns="" id="{042B2771-7946-40FD-A691-9C5BB5A80B52}"/>
                </a:ext>
              </a:extLst>
            </p:cNvPr>
            <p:cNvSpPr/>
            <p:nvPr/>
          </p:nvSpPr>
          <p:spPr bwMode="auto">
            <a:xfrm>
              <a:off x="10243833" y="2781548"/>
              <a:ext cx="589166" cy="635000"/>
            </a:xfrm>
            <a:custGeom>
              <a:avLst/>
              <a:gdLst>
                <a:gd name="T0" fmla="*/ 7606 w 7612"/>
                <a:gd name="T1" fmla="*/ 2100 h 8216"/>
                <a:gd name="T2" fmla="*/ 7603 w 7612"/>
                <a:gd name="T3" fmla="*/ 2014 h 8216"/>
                <a:gd name="T4" fmla="*/ 7429 w 7612"/>
                <a:gd name="T5" fmla="*/ 1635 h 8216"/>
                <a:gd name="T6" fmla="*/ 7036 w 7612"/>
                <a:gd name="T7" fmla="*/ 1494 h 8216"/>
                <a:gd name="T8" fmla="*/ 6866 w 7612"/>
                <a:gd name="T9" fmla="*/ 1499 h 8216"/>
                <a:gd name="T10" fmla="*/ 4204 w 7612"/>
                <a:gd name="T11" fmla="*/ 224 h 8216"/>
                <a:gd name="T12" fmla="*/ 3408 w 7612"/>
                <a:gd name="T13" fmla="*/ 224 h 8216"/>
                <a:gd name="T14" fmla="*/ 746 w 7612"/>
                <a:gd name="T15" fmla="*/ 1499 h 8216"/>
                <a:gd name="T16" fmla="*/ 575 w 7612"/>
                <a:gd name="T17" fmla="*/ 1494 h 8216"/>
                <a:gd name="T18" fmla="*/ 182 w 7612"/>
                <a:gd name="T19" fmla="*/ 1635 h 8216"/>
                <a:gd name="T20" fmla="*/ 9 w 7612"/>
                <a:gd name="T21" fmla="*/ 2014 h 8216"/>
                <a:gd name="T22" fmla="*/ 6 w 7612"/>
                <a:gd name="T23" fmla="*/ 2100 h 8216"/>
                <a:gd name="T24" fmla="*/ 0 w 7612"/>
                <a:gd name="T25" fmla="*/ 2320 h 8216"/>
                <a:gd name="T26" fmla="*/ 3589 w 7612"/>
                <a:gd name="T27" fmla="*/ 8170 h 8216"/>
                <a:gd name="T28" fmla="*/ 3806 w 7612"/>
                <a:gd name="T29" fmla="*/ 8216 h 8216"/>
                <a:gd name="T30" fmla="*/ 4023 w 7612"/>
                <a:gd name="T31" fmla="*/ 8170 h 8216"/>
                <a:gd name="T32" fmla="*/ 7612 w 7612"/>
                <a:gd name="T33" fmla="*/ 2321 h 8216"/>
                <a:gd name="T34" fmla="*/ 7606 w 7612"/>
                <a:gd name="T35" fmla="*/ 2100 h 8216"/>
                <a:gd name="T36" fmla="*/ 5171 w 7612"/>
                <a:gd name="T37" fmla="*/ 4847 h 8216"/>
                <a:gd name="T38" fmla="*/ 4137 w 7612"/>
                <a:gd name="T39" fmla="*/ 5910 h 8216"/>
                <a:gd name="T40" fmla="*/ 4137 w 7612"/>
                <a:gd name="T41" fmla="*/ 6156 h 8216"/>
                <a:gd name="T42" fmla="*/ 3806 w 7612"/>
                <a:gd name="T43" fmla="*/ 6488 h 8216"/>
                <a:gd name="T44" fmla="*/ 3475 w 7612"/>
                <a:gd name="T45" fmla="*/ 6156 h 8216"/>
                <a:gd name="T46" fmla="*/ 3475 w 7612"/>
                <a:gd name="T47" fmla="*/ 5883 h 8216"/>
                <a:gd name="T48" fmla="*/ 2585 w 7612"/>
                <a:gd name="T49" fmla="*/ 5508 h 8216"/>
                <a:gd name="T50" fmla="*/ 2441 w 7612"/>
                <a:gd name="T51" fmla="*/ 5220 h 8216"/>
                <a:gd name="T52" fmla="*/ 2799 w 7612"/>
                <a:gd name="T53" fmla="*/ 4867 h 8216"/>
                <a:gd name="T54" fmla="*/ 3018 w 7612"/>
                <a:gd name="T55" fmla="*/ 4937 h 8216"/>
                <a:gd name="T56" fmla="*/ 3908 w 7612"/>
                <a:gd name="T57" fmla="*/ 5250 h 8216"/>
                <a:gd name="T58" fmla="*/ 4410 w 7612"/>
                <a:gd name="T59" fmla="*/ 4922 h 8216"/>
                <a:gd name="T60" fmla="*/ 4410 w 7612"/>
                <a:gd name="T61" fmla="*/ 4912 h 8216"/>
                <a:gd name="T62" fmla="*/ 3709 w 7612"/>
                <a:gd name="T63" fmla="*/ 4469 h 8216"/>
                <a:gd name="T64" fmla="*/ 2555 w 7612"/>
                <a:gd name="T65" fmla="*/ 3404 h 8216"/>
                <a:gd name="T66" fmla="*/ 2555 w 7612"/>
                <a:gd name="T67" fmla="*/ 3395 h 8216"/>
                <a:gd name="T68" fmla="*/ 3474 w 7612"/>
                <a:gd name="T69" fmla="*/ 2374 h 8216"/>
                <a:gd name="T70" fmla="*/ 3474 w 7612"/>
                <a:gd name="T71" fmla="*/ 2115 h 8216"/>
                <a:gd name="T72" fmla="*/ 3806 w 7612"/>
                <a:gd name="T73" fmla="*/ 1784 h 8216"/>
                <a:gd name="T74" fmla="*/ 4137 w 7612"/>
                <a:gd name="T75" fmla="*/ 2115 h 8216"/>
                <a:gd name="T76" fmla="*/ 4137 w 7612"/>
                <a:gd name="T77" fmla="*/ 2377 h 8216"/>
                <a:gd name="T78" fmla="*/ 4877 w 7612"/>
                <a:gd name="T79" fmla="*/ 2654 h 8216"/>
                <a:gd name="T80" fmla="*/ 5047 w 7612"/>
                <a:gd name="T81" fmla="*/ 2957 h 8216"/>
                <a:gd name="T82" fmla="*/ 4689 w 7612"/>
                <a:gd name="T83" fmla="*/ 3310 h 8216"/>
                <a:gd name="T84" fmla="*/ 4495 w 7612"/>
                <a:gd name="T85" fmla="*/ 3255 h 8216"/>
                <a:gd name="T86" fmla="*/ 3763 w 7612"/>
                <a:gd name="T87" fmla="*/ 3021 h 8216"/>
                <a:gd name="T88" fmla="*/ 3315 w 7612"/>
                <a:gd name="T89" fmla="*/ 3325 h 8216"/>
                <a:gd name="T90" fmla="*/ 3315 w 7612"/>
                <a:gd name="T91" fmla="*/ 3335 h 8216"/>
                <a:gd name="T92" fmla="*/ 4067 w 7612"/>
                <a:gd name="T93" fmla="*/ 3792 h 8216"/>
                <a:gd name="T94" fmla="*/ 5171 w 7612"/>
                <a:gd name="T95" fmla="*/ 4836 h 8216"/>
                <a:gd name="T96" fmla="*/ 5171 w 7612"/>
                <a:gd name="T97" fmla="*/ 4847 h 8216"/>
                <a:gd name="T98" fmla="*/ 5171 w 7612"/>
                <a:gd name="T99" fmla="*/ 4847 h 8216"/>
                <a:gd name="T100" fmla="*/ 5171 w 7612"/>
                <a:gd name="T101" fmla="*/ 4847 h 8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12" h="8216">
                  <a:moveTo>
                    <a:pt x="7606" y="2100"/>
                  </a:moveTo>
                  <a:lnTo>
                    <a:pt x="7603" y="2014"/>
                  </a:lnTo>
                  <a:cubicBezTo>
                    <a:pt x="7599" y="1870"/>
                    <a:pt x="7536" y="1733"/>
                    <a:pt x="7429" y="1635"/>
                  </a:cubicBezTo>
                  <a:cubicBezTo>
                    <a:pt x="7323" y="1537"/>
                    <a:pt x="7183" y="1486"/>
                    <a:pt x="7036" y="1494"/>
                  </a:cubicBezTo>
                  <a:cubicBezTo>
                    <a:pt x="6980" y="1497"/>
                    <a:pt x="6923" y="1499"/>
                    <a:pt x="6866" y="1499"/>
                  </a:cubicBezTo>
                  <a:cubicBezTo>
                    <a:pt x="5898" y="1499"/>
                    <a:pt x="4953" y="1046"/>
                    <a:pt x="4204" y="224"/>
                  </a:cubicBezTo>
                  <a:cubicBezTo>
                    <a:pt x="4000" y="0"/>
                    <a:pt x="3612" y="0"/>
                    <a:pt x="3408" y="224"/>
                  </a:cubicBezTo>
                  <a:cubicBezTo>
                    <a:pt x="2660" y="1046"/>
                    <a:pt x="1714" y="1499"/>
                    <a:pt x="746" y="1499"/>
                  </a:cubicBezTo>
                  <a:cubicBezTo>
                    <a:pt x="688" y="1499"/>
                    <a:pt x="631" y="1497"/>
                    <a:pt x="575" y="1494"/>
                  </a:cubicBezTo>
                  <a:cubicBezTo>
                    <a:pt x="431" y="1486"/>
                    <a:pt x="289" y="1537"/>
                    <a:pt x="182" y="1635"/>
                  </a:cubicBezTo>
                  <a:cubicBezTo>
                    <a:pt x="76" y="1733"/>
                    <a:pt x="14" y="1870"/>
                    <a:pt x="9" y="2014"/>
                  </a:cubicBezTo>
                  <a:lnTo>
                    <a:pt x="6" y="2100"/>
                  </a:lnTo>
                  <a:cubicBezTo>
                    <a:pt x="3" y="2173"/>
                    <a:pt x="0" y="2246"/>
                    <a:pt x="0" y="2320"/>
                  </a:cubicBezTo>
                  <a:cubicBezTo>
                    <a:pt x="0" y="5112"/>
                    <a:pt x="1241" y="7135"/>
                    <a:pt x="3589" y="8170"/>
                  </a:cubicBezTo>
                  <a:cubicBezTo>
                    <a:pt x="3658" y="8201"/>
                    <a:pt x="3732" y="8216"/>
                    <a:pt x="3806" y="8216"/>
                  </a:cubicBezTo>
                  <a:cubicBezTo>
                    <a:pt x="3880" y="8216"/>
                    <a:pt x="3954" y="8201"/>
                    <a:pt x="4023" y="8170"/>
                  </a:cubicBezTo>
                  <a:cubicBezTo>
                    <a:pt x="6371" y="7135"/>
                    <a:pt x="7612" y="5112"/>
                    <a:pt x="7612" y="2321"/>
                  </a:cubicBezTo>
                  <a:cubicBezTo>
                    <a:pt x="7612" y="2246"/>
                    <a:pt x="7609" y="2173"/>
                    <a:pt x="7606" y="2100"/>
                  </a:cubicBezTo>
                  <a:close/>
                  <a:moveTo>
                    <a:pt x="5171" y="4847"/>
                  </a:moveTo>
                  <a:cubicBezTo>
                    <a:pt x="5171" y="5460"/>
                    <a:pt x="4755" y="5834"/>
                    <a:pt x="4137" y="5910"/>
                  </a:cubicBezTo>
                  <a:lnTo>
                    <a:pt x="4137" y="6156"/>
                  </a:lnTo>
                  <a:cubicBezTo>
                    <a:pt x="4137" y="6339"/>
                    <a:pt x="3989" y="6488"/>
                    <a:pt x="3806" y="6488"/>
                  </a:cubicBezTo>
                  <a:cubicBezTo>
                    <a:pt x="3623" y="6488"/>
                    <a:pt x="3475" y="6339"/>
                    <a:pt x="3475" y="6156"/>
                  </a:cubicBezTo>
                  <a:lnTo>
                    <a:pt x="3475" y="5883"/>
                  </a:lnTo>
                  <a:cubicBezTo>
                    <a:pt x="3161" y="5824"/>
                    <a:pt x="2855" y="5702"/>
                    <a:pt x="2585" y="5508"/>
                  </a:cubicBezTo>
                  <a:cubicBezTo>
                    <a:pt x="2501" y="5449"/>
                    <a:pt x="2441" y="5339"/>
                    <a:pt x="2441" y="5220"/>
                  </a:cubicBezTo>
                  <a:cubicBezTo>
                    <a:pt x="2441" y="5021"/>
                    <a:pt x="2600" y="4867"/>
                    <a:pt x="2799" y="4867"/>
                  </a:cubicBezTo>
                  <a:cubicBezTo>
                    <a:pt x="2898" y="4867"/>
                    <a:pt x="2968" y="4902"/>
                    <a:pt x="3018" y="4937"/>
                  </a:cubicBezTo>
                  <a:cubicBezTo>
                    <a:pt x="3281" y="5131"/>
                    <a:pt x="3570" y="5250"/>
                    <a:pt x="3908" y="5250"/>
                  </a:cubicBezTo>
                  <a:cubicBezTo>
                    <a:pt x="4221" y="5250"/>
                    <a:pt x="4410" y="5126"/>
                    <a:pt x="4410" y="4922"/>
                  </a:cubicBezTo>
                  <a:lnTo>
                    <a:pt x="4410" y="4912"/>
                  </a:lnTo>
                  <a:cubicBezTo>
                    <a:pt x="4410" y="4718"/>
                    <a:pt x="4291" y="4619"/>
                    <a:pt x="3709" y="4469"/>
                  </a:cubicBezTo>
                  <a:cubicBezTo>
                    <a:pt x="3008" y="4290"/>
                    <a:pt x="2555" y="4096"/>
                    <a:pt x="2555" y="3404"/>
                  </a:cubicBezTo>
                  <a:lnTo>
                    <a:pt x="2555" y="3395"/>
                  </a:lnTo>
                  <a:cubicBezTo>
                    <a:pt x="2555" y="2856"/>
                    <a:pt x="2925" y="2476"/>
                    <a:pt x="3474" y="2374"/>
                  </a:cubicBezTo>
                  <a:lnTo>
                    <a:pt x="3474" y="2115"/>
                  </a:lnTo>
                  <a:cubicBezTo>
                    <a:pt x="3474" y="1932"/>
                    <a:pt x="3623" y="1784"/>
                    <a:pt x="3806" y="1784"/>
                  </a:cubicBezTo>
                  <a:cubicBezTo>
                    <a:pt x="3989" y="1784"/>
                    <a:pt x="4137" y="1932"/>
                    <a:pt x="4137" y="2115"/>
                  </a:cubicBezTo>
                  <a:lnTo>
                    <a:pt x="4137" y="2377"/>
                  </a:lnTo>
                  <a:cubicBezTo>
                    <a:pt x="4410" y="2422"/>
                    <a:pt x="4658" y="2514"/>
                    <a:pt x="4877" y="2654"/>
                  </a:cubicBezTo>
                  <a:cubicBezTo>
                    <a:pt x="4962" y="2703"/>
                    <a:pt x="5047" y="2808"/>
                    <a:pt x="5047" y="2957"/>
                  </a:cubicBezTo>
                  <a:cubicBezTo>
                    <a:pt x="5047" y="3156"/>
                    <a:pt x="4887" y="3310"/>
                    <a:pt x="4689" y="3310"/>
                  </a:cubicBezTo>
                  <a:cubicBezTo>
                    <a:pt x="4613" y="3310"/>
                    <a:pt x="4554" y="3290"/>
                    <a:pt x="4495" y="3255"/>
                  </a:cubicBezTo>
                  <a:cubicBezTo>
                    <a:pt x="4241" y="3106"/>
                    <a:pt x="4002" y="3021"/>
                    <a:pt x="3763" y="3021"/>
                  </a:cubicBezTo>
                  <a:cubicBezTo>
                    <a:pt x="3470" y="3021"/>
                    <a:pt x="3315" y="3156"/>
                    <a:pt x="3315" y="3325"/>
                  </a:cubicBezTo>
                  <a:lnTo>
                    <a:pt x="3315" y="3335"/>
                  </a:lnTo>
                  <a:cubicBezTo>
                    <a:pt x="3315" y="3563"/>
                    <a:pt x="3465" y="3638"/>
                    <a:pt x="4067" y="3792"/>
                  </a:cubicBezTo>
                  <a:cubicBezTo>
                    <a:pt x="4773" y="3976"/>
                    <a:pt x="5171" y="4230"/>
                    <a:pt x="5171" y="4836"/>
                  </a:cubicBezTo>
                  <a:lnTo>
                    <a:pt x="5171" y="4847"/>
                  </a:lnTo>
                  <a:lnTo>
                    <a:pt x="5171" y="4847"/>
                  </a:lnTo>
                  <a:lnTo>
                    <a:pt x="5171" y="484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43" name="íṩlïḑ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912559" y="3897300"/>
              <a:ext cx="11780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spc="600" dirty="0" smtClean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1800" spc="600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282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975" y="523874"/>
            <a:ext cx="11087099" cy="58578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3" name="5ef66c05-6aa7-4286-b191-2d73895acf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571" y="1137014"/>
            <a:ext cx="10839683" cy="5007213"/>
            <a:chOff x="673571" y="1137014"/>
            <a:chExt cx="10839683" cy="5007213"/>
          </a:xfrm>
        </p:grpSpPr>
        <p:sp>
          <p:nvSpPr>
            <p:cNvPr id="4" name="ïṣ1ïḋê"/>
            <p:cNvSpPr/>
            <p:nvPr/>
          </p:nvSpPr>
          <p:spPr bwMode="auto">
            <a:xfrm rot="10800000">
              <a:off x="4229165" y="2363084"/>
              <a:ext cx="3885258" cy="2585628"/>
            </a:xfrm>
            <a:custGeom>
              <a:avLst/>
              <a:gdLst>
                <a:gd name="T0" fmla="*/ 357 w 357"/>
                <a:gd name="T1" fmla="*/ 13 h 236"/>
                <a:gd name="T2" fmla="*/ 314 w 357"/>
                <a:gd name="T3" fmla="*/ 0 h 236"/>
                <a:gd name="T4" fmla="*/ 317 w 357"/>
                <a:gd name="T5" fmla="*/ 12 h 236"/>
                <a:gd name="T6" fmla="*/ 178 w 357"/>
                <a:gd name="T7" fmla="*/ 113 h 236"/>
                <a:gd name="T8" fmla="*/ 0 w 357"/>
                <a:gd name="T9" fmla="*/ 220 h 236"/>
                <a:gd name="T10" fmla="*/ 1 w 357"/>
                <a:gd name="T11" fmla="*/ 236 h 236"/>
                <a:gd name="T12" fmla="*/ 191 w 357"/>
                <a:gd name="T13" fmla="*/ 124 h 236"/>
                <a:gd name="T14" fmla="*/ 321 w 357"/>
                <a:gd name="T15" fmla="*/ 29 h 236"/>
                <a:gd name="T16" fmla="*/ 324 w 357"/>
                <a:gd name="T17" fmla="*/ 44 h 236"/>
                <a:gd name="T18" fmla="*/ 357 w 357"/>
                <a:gd name="T19" fmla="*/ 1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236">
                  <a:moveTo>
                    <a:pt x="357" y="13"/>
                  </a:moveTo>
                  <a:cubicBezTo>
                    <a:pt x="314" y="0"/>
                    <a:pt x="314" y="0"/>
                    <a:pt x="314" y="0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277" y="25"/>
                    <a:pt x="224" y="54"/>
                    <a:pt x="178" y="113"/>
                  </a:cubicBezTo>
                  <a:cubicBezTo>
                    <a:pt x="131" y="174"/>
                    <a:pt x="66" y="213"/>
                    <a:pt x="0" y="220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72" y="229"/>
                    <a:pt x="142" y="188"/>
                    <a:pt x="191" y="124"/>
                  </a:cubicBezTo>
                  <a:cubicBezTo>
                    <a:pt x="235" y="68"/>
                    <a:pt x="283" y="41"/>
                    <a:pt x="321" y="29"/>
                  </a:cubicBezTo>
                  <a:cubicBezTo>
                    <a:pt x="324" y="44"/>
                    <a:pt x="324" y="44"/>
                    <a:pt x="324" y="44"/>
                  </a:cubicBezTo>
                  <a:lnTo>
                    <a:pt x="357" y="1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5" name="îṩ1íḓe"/>
            <p:cNvSpPr/>
            <p:nvPr/>
          </p:nvSpPr>
          <p:spPr bwMode="auto">
            <a:xfrm rot="10800000">
              <a:off x="8778585" y="2396984"/>
              <a:ext cx="1066030" cy="996962"/>
            </a:xfrm>
            <a:custGeom>
              <a:avLst/>
              <a:gdLst>
                <a:gd name="T0" fmla="*/ 98 w 98"/>
                <a:gd name="T1" fmla="*/ 83 h 91"/>
                <a:gd name="T2" fmla="*/ 70 w 98"/>
                <a:gd name="T3" fmla="*/ 49 h 91"/>
                <a:gd name="T4" fmla="*/ 65 w 98"/>
                <a:gd name="T5" fmla="*/ 61 h 91"/>
                <a:gd name="T6" fmla="*/ 16 w 98"/>
                <a:gd name="T7" fmla="*/ 0 h 91"/>
                <a:gd name="T8" fmla="*/ 0 w 98"/>
                <a:gd name="T9" fmla="*/ 4 h 91"/>
                <a:gd name="T10" fmla="*/ 59 w 98"/>
                <a:gd name="T11" fmla="*/ 78 h 91"/>
                <a:gd name="T12" fmla="*/ 54 w 98"/>
                <a:gd name="T13" fmla="*/ 91 h 91"/>
                <a:gd name="T14" fmla="*/ 98 w 98"/>
                <a:gd name="T15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91">
                  <a:moveTo>
                    <a:pt x="98" y="83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40" y="48"/>
                    <a:pt x="23" y="26"/>
                    <a:pt x="16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36"/>
                    <a:pt x="28" y="61"/>
                    <a:pt x="59" y="78"/>
                  </a:cubicBezTo>
                  <a:cubicBezTo>
                    <a:pt x="54" y="91"/>
                    <a:pt x="54" y="91"/>
                    <a:pt x="54" y="91"/>
                  </a:cubicBezTo>
                  <a:lnTo>
                    <a:pt x="98" y="8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6" name="îsḷîďe"/>
            <p:cNvSpPr/>
            <p:nvPr/>
          </p:nvSpPr>
          <p:spPr bwMode="auto">
            <a:xfrm rot="10800000">
              <a:off x="8648207" y="4050369"/>
              <a:ext cx="1087505" cy="876771"/>
            </a:xfrm>
            <a:custGeom>
              <a:avLst/>
              <a:gdLst>
                <a:gd name="T0" fmla="*/ 100 w 100"/>
                <a:gd name="T1" fmla="*/ 17 h 80"/>
                <a:gd name="T2" fmla="*/ 97 w 100"/>
                <a:gd name="T3" fmla="*/ 0 h 80"/>
                <a:gd name="T4" fmla="*/ 14 w 100"/>
                <a:gd name="T5" fmla="*/ 43 h 80"/>
                <a:gd name="T6" fmla="*/ 3 w 100"/>
                <a:gd name="T7" fmla="*/ 36 h 80"/>
                <a:gd name="T8" fmla="*/ 0 w 100"/>
                <a:gd name="T9" fmla="*/ 80 h 80"/>
                <a:gd name="T10" fmla="*/ 40 w 100"/>
                <a:gd name="T11" fmla="*/ 60 h 80"/>
                <a:gd name="T12" fmla="*/ 28 w 100"/>
                <a:gd name="T13" fmla="*/ 52 h 80"/>
                <a:gd name="T14" fmla="*/ 100 w 100"/>
                <a:gd name="T15" fmla="*/ 1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80">
                  <a:moveTo>
                    <a:pt x="100" y="17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62" y="6"/>
                    <a:pt x="33" y="21"/>
                    <a:pt x="14" y="43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45" y="34"/>
                    <a:pt x="70" y="22"/>
                    <a:pt x="100" y="1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sz="540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7" name="iṥļíḓé"/>
            <p:cNvGrpSpPr/>
            <p:nvPr/>
          </p:nvGrpSpPr>
          <p:grpSpPr>
            <a:xfrm>
              <a:off x="673571" y="1137014"/>
              <a:ext cx="2593447" cy="1097821"/>
              <a:chOff x="673572" y="1137014"/>
              <a:chExt cx="2194754" cy="1097821"/>
            </a:xfrm>
          </p:grpSpPr>
          <p:sp>
            <p:nvSpPr>
              <p:cNvPr id="32" name="iṥ1íḋè"/>
              <p:cNvSpPr/>
              <p:nvPr/>
            </p:nvSpPr>
            <p:spPr bwMode="auto">
              <a:xfrm>
                <a:off x="673573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1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3" name="îṧľïḋé"/>
              <p:cNvSpPr txBox="1"/>
              <p:nvPr/>
            </p:nvSpPr>
            <p:spPr bwMode="auto">
              <a:xfrm>
                <a:off x="673572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8" name="íşḻïḋé"/>
            <p:cNvGrpSpPr/>
            <p:nvPr/>
          </p:nvGrpSpPr>
          <p:grpSpPr>
            <a:xfrm>
              <a:off x="8711102" y="1137014"/>
              <a:ext cx="2746736" cy="1097821"/>
              <a:chOff x="9263084" y="1137014"/>
              <a:chExt cx="2194754" cy="1097821"/>
            </a:xfrm>
          </p:grpSpPr>
          <p:sp>
            <p:nvSpPr>
              <p:cNvPr id="30" name="ïSľîḍê"/>
              <p:cNvSpPr/>
              <p:nvPr/>
            </p:nvSpPr>
            <p:spPr bwMode="auto">
              <a:xfrm>
                <a:off x="9263085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1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1" name="îṡḷïdê"/>
              <p:cNvSpPr txBox="1"/>
              <p:nvPr/>
            </p:nvSpPr>
            <p:spPr bwMode="auto">
              <a:xfrm>
                <a:off x="9263084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9" name="iṥ1íḓé"/>
            <p:cNvGrpSpPr/>
            <p:nvPr/>
          </p:nvGrpSpPr>
          <p:grpSpPr>
            <a:xfrm>
              <a:off x="673571" y="5046406"/>
              <a:ext cx="2593447" cy="1097821"/>
              <a:chOff x="673572" y="5046406"/>
              <a:chExt cx="2194754" cy="1097821"/>
            </a:xfrm>
          </p:grpSpPr>
          <p:sp>
            <p:nvSpPr>
              <p:cNvPr id="28" name="ïṣľíḋê"/>
              <p:cNvSpPr/>
              <p:nvPr/>
            </p:nvSpPr>
            <p:spPr bwMode="auto">
              <a:xfrm>
                <a:off x="673573" y="5488210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1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9" name="íślïḍe"/>
              <p:cNvSpPr txBox="1"/>
              <p:nvPr/>
            </p:nvSpPr>
            <p:spPr bwMode="auto">
              <a:xfrm>
                <a:off x="673572" y="5046406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0" name="iṣ1ïḍe"/>
            <p:cNvGrpSpPr/>
            <p:nvPr/>
          </p:nvGrpSpPr>
          <p:grpSpPr>
            <a:xfrm>
              <a:off x="8766518" y="5046406"/>
              <a:ext cx="2746736" cy="1097821"/>
              <a:chOff x="9318500" y="4972518"/>
              <a:chExt cx="2194754" cy="1097821"/>
            </a:xfrm>
          </p:grpSpPr>
          <p:sp>
            <p:nvSpPr>
              <p:cNvPr id="26" name="ïṩlîdè"/>
              <p:cNvSpPr/>
              <p:nvPr/>
            </p:nvSpPr>
            <p:spPr bwMode="auto">
              <a:xfrm>
                <a:off x="9318501" y="5414322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1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7" name="íṥlíḍé"/>
              <p:cNvSpPr txBox="1"/>
              <p:nvPr/>
            </p:nvSpPr>
            <p:spPr bwMode="auto">
              <a:xfrm>
                <a:off x="9318500" y="4972518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11" name="îşļîďè"/>
            <p:cNvSpPr/>
            <p:nvPr/>
          </p:nvSpPr>
          <p:spPr bwMode="auto">
            <a:xfrm>
              <a:off x="7960495" y="4323883"/>
              <a:ext cx="1031244" cy="10524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2" name="í$ľíḑé">
              <a:extLst>
                <a:ext uri="{FF2B5EF4-FFF2-40B4-BE49-F238E27FC236}">
                  <a16:creationId xmlns:a16="http://schemas.microsoft.com/office/drawing/2014/main" xmlns="" id="{E9618119-BAC2-4831-BAB0-8C1312086154}"/>
                </a:ext>
              </a:extLst>
            </p:cNvPr>
            <p:cNvSpPr/>
            <p:nvPr/>
          </p:nvSpPr>
          <p:spPr bwMode="auto">
            <a:xfrm>
              <a:off x="8241132" y="4624104"/>
              <a:ext cx="469970" cy="45198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3" name="ïṡļîḍê"/>
            <p:cNvSpPr/>
            <p:nvPr/>
          </p:nvSpPr>
          <p:spPr bwMode="auto">
            <a:xfrm rot="10800000">
              <a:off x="4097256" y="2363084"/>
              <a:ext cx="3876055" cy="2596414"/>
            </a:xfrm>
            <a:custGeom>
              <a:avLst/>
              <a:gdLst>
                <a:gd name="T0" fmla="*/ 178 w 356"/>
                <a:gd name="T1" fmla="*/ 114 h 237"/>
                <a:gd name="T2" fmla="*/ 40 w 356"/>
                <a:gd name="T3" fmla="*/ 13 h 237"/>
                <a:gd name="T4" fmla="*/ 43 w 356"/>
                <a:gd name="T5" fmla="*/ 0 h 237"/>
                <a:gd name="T6" fmla="*/ 0 w 356"/>
                <a:gd name="T7" fmla="*/ 11 h 237"/>
                <a:gd name="T8" fmla="*/ 32 w 356"/>
                <a:gd name="T9" fmla="*/ 43 h 237"/>
                <a:gd name="T10" fmla="*/ 35 w 356"/>
                <a:gd name="T11" fmla="*/ 29 h 237"/>
                <a:gd name="T12" fmla="*/ 165 w 356"/>
                <a:gd name="T13" fmla="*/ 125 h 237"/>
                <a:gd name="T14" fmla="*/ 354 w 356"/>
                <a:gd name="T15" fmla="*/ 237 h 237"/>
                <a:gd name="T16" fmla="*/ 356 w 356"/>
                <a:gd name="T17" fmla="*/ 220 h 237"/>
                <a:gd name="T18" fmla="*/ 178 w 356"/>
                <a:gd name="T19" fmla="*/ 1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6" h="237">
                  <a:moveTo>
                    <a:pt x="178" y="114"/>
                  </a:moveTo>
                  <a:cubicBezTo>
                    <a:pt x="132" y="54"/>
                    <a:pt x="79" y="26"/>
                    <a:pt x="40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72" y="42"/>
                    <a:pt x="121" y="68"/>
                    <a:pt x="165" y="125"/>
                  </a:cubicBezTo>
                  <a:cubicBezTo>
                    <a:pt x="214" y="189"/>
                    <a:pt x="283" y="230"/>
                    <a:pt x="354" y="237"/>
                  </a:cubicBezTo>
                  <a:cubicBezTo>
                    <a:pt x="356" y="220"/>
                    <a:pt x="356" y="220"/>
                    <a:pt x="356" y="220"/>
                  </a:cubicBezTo>
                  <a:cubicBezTo>
                    <a:pt x="290" y="213"/>
                    <a:pt x="225" y="175"/>
                    <a:pt x="178" y="1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4" name="íşļiďe"/>
            <p:cNvSpPr/>
            <p:nvPr/>
          </p:nvSpPr>
          <p:spPr bwMode="auto">
            <a:xfrm rot="10800000">
              <a:off x="2324118" y="2396984"/>
              <a:ext cx="1098242" cy="1248128"/>
            </a:xfrm>
            <a:custGeom>
              <a:avLst/>
              <a:gdLst>
                <a:gd name="T0" fmla="*/ 101 w 101"/>
                <a:gd name="T1" fmla="*/ 0 h 114"/>
                <a:gd name="T2" fmla="*/ 84 w 101"/>
                <a:gd name="T3" fmla="*/ 0 h 114"/>
                <a:gd name="T4" fmla="*/ 31 w 101"/>
                <a:gd name="T5" fmla="*/ 85 h 114"/>
                <a:gd name="T6" fmla="*/ 26 w 101"/>
                <a:gd name="T7" fmla="*/ 73 h 114"/>
                <a:gd name="T8" fmla="*/ 0 w 101"/>
                <a:gd name="T9" fmla="*/ 109 h 114"/>
                <a:gd name="T10" fmla="*/ 44 w 101"/>
                <a:gd name="T11" fmla="*/ 114 h 114"/>
                <a:gd name="T12" fmla="*/ 38 w 101"/>
                <a:gd name="T13" fmla="*/ 100 h 114"/>
                <a:gd name="T14" fmla="*/ 101 w 101"/>
                <a:gd name="T1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14">
                  <a:moveTo>
                    <a:pt x="101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37"/>
                    <a:pt x="65" y="67"/>
                    <a:pt x="31" y="85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78" y="80"/>
                    <a:pt x="101" y="44"/>
                    <a:pt x="1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5" name="îşlíḑé"/>
            <p:cNvSpPr/>
            <p:nvPr/>
          </p:nvSpPr>
          <p:spPr bwMode="auto">
            <a:xfrm rot="10800000">
              <a:off x="2486706" y="4050370"/>
              <a:ext cx="1033819" cy="876771"/>
            </a:xfrm>
            <a:custGeom>
              <a:avLst/>
              <a:gdLst>
                <a:gd name="T0" fmla="*/ 83 w 95"/>
                <a:gd name="T1" fmla="*/ 42 h 80"/>
                <a:gd name="T2" fmla="*/ 3 w 95"/>
                <a:gd name="T3" fmla="*/ 0 h 80"/>
                <a:gd name="T4" fmla="*/ 0 w 95"/>
                <a:gd name="T5" fmla="*/ 17 h 80"/>
                <a:gd name="T6" fmla="*/ 67 w 95"/>
                <a:gd name="T7" fmla="*/ 51 h 80"/>
                <a:gd name="T8" fmla="*/ 56 w 95"/>
                <a:gd name="T9" fmla="*/ 57 h 80"/>
                <a:gd name="T10" fmla="*/ 94 w 95"/>
                <a:gd name="T11" fmla="*/ 80 h 80"/>
                <a:gd name="T12" fmla="*/ 95 w 95"/>
                <a:gd name="T13" fmla="*/ 35 h 80"/>
                <a:gd name="T14" fmla="*/ 83 w 95"/>
                <a:gd name="T15" fmla="*/ 4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80">
                  <a:moveTo>
                    <a:pt x="83" y="42"/>
                  </a:moveTo>
                  <a:cubicBezTo>
                    <a:pt x="64" y="21"/>
                    <a:pt x="36" y="6"/>
                    <a:pt x="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8" y="22"/>
                    <a:pt x="51" y="34"/>
                    <a:pt x="67" y="51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5" y="35"/>
                    <a:pt x="95" y="35"/>
                    <a:pt x="95" y="35"/>
                  </a:cubicBezTo>
                  <a:lnTo>
                    <a:pt x="83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sz="540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6" name="îṡlïḓe"/>
            <p:cNvSpPr/>
            <p:nvPr/>
          </p:nvSpPr>
          <p:spPr bwMode="auto">
            <a:xfrm>
              <a:off x="1900526" y="3001621"/>
              <a:ext cx="1031244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Text</a:t>
              </a:r>
            </a:p>
          </p:txBody>
        </p:sp>
        <p:sp>
          <p:nvSpPr>
            <p:cNvPr id="17" name="iŝľïḑe"/>
            <p:cNvSpPr/>
            <p:nvPr/>
          </p:nvSpPr>
          <p:spPr bwMode="auto">
            <a:xfrm>
              <a:off x="9245905" y="3001621"/>
              <a:ext cx="1045569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Text</a:t>
              </a:r>
            </a:p>
          </p:txBody>
        </p:sp>
        <p:sp>
          <p:nvSpPr>
            <p:cNvPr id="18" name="ïṥḻîḓé"/>
            <p:cNvSpPr/>
            <p:nvPr/>
          </p:nvSpPr>
          <p:spPr bwMode="auto">
            <a:xfrm>
              <a:off x="7736420" y="1904932"/>
              <a:ext cx="1031244" cy="10380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9" name="ïṣ1idè">
              <a:extLst>
                <a:ext uri="{FF2B5EF4-FFF2-40B4-BE49-F238E27FC236}">
                  <a16:creationId xmlns:a16="http://schemas.microsoft.com/office/drawing/2014/main" xmlns="" id="{C2A3F522-0DAE-4239-A45C-3ACE41B2035E}"/>
                </a:ext>
              </a:extLst>
            </p:cNvPr>
            <p:cNvSpPr/>
            <p:nvPr/>
          </p:nvSpPr>
          <p:spPr bwMode="auto">
            <a:xfrm>
              <a:off x="8020576" y="2221895"/>
              <a:ext cx="462932" cy="40411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0" name="iṩ1îdê"/>
            <p:cNvSpPr/>
            <p:nvPr/>
          </p:nvSpPr>
          <p:spPr bwMode="auto">
            <a:xfrm>
              <a:off x="3426518" y="1904932"/>
              <a:ext cx="1045569" cy="10380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1" name="iSḷïḑe">
              <a:extLst>
                <a:ext uri="{FF2B5EF4-FFF2-40B4-BE49-F238E27FC236}">
                  <a16:creationId xmlns:a16="http://schemas.microsoft.com/office/drawing/2014/main" xmlns="" id="{44E9AB54-1D64-4E60-BF02-37B01C766D9F}"/>
                </a:ext>
              </a:extLst>
            </p:cNvPr>
            <p:cNvSpPr/>
            <p:nvPr/>
          </p:nvSpPr>
          <p:spPr bwMode="auto">
            <a:xfrm>
              <a:off x="3689644" y="2164779"/>
              <a:ext cx="519316" cy="51834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2" name="íSļíḑê"/>
            <p:cNvSpPr/>
            <p:nvPr/>
          </p:nvSpPr>
          <p:spPr bwMode="auto">
            <a:xfrm>
              <a:off x="3159353" y="4323883"/>
              <a:ext cx="1045569" cy="10524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3" name="îṥľíḍè"/>
            <p:cNvSpPr/>
            <p:nvPr/>
          </p:nvSpPr>
          <p:spPr bwMode="auto">
            <a:xfrm>
              <a:off x="3411998" y="4650245"/>
              <a:ext cx="540278" cy="399700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4" name="iS1îḍê"/>
            <p:cNvSpPr/>
            <p:nvPr/>
          </p:nvSpPr>
          <p:spPr bwMode="auto">
            <a:xfrm>
              <a:off x="3024131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5" name="íṩľïḓe"/>
            <p:cNvSpPr/>
            <p:nvPr/>
          </p:nvSpPr>
          <p:spPr bwMode="auto">
            <a:xfrm>
              <a:off x="6958792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4394151" y="860728"/>
            <a:ext cx="340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点击输入标题</a:t>
            </a:r>
            <a:endParaRPr lang="zh-CN" altLang="en-US" sz="2800" spc="600" dirty="0">
              <a:solidFill>
                <a:schemeClr val="accent5">
                  <a:lumMod val="60000"/>
                  <a:lumOff val="4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564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975" y="523874"/>
            <a:ext cx="11087099" cy="58578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3" name="3b5280f3-9dd9-4e74-bf0a-af0a2b7e2d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33080" y="1201056"/>
            <a:ext cx="9450000" cy="4811568"/>
            <a:chOff x="1101000" y="1201056"/>
            <a:chExt cx="9450000" cy="4811568"/>
          </a:xfrm>
        </p:grpSpPr>
        <p:sp>
          <p:nvSpPr>
            <p:cNvPr id="4" name="íşľîḓè">
              <a:extLst>
                <a:ext uri="{FF2B5EF4-FFF2-40B4-BE49-F238E27FC236}">
                  <a16:creationId xmlns:a16="http://schemas.microsoft.com/office/drawing/2014/main" xmlns="" id="{63CCE0BB-0CD2-4361-B9B9-EFF5E4D29356}"/>
                </a:ext>
              </a:extLst>
            </p:cNvPr>
            <p:cNvSpPr/>
            <p:nvPr/>
          </p:nvSpPr>
          <p:spPr>
            <a:xfrm>
              <a:off x="6340879" y="1201056"/>
              <a:ext cx="4210121" cy="4811568"/>
            </a:xfrm>
            <a:custGeom>
              <a:avLst/>
              <a:gdLst>
                <a:gd name="connsiteX0" fmla="*/ 2323145 w 9034462"/>
                <a:gd name="connsiteY0" fmla="*/ 9034461 h 10325100"/>
                <a:gd name="connsiteX1" fmla="*/ 2323145 w 9034462"/>
                <a:gd name="connsiteY1" fmla="*/ 9163525 h 10325100"/>
                <a:gd name="connsiteX2" fmla="*/ 2968465 w 9034462"/>
                <a:gd name="connsiteY2" fmla="*/ 9550719 h 10325100"/>
                <a:gd name="connsiteX3" fmla="*/ 2968465 w 9034462"/>
                <a:gd name="connsiteY3" fmla="*/ 9421655 h 10325100"/>
                <a:gd name="connsiteX4" fmla="*/ 6453186 w 9034462"/>
                <a:gd name="connsiteY4" fmla="*/ 6195061 h 10325100"/>
                <a:gd name="connsiteX5" fmla="*/ 5936930 w 9034462"/>
                <a:gd name="connsiteY5" fmla="*/ 6840378 h 10325100"/>
                <a:gd name="connsiteX6" fmla="*/ 6065994 w 9034462"/>
                <a:gd name="connsiteY6" fmla="*/ 6840378 h 10325100"/>
                <a:gd name="connsiteX7" fmla="*/ 6582250 w 9034462"/>
                <a:gd name="connsiteY7" fmla="*/ 6195061 h 10325100"/>
                <a:gd name="connsiteX8" fmla="*/ 387192 w 9034462"/>
                <a:gd name="connsiteY8" fmla="*/ 5807870 h 10325100"/>
                <a:gd name="connsiteX9" fmla="*/ 387192 w 9034462"/>
                <a:gd name="connsiteY9" fmla="*/ 6840378 h 10325100"/>
                <a:gd name="connsiteX10" fmla="*/ 516253 w 9034462"/>
                <a:gd name="connsiteY10" fmla="*/ 6840378 h 10325100"/>
                <a:gd name="connsiteX11" fmla="*/ 516253 w 9034462"/>
                <a:gd name="connsiteY11" fmla="*/ 5807870 h 10325100"/>
                <a:gd name="connsiteX12" fmla="*/ 8001954 w 9034462"/>
                <a:gd name="connsiteY12" fmla="*/ 5291614 h 10325100"/>
                <a:gd name="connsiteX13" fmla="*/ 7872890 w 9034462"/>
                <a:gd name="connsiteY13" fmla="*/ 5678806 h 10325100"/>
                <a:gd name="connsiteX14" fmla="*/ 7872890 w 9034462"/>
                <a:gd name="connsiteY14" fmla="*/ 5936933 h 10325100"/>
                <a:gd name="connsiteX15" fmla="*/ 8001954 w 9034462"/>
                <a:gd name="connsiteY15" fmla="*/ 5936933 h 10325100"/>
                <a:gd name="connsiteX16" fmla="*/ 8131014 w 9034462"/>
                <a:gd name="connsiteY16" fmla="*/ 5420678 h 10325100"/>
                <a:gd name="connsiteX17" fmla="*/ 8131014 w 9034462"/>
                <a:gd name="connsiteY17" fmla="*/ 5291614 h 10325100"/>
                <a:gd name="connsiteX18" fmla="*/ 7098506 w 9034462"/>
                <a:gd name="connsiteY18" fmla="*/ 4775359 h 10325100"/>
                <a:gd name="connsiteX19" fmla="*/ 6582250 w 9034462"/>
                <a:gd name="connsiteY19" fmla="*/ 6065997 h 10325100"/>
                <a:gd name="connsiteX20" fmla="*/ 6969442 w 9034462"/>
                <a:gd name="connsiteY20" fmla="*/ 6065997 h 10325100"/>
                <a:gd name="connsiteX21" fmla="*/ 7356634 w 9034462"/>
                <a:gd name="connsiteY21" fmla="*/ 5162550 h 10325100"/>
                <a:gd name="connsiteX22" fmla="*/ 7227570 w 9034462"/>
                <a:gd name="connsiteY22" fmla="*/ 4775359 h 10325100"/>
                <a:gd name="connsiteX23" fmla="*/ 2065018 w 9034462"/>
                <a:gd name="connsiteY23" fmla="*/ 4000977 h 10325100"/>
                <a:gd name="connsiteX24" fmla="*/ 1677828 w 9034462"/>
                <a:gd name="connsiteY24" fmla="*/ 4775359 h 10325100"/>
                <a:gd name="connsiteX25" fmla="*/ 1806892 w 9034462"/>
                <a:gd name="connsiteY25" fmla="*/ 4775359 h 10325100"/>
                <a:gd name="connsiteX26" fmla="*/ 2194081 w 9034462"/>
                <a:gd name="connsiteY26" fmla="*/ 4000977 h 10325100"/>
                <a:gd name="connsiteX27" fmla="*/ 8647270 w 9034462"/>
                <a:gd name="connsiteY27" fmla="*/ 2581275 h 10325100"/>
                <a:gd name="connsiteX28" fmla="*/ 8905398 w 9034462"/>
                <a:gd name="connsiteY28" fmla="*/ 2581275 h 10325100"/>
                <a:gd name="connsiteX29" fmla="*/ 8905398 w 9034462"/>
                <a:gd name="connsiteY29" fmla="*/ 3226594 h 10325100"/>
                <a:gd name="connsiteX30" fmla="*/ 8647270 w 9034462"/>
                <a:gd name="connsiteY30" fmla="*/ 3226594 h 10325100"/>
                <a:gd name="connsiteX31" fmla="*/ 5420674 w 9034462"/>
                <a:gd name="connsiteY31" fmla="*/ 1935956 h 10325100"/>
                <a:gd name="connsiteX32" fmla="*/ 4904422 w 9034462"/>
                <a:gd name="connsiteY32" fmla="*/ 2194084 h 10325100"/>
                <a:gd name="connsiteX33" fmla="*/ 4775358 w 9034462"/>
                <a:gd name="connsiteY33" fmla="*/ 2065020 h 10325100"/>
                <a:gd name="connsiteX34" fmla="*/ 4775358 w 9034462"/>
                <a:gd name="connsiteY34" fmla="*/ 2194084 h 10325100"/>
                <a:gd name="connsiteX35" fmla="*/ 4904422 w 9034462"/>
                <a:gd name="connsiteY35" fmla="*/ 2323148 h 10325100"/>
                <a:gd name="connsiteX36" fmla="*/ 4000974 w 9034462"/>
                <a:gd name="connsiteY36" fmla="*/ 3097531 h 10325100"/>
                <a:gd name="connsiteX37" fmla="*/ 1935954 w 9034462"/>
                <a:gd name="connsiteY37" fmla="*/ 6711314 h 10325100"/>
                <a:gd name="connsiteX38" fmla="*/ 3097529 w 9034462"/>
                <a:gd name="connsiteY38" fmla="*/ 8518208 h 10325100"/>
                <a:gd name="connsiteX39" fmla="*/ 3226593 w 9034462"/>
                <a:gd name="connsiteY39" fmla="*/ 8518208 h 10325100"/>
                <a:gd name="connsiteX40" fmla="*/ 6453186 w 9034462"/>
                <a:gd name="connsiteY40" fmla="*/ 5549742 h 10325100"/>
                <a:gd name="connsiteX41" fmla="*/ 7098506 w 9034462"/>
                <a:gd name="connsiteY41" fmla="*/ 3484724 h 10325100"/>
                <a:gd name="connsiteX42" fmla="*/ 7098506 w 9034462"/>
                <a:gd name="connsiteY42" fmla="*/ 2452211 h 10325100"/>
                <a:gd name="connsiteX43" fmla="*/ 5807866 w 9034462"/>
                <a:gd name="connsiteY43" fmla="*/ 1935956 h 10325100"/>
                <a:gd name="connsiteX44" fmla="*/ 5678802 w 9034462"/>
                <a:gd name="connsiteY44" fmla="*/ 1935956 h 10325100"/>
                <a:gd name="connsiteX45" fmla="*/ 5549738 w 9034462"/>
                <a:gd name="connsiteY45" fmla="*/ 2065020 h 10325100"/>
                <a:gd name="connsiteX46" fmla="*/ 5420674 w 9034462"/>
                <a:gd name="connsiteY46" fmla="*/ 2065020 h 10325100"/>
                <a:gd name="connsiteX47" fmla="*/ 5549738 w 9034462"/>
                <a:gd name="connsiteY47" fmla="*/ 0 h 10325100"/>
                <a:gd name="connsiteX48" fmla="*/ 8389142 w 9034462"/>
                <a:gd name="connsiteY48" fmla="*/ 903445 h 10325100"/>
                <a:gd name="connsiteX49" fmla="*/ 8260078 w 9034462"/>
                <a:gd name="connsiteY49" fmla="*/ 1032509 h 10325100"/>
                <a:gd name="connsiteX50" fmla="*/ 8260078 w 9034462"/>
                <a:gd name="connsiteY50" fmla="*/ 1161573 h 10325100"/>
                <a:gd name="connsiteX51" fmla="*/ 8776334 w 9034462"/>
                <a:gd name="connsiteY51" fmla="*/ 1935956 h 10325100"/>
                <a:gd name="connsiteX52" fmla="*/ 8518206 w 9034462"/>
                <a:gd name="connsiteY52" fmla="*/ 1935956 h 10325100"/>
                <a:gd name="connsiteX53" fmla="*/ 8389142 w 9034462"/>
                <a:gd name="connsiteY53" fmla="*/ 1806894 h 10325100"/>
                <a:gd name="connsiteX54" fmla="*/ 8260078 w 9034462"/>
                <a:gd name="connsiteY54" fmla="*/ 1806894 h 10325100"/>
                <a:gd name="connsiteX55" fmla="*/ 8647270 w 9034462"/>
                <a:gd name="connsiteY55" fmla="*/ 4646295 h 10325100"/>
                <a:gd name="connsiteX56" fmla="*/ 8776334 w 9034462"/>
                <a:gd name="connsiteY56" fmla="*/ 4646295 h 10325100"/>
                <a:gd name="connsiteX57" fmla="*/ 9034462 w 9034462"/>
                <a:gd name="connsiteY57" fmla="*/ 4000977 h 10325100"/>
                <a:gd name="connsiteX58" fmla="*/ 9034462 w 9034462"/>
                <a:gd name="connsiteY58" fmla="*/ 4517231 h 10325100"/>
                <a:gd name="connsiteX59" fmla="*/ 7743826 w 9034462"/>
                <a:gd name="connsiteY59" fmla="*/ 7872889 h 10325100"/>
                <a:gd name="connsiteX60" fmla="*/ 7872890 w 9034462"/>
                <a:gd name="connsiteY60" fmla="*/ 7872889 h 10325100"/>
                <a:gd name="connsiteX61" fmla="*/ 5162550 w 9034462"/>
                <a:gd name="connsiteY61" fmla="*/ 10196036 h 10325100"/>
                <a:gd name="connsiteX62" fmla="*/ 4517230 w 9034462"/>
                <a:gd name="connsiteY62" fmla="*/ 10325100 h 10325100"/>
                <a:gd name="connsiteX63" fmla="*/ 4388166 w 9034462"/>
                <a:gd name="connsiteY63" fmla="*/ 10325100 h 10325100"/>
                <a:gd name="connsiteX64" fmla="*/ 516253 w 9034462"/>
                <a:gd name="connsiteY64" fmla="*/ 7872889 h 10325100"/>
                <a:gd name="connsiteX65" fmla="*/ 0 w 9034462"/>
                <a:gd name="connsiteY65" fmla="*/ 7098506 h 10325100"/>
                <a:gd name="connsiteX66" fmla="*/ 129064 w 9034462"/>
                <a:gd name="connsiteY66" fmla="*/ 6969442 h 10325100"/>
                <a:gd name="connsiteX67" fmla="*/ 0 w 9034462"/>
                <a:gd name="connsiteY67" fmla="*/ 6065997 h 10325100"/>
                <a:gd name="connsiteX68" fmla="*/ 0 w 9034462"/>
                <a:gd name="connsiteY68" fmla="*/ 5807870 h 10325100"/>
                <a:gd name="connsiteX69" fmla="*/ 2065018 w 9034462"/>
                <a:gd name="connsiteY69" fmla="*/ 2065020 h 10325100"/>
                <a:gd name="connsiteX70" fmla="*/ 2065018 w 9034462"/>
                <a:gd name="connsiteY70" fmla="*/ 2194084 h 10325100"/>
                <a:gd name="connsiteX71" fmla="*/ 516253 w 9034462"/>
                <a:gd name="connsiteY71" fmla="*/ 5033486 h 10325100"/>
                <a:gd name="connsiteX72" fmla="*/ 516253 w 9034462"/>
                <a:gd name="connsiteY72" fmla="*/ 5162550 h 10325100"/>
                <a:gd name="connsiteX73" fmla="*/ 645317 w 9034462"/>
                <a:gd name="connsiteY73" fmla="*/ 5162550 h 10325100"/>
                <a:gd name="connsiteX74" fmla="*/ 4130038 w 9034462"/>
                <a:gd name="connsiteY74" fmla="*/ 387192 h 10325100"/>
                <a:gd name="connsiteX75" fmla="*/ 3226593 w 9034462"/>
                <a:gd name="connsiteY75" fmla="*/ 903445 h 10325100"/>
                <a:gd name="connsiteX76" fmla="*/ 3097529 w 9034462"/>
                <a:gd name="connsiteY76" fmla="*/ 903445 h 10325100"/>
                <a:gd name="connsiteX77" fmla="*/ 5549738 w 9034462"/>
                <a:gd name="connsiteY77" fmla="*/ 0 h 1032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9034462" h="10325100">
                  <a:moveTo>
                    <a:pt x="2323145" y="9034461"/>
                  </a:moveTo>
                  <a:lnTo>
                    <a:pt x="2323145" y="9163525"/>
                  </a:lnTo>
                  <a:lnTo>
                    <a:pt x="2968465" y="9550719"/>
                  </a:lnTo>
                  <a:lnTo>
                    <a:pt x="2968465" y="9421655"/>
                  </a:lnTo>
                  <a:close/>
                  <a:moveTo>
                    <a:pt x="6453186" y="6195061"/>
                  </a:moveTo>
                  <a:lnTo>
                    <a:pt x="5936930" y="6840378"/>
                  </a:lnTo>
                  <a:lnTo>
                    <a:pt x="6065994" y="6840378"/>
                  </a:lnTo>
                  <a:lnTo>
                    <a:pt x="6582250" y="6195061"/>
                  </a:lnTo>
                  <a:close/>
                  <a:moveTo>
                    <a:pt x="387192" y="5807870"/>
                  </a:moveTo>
                  <a:lnTo>
                    <a:pt x="387192" y="6840378"/>
                  </a:lnTo>
                  <a:lnTo>
                    <a:pt x="516253" y="6840378"/>
                  </a:lnTo>
                  <a:lnTo>
                    <a:pt x="516253" y="5807870"/>
                  </a:lnTo>
                  <a:close/>
                  <a:moveTo>
                    <a:pt x="8001954" y="5291614"/>
                  </a:moveTo>
                  <a:lnTo>
                    <a:pt x="7872890" y="5678806"/>
                  </a:lnTo>
                  <a:lnTo>
                    <a:pt x="7872890" y="5936933"/>
                  </a:lnTo>
                  <a:lnTo>
                    <a:pt x="8001954" y="5936933"/>
                  </a:lnTo>
                  <a:lnTo>
                    <a:pt x="8131014" y="5420678"/>
                  </a:lnTo>
                  <a:lnTo>
                    <a:pt x="8131014" y="5291614"/>
                  </a:lnTo>
                  <a:close/>
                  <a:moveTo>
                    <a:pt x="7098506" y="4775359"/>
                  </a:moveTo>
                  <a:lnTo>
                    <a:pt x="6582250" y="6065997"/>
                  </a:lnTo>
                  <a:lnTo>
                    <a:pt x="6969442" y="6065997"/>
                  </a:lnTo>
                  <a:lnTo>
                    <a:pt x="7356634" y="5162550"/>
                  </a:lnTo>
                  <a:lnTo>
                    <a:pt x="7227570" y="4775359"/>
                  </a:lnTo>
                  <a:close/>
                  <a:moveTo>
                    <a:pt x="2065018" y="4000977"/>
                  </a:moveTo>
                  <a:lnTo>
                    <a:pt x="1677828" y="4775359"/>
                  </a:lnTo>
                  <a:lnTo>
                    <a:pt x="1806892" y="4775359"/>
                  </a:lnTo>
                  <a:lnTo>
                    <a:pt x="2194081" y="4000977"/>
                  </a:lnTo>
                  <a:close/>
                  <a:moveTo>
                    <a:pt x="8647270" y="2581275"/>
                  </a:moveTo>
                  <a:lnTo>
                    <a:pt x="8905398" y="2581275"/>
                  </a:lnTo>
                  <a:lnTo>
                    <a:pt x="8905398" y="3226594"/>
                  </a:lnTo>
                  <a:lnTo>
                    <a:pt x="8647270" y="3226594"/>
                  </a:lnTo>
                  <a:close/>
                  <a:moveTo>
                    <a:pt x="5420674" y="1935956"/>
                  </a:moveTo>
                  <a:lnTo>
                    <a:pt x="4904422" y="2194084"/>
                  </a:lnTo>
                  <a:lnTo>
                    <a:pt x="4775358" y="2065020"/>
                  </a:lnTo>
                  <a:lnTo>
                    <a:pt x="4775358" y="2194084"/>
                  </a:lnTo>
                  <a:lnTo>
                    <a:pt x="4904422" y="2323148"/>
                  </a:lnTo>
                  <a:lnTo>
                    <a:pt x="4000974" y="3097531"/>
                  </a:lnTo>
                  <a:cubicBezTo>
                    <a:pt x="3287329" y="3097531"/>
                    <a:pt x="2598989" y="4302127"/>
                    <a:pt x="1935954" y="6711314"/>
                  </a:cubicBezTo>
                  <a:cubicBezTo>
                    <a:pt x="1935954" y="7399654"/>
                    <a:pt x="2323145" y="8001952"/>
                    <a:pt x="3097529" y="8518208"/>
                  </a:cubicBezTo>
                  <a:lnTo>
                    <a:pt x="3226593" y="8518208"/>
                  </a:lnTo>
                  <a:cubicBezTo>
                    <a:pt x="4167998" y="8518208"/>
                    <a:pt x="5243530" y="7528718"/>
                    <a:pt x="6453186" y="5549742"/>
                  </a:cubicBezTo>
                  <a:cubicBezTo>
                    <a:pt x="6883398" y="4608336"/>
                    <a:pt x="7098506" y="3919995"/>
                    <a:pt x="7098506" y="3484724"/>
                  </a:cubicBezTo>
                  <a:lnTo>
                    <a:pt x="7098506" y="2452211"/>
                  </a:lnTo>
                  <a:cubicBezTo>
                    <a:pt x="7098506" y="2214329"/>
                    <a:pt x="6668290" y="2042244"/>
                    <a:pt x="5807866" y="1935956"/>
                  </a:cubicBezTo>
                  <a:lnTo>
                    <a:pt x="5678802" y="1935956"/>
                  </a:lnTo>
                  <a:lnTo>
                    <a:pt x="5549738" y="2065020"/>
                  </a:lnTo>
                  <a:lnTo>
                    <a:pt x="5420674" y="2065020"/>
                  </a:lnTo>
                  <a:close/>
                  <a:moveTo>
                    <a:pt x="5549738" y="0"/>
                  </a:moveTo>
                  <a:cubicBezTo>
                    <a:pt x="6562002" y="0"/>
                    <a:pt x="7508474" y="301149"/>
                    <a:pt x="8389142" y="903445"/>
                  </a:cubicBezTo>
                  <a:lnTo>
                    <a:pt x="8260078" y="1032509"/>
                  </a:lnTo>
                  <a:lnTo>
                    <a:pt x="8260078" y="1161573"/>
                  </a:lnTo>
                  <a:lnTo>
                    <a:pt x="8776334" y="1935956"/>
                  </a:lnTo>
                  <a:lnTo>
                    <a:pt x="8518206" y="1935956"/>
                  </a:lnTo>
                  <a:lnTo>
                    <a:pt x="8389142" y="1806894"/>
                  </a:lnTo>
                  <a:lnTo>
                    <a:pt x="8260078" y="1806894"/>
                  </a:lnTo>
                  <a:lnTo>
                    <a:pt x="8647270" y="4646295"/>
                  </a:lnTo>
                  <a:lnTo>
                    <a:pt x="8776334" y="4646295"/>
                  </a:lnTo>
                  <a:cubicBezTo>
                    <a:pt x="8776334" y="4216082"/>
                    <a:pt x="8862378" y="4000977"/>
                    <a:pt x="9034462" y="4000977"/>
                  </a:cubicBezTo>
                  <a:lnTo>
                    <a:pt x="9034462" y="4517231"/>
                  </a:lnTo>
                  <a:cubicBezTo>
                    <a:pt x="9034462" y="5003118"/>
                    <a:pt x="8604250" y="6121671"/>
                    <a:pt x="7743826" y="7872889"/>
                  </a:cubicBezTo>
                  <a:lnTo>
                    <a:pt x="7872890" y="7872889"/>
                  </a:lnTo>
                  <a:cubicBezTo>
                    <a:pt x="7265530" y="8708007"/>
                    <a:pt x="6362082" y="9482390"/>
                    <a:pt x="5162550" y="10196036"/>
                  </a:cubicBezTo>
                  <a:lnTo>
                    <a:pt x="4517230" y="10325100"/>
                  </a:lnTo>
                  <a:lnTo>
                    <a:pt x="4388166" y="10325100"/>
                  </a:lnTo>
                  <a:cubicBezTo>
                    <a:pt x="2343391" y="10325100"/>
                    <a:pt x="1052754" y="9507696"/>
                    <a:pt x="516253" y="7872889"/>
                  </a:cubicBezTo>
                  <a:lnTo>
                    <a:pt x="0" y="7098506"/>
                  </a:lnTo>
                  <a:lnTo>
                    <a:pt x="129064" y="6969442"/>
                  </a:lnTo>
                  <a:lnTo>
                    <a:pt x="0" y="6065997"/>
                  </a:lnTo>
                  <a:lnTo>
                    <a:pt x="0" y="5807870"/>
                  </a:lnTo>
                  <a:cubicBezTo>
                    <a:pt x="0" y="5094223"/>
                    <a:pt x="688341" y="3846608"/>
                    <a:pt x="2065018" y="2065020"/>
                  </a:cubicBezTo>
                  <a:lnTo>
                    <a:pt x="2065018" y="2194084"/>
                  </a:lnTo>
                  <a:cubicBezTo>
                    <a:pt x="1432353" y="3044386"/>
                    <a:pt x="916098" y="3990855"/>
                    <a:pt x="516253" y="5033486"/>
                  </a:cubicBezTo>
                  <a:lnTo>
                    <a:pt x="516253" y="5162550"/>
                  </a:lnTo>
                  <a:lnTo>
                    <a:pt x="645317" y="5162550"/>
                  </a:lnTo>
                  <a:cubicBezTo>
                    <a:pt x="959119" y="3902282"/>
                    <a:pt x="2120694" y="2310495"/>
                    <a:pt x="4130038" y="387192"/>
                  </a:cubicBezTo>
                  <a:lnTo>
                    <a:pt x="3226593" y="903445"/>
                  </a:lnTo>
                  <a:lnTo>
                    <a:pt x="3097529" y="903445"/>
                  </a:lnTo>
                  <a:cubicBezTo>
                    <a:pt x="3097529" y="508663"/>
                    <a:pt x="3914934" y="207514"/>
                    <a:pt x="5549738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-107950" ty="501650" sx="100000" sy="100000" flip="none" algn="ctr"/>
            </a:blipFill>
            <a:ln w="38100" cap="flat" cmpd="sng" algn="ctr">
              <a:noFill/>
              <a:prstDash val="solid"/>
              <a:miter lim="800000"/>
            </a:ln>
            <a:effectLst>
              <a:outerShdw dist="38100" dir="8100000" sx="101000" sy="101000" algn="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5" name="ïṧliḑè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1101000" y="1468760"/>
              <a:ext cx="4476840" cy="446468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900" spc="3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SUMMERTIME</a:t>
              </a:r>
            </a:p>
            <a:p>
              <a:pPr>
                <a:lnSpc>
                  <a:spcPct val="200000"/>
                </a:lnSpc>
              </a:pP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</a:t>
              </a:r>
              <a:r>
                <a:rPr lang="zh-CN" altLang="en-US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输入您的标题</a:t>
              </a:r>
              <a:endPara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400" b="1" spc="6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</a:t>
              </a:r>
              <a:r>
                <a:rPr lang="zh-CN" altLang="en-US" sz="1400" b="1" spc="6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文字</a:t>
              </a:r>
              <a:r>
                <a:rPr lang="zh-CN" altLang="en-US" sz="1400" b="1" spc="6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内容，点击输入您的文字内容，点击输入您的文字内容，点击输入您的文字内容，点击输入您的文字内容，点击输入您的文字</a:t>
              </a:r>
              <a:r>
                <a:rPr lang="zh-CN" altLang="en-US" sz="1400" b="1" spc="6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内容</a:t>
              </a:r>
              <a:r>
                <a:rPr lang="zh-CN" altLang="en-US" sz="1400" b="1" spc="6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。</a:t>
              </a:r>
            </a:p>
            <a:p>
              <a:pPr>
                <a:lnSpc>
                  <a:spcPct val="150000"/>
                </a:lnSpc>
              </a:pPr>
              <a:endParaRPr lang="zh-CN" altLang="en-US" sz="1400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>
                <a:lnSpc>
                  <a:spcPct val="150000"/>
                </a:lnSpc>
              </a:pPr>
              <a:endParaRPr lang="zh-CN" altLang="en-US" sz="1400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>
                <a:lnSpc>
                  <a:spcPct val="150000"/>
                </a:lnSpc>
              </a:pPr>
              <a:endParaRPr lang="zh-CN" altLang="en-US" sz="1400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162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68959" y="259542"/>
            <a:ext cx="11056963" cy="6359236"/>
            <a:chOff x="487679" y="249382"/>
            <a:chExt cx="11056963" cy="6359236"/>
          </a:xfrm>
        </p:grpSpPr>
        <p:grpSp>
          <p:nvGrpSpPr>
            <p:cNvPr id="11" name="组合 10"/>
            <p:cNvGrpSpPr/>
            <p:nvPr/>
          </p:nvGrpSpPr>
          <p:grpSpPr>
            <a:xfrm>
              <a:off x="487679" y="249382"/>
              <a:ext cx="6471921" cy="6359236"/>
              <a:chOff x="1788159" y="117301"/>
              <a:chExt cx="6471921" cy="6359236"/>
            </a:xfrm>
            <a:effectLst>
              <a:outerShdw blurRad="139700" dist="50800" dir="2700000" algn="tl" rotWithShape="0">
                <a:prstClr val="black">
                  <a:alpha val="33000"/>
                </a:prstClr>
              </a:outerShdw>
            </a:effectLst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990" r="200"/>
              <a:stretch/>
            </p:blipFill>
            <p:spPr>
              <a:xfrm>
                <a:off x="1788159" y="117301"/>
                <a:ext cx="5405121" cy="6359236"/>
              </a:xfrm>
              <a:prstGeom prst="rect">
                <a:avLst/>
              </a:prstGeom>
              <a:effectLst>
                <a:outerShdw blurRad="139700" dist="50800" dir="2700000" algn="tl" rotWithShape="0">
                  <a:prstClr val="black">
                    <a:alpha val="36000"/>
                  </a:prstClr>
                </a:outerShdw>
              </a:effectLst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0364" r="200"/>
              <a:stretch/>
            </p:blipFill>
            <p:spPr>
              <a:xfrm flipH="1">
                <a:off x="7193280" y="117301"/>
                <a:ext cx="1066800" cy="6359236"/>
              </a:xfrm>
              <a:prstGeom prst="rect">
                <a:avLst/>
              </a:prstGeom>
              <a:effectLst>
                <a:outerShdw blurRad="139700" dist="50800" dir="2700000" algn="tl" rotWithShape="0">
                  <a:prstClr val="black">
                    <a:alpha val="36000"/>
                  </a:prstClr>
                </a:outerShdw>
              </a:effectLst>
            </p:spPr>
          </p:pic>
        </p:grpSp>
        <p:sp>
          <p:nvSpPr>
            <p:cNvPr id="12" name="矩形 11"/>
            <p:cNvSpPr/>
            <p:nvPr/>
          </p:nvSpPr>
          <p:spPr>
            <a:xfrm>
              <a:off x="6969760" y="249382"/>
              <a:ext cx="4574882" cy="63592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50800" dir="2700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535921" y="1960880"/>
            <a:ext cx="843280" cy="2960132"/>
            <a:chOff x="10535921" y="1727200"/>
            <a:chExt cx="843280" cy="2960132"/>
          </a:xfrm>
        </p:grpSpPr>
        <p:sp>
          <p:nvSpPr>
            <p:cNvPr id="17" name="文本框 16"/>
            <p:cNvSpPr txBox="1"/>
            <p:nvPr/>
          </p:nvSpPr>
          <p:spPr>
            <a:xfrm>
              <a:off x="10535921" y="1727200"/>
              <a:ext cx="843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pc="300" dirty="0" smtClean="0">
                  <a:solidFill>
                    <a:schemeClr val="bg1">
                      <a:lumMod val="6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01</a:t>
              </a:r>
              <a:endParaRPr lang="zh-CN" altLang="en-US" b="1" spc="300" dirty="0">
                <a:solidFill>
                  <a:schemeClr val="bg1">
                    <a:lumMod val="6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535921" y="2590800"/>
              <a:ext cx="843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trike="sngStrike" spc="3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02</a:t>
              </a:r>
              <a:endParaRPr lang="zh-CN" altLang="en-US" b="1" strike="sngStrike" spc="3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535921" y="3454400"/>
              <a:ext cx="843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pc="300" dirty="0" smtClean="0">
                  <a:solidFill>
                    <a:schemeClr val="bg1">
                      <a:lumMod val="6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03</a:t>
              </a:r>
              <a:endParaRPr lang="zh-CN" altLang="en-US" b="1" spc="300" dirty="0">
                <a:solidFill>
                  <a:schemeClr val="bg1">
                    <a:lumMod val="6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535921" y="4318000"/>
              <a:ext cx="843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pc="300" dirty="0" smtClean="0">
                  <a:solidFill>
                    <a:schemeClr val="bg1">
                      <a:lumMod val="6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04</a:t>
              </a:r>
              <a:endParaRPr lang="zh-CN" altLang="en-US" b="1" spc="300" dirty="0">
                <a:solidFill>
                  <a:schemeClr val="bg1">
                    <a:lumMod val="6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549" y="776578"/>
            <a:ext cx="2005588" cy="181966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4978400" y="800501"/>
            <a:ext cx="5777401" cy="4729813"/>
            <a:chOff x="4978400" y="800501"/>
            <a:chExt cx="5777401" cy="4729813"/>
          </a:xfrm>
        </p:grpSpPr>
        <p:grpSp>
          <p:nvGrpSpPr>
            <p:cNvPr id="26" name="组合 25"/>
            <p:cNvGrpSpPr/>
            <p:nvPr/>
          </p:nvGrpSpPr>
          <p:grpSpPr>
            <a:xfrm>
              <a:off x="4978400" y="1960880"/>
              <a:ext cx="5777401" cy="3569434"/>
              <a:chOff x="4978400" y="2184400"/>
              <a:chExt cx="5777401" cy="3569434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4978400" y="2184400"/>
                <a:ext cx="4145280" cy="1692771"/>
                <a:chOff x="4978400" y="2204720"/>
                <a:chExt cx="4145280" cy="1692771"/>
              </a:xfrm>
            </p:grpSpPr>
            <p:sp>
              <p:nvSpPr>
                <p:cNvPr id="5" name="文本框 4"/>
                <p:cNvSpPr txBox="1"/>
                <p:nvPr/>
              </p:nvSpPr>
              <p:spPr>
                <a:xfrm>
                  <a:off x="5034280" y="2204720"/>
                  <a:ext cx="4033520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5400" spc="600" dirty="0" smtClean="0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第二</a:t>
                  </a:r>
                  <a:r>
                    <a:rPr lang="zh-CN" altLang="en-US" sz="5400" spc="600" dirty="0" smtClean="0"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 </a:t>
                  </a:r>
                  <a:r>
                    <a:rPr lang="zh-CN" altLang="en-US" sz="5400" spc="600" dirty="0" smtClean="0">
                      <a:solidFill>
                        <a:schemeClr val="tx2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章节</a:t>
                  </a:r>
                  <a:endParaRPr lang="zh-CN" altLang="en-US" sz="5400" spc="600" dirty="0">
                    <a:solidFill>
                      <a:schemeClr val="tx2">
                        <a:lumMod val="50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4978400" y="3128050"/>
                  <a:ext cx="4145280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4400" spc="600" dirty="0" smtClean="0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七月 </a:t>
                  </a:r>
                  <a:r>
                    <a:rPr lang="zh-CN" altLang="en-US" sz="4400" spc="600" dirty="0" smtClean="0">
                      <a:solidFill>
                        <a:schemeClr val="tx2">
                          <a:lumMod val="50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你好</a:t>
                  </a:r>
                  <a:endParaRPr lang="zh-CN" altLang="en-US" sz="4400" spc="600" dirty="0">
                    <a:solidFill>
                      <a:schemeClr val="tx2">
                        <a:lumMod val="50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22" name="文本框 21"/>
              <p:cNvSpPr txBox="1"/>
              <p:nvPr/>
            </p:nvSpPr>
            <p:spPr>
              <a:xfrm>
                <a:off x="7273942" y="4057412"/>
                <a:ext cx="3039078" cy="106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spc="600" dirty="0" smtClean="0">
                    <a:solidFill>
                      <a:schemeClr val="bg2">
                        <a:lumMod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</a:t>
                </a:r>
                <a:r>
                  <a:rPr lang="zh-CN" altLang="en-US" sz="1400" spc="600" dirty="0">
                    <a:solidFill>
                      <a:schemeClr val="bg2">
                        <a:lumMod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内容，点击输入您的文字内容，点击输入您的文字</a:t>
                </a:r>
                <a:r>
                  <a:rPr lang="zh-CN" altLang="en-US" sz="1400" spc="600" dirty="0" smtClean="0">
                    <a:solidFill>
                      <a:schemeClr val="bg2">
                        <a:lumMod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内容</a:t>
                </a:r>
                <a:r>
                  <a:rPr lang="zh-CN" altLang="en-US" sz="1400" spc="600" dirty="0">
                    <a:solidFill>
                      <a:schemeClr val="bg2">
                        <a:lumMod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。</a:t>
                </a: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6487160" y="5598160"/>
                <a:ext cx="1107440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文本框 24"/>
              <p:cNvSpPr txBox="1"/>
              <p:nvPr/>
            </p:nvSpPr>
            <p:spPr>
              <a:xfrm>
                <a:off x="7921161" y="5415280"/>
                <a:ext cx="283464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spc="600" dirty="0" smtClean="0">
                    <a:solidFill>
                      <a:schemeClr val="accent3">
                        <a:lumMod val="7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ADD YOUR TITLE</a:t>
                </a:r>
                <a:endParaRPr lang="zh-CN" altLang="en-US" sz="1600" b="1" spc="600" dirty="0">
                  <a:solidFill>
                    <a:schemeClr val="accent3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403" t="5151" r="3620" b="70564"/>
            <a:stretch/>
          </p:blipFill>
          <p:spPr>
            <a:xfrm>
              <a:off x="9163312" y="800501"/>
              <a:ext cx="1149708" cy="8308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772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975" y="523874"/>
            <a:ext cx="11087099" cy="58578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508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empus Sans ITC" panose="04020404030D07020202" pitchFamily="82" charset="0"/>
              <a:ea typeface="WenYue GuDianMingChaoTi (Non-Commercial Use)" pitchFamily="50" charset="-122"/>
              <a:sym typeface="Tempus Sans ITC" panose="04020404030D07020202" pitchFamily="82" charset="0"/>
            </a:endParaRPr>
          </a:p>
        </p:txBody>
      </p:sp>
      <p:grpSp>
        <p:nvGrpSpPr>
          <p:cNvPr id="3" name="0e458ad7-88e0-4ba2-b9b4-1dceb65f7b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61975" y="951841"/>
            <a:ext cx="11087099" cy="4992394"/>
            <a:chOff x="669921" y="1144881"/>
            <a:chExt cx="10850567" cy="4992394"/>
          </a:xfrm>
        </p:grpSpPr>
        <p:sp>
          <p:nvSpPr>
            <p:cNvPr id="4" name="ïSļíḓé">
              <a:extLst>
                <a:ext uri="{FF2B5EF4-FFF2-40B4-BE49-F238E27FC236}">
                  <a16:creationId xmlns:a16="http://schemas.microsoft.com/office/drawing/2014/main" xmlns="" id="{9E667413-8CEB-4F69-BB62-46F93F5FE314}"/>
                </a:ext>
              </a:extLst>
            </p:cNvPr>
            <p:cNvSpPr/>
            <p:nvPr/>
          </p:nvSpPr>
          <p:spPr>
            <a:xfrm flipH="1">
              <a:off x="669923" y="1144881"/>
              <a:ext cx="6046555" cy="4992394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-107950" ty="501650" sx="100000" sy="100000" flip="none" algn="ctr"/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5" name="iṩľïdê">
              <a:extLst>
                <a:ext uri="{FF2B5EF4-FFF2-40B4-BE49-F238E27FC236}">
                  <a16:creationId xmlns:a16="http://schemas.microsoft.com/office/drawing/2014/main" xmlns="" id="{0682E312-8846-46B6-B3D8-5CCA2EA3F5A1}"/>
                </a:ext>
              </a:extLst>
            </p:cNvPr>
            <p:cNvSpPr/>
            <p:nvPr/>
          </p:nvSpPr>
          <p:spPr>
            <a:xfrm flipH="1">
              <a:off x="669921" y="1144881"/>
              <a:ext cx="6046553" cy="1429119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80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6" name="ïśliḍê">
              <a:extLst>
                <a:ext uri="{FF2B5EF4-FFF2-40B4-BE49-F238E27FC236}">
                  <a16:creationId xmlns:a16="http://schemas.microsoft.com/office/drawing/2014/main" xmlns="" id="{13921012-6F03-46C3-B949-7B55046D638D}"/>
                </a:ext>
              </a:extLst>
            </p:cNvPr>
            <p:cNvSpPr txBox="1"/>
            <p:nvPr/>
          </p:nvSpPr>
          <p:spPr>
            <a:xfrm>
              <a:off x="669926" y="1144881"/>
              <a:ext cx="6046550" cy="1429119"/>
            </a:xfrm>
            <a:prstGeom prst="rect">
              <a:avLst/>
            </a:prstGeom>
            <a:solidFill>
              <a:schemeClr val="accent5"/>
            </a:solidFill>
          </p:spPr>
          <p:txBody>
            <a:bodyPr wrap="square" lIns="90000" tIns="46800" rIns="90000" bIns="4680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Adjust the spacing to adapt to Chinese typesetting, use the reference line in PPT.</a:t>
              </a:r>
              <a:endParaRPr lang="en-US" altLang="zh-CN" sz="1400" b="1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7" name="íšḻïḑè">
              <a:extLst>
                <a:ext uri="{FF2B5EF4-FFF2-40B4-BE49-F238E27FC236}">
                  <a16:creationId xmlns:a16="http://schemas.microsoft.com/office/drawing/2014/main" xmlns="" id="{869BFAB1-2E8D-4D95-8E4E-4343886A91B3}"/>
                </a:ext>
              </a:extLst>
            </p:cNvPr>
            <p:cNvGrpSpPr/>
            <p:nvPr/>
          </p:nvGrpSpPr>
          <p:grpSpPr>
            <a:xfrm>
              <a:off x="6378975" y="2881881"/>
              <a:ext cx="675000" cy="675005"/>
              <a:chOff x="7209746" y="4153276"/>
              <a:chExt cx="675000" cy="675005"/>
            </a:xfrm>
          </p:grpSpPr>
          <p:sp>
            <p:nvSpPr>
              <p:cNvPr id="18" name="isļíḋe">
                <a:extLst>
                  <a:ext uri="{FF2B5EF4-FFF2-40B4-BE49-F238E27FC236}">
                    <a16:creationId xmlns:a16="http://schemas.microsoft.com/office/drawing/2014/main" xmlns="" id="{4B7C58F7-3F6A-427D-90A8-230249FC3233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9" name="íṩḷïďè">
                <a:extLst>
                  <a:ext uri="{FF2B5EF4-FFF2-40B4-BE49-F238E27FC236}">
                    <a16:creationId xmlns:a16="http://schemas.microsoft.com/office/drawing/2014/main" xmlns="" id="{20A8B15D-2184-4B83-A38E-C5DEA0EFB60C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8" name="ïsļïḓé">
              <a:extLst>
                <a:ext uri="{FF2B5EF4-FFF2-40B4-BE49-F238E27FC236}">
                  <a16:creationId xmlns:a16="http://schemas.microsoft.com/office/drawing/2014/main" xmlns="" id="{07FFB00C-40BB-4042-B5D5-A960F9FDE14C}"/>
                </a:ext>
              </a:extLst>
            </p:cNvPr>
            <p:cNvGrpSpPr/>
            <p:nvPr/>
          </p:nvGrpSpPr>
          <p:grpSpPr>
            <a:xfrm>
              <a:off x="7219382" y="2627720"/>
              <a:ext cx="4301106" cy="1296279"/>
              <a:chOff x="7219382" y="2627720"/>
              <a:chExt cx="3082200" cy="1296279"/>
            </a:xfrm>
          </p:grpSpPr>
          <p:sp>
            <p:nvSpPr>
              <p:cNvPr id="16" name="îṧľiḋè">
                <a:extLst>
                  <a:ext uri="{FF2B5EF4-FFF2-40B4-BE49-F238E27FC236}">
                    <a16:creationId xmlns:a16="http://schemas.microsoft.com/office/drawing/2014/main" xmlns="" id="{4DE8C2BE-C344-40A4-AF3C-4111C2B9CFA0}"/>
                  </a:ext>
                </a:extLst>
              </p:cNvPr>
              <p:cNvSpPr/>
              <p:nvPr/>
            </p:nvSpPr>
            <p:spPr bwMode="auto">
              <a:xfrm>
                <a:off x="7219382" y="3128234"/>
                <a:ext cx="2957061" cy="7957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zh-CN" altLang="en-US" sz="12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r>
                  <a:rPr lang="en-US" altLang="zh-CN" sz="12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.</a:t>
                </a:r>
                <a:endParaRPr lang="en-US" altLang="zh-CN" sz="1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zh-CN" altLang="en-US" sz="12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7" name="îş1iḑé">
                <a:extLst>
                  <a:ext uri="{FF2B5EF4-FFF2-40B4-BE49-F238E27FC236}">
                    <a16:creationId xmlns:a16="http://schemas.microsoft.com/office/drawing/2014/main" xmlns="" id="{34F6E6F0-6DB7-48E4-9FE6-383F00F957EF}"/>
                  </a:ext>
                </a:extLst>
              </p:cNvPr>
              <p:cNvSpPr txBox="1"/>
              <p:nvPr/>
            </p:nvSpPr>
            <p:spPr bwMode="auto">
              <a:xfrm>
                <a:off x="7219382" y="2627720"/>
                <a:ext cx="3082200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spc="3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400" spc="3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9" name="íṩļîdè">
              <a:extLst>
                <a:ext uri="{FF2B5EF4-FFF2-40B4-BE49-F238E27FC236}">
                  <a16:creationId xmlns:a16="http://schemas.microsoft.com/office/drawing/2014/main" xmlns="" id="{08B7FDAA-5075-4AF8-9749-CA68CC788EB8}"/>
                </a:ext>
              </a:extLst>
            </p:cNvPr>
            <p:cNvGrpSpPr/>
            <p:nvPr/>
          </p:nvGrpSpPr>
          <p:grpSpPr>
            <a:xfrm>
              <a:off x="6378975" y="4816881"/>
              <a:ext cx="675000" cy="675005"/>
              <a:chOff x="7209746" y="4153276"/>
              <a:chExt cx="675000" cy="675005"/>
            </a:xfrm>
          </p:grpSpPr>
          <p:sp>
            <p:nvSpPr>
              <p:cNvPr id="14" name="îṣļïḓe">
                <a:extLst>
                  <a:ext uri="{FF2B5EF4-FFF2-40B4-BE49-F238E27FC236}">
                    <a16:creationId xmlns:a16="http://schemas.microsoft.com/office/drawing/2014/main" xmlns="" id="{F7FFC256-0016-47E9-8D63-BFA6CF3F1DEE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5" name="ïṥ1iḓê">
                <a:extLst>
                  <a:ext uri="{FF2B5EF4-FFF2-40B4-BE49-F238E27FC236}">
                    <a16:creationId xmlns:a16="http://schemas.microsoft.com/office/drawing/2014/main" xmlns="" id="{5A8334E1-B42C-49B4-9B11-7D87813C1B66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0" name="íṡ1îḋê">
              <a:extLst>
                <a:ext uri="{FF2B5EF4-FFF2-40B4-BE49-F238E27FC236}">
                  <a16:creationId xmlns:a16="http://schemas.microsoft.com/office/drawing/2014/main" xmlns="" id="{30EAA6F9-1BAC-440E-8084-F00BEFB9DAFC}"/>
                </a:ext>
              </a:extLst>
            </p:cNvPr>
            <p:cNvGrpSpPr/>
            <p:nvPr/>
          </p:nvGrpSpPr>
          <p:grpSpPr>
            <a:xfrm>
              <a:off x="7219382" y="4562720"/>
              <a:ext cx="4301106" cy="1296279"/>
              <a:chOff x="7219382" y="2627720"/>
              <a:chExt cx="3082200" cy="1296279"/>
            </a:xfrm>
          </p:grpSpPr>
          <p:sp>
            <p:nvSpPr>
              <p:cNvPr id="12" name="ïṡḷîde">
                <a:extLst>
                  <a:ext uri="{FF2B5EF4-FFF2-40B4-BE49-F238E27FC236}">
                    <a16:creationId xmlns:a16="http://schemas.microsoft.com/office/drawing/2014/main" xmlns="" id="{18D9AB67-7F0D-4162-966C-43CF71AB2625}"/>
                  </a:ext>
                </a:extLst>
              </p:cNvPr>
              <p:cNvSpPr/>
              <p:nvPr/>
            </p:nvSpPr>
            <p:spPr bwMode="auto">
              <a:xfrm>
                <a:off x="7219382" y="3128234"/>
                <a:ext cx="2957061" cy="7957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2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 </a:t>
                </a:r>
                <a:r>
                  <a:rPr lang="zh-CN" altLang="en-US" sz="12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r>
                  <a:rPr lang="en-US" altLang="zh-CN" sz="12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.</a:t>
                </a:r>
                <a:endParaRPr lang="en-US" altLang="zh-CN" sz="1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zh-CN" altLang="en-US" sz="12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3" name="ïsļiḋè">
                <a:extLst>
                  <a:ext uri="{FF2B5EF4-FFF2-40B4-BE49-F238E27FC236}">
                    <a16:creationId xmlns:a16="http://schemas.microsoft.com/office/drawing/2014/main" xmlns="" id="{A42ADC3A-FC4D-4334-ABDA-0DCB8D6A0E2F}"/>
                  </a:ext>
                </a:extLst>
              </p:cNvPr>
              <p:cNvSpPr txBox="1"/>
              <p:nvPr/>
            </p:nvSpPr>
            <p:spPr bwMode="auto">
              <a:xfrm>
                <a:off x="7219382" y="2627720"/>
                <a:ext cx="3082200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spc="3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400" spc="3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4001CB9-80BD-4B0C-828D-612FC0A52535}"/>
                </a:ext>
              </a:extLst>
            </p:cNvPr>
            <p:cNvCxnSpPr/>
            <p:nvPr/>
          </p:nvCxnSpPr>
          <p:spPr>
            <a:xfrm>
              <a:off x="7311000" y="4239000"/>
              <a:ext cx="4209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2756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ae9aac-3b96-4263-814d-e1da316c16fd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486f68-035c-41d1-b074-ce3b06557fbf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e2957c-41a6-4efc-9d05-3e49b3770d2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dc3662-f61f-400f-8563-668b0d0493e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9455278-8149-4047-8406-51daa7aa339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faea3a-009e-4ea5-89c1-2a16b3c2a77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c69fc8b-ad3d-4a4d-b45e-b06ed2bfde9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c2f1681-f979-4de5-8036-c0bce5db0ca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c60312b-24d0-409a-bda0-c6678b3d04c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fc4976-6e52-4a80-ad58-1f98eccebb4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ed43b85-90a2-42ac-b17f-64aa792d40b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ef66c05-6aa7-4286-b191-2d73895acf2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b5280f3-9dd9-4e74-bf0a-af0a2b7e2d1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e458ad7-88e0-4ba2-b9b4-1dceb65f7bb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212054-efdc-4e35-812d-7ad214c0544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6a3e9d-93bf-4751-86a8-84b47664da3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eb9a69-2ae0-4a7f-9a98-daad17ce0a01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FB9A97"/>
      </a:accent1>
      <a:accent2>
        <a:srgbClr val="F88786"/>
      </a:accent2>
      <a:accent3>
        <a:srgbClr val="B0A190"/>
      </a:accent3>
      <a:accent4>
        <a:srgbClr val="A48D89"/>
      </a:accent4>
      <a:accent5>
        <a:srgbClr val="47556A"/>
      </a:accent5>
      <a:accent6>
        <a:srgbClr val="3F4E66"/>
      </a:accent6>
      <a:hlink>
        <a:srgbClr val="2B2B2B"/>
      </a:hlink>
      <a:folHlink>
        <a:srgbClr val="2B2B2B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B9A97"/>
    </a:accent1>
    <a:accent2>
      <a:srgbClr val="F88786"/>
    </a:accent2>
    <a:accent3>
      <a:srgbClr val="B0A190"/>
    </a:accent3>
    <a:accent4>
      <a:srgbClr val="A48D89"/>
    </a:accent4>
    <a:accent5>
      <a:srgbClr val="47556A"/>
    </a:accent5>
    <a:accent6>
      <a:srgbClr val="3F4E66"/>
    </a:accent6>
    <a:hlink>
      <a:srgbClr val="2B2B2B"/>
    </a:hlink>
    <a:folHlink>
      <a:srgbClr val="2B2B2B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FB9A97"/>
    </a:accent1>
    <a:accent2>
      <a:srgbClr val="F88786"/>
    </a:accent2>
    <a:accent3>
      <a:srgbClr val="B0A190"/>
    </a:accent3>
    <a:accent4>
      <a:srgbClr val="A48D89"/>
    </a:accent4>
    <a:accent5>
      <a:srgbClr val="47556A"/>
    </a:accent5>
    <a:accent6>
      <a:srgbClr val="3F4E66"/>
    </a:accent6>
    <a:hlink>
      <a:srgbClr val="2B2B2B"/>
    </a:hlink>
    <a:folHlink>
      <a:srgbClr val="2B2B2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2274</Words>
  <Application>Microsoft Office PowerPoint</Application>
  <PresentationFormat>自定义</PresentationFormat>
  <Paragraphs>295</Paragraphs>
  <Slides>25</Slides>
  <Notes>25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思蜀</dc:creator>
  <cp:lastModifiedBy>风轻无痕</cp:lastModifiedBy>
  <cp:revision>34</cp:revision>
  <dcterms:created xsi:type="dcterms:W3CDTF">2018-06-24T13:20:31Z</dcterms:created>
  <dcterms:modified xsi:type="dcterms:W3CDTF">2018-06-28T05:59:34Z</dcterms:modified>
</cp:coreProperties>
</file>