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sldIdLst>
    <p:sldId id="312" r:id="rId2"/>
    <p:sldId id="313" r:id="rId3"/>
    <p:sldId id="311" r:id="rId4"/>
    <p:sldId id="270" r:id="rId5"/>
    <p:sldId id="277" r:id="rId6"/>
    <p:sldId id="266" r:id="rId7"/>
    <p:sldId id="261" r:id="rId8"/>
    <p:sldId id="272" r:id="rId9"/>
    <p:sldId id="282" r:id="rId10"/>
    <p:sldId id="268" r:id="rId11"/>
    <p:sldId id="314" r:id="rId12"/>
    <p:sldId id="290" r:id="rId13"/>
    <p:sldId id="280" r:id="rId14"/>
    <p:sldId id="300" r:id="rId15"/>
    <p:sldId id="288" r:id="rId16"/>
    <p:sldId id="291" r:id="rId17"/>
    <p:sldId id="293" r:id="rId18"/>
    <p:sldId id="315" r:id="rId19"/>
    <p:sldId id="295" r:id="rId20"/>
    <p:sldId id="304" r:id="rId21"/>
    <p:sldId id="305" r:id="rId22"/>
    <p:sldId id="263" r:id="rId23"/>
    <p:sldId id="298" r:id="rId24"/>
    <p:sldId id="299" r:id="rId25"/>
    <p:sldId id="306" r:id="rId26"/>
    <p:sldId id="316" r:id="rId27"/>
    <p:sldId id="301" r:id="rId28"/>
    <p:sldId id="302" r:id="rId29"/>
    <p:sldId id="267" r:id="rId30"/>
    <p:sldId id="283" r:id="rId31"/>
    <p:sldId id="307" r:id="rId32"/>
    <p:sldId id="309" r:id="rId33"/>
    <p:sldId id="317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74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546" y="1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-604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08B8D4-CF12-4DE2-A677-4A4B1004ABA8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014CC6-70D5-4E5A-812C-538C38EB95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/>
              <a:t> </a:t>
            </a:r>
            <a:r>
              <a:rPr lang="en-US" altLang="zh-CN" dirty="0"/>
              <a:t>[-</a:t>
            </a:r>
            <a:r>
              <a:rPr lang="zh-CN" altLang="en-US" dirty="0"/>
              <a:t>婷婷</a:t>
            </a:r>
            <a:r>
              <a:rPr lang="en-US" altLang="zh-CN" dirty="0"/>
              <a:t>]</a:t>
            </a:r>
            <a:r>
              <a:rPr lang="zh-CN" altLang="en-US" dirty="0"/>
              <a:t>旗舰店</a:t>
            </a:r>
            <a:r>
              <a:rPr lang="en-US" altLang="zh-CN" dirty="0"/>
              <a:t>https://[-</a:t>
            </a:r>
            <a:r>
              <a:rPr lang="zh-CN" altLang="en-US" dirty="0"/>
              <a:t>婷婷</a:t>
            </a:r>
            <a:r>
              <a:rPr lang="en-US" altLang="zh-CN" dirty="0"/>
              <a:t>]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30248-9559-4F1C-9B22-279518E85981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611AD2-C47D-4040-AD0C-2A6A76D45B6C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30248-9559-4F1C-9B22-279518E85981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049C55-C225-47A3-AD49-30C0F8C868B2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10D63-7D56-4687-AC7F-C18CB57CA7D4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10D63-7D56-4687-AC7F-C18CB57CA7D4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40545-C198-4572-8B95-7D56AF7380E3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30248-9559-4F1C-9B22-279518E85981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EA1913-56CC-48AF-9400-10C85E6AA843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 </a:t>
            </a:r>
            <a:r>
              <a:rPr lang="en-US" altLang="zh-CN" dirty="0"/>
              <a:t>[-</a:t>
            </a:r>
            <a:r>
              <a:rPr lang="zh-CN" altLang="en-US" dirty="0"/>
              <a:t>婷婷</a:t>
            </a:r>
            <a:r>
              <a:rPr lang="en-US" altLang="zh-CN" dirty="0"/>
              <a:t>]</a:t>
            </a:r>
            <a:r>
              <a:rPr lang="zh-CN" altLang="en-US" dirty="0"/>
              <a:t>旗舰店</a:t>
            </a:r>
            <a:r>
              <a:rPr lang="en-US" altLang="zh-CN" dirty="0"/>
              <a:t>https://[-</a:t>
            </a:r>
            <a:r>
              <a:rPr lang="zh-CN" altLang="en-US" dirty="0"/>
              <a:t>婷婷</a:t>
            </a:r>
            <a:r>
              <a:rPr lang="en-US" altLang="zh-CN" dirty="0"/>
              <a:t>]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014CC6-70D5-4E5A-812C-538C38EB950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EA1913-56CC-48AF-9400-10C85E6AA843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EA1913-56CC-48AF-9400-10C85E6AA843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 </a:t>
            </a:r>
            <a:r>
              <a:rPr lang="en-US" altLang="zh-CN" dirty="0"/>
              <a:t>[-</a:t>
            </a:r>
            <a:r>
              <a:rPr lang="zh-CN" altLang="en-US" dirty="0"/>
              <a:t>婷婷</a:t>
            </a:r>
            <a:r>
              <a:rPr lang="en-US" altLang="zh-CN" dirty="0"/>
              <a:t>]</a:t>
            </a:r>
            <a:r>
              <a:rPr lang="zh-CN" altLang="en-US" dirty="0"/>
              <a:t>旗舰店</a:t>
            </a:r>
            <a:r>
              <a:rPr lang="en-US" altLang="zh-CN" dirty="0"/>
              <a:t>https://[-</a:t>
            </a:r>
            <a:r>
              <a:rPr lang="zh-CN" altLang="en-US" dirty="0"/>
              <a:t>婷婷</a:t>
            </a:r>
            <a:r>
              <a:rPr lang="en-US" altLang="zh-CN" dirty="0"/>
              <a:t>]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014CC6-70D5-4E5A-812C-538C38EB9508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30248-9559-4F1C-9B22-279518E85981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049C55-C225-47A3-AD49-30C0F8C868B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10D63-7D56-4687-AC7F-C18CB57CA7D4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10D63-7D56-4687-AC7F-C18CB57CA7D4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8B466A-D7A8-428D-8868-04325B7B2E64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BF33D-DC34-464D-B039-3CDC6988CFEA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44C31-F851-466C-8A5F-8A96AD54E3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BF33D-DC34-464D-B039-3CDC6988CFEA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44C31-F851-466C-8A5F-8A96AD54E3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BF33D-DC34-464D-B039-3CDC6988CFEA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44C31-F851-466C-8A5F-8A96AD54E3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+mn-lt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Calibri" panose="020F0502020204030204" charset="0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3825C0A-7EE6-4758-8272-3399A88CA4FC}" type="slidenum">
              <a:rPr kumimoji="0" lang="zh-CN" altLang="en-US" b="0" i="0" kern="1200" cap="none" spc="0" normalizeH="0" baseline="0" noProof="1">
                <a:latin typeface="+mn-lt"/>
                <a:ea typeface="华文楷体" panose="02010600040101010101" pitchFamily="2" charset="-122"/>
                <a:cs typeface="+mn-cs"/>
              </a:rPr>
              <a:pPr marL="0" marR="0" indent="0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b="0" i="0" kern="1200" cap="none" spc="0" normalizeH="0" baseline="0" noProof="1">
              <a:latin typeface="+mn-lt"/>
              <a:ea typeface="华文楷体" panose="0201060004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BF33D-DC34-464D-B039-3CDC6988CFEA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44C31-F851-466C-8A5F-8A96AD54E3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BF33D-DC34-464D-B039-3CDC6988CFEA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44C31-F851-466C-8A5F-8A96AD54E3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BF33D-DC34-464D-B039-3CDC6988CFEA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44C31-F851-466C-8A5F-8A96AD54E3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BF33D-DC34-464D-B039-3CDC6988CFEA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44C31-F851-466C-8A5F-8A96AD54E3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BF33D-DC34-464D-B039-3CDC6988CFEA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44C31-F851-466C-8A5F-8A96AD54E3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BF33D-DC34-464D-B039-3CDC6988CFEA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44C31-F851-466C-8A5F-8A96AD54E3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BF33D-DC34-464D-B039-3CDC6988CFEA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44C31-F851-466C-8A5F-8A96AD54E3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BF33D-DC34-464D-B039-3CDC6988CFEA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44C31-F851-466C-8A5F-8A96AD54E3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6BF33D-DC34-464D-B039-3CDC6988CFEA}" type="datetimeFigureOut">
              <a:rPr lang="zh-CN" altLang="en-US" smtClean="0"/>
              <a:pPr/>
              <a:t>2018/4/7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B44C31-F851-466C-8A5F-8A96AD54E3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6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Relationship Id="rId4" Type="http://schemas.microsoft.com/office/2007/relationships/hdphoto" Target="../media/hdphoto9.wdp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79" r="3443"/>
          <a:stretch>
            <a:fillRect/>
          </a:stretch>
        </p:blipFill>
        <p:spPr>
          <a:xfrm>
            <a:off x="-44450" y="-1"/>
            <a:ext cx="12192000" cy="6858001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689090" y="1778308"/>
            <a:ext cx="492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印</a:t>
            </a:r>
            <a:endParaRPr lang="en-US" altLang="zh-CN" sz="2400" dirty="0">
              <a:solidFill>
                <a:srgbClr val="C00000"/>
              </a:solidFill>
              <a:latin typeface="造字工房悦黑演示版常规体" pitchFamily="50" charset="-122"/>
              <a:ea typeface="造字工房悦黑演示版常规体" pitchFamily="50" charset="-122"/>
            </a:endParaRPr>
          </a:p>
          <a:p>
            <a:r>
              <a:rPr lang="zh-CN" altLang="en-US" sz="2400" dirty="0">
                <a:solidFill>
                  <a:srgbClr val="C00000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象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586095" y="1310005"/>
            <a:ext cx="11029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8000" b="1" kern="8400" spc="840" dirty="0">
                <a:solidFill>
                  <a:srgbClr val="030303"/>
                </a:solidFill>
                <a:latin typeface="华文中宋" panose="02010600040101010101" charset="-122"/>
                <a:ea typeface="华文中宋" panose="02010600040101010101" charset="-122"/>
              </a:rPr>
              <a:t>江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107430" y="2308860"/>
            <a:ext cx="11029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8000" b="1" kern="8400" spc="840" dirty="0">
                <a:solidFill>
                  <a:srgbClr val="030303"/>
                </a:solidFill>
                <a:latin typeface="华文中宋" panose="02010600040101010101" charset="-122"/>
                <a:ea typeface="华文中宋" panose="02010600040101010101" charset="-122"/>
              </a:rPr>
              <a:t>南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720715" y="2550795"/>
            <a:ext cx="245745" cy="2067172"/>
            <a:chOff x="5720715" y="2550795"/>
            <a:chExt cx="245745" cy="2067172"/>
          </a:xfrm>
        </p:grpSpPr>
        <p:sp>
          <p:nvSpPr>
            <p:cNvPr id="16" name=" 184"/>
            <p:cNvSpPr/>
            <p:nvPr/>
          </p:nvSpPr>
          <p:spPr>
            <a:xfrm>
              <a:off x="5748020" y="2550795"/>
              <a:ext cx="199390" cy="199390"/>
            </a:xfrm>
            <a:prstGeom prst="ellipse">
              <a:avLst/>
            </a:prstGeom>
            <a:noFill/>
            <a:ln w="28575">
              <a:solidFill>
                <a:srgbClr val="B1A9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9" name="Rectangle 3"/>
            <p:cNvSpPr txBox="1">
              <a:spLocks noChangeArrowheads="1"/>
            </p:cNvSpPr>
            <p:nvPr/>
          </p:nvSpPr>
          <p:spPr bwMode="auto">
            <a:xfrm flipH="1">
              <a:off x="5720715" y="2834788"/>
              <a:ext cx="245745" cy="1783179"/>
            </a:xfrm>
            <a:prstGeom prst="rect">
              <a:avLst/>
            </a:prstGeom>
            <a:noFill/>
          </p:spPr>
          <p:txBody>
            <a:bodyPr vert="eaVert" wrap="square" lIns="0" tIns="0" rIns="0" bIns="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algn="l"/>
              <a:r>
                <a:rPr lang="zh-CN" sz="1600" b="0">
                  <a:solidFill>
                    <a:schemeClr val="tx1"/>
                  </a:solidFill>
                  <a:effectLst/>
                  <a:latin typeface="幼圆" panose="02010509060101010101" pitchFamily="49" charset="-122"/>
                  <a:ea typeface="幼圆" panose="02010509060101010101" pitchFamily="49" charset="-122"/>
                  <a:sym typeface="+mn-ea"/>
                </a:rPr>
                <a:t>点击此处添加文本</a:t>
              </a:r>
              <a:endParaRPr lang="zh-CN" altLang="en-US" sz="1600" b="0" dirty="0">
                <a:solidFill>
                  <a:schemeClr val="tx1"/>
                </a:solidFill>
                <a:effectLst/>
                <a:latin typeface="幼圆" panose="02010509060101010101" pitchFamily="49" charset="-122"/>
                <a:ea typeface="幼圆" panose="02010509060101010101" pitchFamily="49" charset="-122"/>
                <a:sym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935801" y="2550795"/>
            <a:ext cx="430887" cy="2253297"/>
            <a:chOff x="5935801" y="2550795"/>
            <a:chExt cx="430887" cy="2253297"/>
          </a:xfrm>
        </p:grpSpPr>
        <p:sp>
          <p:nvSpPr>
            <p:cNvPr id="17" name=" 184"/>
            <p:cNvSpPr/>
            <p:nvPr/>
          </p:nvSpPr>
          <p:spPr>
            <a:xfrm>
              <a:off x="6051550" y="2550795"/>
              <a:ext cx="199390" cy="199390"/>
            </a:xfrm>
            <a:prstGeom prst="ellipse">
              <a:avLst/>
            </a:prstGeom>
            <a:noFill/>
            <a:ln w="28575">
              <a:solidFill>
                <a:srgbClr val="B1A9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5935801" y="2787381"/>
              <a:ext cx="430887" cy="201671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CN" altLang="en-US" sz="1600" dirty="0">
                  <a:latin typeface="幼圆" panose="02010509060101010101" pitchFamily="49" charset="-122"/>
                  <a:ea typeface="幼圆" panose="02010509060101010101" pitchFamily="49" charset="-122"/>
                </a:rPr>
                <a:t>点击此处添加文本</a:t>
              </a:r>
              <a:endParaRPr lang="zh-CN" altLang="en-US" sz="1600" b="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6" name="小旭音乐 - 柳桥春曲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5642610" y="-2053909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0" grpId="0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50986" y="3452557"/>
            <a:ext cx="4822371" cy="10618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隶书" panose="02010509060101010101" pitchFamily="49" charset="-122"/>
                <a:ea typeface="隶书" panose="02010509060101010101" pitchFamily="49" charset="-122"/>
              </a:rPr>
              <a:t>大江东去，浪淘尽，千古风流人物。 故垒西边，人道是，三国周郎赤壁。 乱石穿空，惊涛拍岸，卷起千堆雪。 江山如画，一时多少豪杰。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9488" y="2227306"/>
            <a:ext cx="5735864" cy="3609807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1016777" y="2681543"/>
            <a:ext cx="492443" cy="499475"/>
            <a:chOff x="11156765" y="2795902"/>
            <a:chExt cx="492443" cy="499475"/>
          </a:xfrm>
        </p:grpSpPr>
        <p:sp>
          <p:nvSpPr>
            <p:cNvPr id="5" name="椭圆 4"/>
            <p:cNvSpPr/>
            <p:nvPr/>
          </p:nvSpPr>
          <p:spPr>
            <a:xfrm>
              <a:off x="11163479" y="2830466"/>
              <a:ext cx="464911" cy="464911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1156765" y="2795902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浪</a:t>
              </a:r>
              <a:endParaRPr lang="zh-CN" altLang="zh-CN" sz="24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1016777" y="3309934"/>
            <a:ext cx="492443" cy="499475"/>
            <a:chOff x="11156765" y="2795902"/>
            <a:chExt cx="492443" cy="499475"/>
          </a:xfrm>
        </p:grpSpPr>
        <p:sp>
          <p:nvSpPr>
            <p:cNvPr id="17" name="椭圆 16"/>
            <p:cNvSpPr/>
            <p:nvPr/>
          </p:nvSpPr>
          <p:spPr>
            <a:xfrm>
              <a:off x="11163479" y="2830466"/>
              <a:ext cx="464911" cy="464911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1156765" y="2795902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淘</a:t>
              </a:r>
              <a:endParaRPr lang="zh-CN" altLang="zh-CN" sz="24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1016777" y="3948908"/>
            <a:ext cx="492443" cy="499475"/>
            <a:chOff x="11156765" y="2795902"/>
            <a:chExt cx="492443" cy="499475"/>
          </a:xfrm>
        </p:grpSpPr>
        <p:sp>
          <p:nvSpPr>
            <p:cNvPr id="20" name="椭圆 19"/>
            <p:cNvSpPr/>
            <p:nvPr/>
          </p:nvSpPr>
          <p:spPr>
            <a:xfrm>
              <a:off x="11163479" y="2830466"/>
              <a:ext cx="464911" cy="464911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1156765" y="2795902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沙</a:t>
              </a:r>
              <a:endParaRPr lang="zh-CN" altLang="zh-CN" sz="24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950986" y="2150628"/>
            <a:ext cx="4822371" cy="10618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隶书" panose="02010509060101010101" pitchFamily="49" charset="-122"/>
                <a:ea typeface="隶书" panose="02010509060101010101" pitchFamily="49" charset="-122"/>
              </a:rPr>
              <a:t>大江东去，浪淘尽，千古风流人物。 故垒西边，人道是，三国周郎赤壁。 乱石穿空，惊涛拍岸，卷起千堆雪。 江山如画，一时多少豪杰。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950986" y="4775285"/>
            <a:ext cx="4822371" cy="10618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隶书" panose="02010509060101010101" pitchFamily="49" charset="-122"/>
                <a:ea typeface="隶书" panose="02010509060101010101" pitchFamily="49" charset="-122"/>
              </a:rPr>
              <a:t>大江东去，浪淘尽，千古风流人物。 故垒西边，人道是，三国周郎赤壁。 乱石穿空，惊涛拍岸，卷起千堆雪。 江山如画，一时多少豪杰。</a:t>
            </a:r>
          </a:p>
        </p:txBody>
      </p:sp>
      <p:sp>
        <p:nvSpPr>
          <p:cNvPr id="7" name="矩形 6"/>
          <p:cNvSpPr/>
          <p:nvPr/>
        </p:nvSpPr>
        <p:spPr>
          <a:xfrm>
            <a:off x="950986" y="3309934"/>
            <a:ext cx="4925379" cy="136787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307493" y="0"/>
            <a:ext cx="923330" cy="1440000"/>
            <a:chOff x="307493" y="0"/>
            <a:chExt cx="923330" cy="1440000"/>
          </a:xfrm>
        </p:grpSpPr>
        <p:grpSp>
          <p:nvGrpSpPr>
            <p:cNvPr id="23" name="组合 22"/>
            <p:cNvGrpSpPr/>
            <p:nvPr/>
          </p:nvGrpSpPr>
          <p:grpSpPr>
            <a:xfrm>
              <a:off x="442914" y="0"/>
              <a:ext cx="611186" cy="1440000"/>
              <a:chOff x="442913" y="0"/>
              <a:chExt cx="243256" cy="1440000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442913" y="0"/>
                <a:ext cx="204787" cy="14400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6" name="直接连接符 25"/>
              <p:cNvCxnSpPr/>
              <p:nvPr/>
            </p:nvCxnSpPr>
            <p:spPr>
              <a:xfrm>
                <a:off x="686169" y="0"/>
                <a:ext cx="0" cy="144000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文本框 23"/>
            <p:cNvSpPr txBox="1"/>
            <p:nvPr/>
          </p:nvSpPr>
          <p:spPr>
            <a:xfrm>
              <a:off x="307493" y="232010"/>
              <a:ext cx="923330" cy="119645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>
                <a:lnSpc>
                  <a:spcPct val="200000"/>
                </a:lnSpc>
              </a:pPr>
              <a:r>
                <a:rPr lang="zh-CN" altLang="en-US" sz="2400" dirty="0">
                  <a:solidFill>
                    <a:schemeClr val="bg1">
                      <a:lumMod val="9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浪淘沙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4" grpId="0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5158104" y="3041650"/>
            <a:ext cx="3890858" cy="1323340"/>
            <a:chOff x="8123" y="4790"/>
            <a:chExt cx="5650" cy="2084"/>
          </a:xfrm>
        </p:grpSpPr>
        <p:sp>
          <p:nvSpPr>
            <p:cNvPr id="28" name="矩形 10"/>
            <p:cNvSpPr>
              <a:spLocks noChangeArrowheads="1"/>
            </p:cNvSpPr>
            <p:nvPr/>
          </p:nvSpPr>
          <p:spPr bwMode="auto">
            <a:xfrm>
              <a:off x="8123" y="6073"/>
              <a:ext cx="5650" cy="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latin typeface="幼圆" panose="02010509060101010101" pitchFamily="49" charset="-122"/>
                  <a:ea typeface="幼圆" panose="02010509060101010101" pitchFamily="49" charset="-122"/>
                </a:rPr>
                <a:t>点击此处添加文本点击此处添加文本</a:t>
              </a:r>
              <a:endParaRPr lang="zh-CN" altLang="en-US" b="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29" name="直接连接符 28"/>
            <p:cNvSpPr>
              <a:spLocks noChangeShapeType="1"/>
            </p:cNvSpPr>
            <p:nvPr/>
          </p:nvSpPr>
          <p:spPr bwMode="auto">
            <a:xfrm>
              <a:off x="8330" y="6098"/>
              <a:ext cx="5443" cy="37"/>
            </a:xfrm>
            <a:prstGeom prst="line">
              <a:avLst/>
            </a:prstGeom>
            <a:noFill/>
            <a:ln w="34925" cap="flat" cmpd="sng">
              <a:solidFill>
                <a:schemeClr val="tx1">
                  <a:lumMod val="50000"/>
                  <a:lumOff val="50000"/>
                </a:schemeClr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矩形 29"/>
            <p:cNvSpPr>
              <a:spLocks noChangeArrowheads="1"/>
            </p:cNvSpPr>
            <p:nvPr/>
          </p:nvSpPr>
          <p:spPr bwMode="auto">
            <a:xfrm>
              <a:off x="8123" y="4790"/>
              <a:ext cx="5650" cy="20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4000" dirty="0">
                  <a:solidFill>
                    <a:srgbClr val="40404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大江东去浪淘尽</a:t>
              </a:r>
              <a:endParaRPr lang="zh-CN" altLang="en-US" sz="4000" b="1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728788" y="742950"/>
            <a:ext cx="3560762" cy="5553075"/>
            <a:chOff x="1728788" y="742950"/>
            <a:chExt cx="3560762" cy="5553075"/>
          </a:xfrm>
        </p:grpSpPr>
        <p:pic>
          <p:nvPicPr>
            <p:cNvPr id="32" name="中心墨点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788" y="742950"/>
              <a:ext cx="3560762" cy="5553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3" name="组合 32"/>
            <p:cNvGrpSpPr/>
            <p:nvPr/>
          </p:nvGrpSpPr>
          <p:grpSpPr>
            <a:xfrm>
              <a:off x="2284485" y="2047804"/>
              <a:ext cx="1869085" cy="3096301"/>
              <a:chOff x="5149605" y="4444081"/>
              <a:chExt cx="1869085" cy="3096301"/>
            </a:xfrm>
          </p:grpSpPr>
          <p:sp>
            <p:nvSpPr>
              <p:cNvPr id="34" name="矩形 33"/>
              <p:cNvSpPr>
                <a:spLocks noChangeArrowheads="1"/>
              </p:cNvSpPr>
              <p:nvPr/>
            </p:nvSpPr>
            <p:spPr bwMode="auto">
              <a:xfrm>
                <a:off x="5149605" y="4444081"/>
                <a:ext cx="733107" cy="15696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9600" b="1" dirty="0">
                    <a:solidFill>
                      <a:srgbClr val="404040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sym typeface="微软雅黑" panose="020B0503020204020204" charset="-122"/>
                  </a:rPr>
                  <a:t>第</a:t>
                </a:r>
              </a:p>
            </p:txBody>
          </p:sp>
          <p:sp>
            <p:nvSpPr>
              <p:cNvPr id="35" name="矩形 34"/>
              <p:cNvSpPr>
                <a:spLocks noChangeArrowheads="1"/>
              </p:cNvSpPr>
              <p:nvPr/>
            </p:nvSpPr>
            <p:spPr bwMode="auto">
              <a:xfrm>
                <a:off x="6285583" y="4934432"/>
                <a:ext cx="733107" cy="15696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9600" b="1" dirty="0">
                    <a:solidFill>
                      <a:srgbClr val="404040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sym typeface="微软雅黑" panose="020B0503020204020204" charset="-122"/>
                  </a:rPr>
                  <a:t>贰</a:t>
                </a:r>
              </a:p>
            </p:txBody>
          </p:sp>
          <p:sp>
            <p:nvSpPr>
              <p:cNvPr id="36" name="矩形 35"/>
              <p:cNvSpPr>
                <a:spLocks noChangeArrowheads="1"/>
              </p:cNvSpPr>
              <p:nvPr/>
            </p:nvSpPr>
            <p:spPr bwMode="auto">
              <a:xfrm>
                <a:off x="5318180" y="5970722"/>
                <a:ext cx="733107" cy="15696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9600" b="1" dirty="0">
                    <a:solidFill>
                      <a:srgbClr val="404040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sym typeface="微软雅黑" panose="020B0503020204020204" charset="-122"/>
                  </a:rPr>
                  <a:t>章</a:t>
                </a:r>
              </a:p>
            </p:txBody>
          </p:sp>
        </p:grpSp>
      </p:grpSp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4" cstate="email"/>
          <a:srcRect l="40341" t="57963" r="33902"/>
          <a:stretch>
            <a:fillRect/>
          </a:stretch>
        </p:blipFill>
        <p:spPr bwMode="auto">
          <a:xfrm rot="2726613" flipH="1">
            <a:off x="9119357" y="3227808"/>
            <a:ext cx="848851" cy="77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8000">
        <p15:prstTrans prst="pageCurlDouble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200040" y="-1323279"/>
            <a:ext cx="1526369" cy="10059829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2198152" y="4384764"/>
            <a:ext cx="1318137" cy="5835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禹卫书法行书简体" panose="02000603000000000000" pitchFamily="2" charset="-122"/>
                <a:ea typeface="长城行楷体" panose="02010609000101010101" pitchFamily="49" charset="-122"/>
              </a:defRPr>
            </a:lvl1pPr>
          </a:lstStyle>
          <a:p>
            <a:r>
              <a:rPr lang="en-US" altLang="zh-CN" sz="3200" dirty="0">
                <a:latin typeface="+mn-lt"/>
                <a:ea typeface="等线" panose="02010600030101010101" pitchFamily="2" charset="-122"/>
                <a:sym typeface="+mn-lt"/>
              </a:rPr>
              <a:t>2014</a:t>
            </a:r>
            <a:endParaRPr lang="en-US" sz="3200" dirty="0">
              <a:latin typeface="+mn-lt"/>
              <a:ea typeface="等线" panose="02010600030101010101" pitchFamily="2" charset="-122"/>
              <a:sym typeface="+mn-lt"/>
            </a:endParaRPr>
          </a:p>
        </p:txBody>
      </p:sp>
      <p:sp>
        <p:nvSpPr>
          <p:cNvPr id="10" name="TextBox 4"/>
          <p:cNvSpPr txBox="1"/>
          <p:nvPr/>
        </p:nvSpPr>
        <p:spPr>
          <a:xfrm>
            <a:off x="7201953" y="4384765"/>
            <a:ext cx="1395675" cy="5835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禹卫书法行书简体" panose="02000603000000000000" pitchFamily="2" charset="-122"/>
                <a:ea typeface="长城行楷体" panose="02010609000101010101" pitchFamily="49" charset="-122"/>
              </a:defRPr>
            </a:lvl1pPr>
          </a:lstStyle>
          <a:p>
            <a:r>
              <a:rPr lang="en-US" altLang="zh-CN" sz="3200" dirty="0">
                <a:latin typeface="+mn-lt"/>
                <a:ea typeface="等线" panose="02010600030101010101" pitchFamily="2" charset="-122"/>
                <a:sym typeface="+mn-lt"/>
              </a:rPr>
              <a:t>2016</a:t>
            </a:r>
            <a:endParaRPr lang="en-US" sz="3200" dirty="0">
              <a:latin typeface="+mn-lt"/>
              <a:ea typeface="等线" panose="02010600030101010101" pitchFamily="2" charset="-122"/>
              <a:sym typeface="+mn-lt"/>
            </a:endParaRPr>
          </a:p>
        </p:txBody>
      </p:sp>
      <p:sp>
        <p:nvSpPr>
          <p:cNvPr id="13" name="TextBox 4"/>
          <p:cNvSpPr txBox="1"/>
          <p:nvPr/>
        </p:nvSpPr>
        <p:spPr>
          <a:xfrm>
            <a:off x="4491311" y="2330882"/>
            <a:ext cx="1374956" cy="5835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禹卫书法行书简体" panose="02000603000000000000" pitchFamily="2" charset="-122"/>
                <a:ea typeface="长城行楷体" panose="02010609000101010101" pitchFamily="49" charset="-122"/>
              </a:defRPr>
            </a:lvl1pPr>
          </a:lstStyle>
          <a:p>
            <a:r>
              <a:rPr lang="en-US" altLang="zh-CN" sz="3200" dirty="0">
                <a:latin typeface="+mn-lt"/>
                <a:ea typeface="等线" panose="02010600030101010101" pitchFamily="2" charset="-122"/>
                <a:sym typeface="+mn-lt"/>
              </a:rPr>
              <a:t>2015</a:t>
            </a:r>
            <a:endParaRPr lang="en-US" sz="3200" dirty="0">
              <a:latin typeface="+mn-lt"/>
              <a:ea typeface="等线" panose="02010600030101010101" pitchFamily="2" charset="-122"/>
              <a:sym typeface="+mn-lt"/>
            </a:endParaRPr>
          </a:p>
        </p:txBody>
      </p:sp>
      <p:sp>
        <p:nvSpPr>
          <p:cNvPr id="15" name="TextBox 4"/>
          <p:cNvSpPr txBox="1"/>
          <p:nvPr/>
        </p:nvSpPr>
        <p:spPr>
          <a:xfrm>
            <a:off x="9679315" y="2344080"/>
            <a:ext cx="1313824" cy="5835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禹卫书法行书简体" panose="02000603000000000000" pitchFamily="2" charset="-122"/>
                <a:ea typeface="长城行楷体" panose="02010609000101010101" pitchFamily="49" charset="-122"/>
              </a:defRPr>
            </a:lvl1pPr>
          </a:lstStyle>
          <a:p>
            <a:r>
              <a:rPr lang="en-US" altLang="zh-CN" sz="3200" dirty="0">
                <a:latin typeface="+mn-lt"/>
                <a:ea typeface="等线" panose="02010600030101010101" pitchFamily="2" charset="-122"/>
                <a:sym typeface="+mn-lt"/>
              </a:rPr>
              <a:t>2017</a:t>
            </a:r>
            <a:endParaRPr lang="en-US" sz="3200" dirty="0">
              <a:latin typeface="+mn-lt"/>
              <a:ea typeface="等线" panose="02010600030101010101" pitchFamily="2" charset="-122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45786" y="2217374"/>
            <a:ext cx="283326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隶书" panose="02010509060101010101" pitchFamily="49" charset="-122"/>
                <a:ea typeface="隶书" panose="02010509060101010101" pitchFamily="49" charset="-122"/>
              </a:rPr>
              <a:t>大江东去，浪淘尽，千古风流人物。 故垒西边，人道是，三国周郎赤壁。  </a:t>
            </a:r>
          </a:p>
        </p:txBody>
      </p:sp>
      <p:sp>
        <p:nvSpPr>
          <p:cNvPr id="17" name="矩形 16"/>
          <p:cNvSpPr/>
          <p:nvPr/>
        </p:nvSpPr>
        <p:spPr>
          <a:xfrm>
            <a:off x="3596610" y="3897450"/>
            <a:ext cx="283326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隶书" panose="02010509060101010101" pitchFamily="49" charset="-122"/>
                <a:ea typeface="隶书" panose="02010509060101010101" pitchFamily="49" charset="-122"/>
              </a:rPr>
              <a:t>大江东去，浪淘尽，千古风流人物。 故垒西边，人道是，三国周郎赤壁。  </a:t>
            </a:r>
          </a:p>
        </p:txBody>
      </p:sp>
      <p:sp>
        <p:nvSpPr>
          <p:cNvPr id="18" name="矩形 17"/>
          <p:cNvSpPr/>
          <p:nvPr/>
        </p:nvSpPr>
        <p:spPr>
          <a:xfrm>
            <a:off x="6483158" y="2217374"/>
            <a:ext cx="283326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隶书" panose="02010509060101010101" pitchFamily="49" charset="-122"/>
                <a:ea typeface="隶书" panose="02010509060101010101" pitchFamily="49" charset="-122"/>
              </a:rPr>
              <a:t>大江东去，浪淘尽，千古风流人物。 故垒西边，人道是，三国周郎赤壁。  </a:t>
            </a:r>
          </a:p>
        </p:txBody>
      </p:sp>
      <p:sp>
        <p:nvSpPr>
          <p:cNvPr id="19" name="矩形 18"/>
          <p:cNvSpPr/>
          <p:nvPr/>
        </p:nvSpPr>
        <p:spPr>
          <a:xfrm>
            <a:off x="8811763" y="3897450"/>
            <a:ext cx="283326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隶书" panose="02010509060101010101" pitchFamily="49" charset="-122"/>
                <a:ea typeface="隶书" panose="02010509060101010101" pitchFamily="49" charset="-122"/>
              </a:rPr>
              <a:t>大江东去，浪淘尽，千古风流人物。 故垒西边，人道是，三国周郎赤壁。  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307493" y="0"/>
            <a:ext cx="923330" cy="1440000"/>
            <a:chOff x="307493" y="0"/>
            <a:chExt cx="923330" cy="1440000"/>
          </a:xfrm>
        </p:grpSpPr>
        <p:grpSp>
          <p:nvGrpSpPr>
            <p:cNvPr id="14" name="组合 13"/>
            <p:cNvGrpSpPr/>
            <p:nvPr/>
          </p:nvGrpSpPr>
          <p:grpSpPr>
            <a:xfrm>
              <a:off x="442914" y="0"/>
              <a:ext cx="611186" cy="1440000"/>
              <a:chOff x="442913" y="0"/>
              <a:chExt cx="243256" cy="1440000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442913" y="0"/>
                <a:ext cx="204787" cy="14400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2" name="直接连接符 21"/>
              <p:cNvCxnSpPr/>
              <p:nvPr/>
            </p:nvCxnSpPr>
            <p:spPr>
              <a:xfrm>
                <a:off x="686169" y="0"/>
                <a:ext cx="0" cy="144000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文本框 19"/>
            <p:cNvSpPr txBox="1"/>
            <p:nvPr/>
          </p:nvSpPr>
          <p:spPr>
            <a:xfrm>
              <a:off x="307493" y="232010"/>
              <a:ext cx="923330" cy="119645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>
                <a:lnSpc>
                  <a:spcPct val="200000"/>
                </a:lnSpc>
              </a:pPr>
              <a:r>
                <a:rPr lang="zh-CN" altLang="en-US" sz="2400" dirty="0">
                  <a:solidFill>
                    <a:schemeClr val="bg1">
                      <a:lumMod val="9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浪淘沙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3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6e056a7e5494863b4e745e15faaf462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893978">
            <a:off x="2307763" y="1421784"/>
            <a:ext cx="1259840" cy="359918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 rot="20713978">
            <a:off x="1333693" y="2320222"/>
            <a:ext cx="3386455" cy="3267075"/>
            <a:chOff x="6041" y="1458"/>
            <a:chExt cx="5333" cy="5145"/>
          </a:xfrm>
        </p:grpSpPr>
        <p:sp>
          <p:nvSpPr>
            <p:cNvPr id="6" name="椭圆 5"/>
            <p:cNvSpPr/>
            <p:nvPr/>
          </p:nvSpPr>
          <p:spPr>
            <a:xfrm flipH="1" flipV="1">
              <a:off x="7528" y="6328"/>
              <a:ext cx="191" cy="194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7" name="椭圆 6"/>
            <p:cNvSpPr/>
            <p:nvPr/>
          </p:nvSpPr>
          <p:spPr>
            <a:xfrm flipH="1" flipV="1">
              <a:off x="7022" y="1855"/>
              <a:ext cx="191" cy="194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8" name="椭圆 7"/>
            <p:cNvSpPr/>
            <p:nvPr/>
          </p:nvSpPr>
          <p:spPr>
            <a:xfrm flipH="1" flipV="1">
              <a:off x="9881" y="1661"/>
              <a:ext cx="191" cy="194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9" name="弧形 8"/>
            <p:cNvSpPr/>
            <p:nvPr/>
          </p:nvSpPr>
          <p:spPr>
            <a:xfrm rot="1440000" flipH="1" flipV="1">
              <a:off x="6041" y="1458"/>
              <a:ext cx="5130" cy="5131"/>
            </a:xfrm>
            <a:prstGeom prst="arc">
              <a:avLst>
                <a:gd name="adj1" fmla="val 16200000"/>
                <a:gd name="adj2" fmla="val 1827471"/>
              </a:avLst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10" name="弧形 9"/>
            <p:cNvSpPr/>
            <p:nvPr/>
          </p:nvSpPr>
          <p:spPr>
            <a:xfrm rot="19560000" flipH="1" flipV="1">
              <a:off x="6244" y="1472"/>
              <a:ext cx="5130" cy="5131"/>
            </a:xfrm>
            <a:prstGeom prst="arc">
              <a:avLst>
                <a:gd name="adj1" fmla="val 8964932"/>
                <a:gd name="adj2" fmla="val 16201783"/>
              </a:avLst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11" name="椭圆 10"/>
            <p:cNvSpPr/>
            <p:nvPr/>
          </p:nvSpPr>
          <p:spPr>
            <a:xfrm flipH="1" flipV="1">
              <a:off x="10120" y="6134"/>
              <a:ext cx="191" cy="194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501495" y="1642961"/>
            <a:ext cx="4663516" cy="864096"/>
            <a:chOff x="1278310" y="1360562"/>
            <a:chExt cx="4663516" cy="864096"/>
          </a:xfrm>
        </p:grpSpPr>
        <p:pic>
          <p:nvPicPr>
            <p:cNvPr id="13" name="图片 12" descr="2008318162826197.png"/>
            <p:cNvPicPr>
              <a:picLocks noChangeAspect="1"/>
            </p:cNvPicPr>
            <p:nvPr/>
          </p:nvPicPr>
          <p:blipFill>
            <a:blip r:embed="rId3" cstate="email">
              <a:grayscl/>
            </a:blip>
            <a:srcRect/>
            <a:stretch>
              <a:fillRect/>
            </a:stretch>
          </p:blipFill>
          <p:spPr>
            <a:xfrm>
              <a:off x="1278310" y="1360562"/>
              <a:ext cx="929558" cy="864096"/>
            </a:xfrm>
            <a:prstGeom prst="rect">
              <a:avLst/>
            </a:prstGeom>
          </p:spPr>
        </p:pic>
        <p:sp>
          <p:nvSpPr>
            <p:cNvPr id="14" name="文本框 29"/>
            <p:cNvSpPr txBox="1">
              <a:spLocks noChangeArrowheads="1"/>
            </p:cNvSpPr>
            <p:nvPr/>
          </p:nvSpPr>
          <p:spPr bwMode="auto">
            <a:xfrm>
              <a:off x="1494938" y="1532749"/>
              <a:ext cx="46816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壹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2424496" y="1360562"/>
              <a:ext cx="351733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33333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大江东去，浪淘尽，千古风流人物。 故垒西边，人道是，三国周郎赤壁。</a:t>
              </a:r>
              <a:endParaRPr lang="zh-CN" altLang="en-US" sz="160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501495" y="2810791"/>
            <a:ext cx="4663516" cy="864096"/>
            <a:chOff x="1278310" y="1360562"/>
            <a:chExt cx="4663516" cy="864096"/>
          </a:xfrm>
        </p:grpSpPr>
        <p:pic>
          <p:nvPicPr>
            <p:cNvPr id="17" name="图片 16" descr="2008318162826197.png"/>
            <p:cNvPicPr>
              <a:picLocks noChangeAspect="1"/>
            </p:cNvPicPr>
            <p:nvPr/>
          </p:nvPicPr>
          <p:blipFill>
            <a:blip r:embed="rId3" cstate="email">
              <a:grayscl/>
            </a:blip>
            <a:srcRect/>
            <a:stretch>
              <a:fillRect/>
            </a:stretch>
          </p:blipFill>
          <p:spPr>
            <a:xfrm>
              <a:off x="1278310" y="1360562"/>
              <a:ext cx="929558" cy="864096"/>
            </a:xfrm>
            <a:prstGeom prst="rect">
              <a:avLst/>
            </a:prstGeom>
          </p:spPr>
        </p:pic>
        <p:sp>
          <p:nvSpPr>
            <p:cNvPr id="18" name="文本框 29"/>
            <p:cNvSpPr txBox="1">
              <a:spLocks noChangeArrowheads="1"/>
            </p:cNvSpPr>
            <p:nvPr/>
          </p:nvSpPr>
          <p:spPr bwMode="auto">
            <a:xfrm>
              <a:off x="1494938" y="1561777"/>
              <a:ext cx="46816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贰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2424496" y="1360562"/>
              <a:ext cx="351733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33333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大江东去，浪淘尽，千古风流人物。 故垒西边，人道是，三国周郎赤壁。</a:t>
              </a:r>
              <a:endParaRPr lang="zh-CN" altLang="en-US" sz="160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501495" y="3876102"/>
            <a:ext cx="4663516" cy="864096"/>
            <a:chOff x="1278310" y="1360562"/>
            <a:chExt cx="4663516" cy="864096"/>
          </a:xfrm>
        </p:grpSpPr>
        <p:pic>
          <p:nvPicPr>
            <p:cNvPr id="21" name="图片 20" descr="2008318162826197.png"/>
            <p:cNvPicPr>
              <a:picLocks noChangeAspect="1"/>
            </p:cNvPicPr>
            <p:nvPr/>
          </p:nvPicPr>
          <p:blipFill>
            <a:blip r:embed="rId3" cstate="email">
              <a:grayscl/>
            </a:blip>
            <a:srcRect/>
            <a:stretch>
              <a:fillRect/>
            </a:stretch>
          </p:blipFill>
          <p:spPr>
            <a:xfrm>
              <a:off x="1278310" y="1360562"/>
              <a:ext cx="929558" cy="864096"/>
            </a:xfrm>
            <a:prstGeom prst="rect">
              <a:avLst/>
            </a:prstGeom>
          </p:spPr>
        </p:pic>
        <p:sp>
          <p:nvSpPr>
            <p:cNvPr id="22" name="文本框 29"/>
            <p:cNvSpPr txBox="1">
              <a:spLocks noChangeArrowheads="1"/>
            </p:cNvSpPr>
            <p:nvPr/>
          </p:nvSpPr>
          <p:spPr bwMode="auto">
            <a:xfrm>
              <a:off x="1494938" y="1561777"/>
              <a:ext cx="46816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叁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2424496" y="1360562"/>
              <a:ext cx="351733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33333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大江东去，浪淘尽，千古风流人物。 故垒西边，人道是，三国周郎赤壁。</a:t>
              </a:r>
              <a:endParaRPr lang="zh-CN" altLang="en-US" sz="160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501495" y="5043932"/>
            <a:ext cx="4663516" cy="864096"/>
            <a:chOff x="1278310" y="1360562"/>
            <a:chExt cx="4663516" cy="864096"/>
          </a:xfrm>
        </p:grpSpPr>
        <p:pic>
          <p:nvPicPr>
            <p:cNvPr id="25" name="图片 24" descr="2008318162826197.png"/>
            <p:cNvPicPr>
              <a:picLocks noChangeAspect="1"/>
            </p:cNvPicPr>
            <p:nvPr/>
          </p:nvPicPr>
          <p:blipFill>
            <a:blip r:embed="rId3" cstate="email">
              <a:grayscl/>
            </a:blip>
            <a:srcRect/>
            <a:stretch>
              <a:fillRect/>
            </a:stretch>
          </p:blipFill>
          <p:spPr>
            <a:xfrm>
              <a:off x="1278310" y="1360562"/>
              <a:ext cx="929558" cy="864096"/>
            </a:xfrm>
            <a:prstGeom prst="rect">
              <a:avLst/>
            </a:prstGeom>
          </p:spPr>
        </p:pic>
        <p:sp>
          <p:nvSpPr>
            <p:cNvPr id="26" name="文本框 29"/>
            <p:cNvSpPr txBox="1">
              <a:spLocks noChangeArrowheads="1"/>
            </p:cNvSpPr>
            <p:nvPr/>
          </p:nvSpPr>
          <p:spPr bwMode="auto">
            <a:xfrm>
              <a:off x="1494938" y="1561777"/>
              <a:ext cx="46816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肆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2424496" y="1360562"/>
              <a:ext cx="351733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33333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大江东去，浪淘尽，千古风流人物。 故垒西边，人道是，三国周郎赤壁。</a:t>
              </a:r>
              <a:endParaRPr lang="zh-CN" altLang="en-US" sz="160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07493" y="0"/>
            <a:ext cx="923330" cy="1440000"/>
            <a:chOff x="307493" y="0"/>
            <a:chExt cx="923330" cy="1440000"/>
          </a:xfrm>
        </p:grpSpPr>
        <p:grpSp>
          <p:nvGrpSpPr>
            <p:cNvPr id="29" name="组合 28"/>
            <p:cNvGrpSpPr/>
            <p:nvPr/>
          </p:nvGrpSpPr>
          <p:grpSpPr>
            <a:xfrm>
              <a:off x="442914" y="0"/>
              <a:ext cx="611186" cy="1440000"/>
              <a:chOff x="442913" y="0"/>
              <a:chExt cx="243256" cy="1440000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442913" y="0"/>
                <a:ext cx="204787" cy="14400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2" name="直接连接符 31"/>
              <p:cNvCxnSpPr/>
              <p:nvPr/>
            </p:nvCxnSpPr>
            <p:spPr>
              <a:xfrm>
                <a:off x="686169" y="0"/>
                <a:ext cx="0" cy="144000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文本框 29"/>
            <p:cNvSpPr txBox="1"/>
            <p:nvPr/>
          </p:nvSpPr>
          <p:spPr>
            <a:xfrm>
              <a:off x="307493" y="232010"/>
              <a:ext cx="923330" cy="119645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>
                <a:lnSpc>
                  <a:spcPct val="200000"/>
                </a:lnSpc>
              </a:pPr>
              <a:r>
                <a:rPr lang="zh-CN" altLang="en-US" sz="2400" dirty="0">
                  <a:solidFill>
                    <a:schemeClr val="bg1">
                      <a:lumMod val="9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浪淘沙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299890" y="2352915"/>
            <a:ext cx="4421574" cy="258850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990873" y="1436383"/>
            <a:ext cx="4663516" cy="864096"/>
            <a:chOff x="1278310" y="1360562"/>
            <a:chExt cx="4663516" cy="864096"/>
          </a:xfrm>
        </p:grpSpPr>
        <p:pic>
          <p:nvPicPr>
            <p:cNvPr id="5" name="图片 4" descr="2008318162826197.png"/>
            <p:cNvPicPr>
              <a:picLocks noChangeAspect="1"/>
            </p:cNvPicPr>
            <p:nvPr/>
          </p:nvPicPr>
          <p:blipFill>
            <a:blip r:embed="rId3" cstate="email">
              <a:grayscl/>
            </a:blip>
            <a:srcRect/>
            <a:stretch>
              <a:fillRect/>
            </a:stretch>
          </p:blipFill>
          <p:spPr>
            <a:xfrm>
              <a:off x="1278310" y="1360562"/>
              <a:ext cx="929558" cy="864096"/>
            </a:xfrm>
            <a:prstGeom prst="rect">
              <a:avLst/>
            </a:prstGeom>
          </p:spPr>
        </p:pic>
        <p:sp>
          <p:nvSpPr>
            <p:cNvPr id="6" name="文本框 29"/>
            <p:cNvSpPr txBox="1">
              <a:spLocks noChangeArrowheads="1"/>
            </p:cNvSpPr>
            <p:nvPr/>
          </p:nvSpPr>
          <p:spPr bwMode="auto">
            <a:xfrm>
              <a:off x="1494938" y="1532749"/>
              <a:ext cx="46816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壹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2424496" y="1360562"/>
              <a:ext cx="351733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33333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大江东去，浪淘尽，千古风流人物。 故垒西边，人道是，三国周郎赤壁。</a:t>
              </a:r>
              <a:endParaRPr lang="zh-CN" altLang="en-US" sz="160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990873" y="2604213"/>
            <a:ext cx="4663516" cy="864096"/>
            <a:chOff x="1278310" y="1360562"/>
            <a:chExt cx="4663516" cy="864096"/>
          </a:xfrm>
        </p:grpSpPr>
        <p:pic>
          <p:nvPicPr>
            <p:cNvPr id="9" name="图片 8" descr="2008318162826197.png"/>
            <p:cNvPicPr>
              <a:picLocks noChangeAspect="1"/>
            </p:cNvPicPr>
            <p:nvPr/>
          </p:nvPicPr>
          <p:blipFill>
            <a:blip r:embed="rId3" cstate="email">
              <a:grayscl/>
            </a:blip>
            <a:srcRect/>
            <a:stretch>
              <a:fillRect/>
            </a:stretch>
          </p:blipFill>
          <p:spPr>
            <a:xfrm>
              <a:off x="1278310" y="1360562"/>
              <a:ext cx="929558" cy="864096"/>
            </a:xfrm>
            <a:prstGeom prst="rect">
              <a:avLst/>
            </a:prstGeom>
          </p:spPr>
        </p:pic>
        <p:sp>
          <p:nvSpPr>
            <p:cNvPr id="10" name="文本框 29"/>
            <p:cNvSpPr txBox="1">
              <a:spLocks noChangeArrowheads="1"/>
            </p:cNvSpPr>
            <p:nvPr/>
          </p:nvSpPr>
          <p:spPr bwMode="auto">
            <a:xfrm>
              <a:off x="1494938" y="1561777"/>
              <a:ext cx="46816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贰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2424496" y="1360562"/>
              <a:ext cx="351733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33333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大江东去，浪淘尽，千古风流人物。 故垒西边，人道是，三国周郎赤壁。</a:t>
              </a:r>
              <a:endParaRPr lang="zh-CN" altLang="en-US" sz="160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990873" y="3669524"/>
            <a:ext cx="4663516" cy="864096"/>
            <a:chOff x="1278310" y="1360562"/>
            <a:chExt cx="4663516" cy="864096"/>
          </a:xfrm>
        </p:grpSpPr>
        <p:pic>
          <p:nvPicPr>
            <p:cNvPr id="13" name="图片 12" descr="2008318162826197.png"/>
            <p:cNvPicPr>
              <a:picLocks noChangeAspect="1"/>
            </p:cNvPicPr>
            <p:nvPr/>
          </p:nvPicPr>
          <p:blipFill>
            <a:blip r:embed="rId3" cstate="email">
              <a:grayscl/>
            </a:blip>
            <a:srcRect/>
            <a:stretch>
              <a:fillRect/>
            </a:stretch>
          </p:blipFill>
          <p:spPr>
            <a:xfrm>
              <a:off x="1278310" y="1360562"/>
              <a:ext cx="929558" cy="864096"/>
            </a:xfrm>
            <a:prstGeom prst="rect">
              <a:avLst/>
            </a:prstGeom>
          </p:spPr>
        </p:pic>
        <p:sp>
          <p:nvSpPr>
            <p:cNvPr id="14" name="文本框 29"/>
            <p:cNvSpPr txBox="1">
              <a:spLocks noChangeArrowheads="1"/>
            </p:cNvSpPr>
            <p:nvPr/>
          </p:nvSpPr>
          <p:spPr bwMode="auto">
            <a:xfrm>
              <a:off x="1494938" y="1561777"/>
              <a:ext cx="46816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叁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2424496" y="1360562"/>
              <a:ext cx="351733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33333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大江东去，浪淘尽，千古风流人物。 故垒西边，人道是，三国周郎赤壁。</a:t>
              </a:r>
              <a:endParaRPr lang="zh-CN" altLang="en-US" sz="160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990873" y="4837354"/>
            <a:ext cx="4663516" cy="864096"/>
            <a:chOff x="1278310" y="1360562"/>
            <a:chExt cx="4663516" cy="864096"/>
          </a:xfrm>
        </p:grpSpPr>
        <p:pic>
          <p:nvPicPr>
            <p:cNvPr id="17" name="图片 16" descr="2008318162826197.png"/>
            <p:cNvPicPr>
              <a:picLocks noChangeAspect="1"/>
            </p:cNvPicPr>
            <p:nvPr/>
          </p:nvPicPr>
          <p:blipFill>
            <a:blip r:embed="rId3" cstate="email">
              <a:grayscl/>
            </a:blip>
            <a:srcRect/>
            <a:stretch>
              <a:fillRect/>
            </a:stretch>
          </p:blipFill>
          <p:spPr>
            <a:xfrm>
              <a:off x="1278310" y="1360562"/>
              <a:ext cx="929558" cy="864096"/>
            </a:xfrm>
            <a:prstGeom prst="rect">
              <a:avLst/>
            </a:prstGeom>
          </p:spPr>
        </p:pic>
        <p:sp>
          <p:nvSpPr>
            <p:cNvPr id="18" name="文本框 29"/>
            <p:cNvSpPr txBox="1">
              <a:spLocks noChangeArrowheads="1"/>
            </p:cNvSpPr>
            <p:nvPr/>
          </p:nvSpPr>
          <p:spPr bwMode="auto">
            <a:xfrm>
              <a:off x="1494938" y="1561777"/>
              <a:ext cx="46816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肆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2424496" y="1360562"/>
              <a:ext cx="351733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33333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大江东去，浪淘尽，千古风流人物。 故垒西边，人道是，三国周郎赤壁。</a:t>
              </a:r>
              <a:endParaRPr lang="zh-CN" altLang="en-US" sz="160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07493" y="0"/>
            <a:ext cx="923330" cy="1440000"/>
            <a:chOff x="307493" y="0"/>
            <a:chExt cx="923330" cy="1440000"/>
          </a:xfrm>
        </p:grpSpPr>
        <p:grpSp>
          <p:nvGrpSpPr>
            <p:cNvPr id="21" name="组合 20"/>
            <p:cNvGrpSpPr/>
            <p:nvPr/>
          </p:nvGrpSpPr>
          <p:grpSpPr>
            <a:xfrm>
              <a:off x="442914" y="0"/>
              <a:ext cx="611186" cy="1440000"/>
              <a:chOff x="442913" y="0"/>
              <a:chExt cx="243256" cy="1440000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442913" y="0"/>
                <a:ext cx="204787" cy="14400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4" name="直接连接符 23"/>
              <p:cNvCxnSpPr/>
              <p:nvPr/>
            </p:nvCxnSpPr>
            <p:spPr>
              <a:xfrm>
                <a:off x="686169" y="0"/>
                <a:ext cx="0" cy="144000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文本框 21"/>
            <p:cNvSpPr txBox="1"/>
            <p:nvPr/>
          </p:nvSpPr>
          <p:spPr>
            <a:xfrm>
              <a:off x="307493" y="232010"/>
              <a:ext cx="923330" cy="119645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>
                <a:lnSpc>
                  <a:spcPct val="200000"/>
                </a:lnSpc>
              </a:pPr>
              <a:r>
                <a:rPr lang="zh-CN" altLang="en-US" sz="2400" dirty="0">
                  <a:solidFill>
                    <a:schemeClr val="bg1">
                      <a:lumMod val="9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浪淘沙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05" y="2192241"/>
            <a:ext cx="6982377" cy="3888581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7447989" y="2242778"/>
            <a:ext cx="830997" cy="3733349"/>
            <a:chOff x="5557934" y="1910613"/>
            <a:chExt cx="830997" cy="3733349"/>
          </a:xfrm>
        </p:grpSpPr>
        <p:grpSp>
          <p:nvGrpSpPr>
            <p:cNvPr id="18" name="组合 17"/>
            <p:cNvGrpSpPr/>
            <p:nvPr/>
          </p:nvGrpSpPr>
          <p:grpSpPr>
            <a:xfrm>
              <a:off x="5571119" y="1962916"/>
              <a:ext cx="707829" cy="3681046"/>
              <a:chOff x="5558267" y="1946031"/>
              <a:chExt cx="707829" cy="3681046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5558267" y="1946031"/>
                <a:ext cx="0" cy="2332892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6266096" y="1946031"/>
                <a:ext cx="0" cy="3681046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9" name="矩形 18"/>
            <p:cNvSpPr/>
            <p:nvPr/>
          </p:nvSpPr>
          <p:spPr>
            <a:xfrm>
              <a:off x="5557934" y="1910613"/>
              <a:ext cx="830997" cy="361673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隶书" panose="02010509060101010101" pitchFamily="49" charset="-122"/>
                  <a:ea typeface="隶书" panose="02010509060101010101" pitchFamily="49" charset="-122"/>
                </a:rPr>
                <a:t>大江东去，浪淘尽，千古风流人物。 故垒西边，人道是，三国周郎赤壁。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960968" y="2295081"/>
            <a:ext cx="830997" cy="3733349"/>
            <a:chOff x="5557934" y="1910613"/>
            <a:chExt cx="830997" cy="3733349"/>
          </a:xfrm>
        </p:grpSpPr>
        <p:grpSp>
          <p:nvGrpSpPr>
            <p:cNvPr id="14" name="组合 13"/>
            <p:cNvGrpSpPr/>
            <p:nvPr/>
          </p:nvGrpSpPr>
          <p:grpSpPr>
            <a:xfrm>
              <a:off x="5571119" y="1962916"/>
              <a:ext cx="707829" cy="3681046"/>
              <a:chOff x="5558267" y="1946031"/>
              <a:chExt cx="707829" cy="3681046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5558267" y="1946031"/>
                <a:ext cx="0" cy="2332892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6266096" y="1946031"/>
                <a:ext cx="0" cy="3681046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5" name="矩形 14"/>
            <p:cNvSpPr/>
            <p:nvPr/>
          </p:nvSpPr>
          <p:spPr>
            <a:xfrm>
              <a:off x="5557934" y="1910613"/>
              <a:ext cx="830997" cy="361673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隶书" panose="02010509060101010101" pitchFamily="49" charset="-122"/>
                  <a:ea typeface="隶书" panose="02010509060101010101" pitchFamily="49" charset="-122"/>
                </a:rPr>
                <a:t>大江东去，浪淘尽，千古风流人物。 故垒西边，人道是，三国周郎赤壁。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0319563" y="2347384"/>
            <a:ext cx="830997" cy="3733349"/>
            <a:chOff x="5557934" y="1910613"/>
            <a:chExt cx="830997" cy="3733349"/>
          </a:xfrm>
        </p:grpSpPr>
        <p:grpSp>
          <p:nvGrpSpPr>
            <p:cNvPr id="10" name="组合 9"/>
            <p:cNvGrpSpPr/>
            <p:nvPr/>
          </p:nvGrpSpPr>
          <p:grpSpPr>
            <a:xfrm>
              <a:off x="5571119" y="1962916"/>
              <a:ext cx="707829" cy="3681046"/>
              <a:chOff x="5558267" y="1946031"/>
              <a:chExt cx="707829" cy="3681046"/>
            </a:xfrm>
          </p:grpSpPr>
          <p:cxnSp>
            <p:nvCxnSpPr>
              <p:cNvPr id="12" name="直接连接符 11"/>
              <p:cNvCxnSpPr/>
              <p:nvPr/>
            </p:nvCxnSpPr>
            <p:spPr>
              <a:xfrm>
                <a:off x="5558267" y="1946031"/>
                <a:ext cx="0" cy="2332892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6266096" y="1946031"/>
                <a:ext cx="0" cy="3681046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1" name="矩形 10"/>
            <p:cNvSpPr/>
            <p:nvPr/>
          </p:nvSpPr>
          <p:spPr>
            <a:xfrm>
              <a:off x="5557934" y="1910613"/>
              <a:ext cx="830997" cy="361673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隶书" panose="02010509060101010101" pitchFamily="49" charset="-122"/>
                  <a:ea typeface="隶书" panose="02010509060101010101" pitchFamily="49" charset="-122"/>
                </a:rPr>
                <a:t>大江东去，浪淘尽，千古风流人物。 故垒西边，人道是，三国周郎赤壁。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07493" y="0"/>
            <a:ext cx="923330" cy="1440000"/>
            <a:chOff x="307493" y="0"/>
            <a:chExt cx="923330" cy="1440000"/>
          </a:xfrm>
        </p:grpSpPr>
        <p:grpSp>
          <p:nvGrpSpPr>
            <p:cNvPr id="24" name="组合 23"/>
            <p:cNvGrpSpPr/>
            <p:nvPr/>
          </p:nvGrpSpPr>
          <p:grpSpPr>
            <a:xfrm>
              <a:off x="442914" y="0"/>
              <a:ext cx="611186" cy="1440000"/>
              <a:chOff x="442913" y="0"/>
              <a:chExt cx="243256" cy="1440000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442913" y="0"/>
                <a:ext cx="204787" cy="14400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7" name="直接连接符 26"/>
              <p:cNvCxnSpPr/>
              <p:nvPr/>
            </p:nvCxnSpPr>
            <p:spPr>
              <a:xfrm>
                <a:off x="686169" y="0"/>
                <a:ext cx="0" cy="144000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文本框 24"/>
            <p:cNvSpPr txBox="1"/>
            <p:nvPr/>
          </p:nvSpPr>
          <p:spPr>
            <a:xfrm>
              <a:off x="307493" y="232010"/>
              <a:ext cx="923330" cy="119645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>
                <a:lnSpc>
                  <a:spcPct val="200000"/>
                </a:lnSpc>
              </a:pPr>
              <a:r>
                <a:rPr lang="zh-CN" altLang="en-US" sz="2400" dirty="0">
                  <a:solidFill>
                    <a:schemeClr val="bg1">
                      <a:lumMod val="9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浪淘沙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6808" y="1104810"/>
            <a:ext cx="4909822" cy="5013812"/>
            <a:chOff x="232958" y="1054089"/>
            <a:chExt cx="4909822" cy="501381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2958" y="1054089"/>
              <a:ext cx="4909822" cy="5013812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634270" y="1495425"/>
              <a:ext cx="2123658" cy="443447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300000"/>
                </a:lnSpc>
              </a:pPr>
              <a:r>
                <a:rPr lang="zh-CN" altLang="en-US" sz="1400" dirty="0">
                  <a:solidFill>
                    <a:srgbClr val="33333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大江东去，浪淘尽，千古风流人物。 故垒西边，人道是，三国周郎赤壁。 乱石穿空，惊涛拍岸，卷起千堆雪。 江山如画，一时多少豪杰。 </a:t>
              </a:r>
              <a:endParaRPr lang="zh-CN" altLang="en-US" sz="140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052282" y="3090966"/>
            <a:ext cx="5696150" cy="1200329"/>
            <a:chOff x="4476550" y="3076575"/>
            <a:chExt cx="5696150" cy="1200329"/>
          </a:xfrm>
        </p:grpSpPr>
        <p:sp>
          <p:nvSpPr>
            <p:cNvPr id="8" name="矩形 7"/>
            <p:cNvSpPr/>
            <p:nvPr/>
          </p:nvSpPr>
          <p:spPr>
            <a:xfrm>
              <a:off x="5645504" y="3076575"/>
              <a:ext cx="4527196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latin typeface="隶书" panose="02010509060101010101" pitchFamily="49" charset="-122"/>
                  <a:ea typeface="隶书" panose="02010509060101010101" pitchFamily="49" charset="-122"/>
                </a:rPr>
                <a:t>大江东去，浪淘尽，千古风流人物。 故垒西边，人道是，三国周郎赤壁。 乱石穿空，惊涛拍岸，卷起千堆雪。</a:t>
              </a: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1419340">
              <a:off x="4476550" y="3359744"/>
              <a:ext cx="1395408" cy="633988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5052282" y="5077122"/>
            <a:ext cx="5696150" cy="1200329"/>
            <a:chOff x="4476550" y="3076575"/>
            <a:chExt cx="5696150" cy="1200329"/>
          </a:xfrm>
        </p:grpSpPr>
        <p:sp>
          <p:nvSpPr>
            <p:cNvPr id="11" name="矩形 10"/>
            <p:cNvSpPr/>
            <p:nvPr/>
          </p:nvSpPr>
          <p:spPr>
            <a:xfrm>
              <a:off x="5645504" y="3076575"/>
              <a:ext cx="4527196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latin typeface="隶书" panose="02010509060101010101" pitchFamily="49" charset="-122"/>
                  <a:ea typeface="隶书" panose="02010509060101010101" pitchFamily="49" charset="-122"/>
                </a:rPr>
                <a:t>大江东去，浪淘尽，千古风流人物。 故垒西边，人道是，三国周郎赤壁。 乱石穿空，惊涛拍岸，卷起千堆雪。</a:t>
              </a: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1419340">
              <a:off x="4476550" y="3359744"/>
              <a:ext cx="1395408" cy="633988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5052282" y="1104810"/>
            <a:ext cx="5696150" cy="1200329"/>
            <a:chOff x="4476550" y="3076575"/>
            <a:chExt cx="5696150" cy="1200329"/>
          </a:xfrm>
        </p:grpSpPr>
        <p:sp>
          <p:nvSpPr>
            <p:cNvPr id="14" name="矩形 13"/>
            <p:cNvSpPr/>
            <p:nvPr/>
          </p:nvSpPr>
          <p:spPr>
            <a:xfrm>
              <a:off x="5645504" y="3076575"/>
              <a:ext cx="4527196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latin typeface="隶书" panose="02010509060101010101" pitchFamily="49" charset="-122"/>
                  <a:ea typeface="隶书" panose="02010509060101010101" pitchFamily="49" charset="-122"/>
                </a:rPr>
                <a:t>大江东去，浪淘尽，千古风流人物。 故垒西边，人道是，三国周郎赤壁。 乱石穿空，惊涛拍岸，卷起千堆雪。</a:t>
              </a: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1419340">
              <a:off x="4476550" y="3359744"/>
              <a:ext cx="1395408" cy="633988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307493" y="0"/>
            <a:ext cx="923330" cy="1440000"/>
            <a:chOff x="307493" y="0"/>
            <a:chExt cx="923330" cy="1440000"/>
          </a:xfrm>
        </p:grpSpPr>
        <p:grpSp>
          <p:nvGrpSpPr>
            <p:cNvPr id="17" name="组合 16"/>
            <p:cNvGrpSpPr/>
            <p:nvPr/>
          </p:nvGrpSpPr>
          <p:grpSpPr>
            <a:xfrm>
              <a:off x="442914" y="0"/>
              <a:ext cx="611186" cy="1440000"/>
              <a:chOff x="442913" y="0"/>
              <a:chExt cx="243256" cy="1440000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442913" y="0"/>
                <a:ext cx="204787" cy="14400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0" name="直接连接符 19"/>
              <p:cNvCxnSpPr/>
              <p:nvPr/>
            </p:nvCxnSpPr>
            <p:spPr>
              <a:xfrm>
                <a:off x="686169" y="0"/>
                <a:ext cx="0" cy="144000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文本框 17"/>
            <p:cNvSpPr txBox="1"/>
            <p:nvPr/>
          </p:nvSpPr>
          <p:spPr>
            <a:xfrm>
              <a:off x="307493" y="232010"/>
              <a:ext cx="923330" cy="119645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>
                <a:lnSpc>
                  <a:spcPct val="200000"/>
                </a:lnSpc>
              </a:pPr>
              <a:r>
                <a:rPr lang="zh-CN" altLang="en-US" sz="2400" dirty="0">
                  <a:solidFill>
                    <a:schemeClr val="bg1">
                      <a:lumMod val="9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浪淘沙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914477" y="1937281"/>
            <a:ext cx="3817348" cy="1842523"/>
            <a:chOff x="6095119" y="2007195"/>
            <a:chExt cx="3817348" cy="1842523"/>
          </a:xfrm>
        </p:grpSpPr>
        <p:sp>
          <p:nvSpPr>
            <p:cNvPr id="6" name="MH_SubTitle_1"/>
            <p:cNvSpPr>
              <a:spLocks noChangeArrowheads="1"/>
            </p:cNvSpPr>
            <p:nvPr/>
          </p:nvSpPr>
          <p:spPr bwMode="auto">
            <a:xfrm>
              <a:off x="7207381" y="2007195"/>
              <a:ext cx="1501775" cy="369332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en-US" altLang="zh-CN" dirty="0">
                <a:solidFill>
                  <a:srgbClr val="FFFFFF"/>
                </a:solidFill>
                <a:ea typeface="微软雅黑" panose="020B050302020402020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404270" y="2007195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大江东去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095119" y="2698634"/>
              <a:ext cx="3817348" cy="11510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latin typeface="隶书" panose="02010509060101010101" pitchFamily="49" charset="-122"/>
                  <a:ea typeface="隶书" panose="02010509060101010101" pitchFamily="49" charset="-122"/>
                </a:rPr>
                <a:t>大江东去，浪淘尽，千古风流人物。 故垒西边，人道是，三国周郎赤壁。 乱石穿空，惊涛拍岸，卷起千堆雪。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914477" y="4509140"/>
            <a:ext cx="3817348" cy="1842523"/>
            <a:chOff x="6095119" y="2007195"/>
            <a:chExt cx="3817348" cy="1842523"/>
          </a:xfrm>
        </p:grpSpPr>
        <p:sp>
          <p:nvSpPr>
            <p:cNvPr id="10" name="MH_SubTitle_1"/>
            <p:cNvSpPr>
              <a:spLocks noChangeArrowheads="1"/>
            </p:cNvSpPr>
            <p:nvPr/>
          </p:nvSpPr>
          <p:spPr bwMode="auto">
            <a:xfrm>
              <a:off x="7207381" y="2007195"/>
              <a:ext cx="1501775" cy="369332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txBody>
            <a:bodyPr lIns="0" tIns="0" rIns="0" b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en-US" altLang="zh-CN" dirty="0">
                <a:solidFill>
                  <a:srgbClr val="FFFFFF"/>
                </a:solidFill>
                <a:ea typeface="微软雅黑" panose="020B050302020402020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404270" y="2007195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大江东去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095119" y="2698634"/>
              <a:ext cx="3817348" cy="11510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latin typeface="隶书" panose="02010509060101010101" pitchFamily="49" charset="-122"/>
                  <a:ea typeface="隶书" panose="02010509060101010101" pitchFamily="49" charset="-122"/>
                </a:rPr>
                <a:t>大江东去，浪淘尽，千古风流人物。 故垒西边，人道是，三国周郎赤壁。 乱石穿空，惊涛拍岸，卷起千堆雪。</a:t>
              </a:r>
            </a:p>
          </p:txBody>
        </p:sp>
      </p:grpSp>
      <p:sp>
        <p:nvSpPr>
          <p:cNvPr id="20" name="椭圆 19"/>
          <p:cNvSpPr/>
          <p:nvPr/>
        </p:nvSpPr>
        <p:spPr>
          <a:xfrm>
            <a:off x="7144966" y="1031842"/>
            <a:ext cx="5246605" cy="5365565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7657719" y="3264006"/>
            <a:ext cx="3954929" cy="266429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1400" dirty="0">
                <a:latin typeface="隶书" panose="02010509060101010101" pitchFamily="49" charset="-122"/>
                <a:ea typeface="隶书" panose="02010509060101010101" pitchFamily="49" charset="-122"/>
              </a:rPr>
              <a:t>大江东去，浪淘尽，千古风流人物。 故垒西边，人道是，三国周郎赤壁。 乱石穿空，惊涛拍岸，卷起千堆雪。 江山如画，一时多少豪杰。 遥想公瑾当年，小乔初嫁了，雄姿英发。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0571">
            <a:off x="8838744" y="1334251"/>
            <a:ext cx="3461016" cy="1971877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07493" y="0"/>
            <a:ext cx="923330" cy="1440000"/>
            <a:chOff x="307493" y="0"/>
            <a:chExt cx="923330" cy="1440000"/>
          </a:xfrm>
        </p:grpSpPr>
        <p:grpSp>
          <p:nvGrpSpPr>
            <p:cNvPr id="14" name="组合 13"/>
            <p:cNvGrpSpPr/>
            <p:nvPr/>
          </p:nvGrpSpPr>
          <p:grpSpPr>
            <a:xfrm>
              <a:off x="442914" y="0"/>
              <a:ext cx="611186" cy="1440000"/>
              <a:chOff x="442913" y="0"/>
              <a:chExt cx="243256" cy="144000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442913" y="0"/>
                <a:ext cx="204787" cy="14400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7" name="直接连接符 16"/>
              <p:cNvCxnSpPr/>
              <p:nvPr/>
            </p:nvCxnSpPr>
            <p:spPr>
              <a:xfrm>
                <a:off x="686169" y="0"/>
                <a:ext cx="0" cy="144000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文本框 14"/>
            <p:cNvSpPr txBox="1"/>
            <p:nvPr/>
          </p:nvSpPr>
          <p:spPr>
            <a:xfrm>
              <a:off x="307493" y="232010"/>
              <a:ext cx="923330" cy="119645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>
                <a:lnSpc>
                  <a:spcPct val="200000"/>
                </a:lnSpc>
              </a:pPr>
              <a:r>
                <a:rPr lang="zh-CN" altLang="en-US" sz="2400" dirty="0">
                  <a:solidFill>
                    <a:schemeClr val="bg1">
                      <a:lumMod val="9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浪淘沙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5158104" y="3041650"/>
            <a:ext cx="3890858" cy="1323340"/>
            <a:chOff x="8123" y="4790"/>
            <a:chExt cx="5650" cy="2084"/>
          </a:xfrm>
        </p:grpSpPr>
        <p:sp>
          <p:nvSpPr>
            <p:cNvPr id="28" name="矩形 10"/>
            <p:cNvSpPr>
              <a:spLocks noChangeArrowheads="1"/>
            </p:cNvSpPr>
            <p:nvPr/>
          </p:nvSpPr>
          <p:spPr bwMode="auto">
            <a:xfrm>
              <a:off x="8123" y="6073"/>
              <a:ext cx="5650" cy="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latin typeface="幼圆" panose="02010509060101010101" pitchFamily="49" charset="-122"/>
                  <a:ea typeface="幼圆" panose="02010509060101010101" pitchFamily="49" charset="-122"/>
                </a:rPr>
                <a:t>点击此处添加文本点击此处添加文本</a:t>
              </a:r>
              <a:endParaRPr lang="zh-CN" altLang="en-US" b="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29" name="直接连接符 28"/>
            <p:cNvSpPr>
              <a:spLocks noChangeShapeType="1"/>
            </p:cNvSpPr>
            <p:nvPr/>
          </p:nvSpPr>
          <p:spPr bwMode="auto">
            <a:xfrm>
              <a:off x="8330" y="6098"/>
              <a:ext cx="5443" cy="37"/>
            </a:xfrm>
            <a:prstGeom prst="line">
              <a:avLst/>
            </a:prstGeom>
            <a:noFill/>
            <a:ln w="34925" cap="flat" cmpd="sng">
              <a:solidFill>
                <a:schemeClr val="tx1">
                  <a:lumMod val="50000"/>
                  <a:lumOff val="50000"/>
                </a:schemeClr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矩形 29"/>
            <p:cNvSpPr>
              <a:spLocks noChangeArrowheads="1"/>
            </p:cNvSpPr>
            <p:nvPr/>
          </p:nvSpPr>
          <p:spPr bwMode="auto">
            <a:xfrm>
              <a:off x="8123" y="4790"/>
              <a:ext cx="5650" cy="20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4000" dirty="0">
                  <a:solidFill>
                    <a:srgbClr val="40404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大江东去浪淘尽</a:t>
              </a:r>
              <a:endParaRPr lang="zh-CN" altLang="en-US" sz="4000" b="1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728788" y="742950"/>
            <a:ext cx="3560762" cy="5553075"/>
            <a:chOff x="1728788" y="742950"/>
            <a:chExt cx="3560762" cy="5553075"/>
          </a:xfrm>
        </p:grpSpPr>
        <p:pic>
          <p:nvPicPr>
            <p:cNvPr id="32" name="中心墨点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788" y="742950"/>
              <a:ext cx="3560762" cy="5553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3" name="组合 32"/>
            <p:cNvGrpSpPr/>
            <p:nvPr/>
          </p:nvGrpSpPr>
          <p:grpSpPr>
            <a:xfrm>
              <a:off x="2284485" y="2047804"/>
              <a:ext cx="1869085" cy="3096301"/>
              <a:chOff x="5149605" y="4444081"/>
              <a:chExt cx="1869085" cy="3096301"/>
            </a:xfrm>
          </p:grpSpPr>
          <p:sp>
            <p:nvSpPr>
              <p:cNvPr id="34" name="矩形 33"/>
              <p:cNvSpPr>
                <a:spLocks noChangeArrowheads="1"/>
              </p:cNvSpPr>
              <p:nvPr/>
            </p:nvSpPr>
            <p:spPr bwMode="auto">
              <a:xfrm>
                <a:off x="5149605" y="4444081"/>
                <a:ext cx="733107" cy="15696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9600" b="1" dirty="0">
                    <a:solidFill>
                      <a:srgbClr val="404040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sym typeface="微软雅黑" panose="020B0503020204020204" charset="-122"/>
                  </a:rPr>
                  <a:t>第</a:t>
                </a:r>
              </a:p>
            </p:txBody>
          </p:sp>
          <p:sp>
            <p:nvSpPr>
              <p:cNvPr id="35" name="矩形 34"/>
              <p:cNvSpPr>
                <a:spLocks noChangeArrowheads="1"/>
              </p:cNvSpPr>
              <p:nvPr/>
            </p:nvSpPr>
            <p:spPr bwMode="auto">
              <a:xfrm>
                <a:off x="6285583" y="4934432"/>
                <a:ext cx="733107" cy="15696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9600" b="1" dirty="0">
                    <a:solidFill>
                      <a:srgbClr val="404040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sym typeface="微软雅黑" panose="020B0503020204020204" charset="-122"/>
                  </a:rPr>
                  <a:t>叁</a:t>
                </a:r>
              </a:p>
            </p:txBody>
          </p:sp>
          <p:sp>
            <p:nvSpPr>
              <p:cNvPr id="36" name="矩形 35"/>
              <p:cNvSpPr>
                <a:spLocks noChangeArrowheads="1"/>
              </p:cNvSpPr>
              <p:nvPr/>
            </p:nvSpPr>
            <p:spPr bwMode="auto">
              <a:xfrm>
                <a:off x="5318180" y="5970722"/>
                <a:ext cx="733107" cy="15696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9600" b="1" dirty="0">
                    <a:solidFill>
                      <a:srgbClr val="404040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sym typeface="微软雅黑" panose="020B0503020204020204" charset="-122"/>
                  </a:rPr>
                  <a:t>章</a:t>
                </a:r>
              </a:p>
            </p:txBody>
          </p:sp>
        </p:grpSp>
      </p:grpSp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4" cstate="email"/>
          <a:srcRect l="40341" t="57963" r="33902"/>
          <a:stretch>
            <a:fillRect/>
          </a:stretch>
        </p:blipFill>
        <p:spPr bwMode="auto">
          <a:xfrm rot="2726613" flipH="1">
            <a:off x="9119357" y="3227808"/>
            <a:ext cx="848851" cy="77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8000">
        <p15:prstTrans prst="pageCurlDouble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56"/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766005" y="1376363"/>
            <a:ext cx="8586966" cy="19494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1400" dirty="0">
                <a:solidFill>
                  <a:srgbClr val="33333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大江东去，浪淘尽，千古风流人物。 故垒西边，人道是，三国周郎赤壁。 乱石穿空，惊涛拍岸，卷起千堆雪。 江山如画，一时多少豪杰。 遥想公瑾当年，小乔初嫁了，雄姿英发。 羽扇纶巾，谈笑间，樯橹灰飞烟灭。 故国神游，多情应笑我，早生华发。 人生如梦，一樽还酹江月。</a:t>
            </a:r>
            <a:endParaRPr lang="zh-CN" altLang="en-US" sz="1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07493" y="0"/>
            <a:ext cx="923330" cy="1440000"/>
            <a:chOff x="307493" y="0"/>
            <a:chExt cx="923330" cy="1440000"/>
          </a:xfrm>
        </p:grpSpPr>
        <p:grpSp>
          <p:nvGrpSpPr>
            <p:cNvPr id="6" name="组合 5"/>
            <p:cNvGrpSpPr/>
            <p:nvPr/>
          </p:nvGrpSpPr>
          <p:grpSpPr>
            <a:xfrm>
              <a:off x="442914" y="0"/>
              <a:ext cx="611186" cy="1440000"/>
              <a:chOff x="442913" y="0"/>
              <a:chExt cx="243256" cy="1440000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442913" y="0"/>
                <a:ext cx="204787" cy="14400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686169" y="0"/>
                <a:ext cx="0" cy="144000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文本框 6"/>
            <p:cNvSpPr txBox="1"/>
            <p:nvPr/>
          </p:nvSpPr>
          <p:spPr>
            <a:xfrm>
              <a:off x="307493" y="232010"/>
              <a:ext cx="923330" cy="119645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>
                <a:lnSpc>
                  <a:spcPct val="200000"/>
                </a:lnSpc>
              </a:pPr>
              <a:r>
                <a:rPr lang="zh-CN" altLang="en-US" sz="2400" dirty="0">
                  <a:solidFill>
                    <a:schemeClr val="bg1">
                      <a:lumMod val="9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浪淘沙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12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0945" y="714830"/>
            <a:ext cx="1603375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2522024" y="1916568"/>
            <a:ext cx="1178773" cy="4061465"/>
            <a:chOff x="2576199" y="567319"/>
            <a:chExt cx="1178773" cy="406146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6199" y="567319"/>
              <a:ext cx="1178773" cy="1178773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2864336" y="739094"/>
              <a:ext cx="602498" cy="648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15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经典繁方篆" panose="02010609000101010101" pitchFamily="49" charset="-122"/>
                </a:rPr>
                <a:t>壹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924433" y="1897152"/>
              <a:ext cx="738664" cy="273163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2400" b="1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大江东去浪淘尽</a:t>
              </a:r>
              <a:endParaRPr lang="en-US" altLang="zh-CN" sz="2400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547803" y="1916568"/>
            <a:ext cx="1178773" cy="4054646"/>
            <a:chOff x="4043113" y="567319"/>
            <a:chExt cx="1178773" cy="4054646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3113" y="567319"/>
              <a:ext cx="1178773" cy="1178773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331250" y="739093"/>
              <a:ext cx="602498" cy="648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15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经典繁方篆" panose="02010609000101010101" pitchFamily="49" charset="-122"/>
                </a:rPr>
                <a:t>贰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383592" y="1890333"/>
              <a:ext cx="738664" cy="273163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2400" b="1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大江东去浪淘尽</a:t>
              </a:r>
              <a:endParaRPr lang="en-US" altLang="zh-CN" sz="2400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573582" y="1916568"/>
            <a:ext cx="1178773" cy="4080881"/>
            <a:chOff x="6004809" y="567319"/>
            <a:chExt cx="1178773" cy="4080881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04809" y="567319"/>
              <a:ext cx="1178773" cy="1178773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6292946" y="739093"/>
              <a:ext cx="602498" cy="648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15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经典繁方篆" panose="02010609000101010101" pitchFamily="49" charset="-122"/>
                </a:rPr>
                <a:t>叁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258808" y="1916568"/>
              <a:ext cx="738664" cy="273163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2400" b="1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大江东去浪淘尽</a:t>
              </a:r>
              <a:endParaRPr lang="en-US" altLang="zh-CN" sz="2400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599362" y="1916568"/>
            <a:ext cx="1178773" cy="3989843"/>
            <a:chOff x="7545374" y="632122"/>
            <a:chExt cx="1178773" cy="3989843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5374" y="632122"/>
              <a:ext cx="1178773" cy="1178773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7833511" y="803896"/>
              <a:ext cx="602498" cy="648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15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经典繁方篆" panose="02010609000101010101" pitchFamily="49" charset="-122"/>
                </a:rPr>
                <a:t>肆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833511" y="1924263"/>
              <a:ext cx="738664" cy="269770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2400" b="1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大江东去浪淘尽</a:t>
              </a:r>
              <a:endParaRPr lang="en-US" altLang="zh-CN" sz="2400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25" name="组合 3"/>
          <p:cNvGrpSpPr/>
          <p:nvPr/>
        </p:nvGrpSpPr>
        <p:grpSpPr bwMode="auto">
          <a:xfrm>
            <a:off x="152400" y="214313"/>
            <a:ext cx="3941248" cy="989304"/>
            <a:chOff x="0" y="0"/>
            <a:chExt cx="4749735" cy="1192384"/>
          </a:xfrm>
        </p:grpSpPr>
        <p:pic>
          <p:nvPicPr>
            <p:cNvPr id="26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2123301" y="-1434051"/>
              <a:ext cx="899790" cy="4353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85348" cy="98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TextBox 2"/>
            <p:cNvSpPr txBox="1">
              <a:spLocks noChangeArrowheads="1"/>
            </p:cNvSpPr>
            <p:nvPr/>
          </p:nvSpPr>
          <p:spPr bwMode="auto">
            <a:xfrm>
              <a:off x="1188350" y="516387"/>
              <a:ext cx="1180897" cy="6120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目 录</a:t>
              </a:r>
              <a:endParaRPr lang="en-US" altLang="zh-CN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258694" y="4008117"/>
            <a:ext cx="5040506" cy="1569660"/>
            <a:chOff x="1178865" y="2237374"/>
            <a:chExt cx="5040506" cy="1569660"/>
          </a:xfrm>
        </p:grpSpPr>
        <p:sp>
          <p:nvSpPr>
            <p:cNvPr id="2" name="任意多边形 1"/>
            <p:cNvSpPr>
              <a:spLocks noChangeArrowheads="1"/>
            </p:cNvSpPr>
            <p:nvPr/>
          </p:nvSpPr>
          <p:spPr bwMode="auto">
            <a:xfrm>
              <a:off x="1178865" y="2587228"/>
              <a:ext cx="849313" cy="869950"/>
            </a:xfrm>
            <a:custGeom>
              <a:avLst/>
              <a:gdLst>
                <a:gd name="T0" fmla="*/ 0 w 2693988"/>
                <a:gd name="T1" fmla="*/ 0 h 2763207"/>
                <a:gd name="T2" fmla="*/ 2693988 w 2693988"/>
                <a:gd name="T3" fmla="*/ 2763207 h 2763207"/>
              </a:gdLst>
              <a:ahLst/>
              <a:cxnLst/>
              <a:rect l="T0" t="T1" r="T2" b="T3"/>
              <a:pathLst>
                <a:path w="2693988" h="2763207">
                  <a:moveTo>
                    <a:pt x="1355725" y="2755900"/>
                  </a:moveTo>
                  <a:cubicBezTo>
                    <a:pt x="1355725" y="2755900"/>
                    <a:pt x="1355725" y="2755900"/>
                    <a:pt x="1366838" y="2755900"/>
                  </a:cubicBezTo>
                  <a:lnTo>
                    <a:pt x="1362185" y="2762880"/>
                  </a:lnTo>
                  <a:lnTo>
                    <a:pt x="1355725" y="2763207"/>
                  </a:lnTo>
                  <a:lnTo>
                    <a:pt x="1355725" y="2755900"/>
                  </a:lnTo>
                  <a:close/>
                  <a:moveTo>
                    <a:pt x="948827" y="2513134"/>
                  </a:moveTo>
                  <a:cubicBezTo>
                    <a:pt x="953447" y="2513134"/>
                    <a:pt x="955295" y="2529619"/>
                    <a:pt x="962686" y="2529619"/>
                  </a:cubicBezTo>
                  <a:cubicBezTo>
                    <a:pt x="982398" y="2568696"/>
                    <a:pt x="1031677" y="2568696"/>
                    <a:pt x="1041532" y="2607773"/>
                  </a:cubicBezTo>
                  <a:cubicBezTo>
                    <a:pt x="1051388" y="2617543"/>
                    <a:pt x="1051388" y="2598004"/>
                    <a:pt x="1061244" y="2598004"/>
                  </a:cubicBezTo>
                  <a:cubicBezTo>
                    <a:pt x="1100667" y="2588235"/>
                    <a:pt x="1140090" y="2598004"/>
                    <a:pt x="1169657" y="2568696"/>
                  </a:cubicBezTo>
                  <a:cubicBezTo>
                    <a:pt x="1179513" y="2568696"/>
                    <a:pt x="1179513" y="2568696"/>
                    <a:pt x="1179513" y="2568696"/>
                  </a:cubicBezTo>
                  <a:cubicBezTo>
                    <a:pt x="1169657" y="2588235"/>
                    <a:pt x="1149946" y="2598004"/>
                    <a:pt x="1130234" y="2598004"/>
                  </a:cubicBezTo>
                  <a:cubicBezTo>
                    <a:pt x="1100667" y="2607773"/>
                    <a:pt x="1071100" y="2607773"/>
                    <a:pt x="1041532" y="2627312"/>
                  </a:cubicBezTo>
                  <a:cubicBezTo>
                    <a:pt x="1031677" y="2617543"/>
                    <a:pt x="1021821" y="2598004"/>
                    <a:pt x="1011965" y="2588235"/>
                  </a:cubicBezTo>
                  <a:cubicBezTo>
                    <a:pt x="1002109" y="2578466"/>
                    <a:pt x="982398" y="2568696"/>
                    <a:pt x="972542" y="2558927"/>
                  </a:cubicBezTo>
                  <a:cubicBezTo>
                    <a:pt x="962686" y="2539389"/>
                    <a:pt x="942975" y="2529619"/>
                    <a:pt x="942975" y="2519850"/>
                  </a:cubicBezTo>
                  <a:cubicBezTo>
                    <a:pt x="945439" y="2514966"/>
                    <a:pt x="947287" y="2513134"/>
                    <a:pt x="948827" y="2513134"/>
                  </a:cubicBezTo>
                  <a:close/>
                  <a:moveTo>
                    <a:pt x="1809406" y="2500312"/>
                  </a:moveTo>
                  <a:cubicBezTo>
                    <a:pt x="1819276" y="2500312"/>
                    <a:pt x="1819276" y="2500312"/>
                    <a:pt x="1819276" y="2500312"/>
                  </a:cubicBezTo>
                  <a:cubicBezTo>
                    <a:pt x="1809406" y="2549158"/>
                    <a:pt x="1760055" y="2558927"/>
                    <a:pt x="1750185" y="2607773"/>
                  </a:cubicBezTo>
                  <a:cubicBezTo>
                    <a:pt x="1730445" y="2627312"/>
                    <a:pt x="1720575" y="2598004"/>
                    <a:pt x="1700835" y="2598004"/>
                  </a:cubicBezTo>
                  <a:cubicBezTo>
                    <a:pt x="1671224" y="2598004"/>
                    <a:pt x="1641614" y="2588235"/>
                    <a:pt x="1602133" y="2578466"/>
                  </a:cubicBezTo>
                  <a:cubicBezTo>
                    <a:pt x="1602133" y="2578466"/>
                    <a:pt x="1592263" y="2568696"/>
                    <a:pt x="1602133" y="2558927"/>
                  </a:cubicBezTo>
                  <a:cubicBezTo>
                    <a:pt x="1621874" y="2558927"/>
                    <a:pt x="1621874" y="2578466"/>
                    <a:pt x="1641614" y="2578466"/>
                  </a:cubicBezTo>
                  <a:cubicBezTo>
                    <a:pt x="1661354" y="2588235"/>
                    <a:pt x="1690965" y="2578466"/>
                    <a:pt x="1720575" y="2588235"/>
                  </a:cubicBezTo>
                  <a:cubicBezTo>
                    <a:pt x="1720575" y="2598004"/>
                    <a:pt x="1730445" y="2588235"/>
                    <a:pt x="1730445" y="2588235"/>
                  </a:cubicBezTo>
                  <a:cubicBezTo>
                    <a:pt x="1750185" y="2549158"/>
                    <a:pt x="1799536" y="2539389"/>
                    <a:pt x="1809406" y="2500312"/>
                  </a:cubicBezTo>
                  <a:close/>
                  <a:moveTo>
                    <a:pt x="1022434" y="2489200"/>
                  </a:moveTo>
                  <a:cubicBezTo>
                    <a:pt x="1032293" y="2499158"/>
                    <a:pt x="1042152" y="2509116"/>
                    <a:pt x="1052011" y="2519074"/>
                  </a:cubicBezTo>
                  <a:cubicBezTo>
                    <a:pt x="1071730" y="2529032"/>
                    <a:pt x="1101307" y="2529032"/>
                    <a:pt x="1121026" y="2519074"/>
                  </a:cubicBezTo>
                  <a:cubicBezTo>
                    <a:pt x="1130885" y="2519074"/>
                    <a:pt x="1140744" y="2538990"/>
                    <a:pt x="1150604" y="2548948"/>
                  </a:cubicBezTo>
                  <a:cubicBezTo>
                    <a:pt x="1160463" y="2548948"/>
                    <a:pt x="1160463" y="2558906"/>
                    <a:pt x="1160463" y="2558906"/>
                  </a:cubicBezTo>
                  <a:cubicBezTo>
                    <a:pt x="1130885" y="2588780"/>
                    <a:pt x="1091448" y="2578822"/>
                    <a:pt x="1061871" y="2588780"/>
                  </a:cubicBezTo>
                  <a:cubicBezTo>
                    <a:pt x="1042152" y="2598738"/>
                    <a:pt x="1032293" y="2568864"/>
                    <a:pt x="1022434" y="2558906"/>
                  </a:cubicBezTo>
                  <a:cubicBezTo>
                    <a:pt x="1002715" y="2548948"/>
                    <a:pt x="973138" y="2538990"/>
                    <a:pt x="973138" y="2519074"/>
                  </a:cubicBezTo>
                  <a:cubicBezTo>
                    <a:pt x="973138" y="2509116"/>
                    <a:pt x="973138" y="2509116"/>
                    <a:pt x="973138" y="2509116"/>
                  </a:cubicBezTo>
                  <a:cubicBezTo>
                    <a:pt x="982997" y="2499158"/>
                    <a:pt x="1002715" y="2499158"/>
                    <a:pt x="1022434" y="2489200"/>
                  </a:cubicBezTo>
                  <a:close/>
                  <a:moveTo>
                    <a:pt x="1746552" y="2473627"/>
                  </a:moveTo>
                  <a:cubicBezTo>
                    <a:pt x="1750371" y="2473473"/>
                    <a:pt x="1754648" y="2475309"/>
                    <a:pt x="1759536" y="2480204"/>
                  </a:cubicBezTo>
                  <a:cubicBezTo>
                    <a:pt x="1769311" y="2489994"/>
                    <a:pt x="1779087" y="2489994"/>
                    <a:pt x="1788863" y="2499783"/>
                  </a:cubicBezTo>
                  <a:cubicBezTo>
                    <a:pt x="1798638" y="2509573"/>
                    <a:pt x="1788863" y="2509573"/>
                    <a:pt x="1779087" y="2519362"/>
                  </a:cubicBezTo>
                  <a:cubicBezTo>
                    <a:pt x="1759536" y="2538941"/>
                    <a:pt x="1739984" y="2548731"/>
                    <a:pt x="1730208" y="2578100"/>
                  </a:cubicBezTo>
                  <a:cubicBezTo>
                    <a:pt x="1720433" y="2578100"/>
                    <a:pt x="1710657" y="2568310"/>
                    <a:pt x="1700881" y="2568310"/>
                  </a:cubicBezTo>
                  <a:cubicBezTo>
                    <a:pt x="1671554" y="2578100"/>
                    <a:pt x="1642227" y="2568310"/>
                    <a:pt x="1622676" y="2548731"/>
                  </a:cubicBezTo>
                  <a:cubicBezTo>
                    <a:pt x="1612900" y="2538941"/>
                    <a:pt x="1632452" y="2529152"/>
                    <a:pt x="1632452" y="2519362"/>
                  </a:cubicBezTo>
                  <a:cubicBezTo>
                    <a:pt x="1642227" y="2519362"/>
                    <a:pt x="1642227" y="2489994"/>
                    <a:pt x="1661779" y="2499783"/>
                  </a:cubicBezTo>
                  <a:cubicBezTo>
                    <a:pt x="1681330" y="2509573"/>
                    <a:pt x="1700881" y="2519362"/>
                    <a:pt x="1720433" y="2499783"/>
                  </a:cubicBezTo>
                  <a:cubicBezTo>
                    <a:pt x="1727764" y="2492441"/>
                    <a:pt x="1735096" y="2474086"/>
                    <a:pt x="1746552" y="2473627"/>
                  </a:cubicBezTo>
                  <a:close/>
                  <a:moveTo>
                    <a:pt x="1346729" y="2362200"/>
                  </a:moveTo>
                  <a:cubicBezTo>
                    <a:pt x="1356519" y="2371969"/>
                    <a:pt x="1366308" y="2381738"/>
                    <a:pt x="1366308" y="2381738"/>
                  </a:cubicBezTo>
                  <a:cubicBezTo>
                    <a:pt x="1385888" y="2381738"/>
                    <a:pt x="1405467" y="2381738"/>
                    <a:pt x="1415256" y="2381738"/>
                  </a:cubicBezTo>
                  <a:cubicBezTo>
                    <a:pt x="1425046" y="2391507"/>
                    <a:pt x="1434836" y="2420815"/>
                    <a:pt x="1444625" y="2440354"/>
                  </a:cubicBezTo>
                  <a:cubicBezTo>
                    <a:pt x="1434836" y="2469661"/>
                    <a:pt x="1434836" y="2469661"/>
                    <a:pt x="1434836" y="2469661"/>
                  </a:cubicBezTo>
                  <a:cubicBezTo>
                    <a:pt x="1415256" y="2479431"/>
                    <a:pt x="1405467" y="2489200"/>
                    <a:pt x="1376098" y="2489200"/>
                  </a:cubicBezTo>
                  <a:cubicBezTo>
                    <a:pt x="1356519" y="2479431"/>
                    <a:pt x="1336939" y="2479431"/>
                    <a:pt x="1327150" y="2459892"/>
                  </a:cubicBezTo>
                  <a:cubicBezTo>
                    <a:pt x="1327150" y="2430584"/>
                    <a:pt x="1327150" y="2391507"/>
                    <a:pt x="1346729" y="2362200"/>
                  </a:cubicBezTo>
                  <a:close/>
                  <a:moveTo>
                    <a:pt x="1464469" y="2312987"/>
                  </a:moveTo>
                  <a:cubicBezTo>
                    <a:pt x="1493640" y="2322756"/>
                    <a:pt x="1503363" y="2352064"/>
                    <a:pt x="1503363" y="2371602"/>
                  </a:cubicBezTo>
                  <a:cubicBezTo>
                    <a:pt x="1503363" y="2391141"/>
                    <a:pt x="1503363" y="2410679"/>
                    <a:pt x="1483916" y="2430218"/>
                  </a:cubicBezTo>
                  <a:cubicBezTo>
                    <a:pt x="1474193" y="2430218"/>
                    <a:pt x="1464469" y="2439987"/>
                    <a:pt x="1454746" y="2430218"/>
                  </a:cubicBezTo>
                  <a:cubicBezTo>
                    <a:pt x="1454746" y="2410679"/>
                    <a:pt x="1425575" y="2381371"/>
                    <a:pt x="1425575" y="2361833"/>
                  </a:cubicBezTo>
                  <a:cubicBezTo>
                    <a:pt x="1425575" y="2352064"/>
                    <a:pt x="1435299" y="2352064"/>
                    <a:pt x="1445022" y="2342294"/>
                  </a:cubicBezTo>
                  <a:cubicBezTo>
                    <a:pt x="1454746" y="2332525"/>
                    <a:pt x="1454746" y="2322756"/>
                    <a:pt x="1464469" y="2312987"/>
                  </a:cubicBezTo>
                  <a:close/>
                  <a:moveTo>
                    <a:pt x="1287065" y="2312987"/>
                  </a:moveTo>
                  <a:cubicBezTo>
                    <a:pt x="1296987" y="2312987"/>
                    <a:pt x="1287065" y="2322756"/>
                    <a:pt x="1296987" y="2332525"/>
                  </a:cubicBezTo>
                  <a:cubicBezTo>
                    <a:pt x="1306909" y="2342294"/>
                    <a:pt x="1316831" y="2352064"/>
                    <a:pt x="1336675" y="2361833"/>
                  </a:cubicBezTo>
                  <a:cubicBezTo>
                    <a:pt x="1326753" y="2381371"/>
                    <a:pt x="1316831" y="2410679"/>
                    <a:pt x="1316831" y="2430218"/>
                  </a:cubicBezTo>
                  <a:cubicBezTo>
                    <a:pt x="1306909" y="2439987"/>
                    <a:pt x="1306909" y="2439987"/>
                    <a:pt x="1296987" y="2439987"/>
                  </a:cubicBezTo>
                  <a:cubicBezTo>
                    <a:pt x="1267222" y="2430218"/>
                    <a:pt x="1267222" y="2400910"/>
                    <a:pt x="1257300" y="2381371"/>
                  </a:cubicBezTo>
                  <a:cubicBezTo>
                    <a:pt x="1257300" y="2352064"/>
                    <a:pt x="1267222" y="2332525"/>
                    <a:pt x="1287065" y="2312987"/>
                  </a:cubicBezTo>
                  <a:close/>
                  <a:moveTo>
                    <a:pt x="953735" y="2233612"/>
                  </a:moveTo>
                  <a:cubicBezTo>
                    <a:pt x="963613" y="2233612"/>
                    <a:pt x="953735" y="2253456"/>
                    <a:pt x="963613" y="2263378"/>
                  </a:cubicBezTo>
                  <a:cubicBezTo>
                    <a:pt x="963613" y="2293143"/>
                    <a:pt x="953735" y="2312987"/>
                    <a:pt x="933979" y="2332831"/>
                  </a:cubicBezTo>
                  <a:cubicBezTo>
                    <a:pt x="914224" y="2342753"/>
                    <a:pt x="894468" y="2352675"/>
                    <a:pt x="874713" y="2342753"/>
                  </a:cubicBezTo>
                  <a:cubicBezTo>
                    <a:pt x="874713" y="2322909"/>
                    <a:pt x="884591" y="2312987"/>
                    <a:pt x="884591" y="2293143"/>
                  </a:cubicBezTo>
                  <a:cubicBezTo>
                    <a:pt x="894468" y="2263378"/>
                    <a:pt x="894468" y="2263378"/>
                    <a:pt x="894468" y="2263378"/>
                  </a:cubicBezTo>
                  <a:cubicBezTo>
                    <a:pt x="914224" y="2263378"/>
                    <a:pt x="933979" y="2253456"/>
                    <a:pt x="953735" y="2233612"/>
                  </a:cubicBezTo>
                  <a:close/>
                  <a:moveTo>
                    <a:pt x="815711" y="2233612"/>
                  </a:moveTo>
                  <a:cubicBezTo>
                    <a:pt x="825500" y="2253395"/>
                    <a:pt x="825500" y="2253395"/>
                    <a:pt x="825500" y="2253395"/>
                  </a:cubicBezTo>
                  <a:cubicBezTo>
                    <a:pt x="835290" y="2263286"/>
                    <a:pt x="845079" y="2273177"/>
                    <a:pt x="864659" y="2263286"/>
                  </a:cubicBezTo>
                  <a:cubicBezTo>
                    <a:pt x="864659" y="2263286"/>
                    <a:pt x="874448" y="2263286"/>
                    <a:pt x="874448" y="2263286"/>
                  </a:cubicBezTo>
                  <a:cubicBezTo>
                    <a:pt x="884238" y="2292960"/>
                    <a:pt x="874448" y="2322634"/>
                    <a:pt x="854869" y="2342417"/>
                  </a:cubicBezTo>
                  <a:cubicBezTo>
                    <a:pt x="835290" y="2362200"/>
                    <a:pt x="805921" y="2352308"/>
                    <a:pt x="786342" y="2342417"/>
                  </a:cubicBezTo>
                  <a:cubicBezTo>
                    <a:pt x="776552" y="2332526"/>
                    <a:pt x="766763" y="2322634"/>
                    <a:pt x="766763" y="2302851"/>
                  </a:cubicBezTo>
                  <a:cubicBezTo>
                    <a:pt x="766763" y="2273177"/>
                    <a:pt x="786342" y="2243503"/>
                    <a:pt x="815711" y="2233612"/>
                  </a:cubicBezTo>
                  <a:close/>
                  <a:moveTo>
                    <a:pt x="1926961" y="2224087"/>
                  </a:moveTo>
                  <a:cubicBezTo>
                    <a:pt x="1946540" y="2224087"/>
                    <a:pt x="1975909" y="2243666"/>
                    <a:pt x="1985699" y="2273035"/>
                  </a:cubicBezTo>
                  <a:cubicBezTo>
                    <a:pt x="1995488" y="2292614"/>
                    <a:pt x="1985699" y="2312193"/>
                    <a:pt x="1975909" y="2321983"/>
                  </a:cubicBezTo>
                  <a:cubicBezTo>
                    <a:pt x="1966119" y="2341562"/>
                    <a:pt x="1936751" y="2341562"/>
                    <a:pt x="1917172" y="2341562"/>
                  </a:cubicBezTo>
                  <a:cubicBezTo>
                    <a:pt x="1878013" y="2331772"/>
                    <a:pt x="1878013" y="2292614"/>
                    <a:pt x="1878013" y="2263245"/>
                  </a:cubicBezTo>
                  <a:cubicBezTo>
                    <a:pt x="1878013" y="2253456"/>
                    <a:pt x="1897592" y="2253456"/>
                    <a:pt x="1907382" y="2253456"/>
                  </a:cubicBezTo>
                  <a:cubicBezTo>
                    <a:pt x="1917172" y="2243666"/>
                    <a:pt x="1926961" y="2233876"/>
                    <a:pt x="1926961" y="2224087"/>
                  </a:cubicBezTo>
                  <a:close/>
                  <a:moveTo>
                    <a:pt x="1366044" y="2224087"/>
                  </a:moveTo>
                  <a:cubicBezTo>
                    <a:pt x="1375965" y="2233929"/>
                    <a:pt x="1366044" y="2243772"/>
                    <a:pt x="1366044" y="2253614"/>
                  </a:cubicBezTo>
                  <a:cubicBezTo>
                    <a:pt x="1366044" y="2283142"/>
                    <a:pt x="1356122" y="2312670"/>
                    <a:pt x="1385888" y="2332355"/>
                  </a:cubicBezTo>
                  <a:cubicBezTo>
                    <a:pt x="1385888" y="2342197"/>
                    <a:pt x="1395810" y="2332355"/>
                    <a:pt x="1395810" y="2332355"/>
                  </a:cubicBezTo>
                  <a:cubicBezTo>
                    <a:pt x="1405731" y="2302827"/>
                    <a:pt x="1385888" y="2283142"/>
                    <a:pt x="1395810" y="2253614"/>
                  </a:cubicBezTo>
                  <a:cubicBezTo>
                    <a:pt x="1385888" y="2233929"/>
                    <a:pt x="1385888" y="2233929"/>
                    <a:pt x="1385888" y="2233929"/>
                  </a:cubicBezTo>
                  <a:cubicBezTo>
                    <a:pt x="1405731" y="2253614"/>
                    <a:pt x="1405731" y="2283142"/>
                    <a:pt x="1415653" y="2302827"/>
                  </a:cubicBezTo>
                  <a:cubicBezTo>
                    <a:pt x="1415653" y="2322512"/>
                    <a:pt x="1425575" y="2352040"/>
                    <a:pt x="1405731" y="2361882"/>
                  </a:cubicBezTo>
                  <a:cubicBezTo>
                    <a:pt x="1395810" y="2371725"/>
                    <a:pt x="1385888" y="2371725"/>
                    <a:pt x="1375965" y="2371725"/>
                  </a:cubicBezTo>
                  <a:cubicBezTo>
                    <a:pt x="1366044" y="2371725"/>
                    <a:pt x="1356122" y="2361882"/>
                    <a:pt x="1356122" y="2342197"/>
                  </a:cubicBezTo>
                  <a:cubicBezTo>
                    <a:pt x="1346200" y="2312670"/>
                    <a:pt x="1356122" y="2263457"/>
                    <a:pt x="1366044" y="2224087"/>
                  </a:cubicBezTo>
                  <a:close/>
                  <a:moveTo>
                    <a:pt x="1277484" y="2224087"/>
                  </a:moveTo>
                  <a:cubicBezTo>
                    <a:pt x="1287236" y="2224087"/>
                    <a:pt x="1287236" y="2243666"/>
                    <a:pt x="1296988" y="2253456"/>
                  </a:cubicBezTo>
                  <a:cubicBezTo>
                    <a:pt x="1287236" y="2273035"/>
                    <a:pt x="1287236" y="2292614"/>
                    <a:pt x="1267732" y="2312193"/>
                  </a:cubicBezTo>
                  <a:cubicBezTo>
                    <a:pt x="1267732" y="2321983"/>
                    <a:pt x="1257980" y="2341562"/>
                    <a:pt x="1248228" y="2331772"/>
                  </a:cubicBezTo>
                  <a:cubicBezTo>
                    <a:pt x="1228725" y="2312193"/>
                    <a:pt x="1228725" y="2292614"/>
                    <a:pt x="1238477" y="2263245"/>
                  </a:cubicBezTo>
                  <a:cubicBezTo>
                    <a:pt x="1248228" y="2243666"/>
                    <a:pt x="1257980" y="2233876"/>
                    <a:pt x="1277484" y="2224087"/>
                  </a:cubicBezTo>
                  <a:close/>
                  <a:moveTo>
                    <a:pt x="1798991" y="2214562"/>
                  </a:moveTo>
                  <a:cubicBezTo>
                    <a:pt x="1808869" y="2224351"/>
                    <a:pt x="1828624" y="2234141"/>
                    <a:pt x="1848380" y="2234141"/>
                  </a:cubicBezTo>
                  <a:cubicBezTo>
                    <a:pt x="1878013" y="2253720"/>
                    <a:pt x="1858258" y="2292878"/>
                    <a:pt x="1878013" y="2312458"/>
                  </a:cubicBezTo>
                  <a:cubicBezTo>
                    <a:pt x="1878013" y="2322247"/>
                    <a:pt x="1868135" y="2332037"/>
                    <a:pt x="1858258" y="2332037"/>
                  </a:cubicBezTo>
                  <a:cubicBezTo>
                    <a:pt x="1848380" y="2332037"/>
                    <a:pt x="1838502" y="2332037"/>
                    <a:pt x="1828624" y="2322247"/>
                  </a:cubicBezTo>
                  <a:cubicBezTo>
                    <a:pt x="1798991" y="2312458"/>
                    <a:pt x="1789113" y="2283089"/>
                    <a:pt x="1789113" y="2253720"/>
                  </a:cubicBezTo>
                  <a:cubicBezTo>
                    <a:pt x="1789113" y="2243931"/>
                    <a:pt x="1789113" y="2224351"/>
                    <a:pt x="1798991" y="2214562"/>
                  </a:cubicBezTo>
                  <a:close/>
                  <a:moveTo>
                    <a:pt x="1473994" y="2214562"/>
                  </a:moveTo>
                  <a:cubicBezTo>
                    <a:pt x="1503760" y="2224351"/>
                    <a:pt x="1523603" y="2253720"/>
                    <a:pt x="1533525" y="2283089"/>
                  </a:cubicBezTo>
                  <a:cubicBezTo>
                    <a:pt x="1533525" y="2302668"/>
                    <a:pt x="1523603" y="2322247"/>
                    <a:pt x="1513681" y="2332037"/>
                  </a:cubicBezTo>
                  <a:cubicBezTo>
                    <a:pt x="1503760" y="2332037"/>
                    <a:pt x="1493838" y="2312458"/>
                    <a:pt x="1483916" y="2312458"/>
                  </a:cubicBezTo>
                  <a:cubicBezTo>
                    <a:pt x="1464072" y="2302668"/>
                    <a:pt x="1473994" y="2283089"/>
                    <a:pt x="1464072" y="2263510"/>
                  </a:cubicBezTo>
                  <a:cubicBezTo>
                    <a:pt x="1454150" y="2243931"/>
                    <a:pt x="1454150" y="2243931"/>
                    <a:pt x="1454150" y="2243931"/>
                  </a:cubicBezTo>
                  <a:cubicBezTo>
                    <a:pt x="1464072" y="2234141"/>
                    <a:pt x="1464072" y="2224351"/>
                    <a:pt x="1473994" y="2214562"/>
                  </a:cubicBezTo>
                  <a:close/>
                  <a:moveTo>
                    <a:pt x="1405392" y="2205037"/>
                  </a:moveTo>
                  <a:cubicBezTo>
                    <a:pt x="1425349" y="2214806"/>
                    <a:pt x="1435328" y="2234344"/>
                    <a:pt x="1445306" y="2244114"/>
                  </a:cubicBezTo>
                  <a:cubicBezTo>
                    <a:pt x="1455285" y="2273421"/>
                    <a:pt x="1465263" y="2302729"/>
                    <a:pt x="1445306" y="2332037"/>
                  </a:cubicBezTo>
                  <a:cubicBezTo>
                    <a:pt x="1435328" y="2332037"/>
                    <a:pt x="1435328" y="2332037"/>
                    <a:pt x="1425349" y="2332037"/>
                  </a:cubicBezTo>
                  <a:cubicBezTo>
                    <a:pt x="1425349" y="2322268"/>
                    <a:pt x="1425349" y="2302729"/>
                    <a:pt x="1425349" y="2292960"/>
                  </a:cubicBezTo>
                  <a:cubicBezTo>
                    <a:pt x="1435328" y="2273421"/>
                    <a:pt x="1435328" y="2253883"/>
                    <a:pt x="1425349" y="2244114"/>
                  </a:cubicBezTo>
                  <a:cubicBezTo>
                    <a:pt x="1425349" y="2224575"/>
                    <a:pt x="1395413" y="2214806"/>
                    <a:pt x="1405392" y="2205037"/>
                  </a:cubicBezTo>
                  <a:close/>
                  <a:moveTo>
                    <a:pt x="1345974" y="2205037"/>
                  </a:moveTo>
                  <a:cubicBezTo>
                    <a:pt x="1355726" y="2205037"/>
                    <a:pt x="1355726" y="2205037"/>
                    <a:pt x="1355726" y="2205037"/>
                  </a:cubicBezTo>
                  <a:cubicBezTo>
                    <a:pt x="1345974" y="2234292"/>
                    <a:pt x="1306966" y="2263547"/>
                    <a:pt x="1336222" y="2292803"/>
                  </a:cubicBezTo>
                  <a:cubicBezTo>
                    <a:pt x="1336222" y="2312306"/>
                    <a:pt x="1336222" y="2322058"/>
                    <a:pt x="1336222" y="2341562"/>
                  </a:cubicBezTo>
                  <a:cubicBezTo>
                    <a:pt x="1336222" y="2341562"/>
                    <a:pt x="1326470" y="2341562"/>
                    <a:pt x="1326470" y="2341562"/>
                  </a:cubicBezTo>
                  <a:cubicBezTo>
                    <a:pt x="1316718" y="2331810"/>
                    <a:pt x="1306966" y="2322058"/>
                    <a:pt x="1306966" y="2322058"/>
                  </a:cubicBezTo>
                  <a:cubicBezTo>
                    <a:pt x="1287463" y="2273299"/>
                    <a:pt x="1316718" y="2234292"/>
                    <a:pt x="1345974" y="2205037"/>
                  </a:cubicBezTo>
                  <a:close/>
                  <a:moveTo>
                    <a:pt x="786447" y="2165350"/>
                  </a:moveTo>
                  <a:cubicBezTo>
                    <a:pt x="796290" y="2165350"/>
                    <a:pt x="786447" y="2184929"/>
                    <a:pt x="796290" y="2194719"/>
                  </a:cubicBezTo>
                  <a:cubicBezTo>
                    <a:pt x="796290" y="2204508"/>
                    <a:pt x="815975" y="2214298"/>
                    <a:pt x="815975" y="2224087"/>
                  </a:cubicBezTo>
                  <a:cubicBezTo>
                    <a:pt x="786447" y="2233877"/>
                    <a:pt x="766762" y="2263246"/>
                    <a:pt x="756920" y="2282825"/>
                  </a:cubicBezTo>
                  <a:cubicBezTo>
                    <a:pt x="747077" y="2282825"/>
                    <a:pt x="737235" y="2273035"/>
                    <a:pt x="727392" y="2273035"/>
                  </a:cubicBezTo>
                  <a:cubicBezTo>
                    <a:pt x="717550" y="2243666"/>
                    <a:pt x="717550" y="2224087"/>
                    <a:pt x="727392" y="2194719"/>
                  </a:cubicBezTo>
                  <a:cubicBezTo>
                    <a:pt x="737235" y="2175139"/>
                    <a:pt x="766762" y="2175139"/>
                    <a:pt x="786447" y="2165350"/>
                  </a:cubicBezTo>
                  <a:close/>
                  <a:moveTo>
                    <a:pt x="403225" y="2165350"/>
                  </a:moveTo>
                  <a:cubicBezTo>
                    <a:pt x="422870" y="2165350"/>
                    <a:pt x="442516" y="2165350"/>
                    <a:pt x="471984" y="2165350"/>
                  </a:cubicBezTo>
                  <a:cubicBezTo>
                    <a:pt x="471984" y="2175215"/>
                    <a:pt x="471984" y="2185080"/>
                    <a:pt x="481806" y="2194945"/>
                  </a:cubicBezTo>
                  <a:cubicBezTo>
                    <a:pt x="501452" y="2204811"/>
                    <a:pt x="511274" y="2234406"/>
                    <a:pt x="540742" y="2234406"/>
                  </a:cubicBezTo>
                  <a:cubicBezTo>
                    <a:pt x="560388" y="2234406"/>
                    <a:pt x="540742" y="2264002"/>
                    <a:pt x="550565" y="2283732"/>
                  </a:cubicBezTo>
                  <a:cubicBezTo>
                    <a:pt x="550565" y="2283732"/>
                    <a:pt x="560388" y="2293598"/>
                    <a:pt x="550565" y="2293598"/>
                  </a:cubicBezTo>
                  <a:cubicBezTo>
                    <a:pt x="511274" y="2303463"/>
                    <a:pt x="491629" y="2264002"/>
                    <a:pt x="452338" y="2273867"/>
                  </a:cubicBezTo>
                  <a:cubicBezTo>
                    <a:pt x="442516" y="2273867"/>
                    <a:pt x="442516" y="2273867"/>
                    <a:pt x="442516" y="2273867"/>
                  </a:cubicBezTo>
                  <a:cubicBezTo>
                    <a:pt x="442516" y="2244271"/>
                    <a:pt x="413047" y="2214676"/>
                    <a:pt x="403225" y="2185080"/>
                  </a:cubicBezTo>
                  <a:cubicBezTo>
                    <a:pt x="403225" y="2175215"/>
                    <a:pt x="403225" y="2165350"/>
                    <a:pt x="403225" y="2165350"/>
                  </a:cubicBezTo>
                  <a:close/>
                  <a:moveTo>
                    <a:pt x="386914" y="2152120"/>
                  </a:moveTo>
                  <a:cubicBezTo>
                    <a:pt x="390605" y="2154590"/>
                    <a:pt x="393065" y="2159528"/>
                    <a:pt x="393065" y="2164467"/>
                  </a:cubicBezTo>
                  <a:cubicBezTo>
                    <a:pt x="383223" y="2203978"/>
                    <a:pt x="442278" y="2243490"/>
                    <a:pt x="422593" y="2292878"/>
                  </a:cubicBezTo>
                  <a:cubicBezTo>
                    <a:pt x="432435" y="2292878"/>
                    <a:pt x="452120" y="2283001"/>
                    <a:pt x="461963" y="2283001"/>
                  </a:cubicBezTo>
                  <a:cubicBezTo>
                    <a:pt x="491490" y="2292878"/>
                    <a:pt x="521018" y="2312634"/>
                    <a:pt x="560388" y="2312634"/>
                  </a:cubicBezTo>
                  <a:cubicBezTo>
                    <a:pt x="550545" y="2322512"/>
                    <a:pt x="540703" y="2322512"/>
                    <a:pt x="530860" y="2322512"/>
                  </a:cubicBezTo>
                  <a:cubicBezTo>
                    <a:pt x="511175" y="2312634"/>
                    <a:pt x="491490" y="2312634"/>
                    <a:pt x="471805" y="2302756"/>
                  </a:cubicBezTo>
                  <a:cubicBezTo>
                    <a:pt x="452120" y="2292878"/>
                    <a:pt x="432435" y="2292878"/>
                    <a:pt x="412750" y="2292878"/>
                  </a:cubicBezTo>
                  <a:cubicBezTo>
                    <a:pt x="412750" y="2273123"/>
                    <a:pt x="412750" y="2253367"/>
                    <a:pt x="402908" y="2223734"/>
                  </a:cubicBezTo>
                  <a:cubicBezTo>
                    <a:pt x="393065" y="2203978"/>
                    <a:pt x="363538" y="2184223"/>
                    <a:pt x="373380" y="2154590"/>
                  </a:cubicBezTo>
                  <a:cubicBezTo>
                    <a:pt x="378302" y="2149651"/>
                    <a:pt x="383223" y="2149651"/>
                    <a:pt x="386914" y="2152120"/>
                  </a:cubicBezTo>
                  <a:close/>
                  <a:moveTo>
                    <a:pt x="1740354" y="2144712"/>
                  </a:moveTo>
                  <a:cubicBezTo>
                    <a:pt x="1750106" y="2144712"/>
                    <a:pt x="1759858" y="2164495"/>
                    <a:pt x="1769610" y="2164495"/>
                  </a:cubicBezTo>
                  <a:cubicBezTo>
                    <a:pt x="1789113" y="2204060"/>
                    <a:pt x="1789113" y="2204060"/>
                    <a:pt x="1789113" y="2204060"/>
                  </a:cubicBezTo>
                  <a:cubicBezTo>
                    <a:pt x="1779361" y="2223843"/>
                    <a:pt x="1779361" y="2243626"/>
                    <a:pt x="1769610" y="2263408"/>
                  </a:cubicBezTo>
                  <a:cubicBezTo>
                    <a:pt x="1769610" y="2273300"/>
                    <a:pt x="1759858" y="2273300"/>
                    <a:pt x="1759858" y="2263408"/>
                  </a:cubicBezTo>
                  <a:cubicBezTo>
                    <a:pt x="1730602" y="2253517"/>
                    <a:pt x="1720850" y="2213951"/>
                    <a:pt x="1720850" y="2184277"/>
                  </a:cubicBezTo>
                  <a:cubicBezTo>
                    <a:pt x="1730602" y="2164495"/>
                    <a:pt x="1730602" y="2154603"/>
                    <a:pt x="1740354" y="2144712"/>
                  </a:cubicBezTo>
                  <a:close/>
                  <a:moveTo>
                    <a:pt x="1002109" y="2144712"/>
                  </a:moveTo>
                  <a:cubicBezTo>
                    <a:pt x="1021953" y="2184173"/>
                    <a:pt x="1031875" y="2233499"/>
                    <a:pt x="1002109" y="2263094"/>
                  </a:cubicBezTo>
                  <a:cubicBezTo>
                    <a:pt x="992187" y="2272960"/>
                    <a:pt x="982265" y="2282825"/>
                    <a:pt x="972344" y="2272960"/>
                  </a:cubicBezTo>
                  <a:cubicBezTo>
                    <a:pt x="972344" y="2253229"/>
                    <a:pt x="972344" y="2243364"/>
                    <a:pt x="962422" y="2213768"/>
                  </a:cubicBezTo>
                  <a:cubicBezTo>
                    <a:pt x="952500" y="2203903"/>
                    <a:pt x="972344" y="2184173"/>
                    <a:pt x="972344" y="2164442"/>
                  </a:cubicBezTo>
                  <a:cubicBezTo>
                    <a:pt x="972344" y="2164442"/>
                    <a:pt x="982265" y="2164442"/>
                    <a:pt x="992187" y="2164442"/>
                  </a:cubicBezTo>
                  <a:cubicBezTo>
                    <a:pt x="992187" y="2154577"/>
                    <a:pt x="1002109" y="2144712"/>
                    <a:pt x="1002109" y="2144712"/>
                  </a:cubicBezTo>
                  <a:close/>
                  <a:moveTo>
                    <a:pt x="1789378" y="2126239"/>
                  </a:moveTo>
                  <a:lnTo>
                    <a:pt x="1789378" y="2132373"/>
                  </a:lnTo>
                  <a:cubicBezTo>
                    <a:pt x="1789378" y="2138506"/>
                    <a:pt x="1789378" y="2145866"/>
                    <a:pt x="1789378" y="2155680"/>
                  </a:cubicBezTo>
                  <a:cubicBezTo>
                    <a:pt x="1799168" y="2165494"/>
                    <a:pt x="1808957" y="2175307"/>
                    <a:pt x="1818747" y="2185121"/>
                  </a:cubicBezTo>
                  <a:cubicBezTo>
                    <a:pt x="1838326" y="2214562"/>
                    <a:pt x="1838326" y="2214562"/>
                    <a:pt x="1838326" y="2214562"/>
                  </a:cubicBezTo>
                  <a:cubicBezTo>
                    <a:pt x="1828537" y="2214562"/>
                    <a:pt x="1818747" y="2214562"/>
                    <a:pt x="1808957" y="2214562"/>
                  </a:cubicBezTo>
                  <a:cubicBezTo>
                    <a:pt x="1789378" y="2194934"/>
                    <a:pt x="1779588" y="2155680"/>
                    <a:pt x="1789378" y="2126239"/>
                  </a:cubicBezTo>
                  <a:close/>
                  <a:moveTo>
                    <a:pt x="2251730" y="2125662"/>
                  </a:moveTo>
                  <a:cubicBezTo>
                    <a:pt x="2281145" y="2125662"/>
                    <a:pt x="2290950" y="2125662"/>
                    <a:pt x="2320366" y="2125662"/>
                  </a:cubicBezTo>
                  <a:cubicBezTo>
                    <a:pt x="2339976" y="2135527"/>
                    <a:pt x="2320366" y="2165123"/>
                    <a:pt x="2310561" y="2174988"/>
                  </a:cubicBezTo>
                  <a:cubicBezTo>
                    <a:pt x="2300756" y="2194718"/>
                    <a:pt x="2300756" y="2214449"/>
                    <a:pt x="2300756" y="2234179"/>
                  </a:cubicBezTo>
                  <a:cubicBezTo>
                    <a:pt x="2281145" y="2234179"/>
                    <a:pt x="2251730" y="2234179"/>
                    <a:pt x="2241924" y="2244044"/>
                  </a:cubicBezTo>
                  <a:cubicBezTo>
                    <a:pt x="2222314" y="2263775"/>
                    <a:pt x="2202704" y="2253910"/>
                    <a:pt x="2183093" y="2263775"/>
                  </a:cubicBezTo>
                  <a:cubicBezTo>
                    <a:pt x="2173288" y="2244044"/>
                    <a:pt x="2192899" y="2234179"/>
                    <a:pt x="2192899" y="2214449"/>
                  </a:cubicBezTo>
                  <a:cubicBezTo>
                    <a:pt x="2192899" y="2204583"/>
                    <a:pt x="2183093" y="2204583"/>
                    <a:pt x="2192899" y="2194718"/>
                  </a:cubicBezTo>
                  <a:cubicBezTo>
                    <a:pt x="2212509" y="2194718"/>
                    <a:pt x="2241924" y="2174988"/>
                    <a:pt x="2251730" y="2155257"/>
                  </a:cubicBezTo>
                  <a:cubicBezTo>
                    <a:pt x="2251730" y="2145392"/>
                    <a:pt x="2251730" y="2135527"/>
                    <a:pt x="2251730" y="2125662"/>
                  </a:cubicBezTo>
                  <a:close/>
                  <a:moveTo>
                    <a:pt x="1937328" y="2125662"/>
                  </a:moveTo>
                  <a:cubicBezTo>
                    <a:pt x="1947141" y="2125662"/>
                    <a:pt x="1956955" y="2125662"/>
                    <a:pt x="1956955" y="2135553"/>
                  </a:cubicBezTo>
                  <a:cubicBezTo>
                    <a:pt x="1976582" y="2135553"/>
                    <a:pt x="1996209" y="2155336"/>
                    <a:pt x="2006023" y="2165227"/>
                  </a:cubicBezTo>
                  <a:cubicBezTo>
                    <a:pt x="2025650" y="2194901"/>
                    <a:pt x="2015837" y="2234467"/>
                    <a:pt x="1996209" y="2254250"/>
                  </a:cubicBezTo>
                  <a:cubicBezTo>
                    <a:pt x="1976582" y="2254250"/>
                    <a:pt x="1976582" y="2234467"/>
                    <a:pt x="1966768" y="2224576"/>
                  </a:cubicBezTo>
                  <a:cubicBezTo>
                    <a:pt x="1947141" y="2214684"/>
                    <a:pt x="1927514" y="2204793"/>
                    <a:pt x="1917700" y="2185010"/>
                  </a:cubicBezTo>
                  <a:cubicBezTo>
                    <a:pt x="1927514" y="2165227"/>
                    <a:pt x="1937328" y="2145445"/>
                    <a:pt x="1937328" y="2125662"/>
                  </a:cubicBezTo>
                  <a:close/>
                  <a:moveTo>
                    <a:pt x="1395413" y="2125662"/>
                  </a:moveTo>
                  <a:cubicBezTo>
                    <a:pt x="1425349" y="2135475"/>
                    <a:pt x="1435328" y="2155103"/>
                    <a:pt x="1445306" y="2164916"/>
                  </a:cubicBezTo>
                  <a:cubicBezTo>
                    <a:pt x="1455285" y="2184544"/>
                    <a:pt x="1465263" y="2213984"/>
                    <a:pt x="1455285" y="2223798"/>
                  </a:cubicBezTo>
                  <a:cubicBezTo>
                    <a:pt x="1455285" y="2233612"/>
                    <a:pt x="1445306" y="2223798"/>
                    <a:pt x="1445306" y="2223798"/>
                  </a:cubicBezTo>
                  <a:cubicBezTo>
                    <a:pt x="1425349" y="2204171"/>
                    <a:pt x="1425349" y="2204171"/>
                    <a:pt x="1425349" y="2204171"/>
                  </a:cubicBezTo>
                  <a:cubicBezTo>
                    <a:pt x="1435328" y="2174730"/>
                    <a:pt x="1425349" y="2164916"/>
                    <a:pt x="1405392" y="2145289"/>
                  </a:cubicBezTo>
                  <a:cubicBezTo>
                    <a:pt x="1405392" y="2135475"/>
                    <a:pt x="1395413" y="2135475"/>
                    <a:pt x="1395413" y="2125662"/>
                  </a:cubicBezTo>
                  <a:close/>
                  <a:moveTo>
                    <a:pt x="1345974" y="2125662"/>
                  </a:moveTo>
                  <a:cubicBezTo>
                    <a:pt x="1355726" y="2125662"/>
                    <a:pt x="1355726" y="2125662"/>
                    <a:pt x="1355726" y="2135475"/>
                  </a:cubicBezTo>
                  <a:cubicBezTo>
                    <a:pt x="1345974" y="2155103"/>
                    <a:pt x="1316718" y="2174730"/>
                    <a:pt x="1326470" y="2204171"/>
                  </a:cubicBezTo>
                  <a:cubicBezTo>
                    <a:pt x="1326470" y="2213984"/>
                    <a:pt x="1316718" y="2223798"/>
                    <a:pt x="1306966" y="2233612"/>
                  </a:cubicBezTo>
                  <a:cubicBezTo>
                    <a:pt x="1306966" y="2233612"/>
                    <a:pt x="1297215" y="2233612"/>
                    <a:pt x="1297215" y="2223798"/>
                  </a:cubicBezTo>
                  <a:cubicBezTo>
                    <a:pt x="1287463" y="2204171"/>
                    <a:pt x="1297215" y="2194357"/>
                    <a:pt x="1306966" y="2174730"/>
                  </a:cubicBezTo>
                  <a:cubicBezTo>
                    <a:pt x="1316718" y="2155103"/>
                    <a:pt x="1326470" y="2135475"/>
                    <a:pt x="1345974" y="2125662"/>
                  </a:cubicBezTo>
                  <a:close/>
                  <a:moveTo>
                    <a:pt x="894644" y="2125662"/>
                  </a:moveTo>
                  <a:cubicBezTo>
                    <a:pt x="894644" y="2125662"/>
                    <a:pt x="894644" y="2125662"/>
                    <a:pt x="904522" y="2125662"/>
                  </a:cubicBezTo>
                  <a:cubicBezTo>
                    <a:pt x="894644" y="2145392"/>
                    <a:pt x="884766" y="2145392"/>
                    <a:pt x="874889" y="2165123"/>
                  </a:cubicBezTo>
                  <a:cubicBezTo>
                    <a:pt x="865011" y="2174988"/>
                    <a:pt x="865011" y="2184853"/>
                    <a:pt x="865011" y="2194718"/>
                  </a:cubicBezTo>
                  <a:cubicBezTo>
                    <a:pt x="865011" y="2204583"/>
                    <a:pt x="874889" y="2204583"/>
                    <a:pt x="884766" y="2204583"/>
                  </a:cubicBezTo>
                  <a:cubicBezTo>
                    <a:pt x="894644" y="2194718"/>
                    <a:pt x="894644" y="2184853"/>
                    <a:pt x="894644" y="2174988"/>
                  </a:cubicBezTo>
                  <a:cubicBezTo>
                    <a:pt x="914400" y="2135527"/>
                    <a:pt x="914400" y="2135527"/>
                    <a:pt x="914400" y="2135527"/>
                  </a:cubicBezTo>
                  <a:cubicBezTo>
                    <a:pt x="914400" y="2135527"/>
                    <a:pt x="914400" y="2145392"/>
                    <a:pt x="914400" y="2145392"/>
                  </a:cubicBezTo>
                  <a:cubicBezTo>
                    <a:pt x="914400" y="2174988"/>
                    <a:pt x="904522" y="2204583"/>
                    <a:pt x="884766" y="2234179"/>
                  </a:cubicBezTo>
                  <a:cubicBezTo>
                    <a:pt x="874889" y="2244044"/>
                    <a:pt x="865011" y="2263775"/>
                    <a:pt x="845255" y="2253910"/>
                  </a:cubicBezTo>
                  <a:cubicBezTo>
                    <a:pt x="845255" y="2253910"/>
                    <a:pt x="835378" y="2244044"/>
                    <a:pt x="835378" y="2234179"/>
                  </a:cubicBezTo>
                  <a:cubicBezTo>
                    <a:pt x="825500" y="2194718"/>
                    <a:pt x="865011" y="2155257"/>
                    <a:pt x="894644" y="2125662"/>
                  </a:cubicBezTo>
                  <a:close/>
                  <a:moveTo>
                    <a:pt x="1440392" y="2123519"/>
                  </a:moveTo>
                  <a:cubicBezTo>
                    <a:pt x="1455209" y="2125364"/>
                    <a:pt x="1470025" y="2138282"/>
                    <a:pt x="1484842" y="2145664"/>
                  </a:cubicBezTo>
                  <a:cubicBezTo>
                    <a:pt x="1504597" y="2185034"/>
                    <a:pt x="1504597" y="2185034"/>
                    <a:pt x="1504597" y="2185034"/>
                  </a:cubicBezTo>
                  <a:cubicBezTo>
                    <a:pt x="1504597" y="2194877"/>
                    <a:pt x="1514475" y="2204719"/>
                    <a:pt x="1504597" y="2214562"/>
                  </a:cubicBezTo>
                  <a:cubicBezTo>
                    <a:pt x="1474964" y="2204719"/>
                    <a:pt x="1474964" y="2204719"/>
                    <a:pt x="1474964" y="2204719"/>
                  </a:cubicBezTo>
                  <a:cubicBezTo>
                    <a:pt x="1474964" y="2165349"/>
                    <a:pt x="1445331" y="2145664"/>
                    <a:pt x="1425575" y="2125979"/>
                  </a:cubicBezTo>
                  <a:cubicBezTo>
                    <a:pt x="1430514" y="2123519"/>
                    <a:pt x="1435453" y="2122903"/>
                    <a:pt x="1440392" y="2123519"/>
                  </a:cubicBezTo>
                  <a:close/>
                  <a:moveTo>
                    <a:pt x="1379101" y="2123519"/>
                  </a:moveTo>
                  <a:cubicBezTo>
                    <a:pt x="1382792" y="2125979"/>
                    <a:pt x="1385253" y="2130900"/>
                    <a:pt x="1385253" y="2135822"/>
                  </a:cubicBezTo>
                  <a:cubicBezTo>
                    <a:pt x="1395096" y="2165349"/>
                    <a:pt x="1404938" y="2194877"/>
                    <a:pt x="1385253" y="2214562"/>
                  </a:cubicBezTo>
                  <a:cubicBezTo>
                    <a:pt x="1375410" y="2214562"/>
                    <a:pt x="1365567" y="2204719"/>
                    <a:pt x="1365567" y="2194877"/>
                  </a:cubicBezTo>
                  <a:cubicBezTo>
                    <a:pt x="1355725" y="2175192"/>
                    <a:pt x="1355725" y="2155507"/>
                    <a:pt x="1365567" y="2125979"/>
                  </a:cubicBezTo>
                  <a:cubicBezTo>
                    <a:pt x="1370488" y="2121058"/>
                    <a:pt x="1375410" y="2121058"/>
                    <a:pt x="1379101" y="2123519"/>
                  </a:cubicBezTo>
                  <a:close/>
                  <a:moveTo>
                    <a:pt x="1312540" y="2123497"/>
                  </a:moveTo>
                  <a:cubicBezTo>
                    <a:pt x="1317307" y="2122884"/>
                    <a:pt x="1322229" y="2123497"/>
                    <a:pt x="1327150" y="2125950"/>
                  </a:cubicBezTo>
                  <a:cubicBezTo>
                    <a:pt x="1307465" y="2145578"/>
                    <a:pt x="1287780" y="2175019"/>
                    <a:pt x="1277937" y="2204459"/>
                  </a:cubicBezTo>
                  <a:cubicBezTo>
                    <a:pt x="1268095" y="2214273"/>
                    <a:pt x="1258252" y="2224087"/>
                    <a:pt x="1248410" y="2224087"/>
                  </a:cubicBezTo>
                  <a:cubicBezTo>
                    <a:pt x="1228725" y="2194646"/>
                    <a:pt x="1258252" y="2165205"/>
                    <a:pt x="1277937" y="2145578"/>
                  </a:cubicBezTo>
                  <a:cubicBezTo>
                    <a:pt x="1285319" y="2138218"/>
                    <a:pt x="1298237" y="2125337"/>
                    <a:pt x="1312540" y="2123497"/>
                  </a:cubicBezTo>
                  <a:close/>
                  <a:moveTo>
                    <a:pt x="2344606" y="2118588"/>
                  </a:moveTo>
                  <a:cubicBezTo>
                    <a:pt x="2347054" y="2118588"/>
                    <a:pt x="2349501" y="2121039"/>
                    <a:pt x="2349501" y="2125942"/>
                  </a:cubicBezTo>
                  <a:cubicBezTo>
                    <a:pt x="2349501" y="2165163"/>
                    <a:pt x="2349501" y="2165163"/>
                    <a:pt x="2349501" y="2165163"/>
                  </a:cubicBezTo>
                  <a:cubicBezTo>
                    <a:pt x="2339712" y="2194578"/>
                    <a:pt x="2320132" y="2223994"/>
                    <a:pt x="2320132" y="2263214"/>
                  </a:cubicBezTo>
                  <a:cubicBezTo>
                    <a:pt x="2300553" y="2253409"/>
                    <a:pt x="2280974" y="2263214"/>
                    <a:pt x="2251605" y="2273020"/>
                  </a:cubicBezTo>
                  <a:cubicBezTo>
                    <a:pt x="2232026" y="2282825"/>
                    <a:pt x="2202657" y="2282825"/>
                    <a:pt x="2173288" y="2282825"/>
                  </a:cubicBezTo>
                  <a:cubicBezTo>
                    <a:pt x="2173288" y="2282825"/>
                    <a:pt x="2173288" y="2282825"/>
                    <a:pt x="2173288" y="2273020"/>
                  </a:cubicBezTo>
                  <a:cubicBezTo>
                    <a:pt x="2183078" y="2263214"/>
                    <a:pt x="2202657" y="2273020"/>
                    <a:pt x="2212447" y="2273020"/>
                  </a:cubicBezTo>
                  <a:cubicBezTo>
                    <a:pt x="2241816" y="2263214"/>
                    <a:pt x="2271184" y="2243604"/>
                    <a:pt x="2310343" y="2253409"/>
                  </a:cubicBezTo>
                  <a:cubicBezTo>
                    <a:pt x="2320132" y="2243604"/>
                    <a:pt x="2310343" y="2233799"/>
                    <a:pt x="2310343" y="2223994"/>
                  </a:cubicBezTo>
                  <a:cubicBezTo>
                    <a:pt x="2320132" y="2184773"/>
                    <a:pt x="2339712" y="2155357"/>
                    <a:pt x="2339712" y="2125942"/>
                  </a:cubicBezTo>
                  <a:cubicBezTo>
                    <a:pt x="2339712" y="2121039"/>
                    <a:pt x="2342159" y="2118588"/>
                    <a:pt x="2344606" y="2118588"/>
                  </a:cubicBezTo>
                  <a:close/>
                  <a:moveTo>
                    <a:pt x="953634" y="2116137"/>
                  </a:moveTo>
                  <a:cubicBezTo>
                    <a:pt x="963613" y="2155214"/>
                    <a:pt x="963613" y="2213829"/>
                    <a:pt x="923698" y="2243137"/>
                  </a:cubicBezTo>
                  <a:cubicBezTo>
                    <a:pt x="913720" y="2243137"/>
                    <a:pt x="903741" y="2243137"/>
                    <a:pt x="893763" y="2243137"/>
                  </a:cubicBezTo>
                  <a:cubicBezTo>
                    <a:pt x="893763" y="2233368"/>
                    <a:pt x="903741" y="2223598"/>
                    <a:pt x="913720" y="2213829"/>
                  </a:cubicBezTo>
                  <a:cubicBezTo>
                    <a:pt x="913720" y="2204060"/>
                    <a:pt x="913720" y="2194291"/>
                    <a:pt x="933677" y="2184521"/>
                  </a:cubicBezTo>
                  <a:cubicBezTo>
                    <a:pt x="943656" y="2174752"/>
                    <a:pt x="943656" y="2155214"/>
                    <a:pt x="943656" y="2125906"/>
                  </a:cubicBezTo>
                  <a:cubicBezTo>
                    <a:pt x="943656" y="2125906"/>
                    <a:pt x="943656" y="2116137"/>
                    <a:pt x="953634" y="2116137"/>
                  </a:cubicBezTo>
                  <a:close/>
                  <a:moveTo>
                    <a:pt x="1838037" y="2106612"/>
                  </a:moveTo>
                  <a:cubicBezTo>
                    <a:pt x="1857953" y="2126115"/>
                    <a:pt x="1877869" y="2145619"/>
                    <a:pt x="1887827" y="2165122"/>
                  </a:cubicBezTo>
                  <a:cubicBezTo>
                    <a:pt x="1897785" y="2174874"/>
                    <a:pt x="1897785" y="2174874"/>
                    <a:pt x="1907743" y="2184626"/>
                  </a:cubicBezTo>
                  <a:cubicBezTo>
                    <a:pt x="1897785" y="2194378"/>
                    <a:pt x="1897785" y="2204130"/>
                    <a:pt x="1907743" y="2204130"/>
                  </a:cubicBezTo>
                  <a:cubicBezTo>
                    <a:pt x="1907743" y="2204130"/>
                    <a:pt x="1907743" y="2204130"/>
                    <a:pt x="1907743" y="2194378"/>
                  </a:cubicBezTo>
                  <a:cubicBezTo>
                    <a:pt x="1907743" y="2204130"/>
                    <a:pt x="1917701" y="2213881"/>
                    <a:pt x="1917701" y="2223633"/>
                  </a:cubicBezTo>
                  <a:cubicBezTo>
                    <a:pt x="1907743" y="2223633"/>
                    <a:pt x="1907743" y="2233385"/>
                    <a:pt x="1897785" y="2243137"/>
                  </a:cubicBezTo>
                  <a:cubicBezTo>
                    <a:pt x="1877869" y="2243137"/>
                    <a:pt x="1857953" y="2233385"/>
                    <a:pt x="1847995" y="2213881"/>
                  </a:cubicBezTo>
                  <a:cubicBezTo>
                    <a:pt x="1838037" y="2184626"/>
                    <a:pt x="1828079" y="2155371"/>
                    <a:pt x="1808163" y="2126115"/>
                  </a:cubicBezTo>
                  <a:cubicBezTo>
                    <a:pt x="1818121" y="2116364"/>
                    <a:pt x="1818121" y="2116364"/>
                    <a:pt x="1818121" y="2116364"/>
                  </a:cubicBezTo>
                  <a:cubicBezTo>
                    <a:pt x="1828079" y="2116364"/>
                    <a:pt x="1818121" y="2135867"/>
                    <a:pt x="1828079" y="2135867"/>
                  </a:cubicBezTo>
                  <a:cubicBezTo>
                    <a:pt x="1838037" y="2145619"/>
                    <a:pt x="1828079" y="2165122"/>
                    <a:pt x="1838037" y="2165122"/>
                  </a:cubicBezTo>
                  <a:cubicBezTo>
                    <a:pt x="1838037" y="2174874"/>
                    <a:pt x="1847995" y="2184626"/>
                    <a:pt x="1857953" y="2194378"/>
                  </a:cubicBezTo>
                  <a:cubicBezTo>
                    <a:pt x="1867911" y="2194378"/>
                    <a:pt x="1877869" y="2184626"/>
                    <a:pt x="1877869" y="2174874"/>
                  </a:cubicBezTo>
                  <a:cubicBezTo>
                    <a:pt x="1877869" y="2155371"/>
                    <a:pt x="1847995" y="2135867"/>
                    <a:pt x="1838037" y="2106612"/>
                  </a:cubicBezTo>
                  <a:close/>
                  <a:moveTo>
                    <a:pt x="1789378" y="2106612"/>
                  </a:moveTo>
                  <a:cubicBezTo>
                    <a:pt x="1789378" y="2106612"/>
                    <a:pt x="1789378" y="2106612"/>
                    <a:pt x="1789378" y="2116425"/>
                  </a:cubicBezTo>
                  <a:lnTo>
                    <a:pt x="1789378" y="2126239"/>
                  </a:lnTo>
                  <a:cubicBezTo>
                    <a:pt x="1779588" y="2116425"/>
                    <a:pt x="1779588" y="2116425"/>
                    <a:pt x="1789378" y="2106612"/>
                  </a:cubicBezTo>
                  <a:close/>
                  <a:moveTo>
                    <a:pt x="1533405" y="2095500"/>
                  </a:moveTo>
                  <a:cubicBezTo>
                    <a:pt x="1543230" y="2095500"/>
                    <a:pt x="1553054" y="2105348"/>
                    <a:pt x="1553054" y="2115197"/>
                  </a:cubicBezTo>
                  <a:cubicBezTo>
                    <a:pt x="1582528" y="2203832"/>
                    <a:pt x="1612002" y="2282619"/>
                    <a:pt x="1631651" y="2371255"/>
                  </a:cubicBezTo>
                  <a:cubicBezTo>
                    <a:pt x="1641475" y="2430345"/>
                    <a:pt x="1621826" y="2499284"/>
                    <a:pt x="1572704" y="2538677"/>
                  </a:cubicBezTo>
                  <a:cubicBezTo>
                    <a:pt x="1533405" y="2568222"/>
                    <a:pt x="1494107" y="2578071"/>
                    <a:pt x="1454809" y="2597768"/>
                  </a:cubicBezTo>
                  <a:cubicBezTo>
                    <a:pt x="1435160" y="2607616"/>
                    <a:pt x="1425336" y="2617464"/>
                    <a:pt x="1405687" y="2627313"/>
                  </a:cubicBezTo>
                  <a:cubicBezTo>
                    <a:pt x="1386037" y="2617464"/>
                    <a:pt x="1366388" y="2607616"/>
                    <a:pt x="1346739" y="2607616"/>
                  </a:cubicBezTo>
                  <a:cubicBezTo>
                    <a:pt x="1268143" y="2578071"/>
                    <a:pt x="1169897" y="2548526"/>
                    <a:pt x="1140424" y="2459890"/>
                  </a:cubicBezTo>
                  <a:cubicBezTo>
                    <a:pt x="1120775" y="2371255"/>
                    <a:pt x="1160073" y="2302316"/>
                    <a:pt x="1169897" y="2213680"/>
                  </a:cubicBezTo>
                  <a:cubicBezTo>
                    <a:pt x="1189546" y="2115197"/>
                    <a:pt x="1189546" y="2115197"/>
                    <a:pt x="1189546" y="2115197"/>
                  </a:cubicBezTo>
                  <a:cubicBezTo>
                    <a:pt x="1199371" y="2105348"/>
                    <a:pt x="1209196" y="2115197"/>
                    <a:pt x="1219020" y="2115197"/>
                  </a:cubicBezTo>
                  <a:cubicBezTo>
                    <a:pt x="1219020" y="2125045"/>
                    <a:pt x="1219020" y="2125045"/>
                    <a:pt x="1219020" y="2125045"/>
                  </a:cubicBezTo>
                  <a:cubicBezTo>
                    <a:pt x="1209196" y="2193984"/>
                    <a:pt x="1189546" y="2272771"/>
                    <a:pt x="1189546" y="2341709"/>
                  </a:cubicBezTo>
                  <a:cubicBezTo>
                    <a:pt x="1189546" y="2371255"/>
                    <a:pt x="1199371" y="2400800"/>
                    <a:pt x="1219020" y="2420497"/>
                  </a:cubicBezTo>
                  <a:cubicBezTo>
                    <a:pt x="1258318" y="2479587"/>
                    <a:pt x="1327090" y="2499284"/>
                    <a:pt x="1376212" y="2538677"/>
                  </a:cubicBezTo>
                  <a:cubicBezTo>
                    <a:pt x="1376212" y="2548526"/>
                    <a:pt x="1386037" y="2548526"/>
                    <a:pt x="1395862" y="2548526"/>
                  </a:cubicBezTo>
                  <a:cubicBezTo>
                    <a:pt x="1405687" y="2528829"/>
                    <a:pt x="1425336" y="2518980"/>
                    <a:pt x="1444985" y="2509132"/>
                  </a:cubicBezTo>
                  <a:cubicBezTo>
                    <a:pt x="1494107" y="2479587"/>
                    <a:pt x="1572704" y="2430345"/>
                    <a:pt x="1582528" y="2361406"/>
                  </a:cubicBezTo>
                  <a:cubicBezTo>
                    <a:pt x="1582528" y="2331861"/>
                    <a:pt x="1582528" y="2302316"/>
                    <a:pt x="1562879" y="2272771"/>
                  </a:cubicBezTo>
                  <a:cubicBezTo>
                    <a:pt x="1562879" y="2243226"/>
                    <a:pt x="1543230" y="2213680"/>
                    <a:pt x="1543230" y="2174287"/>
                  </a:cubicBezTo>
                  <a:cubicBezTo>
                    <a:pt x="1533405" y="2154590"/>
                    <a:pt x="1533405" y="2134893"/>
                    <a:pt x="1523581" y="2105348"/>
                  </a:cubicBezTo>
                  <a:cubicBezTo>
                    <a:pt x="1523581" y="2105348"/>
                    <a:pt x="1533405" y="2105348"/>
                    <a:pt x="1533405" y="2095500"/>
                  </a:cubicBezTo>
                  <a:close/>
                  <a:moveTo>
                    <a:pt x="893763" y="2095500"/>
                  </a:moveTo>
                  <a:cubicBezTo>
                    <a:pt x="883920" y="2115416"/>
                    <a:pt x="874078" y="2115416"/>
                    <a:pt x="864235" y="2115416"/>
                  </a:cubicBezTo>
                  <a:cubicBezTo>
                    <a:pt x="844550" y="2145290"/>
                    <a:pt x="844550" y="2145290"/>
                    <a:pt x="844550" y="2145290"/>
                  </a:cubicBezTo>
                  <a:cubicBezTo>
                    <a:pt x="844550" y="2165206"/>
                    <a:pt x="834708" y="2185122"/>
                    <a:pt x="824865" y="2205038"/>
                  </a:cubicBezTo>
                  <a:cubicBezTo>
                    <a:pt x="815023" y="2205038"/>
                    <a:pt x="815023" y="2205038"/>
                    <a:pt x="815023" y="2195080"/>
                  </a:cubicBezTo>
                  <a:cubicBezTo>
                    <a:pt x="805180" y="2185122"/>
                    <a:pt x="795338" y="2165206"/>
                    <a:pt x="805180" y="2155248"/>
                  </a:cubicBezTo>
                  <a:cubicBezTo>
                    <a:pt x="824865" y="2125374"/>
                    <a:pt x="854393" y="2095500"/>
                    <a:pt x="893763" y="2095500"/>
                  </a:cubicBezTo>
                  <a:close/>
                  <a:moveTo>
                    <a:pt x="1570228" y="2093665"/>
                  </a:moveTo>
                  <a:cubicBezTo>
                    <a:pt x="1577133" y="2089976"/>
                    <a:pt x="1582657" y="2108421"/>
                    <a:pt x="1582657" y="2115799"/>
                  </a:cubicBezTo>
                  <a:cubicBezTo>
                    <a:pt x="1602299" y="2184660"/>
                    <a:pt x="1631762" y="2253521"/>
                    <a:pt x="1651404" y="2332219"/>
                  </a:cubicBezTo>
                  <a:cubicBezTo>
                    <a:pt x="1651404" y="2332219"/>
                    <a:pt x="1651404" y="2332219"/>
                    <a:pt x="1651404" y="2342057"/>
                  </a:cubicBezTo>
                  <a:cubicBezTo>
                    <a:pt x="1661225" y="2381406"/>
                    <a:pt x="1661225" y="2381406"/>
                    <a:pt x="1661225" y="2381406"/>
                  </a:cubicBezTo>
                  <a:cubicBezTo>
                    <a:pt x="1661225" y="2410918"/>
                    <a:pt x="1661225" y="2450267"/>
                    <a:pt x="1651404" y="2469942"/>
                  </a:cubicBezTo>
                  <a:cubicBezTo>
                    <a:pt x="1631762" y="2509291"/>
                    <a:pt x="1602299" y="2558477"/>
                    <a:pt x="1553194" y="2578152"/>
                  </a:cubicBezTo>
                  <a:cubicBezTo>
                    <a:pt x="1504090" y="2607664"/>
                    <a:pt x="1454985" y="2627338"/>
                    <a:pt x="1405880" y="2656850"/>
                  </a:cubicBezTo>
                  <a:cubicBezTo>
                    <a:pt x="1386238" y="2676525"/>
                    <a:pt x="1376417" y="2637176"/>
                    <a:pt x="1366595" y="2637176"/>
                  </a:cubicBezTo>
                  <a:cubicBezTo>
                    <a:pt x="1307669" y="2607664"/>
                    <a:pt x="1248744" y="2597826"/>
                    <a:pt x="1199639" y="2568315"/>
                  </a:cubicBezTo>
                  <a:cubicBezTo>
                    <a:pt x="1189818" y="2548640"/>
                    <a:pt x="1170176" y="2548640"/>
                    <a:pt x="1160355" y="2538803"/>
                  </a:cubicBezTo>
                  <a:cubicBezTo>
                    <a:pt x="1150534" y="2519128"/>
                    <a:pt x="1130892" y="2509291"/>
                    <a:pt x="1130892" y="2489616"/>
                  </a:cubicBezTo>
                  <a:cubicBezTo>
                    <a:pt x="1111250" y="2460104"/>
                    <a:pt x="1111250" y="2420755"/>
                    <a:pt x="1111250" y="2381406"/>
                  </a:cubicBezTo>
                  <a:cubicBezTo>
                    <a:pt x="1130892" y="2292870"/>
                    <a:pt x="1140713" y="2204335"/>
                    <a:pt x="1160355" y="2105962"/>
                  </a:cubicBezTo>
                  <a:cubicBezTo>
                    <a:pt x="1170176" y="2105962"/>
                    <a:pt x="1170176" y="2105962"/>
                    <a:pt x="1170176" y="2105962"/>
                  </a:cubicBezTo>
                  <a:cubicBezTo>
                    <a:pt x="1160355" y="2204335"/>
                    <a:pt x="1140713" y="2292870"/>
                    <a:pt x="1130892" y="2381406"/>
                  </a:cubicBezTo>
                  <a:cubicBezTo>
                    <a:pt x="1130892" y="2430592"/>
                    <a:pt x="1121071" y="2489616"/>
                    <a:pt x="1160355" y="2528965"/>
                  </a:cubicBezTo>
                  <a:cubicBezTo>
                    <a:pt x="1209460" y="2568315"/>
                    <a:pt x="1258565" y="2587989"/>
                    <a:pt x="1317490" y="2607664"/>
                  </a:cubicBezTo>
                  <a:cubicBezTo>
                    <a:pt x="1346953" y="2617501"/>
                    <a:pt x="1376417" y="2617501"/>
                    <a:pt x="1396059" y="2647013"/>
                  </a:cubicBezTo>
                  <a:cubicBezTo>
                    <a:pt x="1454985" y="2597826"/>
                    <a:pt x="1543373" y="2587989"/>
                    <a:pt x="1602299" y="2519128"/>
                  </a:cubicBezTo>
                  <a:cubicBezTo>
                    <a:pt x="1690688" y="2420755"/>
                    <a:pt x="1612120" y="2283033"/>
                    <a:pt x="1582657" y="2174823"/>
                  </a:cubicBezTo>
                  <a:cubicBezTo>
                    <a:pt x="1582657" y="2145311"/>
                    <a:pt x="1572836" y="2125636"/>
                    <a:pt x="1563015" y="2105962"/>
                  </a:cubicBezTo>
                  <a:cubicBezTo>
                    <a:pt x="1565471" y="2098584"/>
                    <a:pt x="1567926" y="2094895"/>
                    <a:pt x="1570228" y="2093665"/>
                  </a:cubicBezTo>
                  <a:close/>
                  <a:moveTo>
                    <a:pt x="805497" y="2074307"/>
                  </a:moveTo>
                  <a:cubicBezTo>
                    <a:pt x="815340" y="2071846"/>
                    <a:pt x="825182" y="2071846"/>
                    <a:pt x="835025" y="2076767"/>
                  </a:cubicBezTo>
                  <a:cubicBezTo>
                    <a:pt x="835025" y="2096452"/>
                    <a:pt x="835025" y="2096452"/>
                    <a:pt x="835025" y="2096452"/>
                  </a:cubicBezTo>
                  <a:cubicBezTo>
                    <a:pt x="815340" y="2116137"/>
                    <a:pt x="805497" y="2125980"/>
                    <a:pt x="795655" y="2145665"/>
                  </a:cubicBezTo>
                  <a:cubicBezTo>
                    <a:pt x="775970" y="2145665"/>
                    <a:pt x="766127" y="2165350"/>
                    <a:pt x="746442" y="2165350"/>
                  </a:cubicBezTo>
                  <a:cubicBezTo>
                    <a:pt x="736600" y="2165350"/>
                    <a:pt x="736600" y="2155507"/>
                    <a:pt x="736600" y="2155507"/>
                  </a:cubicBezTo>
                  <a:cubicBezTo>
                    <a:pt x="736600" y="2125980"/>
                    <a:pt x="756285" y="2096452"/>
                    <a:pt x="775970" y="2086610"/>
                  </a:cubicBezTo>
                  <a:cubicBezTo>
                    <a:pt x="785812" y="2081689"/>
                    <a:pt x="795655" y="2076767"/>
                    <a:pt x="805497" y="2074307"/>
                  </a:cubicBezTo>
                  <a:close/>
                  <a:moveTo>
                    <a:pt x="1828800" y="2066925"/>
                  </a:moveTo>
                  <a:cubicBezTo>
                    <a:pt x="1838643" y="2066925"/>
                    <a:pt x="1838643" y="2066925"/>
                    <a:pt x="1838643" y="2066925"/>
                  </a:cubicBezTo>
                  <a:cubicBezTo>
                    <a:pt x="1868170" y="2086610"/>
                    <a:pt x="1917383" y="2096452"/>
                    <a:pt x="1927225" y="2145665"/>
                  </a:cubicBezTo>
                  <a:cubicBezTo>
                    <a:pt x="1917383" y="2155507"/>
                    <a:pt x="1927225" y="2165350"/>
                    <a:pt x="1907540" y="2165350"/>
                  </a:cubicBezTo>
                  <a:cubicBezTo>
                    <a:pt x="1887855" y="2165350"/>
                    <a:pt x="1887855" y="2135822"/>
                    <a:pt x="1887855" y="2116137"/>
                  </a:cubicBezTo>
                  <a:cubicBezTo>
                    <a:pt x="1878013" y="2096452"/>
                    <a:pt x="1848485" y="2076767"/>
                    <a:pt x="1828800" y="2066925"/>
                  </a:cubicBezTo>
                  <a:close/>
                  <a:moveTo>
                    <a:pt x="1001713" y="2046287"/>
                  </a:moveTo>
                  <a:cubicBezTo>
                    <a:pt x="1031875" y="2056178"/>
                    <a:pt x="1031875" y="2056178"/>
                    <a:pt x="1031875" y="2056178"/>
                  </a:cubicBezTo>
                  <a:cubicBezTo>
                    <a:pt x="1041929" y="2085852"/>
                    <a:pt x="1062038" y="2115526"/>
                    <a:pt x="1051984" y="2145201"/>
                  </a:cubicBezTo>
                  <a:cubicBezTo>
                    <a:pt x="1051984" y="2155092"/>
                    <a:pt x="1051984" y="2174875"/>
                    <a:pt x="1031875" y="2174875"/>
                  </a:cubicBezTo>
                  <a:cubicBezTo>
                    <a:pt x="1021821" y="2155092"/>
                    <a:pt x="1021821" y="2145201"/>
                    <a:pt x="1011767" y="2135309"/>
                  </a:cubicBezTo>
                  <a:cubicBezTo>
                    <a:pt x="1021821" y="2115526"/>
                    <a:pt x="1011767" y="2095744"/>
                    <a:pt x="1011767" y="2075961"/>
                  </a:cubicBezTo>
                  <a:cubicBezTo>
                    <a:pt x="1001713" y="2066070"/>
                    <a:pt x="1001713" y="2056178"/>
                    <a:pt x="1001713" y="2046287"/>
                  </a:cubicBezTo>
                  <a:close/>
                  <a:moveTo>
                    <a:pt x="1906877" y="2036762"/>
                  </a:moveTo>
                  <a:cubicBezTo>
                    <a:pt x="1926504" y="2046604"/>
                    <a:pt x="1965759" y="2056447"/>
                    <a:pt x="1975572" y="2085974"/>
                  </a:cubicBezTo>
                  <a:cubicBezTo>
                    <a:pt x="1985386" y="2105659"/>
                    <a:pt x="2005013" y="2115502"/>
                    <a:pt x="1995200" y="2135187"/>
                  </a:cubicBezTo>
                  <a:cubicBezTo>
                    <a:pt x="1975572" y="2125344"/>
                    <a:pt x="1946131" y="2115502"/>
                    <a:pt x="1926504" y="2105659"/>
                  </a:cubicBezTo>
                  <a:cubicBezTo>
                    <a:pt x="1897063" y="2085974"/>
                    <a:pt x="1897063" y="2085974"/>
                    <a:pt x="1897063" y="2085974"/>
                  </a:cubicBezTo>
                  <a:cubicBezTo>
                    <a:pt x="1906877" y="2066289"/>
                    <a:pt x="1897063" y="2056447"/>
                    <a:pt x="1897063" y="2046604"/>
                  </a:cubicBezTo>
                  <a:cubicBezTo>
                    <a:pt x="1906877" y="2036762"/>
                    <a:pt x="1906877" y="2036762"/>
                    <a:pt x="1906877" y="2036762"/>
                  </a:cubicBezTo>
                  <a:close/>
                  <a:moveTo>
                    <a:pt x="1720322" y="2036762"/>
                  </a:moveTo>
                  <a:cubicBezTo>
                    <a:pt x="1730112" y="2046627"/>
                    <a:pt x="1720322" y="2056492"/>
                    <a:pt x="1720322" y="2056492"/>
                  </a:cubicBezTo>
                  <a:cubicBezTo>
                    <a:pt x="1710532" y="2095953"/>
                    <a:pt x="1739901" y="2115683"/>
                    <a:pt x="1720322" y="2145279"/>
                  </a:cubicBezTo>
                  <a:cubicBezTo>
                    <a:pt x="1720322" y="2155144"/>
                    <a:pt x="1720322" y="2165010"/>
                    <a:pt x="1710532" y="2174875"/>
                  </a:cubicBezTo>
                  <a:cubicBezTo>
                    <a:pt x="1700743" y="2165010"/>
                    <a:pt x="1690953" y="2155144"/>
                    <a:pt x="1681163" y="2145279"/>
                  </a:cubicBezTo>
                  <a:cubicBezTo>
                    <a:pt x="1681163" y="2125549"/>
                    <a:pt x="1681163" y="2095953"/>
                    <a:pt x="1690953" y="2076223"/>
                  </a:cubicBezTo>
                  <a:cubicBezTo>
                    <a:pt x="1700743" y="2056492"/>
                    <a:pt x="1710532" y="2046627"/>
                    <a:pt x="1720322" y="2036762"/>
                  </a:cubicBezTo>
                  <a:close/>
                  <a:moveTo>
                    <a:pt x="983298" y="2036762"/>
                  </a:moveTo>
                  <a:cubicBezTo>
                    <a:pt x="993141" y="2036762"/>
                    <a:pt x="993141" y="2056606"/>
                    <a:pt x="993141" y="2056606"/>
                  </a:cubicBezTo>
                  <a:cubicBezTo>
                    <a:pt x="1002983" y="2086371"/>
                    <a:pt x="1012826" y="2116137"/>
                    <a:pt x="993141" y="2135981"/>
                  </a:cubicBezTo>
                  <a:cubicBezTo>
                    <a:pt x="993141" y="2145903"/>
                    <a:pt x="983298" y="2155825"/>
                    <a:pt x="973455" y="2145903"/>
                  </a:cubicBezTo>
                  <a:cubicBezTo>
                    <a:pt x="963613" y="2126059"/>
                    <a:pt x="973455" y="2116137"/>
                    <a:pt x="983298" y="2096293"/>
                  </a:cubicBezTo>
                  <a:cubicBezTo>
                    <a:pt x="983298" y="2076450"/>
                    <a:pt x="963613" y="2056606"/>
                    <a:pt x="983298" y="2036762"/>
                  </a:cubicBezTo>
                  <a:close/>
                  <a:moveTo>
                    <a:pt x="963613" y="2027237"/>
                  </a:moveTo>
                  <a:cubicBezTo>
                    <a:pt x="953634" y="2066607"/>
                    <a:pt x="953634" y="2105977"/>
                    <a:pt x="913720" y="2125662"/>
                  </a:cubicBezTo>
                  <a:cubicBezTo>
                    <a:pt x="913720" y="2125662"/>
                    <a:pt x="903741" y="2115819"/>
                    <a:pt x="903741" y="2115819"/>
                  </a:cubicBezTo>
                  <a:cubicBezTo>
                    <a:pt x="893763" y="2076449"/>
                    <a:pt x="933677" y="2046922"/>
                    <a:pt x="963613" y="2027237"/>
                  </a:cubicBezTo>
                  <a:close/>
                  <a:moveTo>
                    <a:pt x="1740297" y="2017712"/>
                  </a:moveTo>
                  <a:cubicBezTo>
                    <a:pt x="1760141" y="2027481"/>
                    <a:pt x="1750219" y="2047020"/>
                    <a:pt x="1750219" y="2056789"/>
                  </a:cubicBezTo>
                  <a:cubicBezTo>
                    <a:pt x="1750219" y="2076327"/>
                    <a:pt x="1740297" y="2105635"/>
                    <a:pt x="1770063" y="2125173"/>
                  </a:cubicBezTo>
                  <a:cubicBezTo>
                    <a:pt x="1770063" y="2125173"/>
                    <a:pt x="1770063" y="2144712"/>
                    <a:pt x="1770063" y="2144712"/>
                  </a:cubicBezTo>
                  <a:cubicBezTo>
                    <a:pt x="1730375" y="2134943"/>
                    <a:pt x="1730375" y="2095866"/>
                    <a:pt x="1730375" y="2066558"/>
                  </a:cubicBezTo>
                  <a:cubicBezTo>
                    <a:pt x="1730375" y="2056789"/>
                    <a:pt x="1730375" y="2037250"/>
                    <a:pt x="1740297" y="2017712"/>
                  </a:cubicBezTo>
                  <a:close/>
                  <a:moveTo>
                    <a:pt x="933132" y="2017712"/>
                  </a:moveTo>
                  <a:cubicBezTo>
                    <a:pt x="933132" y="2017712"/>
                    <a:pt x="942975" y="2017712"/>
                    <a:pt x="942975" y="2017712"/>
                  </a:cubicBezTo>
                  <a:cubicBezTo>
                    <a:pt x="942975" y="2027464"/>
                    <a:pt x="933132" y="2037216"/>
                    <a:pt x="923290" y="2046967"/>
                  </a:cubicBezTo>
                  <a:cubicBezTo>
                    <a:pt x="903605" y="2046967"/>
                    <a:pt x="883920" y="2056719"/>
                    <a:pt x="874077" y="2076223"/>
                  </a:cubicBezTo>
                  <a:cubicBezTo>
                    <a:pt x="874077" y="2085975"/>
                    <a:pt x="864235" y="2085975"/>
                    <a:pt x="854392" y="2085975"/>
                  </a:cubicBezTo>
                  <a:cubicBezTo>
                    <a:pt x="844550" y="2085975"/>
                    <a:pt x="844550" y="2076223"/>
                    <a:pt x="854392" y="2066471"/>
                  </a:cubicBezTo>
                  <a:cubicBezTo>
                    <a:pt x="864235" y="2037216"/>
                    <a:pt x="903605" y="2027464"/>
                    <a:pt x="933132" y="2017712"/>
                  </a:cubicBezTo>
                  <a:close/>
                  <a:moveTo>
                    <a:pt x="1768929" y="2008187"/>
                  </a:moveTo>
                  <a:cubicBezTo>
                    <a:pt x="1788886" y="2008187"/>
                    <a:pt x="1788886" y="2027872"/>
                    <a:pt x="1808843" y="2037714"/>
                  </a:cubicBezTo>
                  <a:cubicBezTo>
                    <a:pt x="1818822" y="2057399"/>
                    <a:pt x="1828800" y="2077084"/>
                    <a:pt x="1828800" y="2096769"/>
                  </a:cubicBezTo>
                  <a:cubicBezTo>
                    <a:pt x="1818822" y="2106612"/>
                    <a:pt x="1808843" y="2106612"/>
                    <a:pt x="1798865" y="2096769"/>
                  </a:cubicBezTo>
                  <a:cubicBezTo>
                    <a:pt x="1758950" y="2086927"/>
                    <a:pt x="1768929" y="2047557"/>
                    <a:pt x="1758950" y="2018029"/>
                  </a:cubicBezTo>
                  <a:cubicBezTo>
                    <a:pt x="1758950" y="2008187"/>
                    <a:pt x="1768929" y="2008187"/>
                    <a:pt x="1768929" y="2008187"/>
                  </a:cubicBezTo>
                  <a:close/>
                  <a:moveTo>
                    <a:pt x="1789113" y="1997428"/>
                  </a:moveTo>
                  <a:cubicBezTo>
                    <a:pt x="1828483" y="1997428"/>
                    <a:pt x="1867853" y="2017183"/>
                    <a:pt x="1887538" y="2046817"/>
                  </a:cubicBezTo>
                  <a:cubicBezTo>
                    <a:pt x="1887538" y="2056694"/>
                    <a:pt x="1887538" y="2066572"/>
                    <a:pt x="1887538" y="2076450"/>
                  </a:cubicBezTo>
                  <a:cubicBezTo>
                    <a:pt x="1877696" y="2076450"/>
                    <a:pt x="1867853" y="2066572"/>
                    <a:pt x="1858011" y="2066572"/>
                  </a:cubicBezTo>
                  <a:cubicBezTo>
                    <a:pt x="1858011" y="2017183"/>
                    <a:pt x="1808798" y="2027061"/>
                    <a:pt x="1789113" y="1997428"/>
                  </a:cubicBezTo>
                  <a:close/>
                  <a:moveTo>
                    <a:pt x="894252" y="1987550"/>
                  </a:moveTo>
                  <a:cubicBezTo>
                    <a:pt x="904143" y="1987550"/>
                    <a:pt x="914034" y="1997472"/>
                    <a:pt x="923926" y="2007394"/>
                  </a:cubicBezTo>
                  <a:cubicBezTo>
                    <a:pt x="894252" y="2017315"/>
                    <a:pt x="864577" y="2027237"/>
                    <a:pt x="844795" y="2057003"/>
                  </a:cubicBezTo>
                  <a:cubicBezTo>
                    <a:pt x="825012" y="2057003"/>
                    <a:pt x="815121" y="2066925"/>
                    <a:pt x="805229" y="2057003"/>
                  </a:cubicBezTo>
                  <a:cubicBezTo>
                    <a:pt x="795338" y="2037159"/>
                    <a:pt x="815121" y="2017315"/>
                    <a:pt x="834903" y="2007394"/>
                  </a:cubicBezTo>
                  <a:cubicBezTo>
                    <a:pt x="854686" y="1997472"/>
                    <a:pt x="874469" y="1987550"/>
                    <a:pt x="894252" y="1987550"/>
                  </a:cubicBezTo>
                  <a:close/>
                  <a:moveTo>
                    <a:pt x="1834208" y="1966267"/>
                  </a:moveTo>
                  <a:cubicBezTo>
                    <a:pt x="1845370" y="1966267"/>
                    <a:pt x="1857773" y="1968698"/>
                    <a:pt x="1867695" y="1968698"/>
                  </a:cubicBezTo>
                  <a:cubicBezTo>
                    <a:pt x="1887539" y="1978422"/>
                    <a:pt x="1907382" y="1988145"/>
                    <a:pt x="1917304" y="2007592"/>
                  </a:cubicBezTo>
                  <a:cubicBezTo>
                    <a:pt x="1917304" y="2017316"/>
                    <a:pt x="1927226" y="2027039"/>
                    <a:pt x="1917304" y="2027039"/>
                  </a:cubicBezTo>
                  <a:cubicBezTo>
                    <a:pt x="1887539" y="2036763"/>
                    <a:pt x="1867695" y="2007592"/>
                    <a:pt x="1847851" y="1997869"/>
                  </a:cubicBezTo>
                  <a:cubicBezTo>
                    <a:pt x="1828007" y="1997869"/>
                    <a:pt x="1818085" y="1988145"/>
                    <a:pt x="1808163" y="1978422"/>
                  </a:cubicBezTo>
                  <a:cubicBezTo>
                    <a:pt x="1813124" y="1968698"/>
                    <a:pt x="1823046" y="1966267"/>
                    <a:pt x="1834208" y="1966267"/>
                  </a:cubicBezTo>
                  <a:close/>
                  <a:moveTo>
                    <a:pt x="815522" y="1928812"/>
                  </a:moveTo>
                  <a:cubicBezTo>
                    <a:pt x="825359" y="1928812"/>
                    <a:pt x="835196" y="1938649"/>
                    <a:pt x="835196" y="1938649"/>
                  </a:cubicBezTo>
                  <a:cubicBezTo>
                    <a:pt x="825359" y="1977996"/>
                    <a:pt x="786011" y="1987833"/>
                    <a:pt x="766338" y="2027180"/>
                  </a:cubicBezTo>
                  <a:cubicBezTo>
                    <a:pt x="726990" y="2076364"/>
                    <a:pt x="667969" y="2125549"/>
                    <a:pt x="667969" y="2204243"/>
                  </a:cubicBezTo>
                  <a:cubicBezTo>
                    <a:pt x="677806" y="2253427"/>
                    <a:pt x="697480" y="2302612"/>
                    <a:pt x="736827" y="2341959"/>
                  </a:cubicBezTo>
                  <a:cubicBezTo>
                    <a:pt x="746664" y="2361633"/>
                    <a:pt x="756501" y="2381306"/>
                    <a:pt x="766338" y="2400980"/>
                  </a:cubicBezTo>
                  <a:cubicBezTo>
                    <a:pt x="766338" y="2410817"/>
                    <a:pt x="776175" y="2400980"/>
                    <a:pt x="786011" y="2400980"/>
                  </a:cubicBezTo>
                  <a:cubicBezTo>
                    <a:pt x="864706" y="2381306"/>
                    <a:pt x="943401" y="2400980"/>
                    <a:pt x="1002422" y="2341959"/>
                  </a:cubicBezTo>
                  <a:cubicBezTo>
                    <a:pt x="1022096" y="2332122"/>
                    <a:pt x="1041769" y="2302612"/>
                    <a:pt x="1051606" y="2282938"/>
                  </a:cubicBezTo>
                  <a:cubicBezTo>
                    <a:pt x="1071280" y="2223917"/>
                    <a:pt x="1090953" y="2155059"/>
                    <a:pt x="1110627" y="2086201"/>
                  </a:cubicBezTo>
                  <a:cubicBezTo>
                    <a:pt x="1120464" y="2086201"/>
                    <a:pt x="1120464" y="2096038"/>
                    <a:pt x="1130301" y="2096038"/>
                  </a:cubicBezTo>
                  <a:cubicBezTo>
                    <a:pt x="1120464" y="2125549"/>
                    <a:pt x="1120464" y="2164896"/>
                    <a:pt x="1110627" y="2204243"/>
                  </a:cubicBezTo>
                  <a:cubicBezTo>
                    <a:pt x="1090953" y="2273101"/>
                    <a:pt x="1090953" y="2351796"/>
                    <a:pt x="1041769" y="2410817"/>
                  </a:cubicBezTo>
                  <a:cubicBezTo>
                    <a:pt x="1012259" y="2450164"/>
                    <a:pt x="972911" y="2479675"/>
                    <a:pt x="923727" y="2469838"/>
                  </a:cubicBezTo>
                  <a:cubicBezTo>
                    <a:pt x="864706" y="2479675"/>
                    <a:pt x="786011" y="2460001"/>
                    <a:pt x="726990" y="2469838"/>
                  </a:cubicBezTo>
                  <a:cubicBezTo>
                    <a:pt x="717154" y="2460001"/>
                    <a:pt x="707317" y="2450164"/>
                    <a:pt x="697480" y="2430491"/>
                  </a:cubicBezTo>
                  <a:cubicBezTo>
                    <a:pt x="667969" y="2381306"/>
                    <a:pt x="599111" y="2341959"/>
                    <a:pt x="599111" y="2273101"/>
                  </a:cubicBezTo>
                  <a:cubicBezTo>
                    <a:pt x="579438" y="2214080"/>
                    <a:pt x="608948" y="2155059"/>
                    <a:pt x="648296" y="2105875"/>
                  </a:cubicBezTo>
                  <a:cubicBezTo>
                    <a:pt x="707317" y="2046854"/>
                    <a:pt x="756501" y="1987833"/>
                    <a:pt x="815522" y="1928812"/>
                  </a:cubicBezTo>
                  <a:close/>
                  <a:moveTo>
                    <a:pt x="795207" y="1909763"/>
                  </a:moveTo>
                  <a:cubicBezTo>
                    <a:pt x="805044" y="1909763"/>
                    <a:pt x="805044" y="1919600"/>
                    <a:pt x="805044" y="1919600"/>
                  </a:cubicBezTo>
                  <a:cubicBezTo>
                    <a:pt x="805044" y="1929437"/>
                    <a:pt x="805044" y="1929437"/>
                    <a:pt x="805044" y="1929437"/>
                  </a:cubicBezTo>
                  <a:cubicBezTo>
                    <a:pt x="746021" y="1988461"/>
                    <a:pt x="686997" y="2057322"/>
                    <a:pt x="627973" y="2116346"/>
                  </a:cubicBezTo>
                  <a:cubicBezTo>
                    <a:pt x="598461" y="2155695"/>
                    <a:pt x="578787" y="2204882"/>
                    <a:pt x="578787" y="2263905"/>
                  </a:cubicBezTo>
                  <a:cubicBezTo>
                    <a:pt x="588624" y="2303255"/>
                    <a:pt x="598461" y="2342604"/>
                    <a:pt x="627973" y="2372116"/>
                  </a:cubicBezTo>
                  <a:cubicBezTo>
                    <a:pt x="657485" y="2411465"/>
                    <a:pt x="696834" y="2440977"/>
                    <a:pt x="706671" y="2490163"/>
                  </a:cubicBezTo>
                  <a:cubicBezTo>
                    <a:pt x="726346" y="2490163"/>
                    <a:pt x="736183" y="2480326"/>
                    <a:pt x="746021" y="2480326"/>
                  </a:cubicBezTo>
                  <a:cubicBezTo>
                    <a:pt x="805044" y="2480326"/>
                    <a:pt x="864068" y="2480326"/>
                    <a:pt x="913255" y="2490163"/>
                  </a:cubicBezTo>
                  <a:cubicBezTo>
                    <a:pt x="932929" y="2480326"/>
                    <a:pt x="952604" y="2490163"/>
                    <a:pt x="962441" y="2480326"/>
                  </a:cubicBezTo>
                  <a:cubicBezTo>
                    <a:pt x="991953" y="2480326"/>
                    <a:pt x="1011628" y="2460651"/>
                    <a:pt x="1031302" y="2440977"/>
                  </a:cubicBezTo>
                  <a:cubicBezTo>
                    <a:pt x="1060814" y="2401628"/>
                    <a:pt x="1090326" y="2362278"/>
                    <a:pt x="1100163" y="2313092"/>
                  </a:cubicBezTo>
                  <a:cubicBezTo>
                    <a:pt x="1110001" y="2254068"/>
                    <a:pt x="1129675" y="2175370"/>
                    <a:pt x="1139512" y="2106509"/>
                  </a:cubicBezTo>
                  <a:cubicBezTo>
                    <a:pt x="1149350" y="2096671"/>
                    <a:pt x="1149350" y="2106509"/>
                    <a:pt x="1149350" y="2106509"/>
                  </a:cubicBezTo>
                  <a:cubicBezTo>
                    <a:pt x="1139512" y="2165532"/>
                    <a:pt x="1119838" y="2224556"/>
                    <a:pt x="1119838" y="2283580"/>
                  </a:cubicBezTo>
                  <a:cubicBezTo>
                    <a:pt x="1110001" y="2322929"/>
                    <a:pt x="1100163" y="2362278"/>
                    <a:pt x="1080489" y="2401628"/>
                  </a:cubicBezTo>
                  <a:cubicBezTo>
                    <a:pt x="1070651" y="2431139"/>
                    <a:pt x="1050977" y="2450814"/>
                    <a:pt x="1031302" y="2470489"/>
                  </a:cubicBezTo>
                  <a:cubicBezTo>
                    <a:pt x="962441" y="2509838"/>
                    <a:pt x="883743" y="2500000"/>
                    <a:pt x="814882" y="2500000"/>
                  </a:cubicBezTo>
                  <a:cubicBezTo>
                    <a:pt x="775533" y="2500000"/>
                    <a:pt x="736183" y="2490163"/>
                    <a:pt x="706671" y="2509838"/>
                  </a:cubicBezTo>
                  <a:cubicBezTo>
                    <a:pt x="696834" y="2509838"/>
                    <a:pt x="706671" y="2500000"/>
                    <a:pt x="696834" y="2490163"/>
                  </a:cubicBezTo>
                  <a:cubicBezTo>
                    <a:pt x="657485" y="2411465"/>
                    <a:pt x="578787" y="2362278"/>
                    <a:pt x="568949" y="2283580"/>
                  </a:cubicBezTo>
                  <a:cubicBezTo>
                    <a:pt x="568949" y="2263905"/>
                    <a:pt x="549275" y="2234394"/>
                    <a:pt x="559112" y="2214719"/>
                  </a:cubicBezTo>
                  <a:cubicBezTo>
                    <a:pt x="568949" y="2165532"/>
                    <a:pt x="598461" y="2116346"/>
                    <a:pt x="627973" y="2076997"/>
                  </a:cubicBezTo>
                  <a:cubicBezTo>
                    <a:pt x="795207" y="1909763"/>
                    <a:pt x="795207" y="1909763"/>
                    <a:pt x="795207" y="1909763"/>
                  </a:cubicBezTo>
                  <a:close/>
                  <a:moveTo>
                    <a:pt x="481134" y="1909763"/>
                  </a:moveTo>
                  <a:cubicBezTo>
                    <a:pt x="500673" y="1909763"/>
                    <a:pt x="520211" y="1919486"/>
                    <a:pt x="539750" y="1909763"/>
                  </a:cubicBezTo>
                  <a:cubicBezTo>
                    <a:pt x="539750" y="1909763"/>
                    <a:pt x="539750" y="1919486"/>
                    <a:pt x="539750" y="1919486"/>
                  </a:cubicBezTo>
                  <a:cubicBezTo>
                    <a:pt x="529981" y="1948657"/>
                    <a:pt x="510442" y="1977827"/>
                    <a:pt x="481134" y="1987551"/>
                  </a:cubicBezTo>
                  <a:cubicBezTo>
                    <a:pt x="461596" y="1987551"/>
                    <a:pt x="432288" y="1987551"/>
                    <a:pt x="412750" y="1977827"/>
                  </a:cubicBezTo>
                  <a:cubicBezTo>
                    <a:pt x="412750" y="1977827"/>
                    <a:pt x="412750" y="1968104"/>
                    <a:pt x="412750" y="1968104"/>
                  </a:cubicBezTo>
                  <a:cubicBezTo>
                    <a:pt x="442057" y="1948657"/>
                    <a:pt x="461596" y="1929210"/>
                    <a:pt x="481134" y="1909763"/>
                  </a:cubicBezTo>
                  <a:close/>
                  <a:moveTo>
                    <a:pt x="1907309" y="1898650"/>
                  </a:moveTo>
                  <a:cubicBezTo>
                    <a:pt x="1966191" y="1957771"/>
                    <a:pt x="2025073" y="2016891"/>
                    <a:pt x="2083955" y="2076012"/>
                  </a:cubicBezTo>
                  <a:cubicBezTo>
                    <a:pt x="2093768" y="2085865"/>
                    <a:pt x="2103582" y="2095719"/>
                    <a:pt x="2113396" y="2105572"/>
                  </a:cubicBezTo>
                  <a:cubicBezTo>
                    <a:pt x="2142837" y="2154839"/>
                    <a:pt x="2152650" y="2223814"/>
                    <a:pt x="2123209" y="2282934"/>
                  </a:cubicBezTo>
                  <a:cubicBezTo>
                    <a:pt x="2113396" y="2302641"/>
                    <a:pt x="2113396" y="2322348"/>
                    <a:pt x="2093768" y="2332201"/>
                  </a:cubicBezTo>
                  <a:cubicBezTo>
                    <a:pt x="2083955" y="2361762"/>
                    <a:pt x="2064328" y="2381469"/>
                    <a:pt x="2054514" y="2411029"/>
                  </a:cubicBezTo>
                  <a:cubicBezTo>
                    <a:pt x="2044700" y="2420883"/>
                    <a:pt x="2044700" y="2430736"/>
                    <a:pt x="2034887" y="2440589"/>
                  </a:cubicBezTo>
                  <a:cubicBezTo>
                    <a:pt x="2005446" y="2440589"/>
                    <a:pt x="1976005" y="2430736"/>
                    <a:pt x="1956378" y="2440589"/>
                  </a:cubicBezTo>
                  <a:cubicBezTo>
                    <a:pt x="1926937" y="2450443"/>
                    <a:pt x="1897496" y="2460296"/>
                    <a:pt x="1868055" y="2460296"/>
                  </a:cubicBezTo>
                  <a:cubicBezTo>
                    <a:pt x="1828800" y="2470150"/>
                    <a:pt x="1789546" y="2450443"/>
                    <a:pt x="1760105" y="2430736"/>
                  </a:cubicBezTo>
                  <a:cubicBezTo>
                    <a:pt x="1661968" y="2351908"/>
                    <a:pt x="1661968" y="2223814"/>
                    <a:pt x="1622714" y="2125279"/>
                  </a:cubicBezTo>
                  <a:cubicBezTo>
                    <a:pt x="1622714" y="2105572"/>
                    <a:pt x="1612900" y="2095719"/>
                    <a:pt x="1612900" y="2085865"/>
                  </a:cubicBezTo>
                  <a:cubicBezTo>
                    <a:pt x="1612900" y="2076012"/>
                    <a:pt x="1622714" y="2076012"/>
                    <a:pt x="1622714" y="2076012"/>
                  </a:cubicBezTo>
                  <a:cubicBezTo>
                    <a:pt x="1642341" y="2115426"/>
                    <a:pt x="1652155" y="2154839"/>
                    <a:pt x="1671782" y="2184400"/>
                  </a:cubicBezTo>
                  <a:cubicBezTo>
                    <a:pt x="1681596" y="2213960"/>
                    <a:pt x="1681596" y="2243520"/>
                    <a:pt x="1701223" y="2273081"/>
                  </a:cubicBezTo>
                  <a:cubicBezTo>
                    <a:pt x="1701223" y="2282934"/>
                    <a:pt x="1711037" y="2292788"/>
                    <a:pt x="1720850" y="2302641"/>
                  </a:cubicBezTo>
                  <a:cubicBezTo>
                    <a:pt x="1740478" y="2332201"/>
                    <a:pt x="1769918" y="2342055"/>
                    <a:pt x="1809173" y="2361762"/>
                  </a:cubicBezTo>
                  <a:cubicBezTo>
                    <a:pt x="1868055" y="2381469"/>
                    <a:pt x="1936750" y="2361762"/>
                    <a:pt x="1995632" y="2381469"/>
                  </a:cubicBezTo>
                  <a:cubicBezTo>
                    <a:pt x="2005446" y="2381469"/>
                    <a:pt x="1995632" y="2371615"/>
                    <a:pt x="2005446" y="2361762"/>
                  </a:cubicBezTo>
                  <a:cubicBezTo>
                    <a:pt x="2015259" y="2312495"/>
                    <a:pt x="2054514" y="2282934"/>
                    <a:pt x="2054514" y="2233667"/>
                  </a:cubicBezTo>
                  <a:cubicBezTo>
                    <a:pt x="2074141" y="2184400"/>
                    <a:pt x="2074141" y="2115426"/>
                    <a:pt x="2044700" y="2066158"/>
                  </a:cubicBezTo>
                  <a:cubicBezTo>
                    <a:pt x="1985818" y="2026745"/>
                    <a:pt x="1936750" y="1967624"/>
                    <a:pt x="1887682" y="1918357"/>
                  </a:cubicBezTo>
                  <a:cubicBezTo>
                    <a:pt x="1887682" y="1918357"/>
                    <a:pt x="1887682" y="1908503"/>
                    <a:pt x="1897496" y="1908503"/>
                  </a:cubicBezTo>
                  <a:cubicBezTo>
                    <a:pt x="1897496" y="1908503"/>
                    <a:pt x="1907309" y="1898650"/>
                    <a:pt x="1907309" y="1898650"/>
                  </a:cubicBezTo>
                  <a:close/>
                  <a:moveTo>
                    <a:pt x="1917035" y="1889125"/>
                  </a:moveTo>
                  <a:cubicBezTo>
                    <a:pt x="1926867" y="1889125"/>
                    <a:pt x="1936700" y="1898983"/>
                    <a:pt x="1946532" y="1908841"/>
                  </a:cubicBezTo>
                  <a:cubicBezTo>
                    <a:pt x="2005525" y="1958130"/>
                    <a:pt x="2064519" y="2017277"/>
                    <a:pt x="2123512" y="2066567"/>
                  </a:cubicBezTo>
                  <a:cubicBezTo>
                    <a:pt x="2162841" y="2115856"/>
                    <a:pt x="2192338" y="2184861"/>
                    <a:pt x="2172674" y="2244008"/>
                  </a:cubicBezTo>
                  <a:cubicBezTo>
                    <a:pt x="2162841" y="2273582"/>
                    <a:pt x="2153009" y="2293297"/>
                    <a:pt x="2143177" y="2322871"/>
                  </a:cubicBezTo>
                  <a:cubicBezTo>
                    <a:pt x="2113680" y="2362303"/>
                    <a:pt x="2094016" y="2401734"/>
                    <a:pt x="2064519" y="2441166"/>
                  </a:cubicBezTo>
                  <a:cubicBezTo>
                    <a:pt x="2064519" y="2451023"/>
                    <a:pt x="2064519" y="2470739"/>
                    <a:pt x="2054687" y="2480597"/>
                  </a:cubicBezTo>
                  <a:cubicBezTo>
                    <a:pt x="2005525" y="2460881"/>
                    <a:pt x="1946532" y="2460881"/>
                    <a:pt x="1897370" y="2480597"/>
                  </a:cubicBezTo>
                  <a:cubicBezTo>
                    <a:pt x="1848209" y="2500313"/>
                    <a:pt x="1789216" y="2490455"/>
                    <a:pt x="1740054" y="2460881"/>
                  </a:cubicBezTo>
                  <a:cubicBezTo>
                    <a:pt x="1681061" y="2411592"/>
                    <a:pt x="1661396" y="2342587"/>
                    <a:pt x="1641732" y="2273582"/>
                  </a:cubicBezTo>
                  <a:cubicBezTo>
                    <a:pt x="1622067" y="2224292"/>
                    <a:pt x="1612235" y="2165145"/>
                    <a:pt x="1592571" y="2115856"/>
                  </a:cubicBezTo>
                  <a:cubicBezTo>
                    <a:pt x="1592571" y="2105998"/>
                    <a:pt x="1582738" y="2096140"/>
                    <a:pt x="1592571" y="2086282"/>
                  </a:cubicBezTo>
                  <a:cubicBezTo>
                    <a:pt x="1602403" y="2096140"/>
                    <a:pt x="1602403" y="2105998"/>
                    <a:pt x="1612235" y="2125714"/>
                  </a:cubicBezTo>
                  <a:cubicBezTo>
                    <a:pt x="1631900" y="2194719"/>
                    <a:pt x="1651564" y="2263724"/>
                    <a:pt x="1671229" y="2332729"/>
                  </a:cubicBezTo>
                  <a:cubicBezTo>
                    <a:pt x="1690893" y="2382018"/>
                    <a:pt x="1730222" y="2441166"/>
                    <a:pt x="1789216" y="2460881"/>
                  </a:cubicBezTo>
                  <a:cubicBezTo>
                    <a:pt x="1867874" y="2500313"/>
                    <a:pt x="1956364" y="2431308"/>
                    <a:pt x="2044854" y="2460881"/>
                  </a:cubicBezTo>
                  <a:cubicBezTo>
                    <a:pt x="2054687" y="2451023"/>
                    <a:pt x="2054687" y="2431308"/>
                    <a:pt x="2064519" y="2421450"/>
                  </a:cubicBezTo>
                  <a:cubicBezTo>
                    <a:pt x="2064519" y="2411592"/>
                    <a:pt x="2064519" y="2401734"/>
                    <a:pt x="2074351" y="2401734"/>
                  </a:cubicBezTo>
                  <a:cubicBezTo>
                    <a:pt x="2113680" y="2342587"/>
                    <a:pt x="2162841" y="2273582"/>
                    <a:pt x="2153009" y="2194719"/>
                  </a:cubicBezTo>
                  <a:cubicBezTo>
                    <a:pt x="2153009" y="2165145"/>
                    <a:pt x="2143177" y="2145429"/>
                    <a:pt x="2133345" y="2125714"/>
                  </a:cubicBezTo>
                  <a:cubicBezTo>
                    <a:pt x="2113680" y="2096140"/>
                    <a:pt x="2094016" y="2046851"/>
                    <a:pt x="2064519" y="2036993"/>
                  </a:cubicBezTo>
                  <a:cubicBezTo>
                    <a:pt x="2015358" y="1987704"/>
                    <a:pt x="1976029" y="1948272"/>
                    <a:pt x="1926867" y="1908841"/>
                  </a:cubicBezTo>
                  <a:cubicBezTo>
                    <a:pt x="1926867" y="1898983"/>
                    <a:pt x="1917035" y="1889125"/>
                    <a:pt x="1917035" y="1889125"/>
                  </a:cubicBezTo>
                  <a:close/>
                  <a:moveTo>
                    <a:pt x="628650" y="1870075"/>
                  </a:moveTo>
                  <a:cubicBezTo>
                    <a:pt x="628650" y="1899516"/>
                    <a:pt x="618807" y="1928957"/>
                    <a:pt x="599122" y="1948584"/>
                  </a:cubicBezTo>
                  <a:cubicBezTo>
                    <a:pt x="579437" y="1968211"/>
                    <a:pt x="549910" y="1978025"/>
                    <a:pt x="530225" y="1978025"/>
                  </a:cubicBezTo>
                  <a:cubicBezTo>
                    <a:pt x="540067" y="1958398"/>
                    <a:pt x="549910" y="1928957"/>
                    <a:pt x="559752" y="1909329"/>
                  </a:cubicBezTo>
                  <a:cubicBezTo>
                    <a:pt x="589280" y="1879889"/>
                    <a:pt x="589280" y="1879889"/>
                    <a:pt x="589280" y="1879889"/>
                  </a:cubicBezTo>
                  <a:cubicBezTo>
                    <a:pt x="599122" y="1870075"/>
                    <a:pt x="608965" y="1870075"/>
                    <a:pt x="628650" y="1870075"/>
                  </a:cubicBezTo>
                  <a:close/>
                  <a:moveTo>
                    <a:pt x="2231344" y="1856820"/>
                  </a:moveTo>
                  <a:cubicBezTo>
                    <a:pt x="2233332" y="1856205"/>
                    <a:pt x="2236392" y="1856820"/>
                    <a:pt x="2241286" y="1859280"/>
                  </a:cubicBezTo>
                  <a:cubicBezTo>
                    <a:pt x="2251076" y="1888808"/>
                    <a:pt x="2280444" y="1908493"/>
                    <a:pt x="2309813" y="1928178"/>
                  </a:cubicBezTo>
                  <a:cubicBezTo>
                    <a:pt x="2300024" y="1938020"/>
                    <a:pt x="2280444" y="1947863"/>
                    <a:pt x="2270655" y="1947863"/>
                  </a:cubicBezTo>
                  <a:cubicBezTo>
                    <a:pt x="2241286" y="1947863"/>
                    <a:pt x="2241286" y="1947863"/>
                    <a:pt x="2241286" y="1947863"/>
                  </a:cubicBezTo>
                  <a:cubicBezTo>
                    <a:pt x="2211917" y="1938020"/>
                    <a:pt x="2202128" y="1918335"/>
                    <a:pt x="2192338" y="1898650"/>
                  </a:cubicBezTo>
                  <a:cubicBezTo>
                    <a:pt x="2192338" y="1878965"/>
                    <a:pt x="2211917" y="1888808"/>
                    <a:pt x="2221707" y="1878965"/>
                  </a:cubicBezTo>
                  <a:cubicBezTo>
                    <a:pt x="2229049" y="1871583"/>
                    <a:pt x="2225378" y="1858665"/>
                    <a:pt x="2231344" y="1856820"/>
                  </a:cubicBezTo>
                  <a:close/>
                  <a:moveTo>
                    <a:pt x="2093913" y="1849438"/>
                  </a:moveTo>
                  <a:cubicBezTo>
                    <a:pt x="2133168" y="1849438"/>
                    <a:pt x="2133168" y="1849438"/>
                    <a:pt x="2133168" y="1849438"/>
                  </a:cubicBezTo>
                  <a:cubicBezTo>
                    <a:pt x="2142981" y="1859280"/>
                    <a:pt x="2162609" y="1878965"/>
                    <a:pt x="2172422" y="1878965"/>
                  </a:cubicBezTo>
                  <a:cubicBezTo>
                    <a:pt x="2172422" y="1898650"/>
                    <a:pt x="2192050" y="1918335"/>
                    <a:pt x="2201863" y="1938020"/>
                  </a:cubicBezTo>
                  <a:cubicBezTo>
                    <a:pt x="2201863" y="1947863"/>
                    <a:pt x="2182236" y="1938020"/>
                    <a:pt x="2172422" y="1947863"/>
                  </a:cubicBezTo>
                  <a:cubicBezTo>
                    <a:pt x="2133168" y="1938020"/>
                    <a:pt x="2113541" y="1898650"/>
                    <a:pt x="2093913" y="1859280"/>
                  </a:cubicBezTo>
                  <a:cubicBezTo>
                    <a:pt x="2093913" y="1849438"/>
                    <a:pt x="2093913" y="1849438"/>
                    <a:pt x="2093913" y="1849438"/>
                  </a:cubicBezTo>
                  <a:close/>
                  <a:moveTo>
                    <a:pt x="412637" y="1849438"/>
                  </a:moveTo>
                  <a:cubicBezTo>
                    <a:pt x="432367" y="1849438"/>
                    <a:pt x="412637" y="1869282"/>
                    <a:pt x="422502" y="1879204"/>
                  </a:cubicBezTo>
                  <a:cubicBezTo>
                    <a:pt x="432367" y="1899047"/>
                    <a:pt x="452098" y="1899047"/>
                    <a:pt x="461963" y="1899047"/>
                  </a:cubicBezTo>
                  <a:cubicBezTo>
                    <a:pt x="452098" y="1928813"/>
                    <a:pt x="412637" y="1958579"/>
                    <a:pt x="383041" y="1968501"/>
                  </a:cubicBezTo>
                  <a:cubicBezTo>
                    <a:pt x="363311" y="1968501"/>
                    <a:pt x="333715" y="1958579"/>
                    <a:pt x="323850" y="1938735"/>
                  </a:cubicBezTo>
                  <a:cubicBezTo>
                    <a:pt x="323850" y="1928813"/>
                    <a:pt x="323850" y="1918891"/>
                    <a:pt x="323850" y="1899047"/>
                  </a:cubicBezTo>
                  <a:cubicBezTo>
                    <a:pt x="333715" y="1869282"/>
                    <a:pt x="373176" y="1859360"/>
                    <a:pt x="412637" y="1849438"/>
                  </a:cubicBezTo>
                  <a:close/>
                  <a:moveTo>
                    <a:pt x="609601" y="1811338"/>
                  </a:moveTo>
                  <a:cubicBezTo>
                    <a:pt x="599709" y="1840442"/>
                    <a:pt x="589818" y="1869547"/>
                    <a:pt x="560144" y="1888949"/>
                  </a:cubicBezTo>
                  <a:cubicBezTo>
                    <a:pt x="550252" y="1888949"/>
                    <a:pt x="550252" y="1898651"/>
                    <a:pt x="540361" y="1898651"/>
                  </a:cubicBezTo>
                  <a:cubicBezTo>
                    <a:pt x="520578" y="1898651"/>
                    <a:pt x="500796" y="1898651"/>
                    <a:pt x="481013" y="1888949"/>
                  </a:cubicBezTo>
                  <a:cubicBezTo>
                    <a:pt x="500796" y="1869547"/>
                    <a:pt x="540361" y="1879248"/>
                    <a:pt x="560144" y="1850144"/>
                  </a:cubicBezTo>
                  <a:cubicBezTo>
                    <a:pt x="579927" y="1821039"/>
                    <a:pt x="579927" y="1821039"/>
                    <a:pt x="579927" y="1821039"/>
                  </a:cubicBezTo>
                  <a:cubicBezTo>
                    <a:pt x="589818" y="1821039"/>
                    <a:pt x="599709" y="1811338"/>
                    <a:pt x="609601" y="1811338"/>
                  </a:cubicBezTo>
                  <a:close/>
                  <a:moveTo>
                    <a:pt x="2280383" y="1800225"/>
                  </a:moveTo>
                  <a:cubicBezTo>
                    <a:pt x="2319949" y="1800225"/>
                    <a:pt x="2369405" y="1810147"/>
                    <a:pt x="2379297" y="1849834"/>
                  </a:cubicBezTo>
                  <a:cubicBezTo>
                    <a:pt x="2389188" y="1859756"/>
                    <a:pt x="2379297" y="1879600"/>
                    <a:pt x="2379297" y="1889522"/>
                  </a:cubicBezTo>
                  <a:cubicBezTo>
                    <a:pt x="2359514" y="1909366"/>
                    <a:pt x="2349623" y="1919288"/>
                    <a:pt x="2329840" y="1919288"/>
                  </a:cubicBezTo>
                  <a:cubicBezTo>
                    <a:pt x="2300166" y="1909366"/>
                    <a:pt x="2280383" y="1889522"/>
                    <a:pt x="2260600" y="1859756"/>
                  </a:cubicBezTo>
                  <a:cubicBezTo>
                    <a:pt x="2260600" y="1859756"/>
                    <a:pt x="2270492" y="1859756"/>
                    <a:pt x="2280383" y="1849834"/>
                  </a:cubicBezTo>
                  <a:cubicBezTo>
                    <a:pt x="2290274" y="1839913"/>
                    <a:pt x="2290274" y="1820069"/>
                    <a:pt x="2280383" y="1810147"/>
                  </a:cubicBezTo>
                  <a:cubicBezTo>
                    <a:pt x="2280383" y="1810147"/>
                    <a:pt x="2280383" y="1800225"/>
                    <a:pt x="2280383" y="1800225"/>
                  </a:cubicBezTo>
                  <a:close/>
                  <a:moveTo>
                    <a:pt x="530714" y="1796851"/>
                  </a:moveTo>
                  <a:cubicBezTo>
                    <a:pt x="538132" y="1795621"/>
                    <a:pt x="545551" y="1795621"/>
                    <a:pt x="550496" y="1800542"/>
                  </a:cubicBezTo>
                  <a:cubicBezTo>
                    <a:pt x="540605" y="1810385"/>
                    <a:pt x="530714" y="1810385"/>
                    <a:pt x="520822" y="1810385"/>
                  </a:cubicBezTo>
                  <a:cubicBezTo>
                    <a:pt x="501039" y="1820227"/>
                    <a:pt x="471365" y="1820227"/>
                    <a:pt x="461474" y="1839912"/>
                  </a:cubicBezTo>
                  <a:cubicBezTo>
                    <a:pt x="461474" y="1849755"/>
                    <a:pt x="471365" y="1849755"/>
                    <a:pt x="481257" y="1849755"/>
                  </a:cubicBezTo>
                  <a:cubicBezTo>
                    <a:pt x="510931" y="1849755"/>
                    <a:pt x="530714" y="1820227"/>
                    <a:pt x="550496" y="1810385"/>
                  </a:cubicBezTo>
                  <a:cubicBezTo>
                    <a:pt x="560388" y="1820227"/>
                    <a:pt x="560388" y="1820227"/>
                    <a:pt x="560388" y="1820227"/>
                  </a:cubicBezTo>
                  <a:cubicBezTo>
                    <a:pt x="520822" y="1849755"/>
                    <a:pt x="491148" y="1889125"/>
                    <a:pt x="441691" y="1879282"/>
                  </a:cubicBezTo>
                  <a:cubicBezTo>
                    <a:pt x="431800" y="1879282"/>
                    <a:pt x="431800" y="1869440"/>
                    <a:pt x="431800" y="1869440"/>
                  </a:cubicBezTo>
                  <a:cubicBezTo>
                    <a:pt x="431800" y="1820227"/>
                    <a:pt x="481257" y="1810385"/>
                    <a:pt x="510931" y="1800542"/>
                  </a:cubicBezTo>
                  <a:cubicBezTo>
                    <a:pt x="515877" y="1800542"/>
                    <a:pt x="523295" y="1798082"/>
                    <a:pt x="530714" y="1796851"/>
                  </a:cubicBezTo>
                  <a:close/>
                  <a:moveTo>
                    <a:pt x="688068" y="1790700"/>
                  </a:moveTo>
                  <a:cubicBezTo>
                    <a:pt x="698046" y="1790700"/>
                    <a:pt x="698046" y="1800622"/>
                    <a:pt x="708025" y="1810544"/>
                  </a:cubicBezTo>
                  <a:cubicBezTo>
                    <a:pt x="708025" y="1840309"/>
                    <a:pt x="688068" y="1860153"/>
                    <a:pt x="678089" y="1879997"/>
                  </a:cubicBezTo>
                  <a:cubicBezTo>
                    <a:pt x="668110" y="1899841"/>
                    <a:pt x="658132" y="1909763"/>
                    <a:pt x="638175" y="1909763"/>
                  </a:cubicBezTo>
                  <a:cubicBezTo>
                    <a:pt x="638175" y="1899841"/>
                    <a:pt x="638175" y="1899841"/>
                    <a:pt x="638175" y="1899841"/>
                  </a:cubicBezTo>
                  <a:cubicBezTo>
                    <a:pt x="638175" y="1860153"/>
                    <a:pt x="638175" y="1860153"/>
                    <a:pt x="638175" y="1860153"/>
                  </a:cubicBezTo>
                  <a:cubicBezTo>
                    <a:pt x="658132" y="1840309"/>
                    <a:pt x="678089" y="1820466"/>
                    <a:pt x="688068" y="1790700"/>
                  </a:cubicBezTo>
                  <a:close/>
                  <a:moveTo>
                    <a:pt x="2119187" y="1783636"/>
                  </a:moveTo>
                  <a:cubicBezTo>
                    <a:pt x="2122921" y="1783636"/>
                    <a:pt x="2127900" y="1786096"/>
                    <a:pt x="2132879" y="1791017"/>
                  </a:cubicBezTo>
                  <a:cubicBezTo>
                    <a:pt x="2142837" y="1820545"/>
                    <a:pt x="2142837" y="1820545"/>
                    <a:pt x="2142837" y="1820545"/>
                  </a:cubicBezTo>
                  <a:cubicBezTo>
                    <a:pt x="2142837" y="1830387"/>
                    <a:pt x="2152795" y="1840230"/>
                    <a:pt x="2172711" y="1840230"/>
                  </a:cubicBezTo>
                  <a:cubicBezTo>
                    <a:pt x="2182669" y="1850072"/>
                    <a:pt x="2182669" y="1830387"/>
                    <a:pt x="2192627" y="1840230"/>
                  </a:cubicBezTo>
                  <a:cubicBezTo>
                    <a:pt x="2202585" y="1840230"/>
                    <a:pt x="2212543" y="1850072"/>
                    <a:pt x="2222501" y="1859915"/>
                  </a:cubicBezTo>
                  <a:cubicBezTo>
                    <a:pt x="2212543" y="1859915"/>
                    <a:pt x="2212543" y="1869757"/>
                    <a:pt x="2202585" y="1869757"/>
                  </a:cubicBezTo>
                  <a:cubicBezTo>
                    <a:pt x="2182669" y="1879600"/>
                    <a:pt x="2162753" y="1859915"/>
                    <a:pt x="2152795" y="1850072"/>
                  </a:cubicBezTo>
                  <a:cubicBezTo>
                    <a:pt x="2132879" y="1840230"/>
                    <a:pt x="2122921" y="1810702"/>
                    <a:pt x="2112963" y="1791017"/>
                  </a:cubicBezTo>
                  <a:cubicBezTo>
                    <a:pt x="2112963" y="1786096"/>
                    <a:pt x="2115453" y="1783636"/>
                    <a:pt x="2119187" y="1783636"/>
                  </a:cubicBezTo>
                  <a:close/>
                  <a:moveTo>
                    <a:pt x="425417" y="1768276"/>
                  </a:moveTo>
                  <a:cubicBezTo>
                    <a:pt x="431535" y="1767046"/>
                    <a:pt x="436430" y="1767046"/>
                    <a:pt x="441325" y="1771967"/>
                  </a:cubicBezTo>
                  <a:cubicBezTo>
                    <a:pt x="431535" y="1791652"/>
                    <a:pt x="441325" y="1821180"/>
                    <a:pt x="421746" y="1840865"/>
                  </a:cubicBezTo>
                  <a:cubicBezTo>
                    <a:pt x="411956" y="1840865"/>
                    <a:pt x="402166" y="1840865"/>
                    <a:pt x="392377" y="1840865"/>
                  </a:cubicBezTo>
                  <a:cubicBezTo>
                    <a:pt x="372798" y="1850707"/>
                    <a:pt x="353219" y="1850707"/>
                    <a:pt x="333639" y="1860550"/>
                  </a:cubicBezTo>
                  <a:cubicBezTo>
                    <a:pt x="323850" y="1850707"/>
                    <a:pt x="323850" y="1831022"/>
                    <a:pt x="333639" y="1821180"/>
                  </a:cubicBezTo>
                  <a:cubicBezTo>
                    <a:pt x="343429" y="1791652"/>
                    <a:pt x="372798" y="1762125"/>
                    <a:pt x="402166" y="1771967"/>
                  </a:cubicBezTo>
                  <a:cubicBezTo>
                    <a:pt x="411956" y="1771967"/>
                    <a:pt x="419298" y="1769507"/>
                    <a:pt x="425417" y="1768276"/>
                  </a:cubicBezTo>
                  <a:close/>
                  <a:moveTo>
                    <a:pt x="667941" y="1764585"/>
                  </a:moveTo>
                  <a:cubicBezTo>
                    <a:pt x="672902" y="1764585"/>
                    <a:pt x="677863" y="1767046"/>
                    <a:pt x="677863" y="1771967"/>
                  </a:cubicBezTo>
                  <a:cubicBezTo>
                    <a:pt x="667941" y="1811337"/>
                    <a:pt x="648097" y="1840865"/>
                    <a:pt x="618332" y="1860550"/>
                  </a:cubicBezTo>
                  <a:cubicBezTo>
                    <a:pt x="608410" y="1860550"/>
                    <a:pt x="608410" y="1860550"/>
                    <a:pt x="598488" y="1860550"/>
                  </a:cubicBezTo>
                  <a:cubicBezTo>
                    <a:pt x="598488" y="1850707"/>
                    <a:pt x="608410" y="1840865"/>
                    <a:pt x="608410" y="1840865"/>
                  </a:cubicBezTo>
                  <a:cubicBezTo>
                    <a:pt x="648097" y="1831022"/>
                    <a:pt x="648097" y="1791652"/>
                    <a:pt x="658019" y="1771967"/>
                  </a:cubicBezTo>
                  <a:cubicBezTo>
                    <a:pt x="658019" y="1767046"/>
                    <a:pt x="662980" y="1764585"/>
                    <a:pt x="667941" y="1764585"/>
                  </a:cubicBezTo>
                  <a:close/>
                  <a:moveTo>
                    <a:pt x="2162542" y="1762125"/>
                  </a:moveTo>
                  <a:cubicBezTo>
                    <a:pt x="2192216" y="1762125"/>
                    <a:pt x="2211999" y="1771826"/>
                    <a:pt x="2241673" y="1781528"/>
                  </a:cubicBezTo>
                  <a:cubicBezTo>
                    <a:pt x="2251564" y="1791229"/>
                    <a:pt x="2261455" y="1800931"/>
                    <a:pt x="2271347" y="1810632"/>
                  </a:cubicBezTo>
                  <a:cubicBezTo>
                    <a:pt x="2271347" y="1820334"/>
                    <a:pt x="2281238" y="1820334"/>
                    <a:pt x="2271347" y="1830035"/>
                  </a:cubicBezTo>
                  <a:cubicBezTo>
                    <a:pt x="2271347" y="1839736"/>
                    <a:pt x="2261455" y="1849438"/>
                    <a:pt x="2251564" y="1849438"/>
                  </a:cubicBezTo>
                  <a:cubicBezTo>
                    <a:pt x="2211999" y="1839736"/>
                    <a:pt x="2172433" y="1810632"/>
                    <a:pt x="2152650" y="1781528"/>
                  </a:cubicBezTo>
                  <a:cubicBezTo>
                    <a:pt x="2172433" y="1791229"/>
                    <a:pt x="2192216" y="1810632"/>
                    <a:pt x="2211999" y="1820334"/>
                  </a:cubicBezTo>
                  <a:cubicBezTo>
                    <a:pt x="2221890" y="1820334"/>
                    <a:pt x="2231781" y="1820334"/>
                    <a:pt x="2231781" y="1810632"/>
                  </a:cubicBezTo>
                  <a:cubicBezTo>
                    <a:pt x="2221890" y="1781528"/>
                    <a:pt x="2192216" y="1781528"/>
                    <a:pt x="2172433" y="1771826"/>
                  </a:cubicBezTo>
                  <a:cubicBezTo>
                    <a:pt x="2162542" y="1771826"/>
                    <a:pt x="2162542" y="1771826"/>
                    <a:pt x="2162542" y="1762125"/>
                  </a:cubicBezTo>
                  <a:close/>
                  <a:moveTo>
                    <a:pt x="524636" y="1753526"/>
                  </a:moveTo>
                  <a:cubicBezTo>
                    <a:pt x="538097" y="1753526"/>
                    <a:pt x="550334" y="1756040"/>
                    <a:pt x="560123" y="1761067"/>
                  </a:cubicBezTo>
                  <a:cubicBezTo>
                    <a:pt x="569913" y="1761067"/>
                    <a:pt x="569913" y="1761067"/>
                    <a:pt x="569913" y="1761067"/>
                  </a:cubicBezTo>
                  <a:cubicBezTo>
                    <a:pt x="560123" y="1781175"/>
                    <a:pt x="540544" y="1761067"/>
                    <a:pt x="520965" y="1771121"/>
                  </a:cubicBezTo>
                  <a:cubicBezTo>
                    <a:pt x="491596" y="1771121"/>
                    <a:pt x="481807" y="1811338"/>
                    <a:pt x="452438" y="1811338"/>
                  </a:cubicBezTo>
                  <a:cubicBezTo>
                    <a:pt x="452438" y="1791230"/>
                    <a:pt x="462227" y="1771121"/>
                    <a:pt x="481807" y="1761067"/>
                  </a:cubicBezTo>
                  <a:cubicBezTo>
                    <a:pt x="496491" y="1756040"/>
                    <a:pt x="511175" y="1753526"/>
                    <a:pt x="524636" y="1753526"/>
                  </a:cubicBezTo>
                  <a:close/>
                  <a:moveTo>
                    <a:pt x="2034382" y="1741488"/>
                  </a:moveTo>
                  <a:cubicBezTo>
                    <a:pt x="2044304" y="1781053"/>
                    <a:pt x="2044304" y="1820619"/>
                    <a:pt x="2083991" y="1840402"/>
                  </a:cubicBezTo>
                  <a:cubicBezTo>
                    <a:pt x="2083991" y="1850293"/>
                    <a:pt x="2093913" y="1860184"/>
                    <a:pt x="2083991" y="1870076"/>
                  </a:cubicBezTo>
                  <a:cubicBezTo>
                    <a:pt x="2064148" y="1870076"/>
                    <a:pt x="2044304" y="1860184"/>
                    <a:pt x="2034382" y="1850293"/>
                  </a:cubicBezTo>
                  <a:cubicBezTo>
                    <a:pt x="2014538" y="1820619"/>
                    <a:pt x="2024460" y="1790945"/>
                    <a:pt x="2024460" y="1761271"/>
                  </a:cubicBezTo>
                  <a:cubicBezTo>
                    <a:pt x="2024460" y="1751379"/>
                    <a:pt x="2024460" y="1741488"/>
                    <a:pt x="2034382" y="1741488"/>
                  </a:cubicBezTo>
                  <a:close/>
                  <a:moveTo>
                    <a:pt x="648935" y="1741488"/>
                  </a:moveTo>
                  <a:cubicBezTo>
                    <a:pt x="648935" y="1741488"/>
                    <a:pt x="658813" y="1741488"/>
                    <a:pt x="658813" y="1751466"/>
                  </a:cubicBezTo>
                  <a:cubicBezTo>
                    <a:pt x="639057" y="1771424"/>
                    <a:pt x="619302" y="1791381"/>
                    <a:pt x="599546" y="1801359"/>
                  </a:cubicBezTo>
                  <a:cubicBezTo>
                    <a:pt x="589668" y="1801359"/>
                    <a:pt x="569913" y="1811338"/>
                    <a:pt x="569913" y="1791381"/>
                  </a:cubicBezTo>
                  <a:cubicBezTo>
                    <a:pt x="569913" y="1771424"/>
                    <a:pt x="589668" y="1771424"/>
                    <a:pt x="609424" y="1761445"/>
                  </a:cubicBezTo>
                  <a:cubicBezTo>
                    <a:pt x="619302" y="1751466"/>
                    <a:pt x="639057" y="1751466"/>
                    <a:pt x="648935" y="1741488"/>
                  </a:cubicBezTo>
                  <a:close/>
                  <a:moveTo>
                    <a:pt x="2044700" y="1731963"/>
                  </a:moveTo>
                  <a:cubicBezTo>
                    <a:pt x="2064204" y="1741777"/>
                    <a:pt x="2064204" y="1771217"/>
                    <a:pt x="2073956" y="1790845"/>
                  </a:cubicBezTo>
                  <a:cubicBezTo>
                    <a:pt x="2083708" y="1800658"/>
                    <a:pt x="2093460" y="1810472"/>
                    <a:pt x="2112963" y="1810472"/>
                  </a:cubicBezTo>
                  <a:cubicBezTo>
                    <a:pt x="2112963" y="1820286"/>
                    <a:pt x="2112963" y="1820286"/>
                    <a:pt x="2112963" y="1830099"/>
                  </a:cubicBezTo>
                  <a:cubicBezTo>
                    <a:pt x="2112963" y="1839913"/>
                    <a:pt x="2103211" y="1830099"/>
                    <a:pt x="2093460" y="1830099"/>
                  </a:cubicBezTo>
                  <a:cubicBezTo>
                    <a:pt x="2054452" y="1810472"/>
                    <a:pt x="2044700" y="1771217"/>
                    <a:pt x="2044700" y="1731963"/>
                  </a:cubicBezTo>
                  <a:close/>
                  <a:moveTo>
                    <a:pt x="2182284" y="1722438"/>
                  </a:moveTo>
                  <a:cubicBezTo>
                    <a:pt x="2211652" y="1722438"/>
                    <a:pt x="2250811" y="1732228"/>
                    <a:pt x="2260600" y="1761597"/>
                  </a:cubicBezTo>
                  <a:cubicBezTo>
                    <a:pt x="2260600" y="1771386"/>
                    <a:pt x="2260600" y="1771386"/>
                    <a:pt x="2260600" y="1781176"/>
                  </a:cubicBezTo>
                  <a:cubicBezTo>
                    <a:pt x="2221442" y="1761597"/>
                    <a:pt x="2221442" y="1761597"/>
                    <a:pt x="2221442" y="1761597"/>
                  </a:cubicBezTo>
                  <a:cubicBezTo>
                    <a:pt x="2221442" y="1751807"/>
                    <a:pt x="2211652" y="1742017"/>
                    <a:pt x="2211652" y="1742017"/>
                  </a:cubicBezTo>
                  <a:cubicBezTo>
                    <a:pt x="2192073" y="1732228"/>
                    <a:pt x="2172494" y="1732228"/>
                    <a:pt x="2152915" y="1732228"/>
                  </a:cubicBezTo>
                  <a:cubicBezTo>
                    <a:pt x="2143125" y="1732228"/>
                    <a:pt x="2143125" y="1732228"/>
                    <a:pt x="2143125" y="1732228"/>
                  </a:cubicBezTo>
                  <a:cubicBezTo>
                    <a:pt x="2152915" y="1722438"/>
                    <a:pt x="2172494" y="1722438"/>
                    <a:pt x="2182284" y="1722438"/>
                  </a:cubicBezTo>
                  <a:close/>
                  <a:moveTo>
                    <a:pt x="2308569" y="1720602"/>
                  </a:moveTo>
                  <a:cubicBezTo>
                    <a:pt x="2334534" y="1723371"/>
                    <a:pt x="2354935" y="1739980"/>
                    <a:pt x="2369772" y="1762125"/>
                  </a:cubicBezTo>
                  <a:cubicBezTo>
                    <a:pt x="2369772" y="1771968"/>
                    <a:pt x="2379663" y="1791653"/>
                    <a:pt x="2369772" y="1801495"/>
                  </a:cubicBezTo>
                  <a:cubicBezTo>
                    <a:pt x="2359880" y="1811338"/>
                    <a:pt x="2349989" y="1791653"/>
                    <a:pt x="2330206" y="1791653"/>
                  </a:cubicBezTo>
                  <a:cubicBezTo>
                    <a:pt x="2320315" y="1791653"/>
                    <a:pt x="2290641" y="1791653"/>
                    <a:pt x="2270858" y="1781810"/>
                  </a:cubicBezTo>
                  <a:cubicBezTo>
                    <a:pt x="2280749" y="1762125"/>
                    <a:pt x="2280749" y="1762125"/>
                    <a:pt x="2280749" y="1762125"/>
                  </a:cubicBezTo>
                  <a:cubicBezTo>
                    <a:pt x="2270858" y="1742440"/>
                    <a:pt x="2260967" y="1742440"/>
                    <a:pt x="2251075" y="1722755"/>
                  </a:cubicBezTo>
                  <a:cubicBezTo>
                    <a:pt x="2260967" y="1722755"/>
                    <a:pt x="2270858" y="1722755"/>
                    <a:pt x="2280749" y="1722755"/>
                  </a:cubicBezTo>
                  <a:cubicBezTo>
                    <a:pt x="2290641" y="1720295"/>
                    <a:pt x="2299914" y="1719680"/>
                    <a:pt x="2308569" y="1720602"/>
                  </a:cubicBezTo>
                  <a:close/>
                  <a:moveTo>
                    <a:pt x="2054225" y="1712913"/>
                  </a:moveTo>
                  <a:cubicBezTo>
                    <a:pt x="2083859" y="1722703"/>
                    <a:pt x="2123370" y="1722703"/>
                    <a:pt x="2143125" y="1761861"/>
                  </a:cubicBezTo>
                  <a:cubicBezTo>
                    <a:pt x="2143125" y="1761861"/>
                    <a:pt x="2143125" y="1771651"/>
                    <a:pt x="2133247" y="1771651"/>
                  </a:cubicBezTo>
                  <a:cubicBezTo>
                    <a:pt x="2093736" y="1771651"/>
                    <a:pt x="2073981" y="1742282"/>
                    <a:pt x="2054225" y="1722703"/>
                  </a:cubicBezTo>
                  <a:cubicBezTo>
                    <a:pt x="2054225" y="1712913"/>
                    <a:pt x="2054225" y="1712913"/>
                    <a:pt x="2054225" y="1712913"/>
                  </a:cubicBezTo>
                  <a:close/>
                  <a:moveTo>
                    <a:pt x="569546" y="1712913"/>
                  </a:moveTo>
                  <a:cubicBezTo>
                    <a:pt x="598854" y="1712913"/>
                    <a:pt x="628161" y="1712913"/>
                    <a:pt x="647700" y="1731963"/>
                  </a:cubicBezTo>
                  <a:cubicBezTo>
                    <a:pt x="647700" y="1731963"/>
                    <a:pt x="637931" y="1731963"/>
                    <a:pt x="628161" y="1741488"/>
                  </a:cubicBezTo>
                  <a:cubicBezTo>
                    <a:pt x="608623" y="1741488"/>
                    <a:pt x="569546" y="1712913"/>
                    <a:pt x="550007" y="1741488"/>
                  </a:cubicBezTo>
                  <a:cubicBezTo>
                    <a:pt x="540238" y="1741488"/>
                    <a:pt x="530469" y="1741488"/>
                    <a:pt x="520700" y="1731963"/>
                  </a:cubicBezTo>
                  <a:cubicBezTo>
                    <a:pt x="530469" y="1712913"/>
                    <a:pt x="550007" y="1712913"/>
                    <a:pt x="569546" y="1712913"/>
                  </a:cubicBezTo>
                  <a:close/>
                  <a:moveTo>
                    <a:pt x="457810" y="1702253"/>
                  </a:moveTo>
                  <a:cubicBezTo>
                    <a:pt x="478774" y="1702253"/>
                    <a:pt x="500970" y="1707243"/>
                    <a:pt x="520701" y="1712232"/>
                  </a:cubicBezTo>
                  <a:cubicBezTo>
                    <a:pt x="510836" y="1722211"/>
                    <a:pt x="510836" y="1732189"/>
                    <a:pt x="500970" y="1742168"/>
                  </a:cubicBezTo>
                  <a:cubicBezTo>
                    <a:pt x="481240" y="1742168"/>
                    <a:pt x="461509" y="1762125"/>
                    <a:pt x="441779" y="1762125"/>
                  </a:cubicBezTo>
                  <a:cubicBezTo>
                    <a:pt x="431914" y="1752146"/>
                    <a:pt x="412183" y="1762125"/>
                    <a:pt x="392453" y="1752146"/>
                  </a:cubicBezTo>
                  <a:cubicBezTo>
                    <a:pt x="382588" y="1742168"/>
                    <a:pt x="392453" y="1732189"/>
                    <a:pt x="402318" y="1722211"/>
                  </a:cubicBezTo>
                  <a:cubicBezTo>
                    <a:pt x="417116" y="1707243"/>
                    <a:pt x="436846" y="1702253"/>
                    <a:pt x="457810" y="1702253"/>
                  </a:cubicBezTo>
                  <a:close/>
                  <a:moveTo>
                    <a:pt x="2137066" y="1678186"/>
                  </a:moveTo>
                  <a:cubicBezTo>
                    <a:pt x="2155612" y="1680666"/>
                    <a:pt x="2172922" y="1688108"/>
                    <a:pt x="2182813" y="1702991"/>
                  </a:cubicBezTo>
                  <a:cubicBezTo>
                    <a:pt x="2163030" y="1702991"/>
                    <a:pt x="2153139" y="1712913"/>
                    <a:pt x="2143248" y="1702991"/>
                  </a:cubicBezTo>
                  <a:cubicBezTo>
                    <a:pt x="2123465" y="1693069"/>
                    <a:pt x="2103682" y="1702991"/>
                    <a:pt x="2083899" y="1702991"/>
                  </a:cubicBezTo>
                  <a:cubicBezTo>
                    <a:pt x="2074008" y="1702991"/>
                    <a:pt x="2064117" y="1702991"/>
                    <a:pt x="2054225" y="1702991"/>
                  </a:cubicBezTo>
                  <a:cubicBezTo>
                    <a:pt x="2054225" y="1683147"/>
                    <a:pt x="2074008" y="1693069"/>
                    <a:pt x="2083899" y="1683147"/>
                  </a:cubicBezTo>
                  <a:cubicBezTo>
                    <a:pt x="2098736" y="1678186"/>
                    <a:pt x="2118519" y="1675705"/>
                    <a:pt x="2137066" y="1678186"/>
                  </a:cubicBezTo>
                  <a:close/>
                  <a:moveTo>
                    <a:pt x="2231904" y="1654175"/>
                  </a:moveTo>
                  <a:cubicBezTo>
                    <a:pt x="2261211" y="1663965"/>
                    <a:pt x="2261211" y="1663965"/>
                    <a:pt x="2261211" y="1663965"/>
                  </a:cubicBezTo>
                  <a:cubicBezTo>
                    <a:pt x="2280750" y="1673754"/>
                    <a:pt x="2300288" y="1683544"/>
                    <a:pt x="2300288" y="1703123"/>
                  </a:cubicBezTo>
                  <a:cubicBezTo>
                    <a:pt x="2280750" y="1712913"/>
                    <a:pt x="2251442" y="1703123"/>
                    <a:pt x="2231904" y="1712913"/>
                  </a:cubicBezTo>
                  <a:cubicBezTo>
                    <a:pt x="2222134" y="1712913"/>
                    <a:pt x="2212365" y="1712913"/>
                    <a:pt x="2202596" y="1703123"/>
                  </a:cubicBezTo>
                  <a:cubicBezTo>
                    <a:pt x="2192827" y="1693334"/>
                    <a:pt x="2183057" y="1683544"/>
                    <a:pt x="2173288" y="1673754"/>
                  </a:cubicBezTo>
                  <a:cubicBezTo>
                    <a:pt x="2173288" y="1663965"/>
                    <a:pt x="2183057" y="1663965"/>
                    <a:pt x="2192827" y="1663965"/>
                  </a:cubicBezTo>
                  <a:cubicBezTo>
                    <a:pt x="2231904" y="1654175"/>
                    <a:pt x="2231904" y="1654175"/>
                    <a:pt x="2231904" y="1654175"/>
                  </a:cubicBezTo>
                  <a:close/>
                  <a:moveTo>
                    <a:pt x="539299" y="1650604"/>
                  </a:moveTo>
                  <a:cubicBezTo>
                    <a:pt x="545605" y="1649975"/>
                    <a:pt x="552371" y="1650604"/>
                    <a:pt x="559753" y="1653117"/>
                  </a:cubicBezTo>
                  <a:cubicBezTo>
                    <a:pt x="579438" y="1663171"/>
                    <a:pt x="608966" y="1673225"/>
                    <a:pt x="628651" y="1683280"/>
                  </a:cubicBezTo>
                  <a:cubicBezTo>
                    <a:pt x="628651" y="1693334"/>
                    <a:pt x="628651" y="1703388"/>
                    <a:pt x="628651" y="1703388"/>
                  </a:cubicBezTo>
                  <a:cubicBezTo>
                    <a:pt x="599123" y="1703388"/>
                    <a:pt x="569596" y="1693334"/>
                    <a:pt x="540068" y="1703388"/>
                  </a:cubicBezTo>
                  <a:cubicBezTo>
                    <a:pt x="520383" y="1703388"/>
                    <a:pt x="510540" y="1693334"/>
                    <a:pt x="490855" y="1693334"/>
                  </a:cubicBezTo>
                  <a:cubicBezTo>
                    <a:pt x="481013" y="1683280"/>
                    <a:pt x="490855" y="1683280"/>
                    <a:pt x="490855" y="1673225"/>
                  </a:cubicBezTo>
                  <a:cubicBezTo>
                    <a:pt x="505619" y="1665685"/>
                    <a:pt x="520383" y="1652489"/>
                    <a:pt x="539299" y="1650604"/>
                  </a:cubicBezTo>
                  <a:close/>
                  <a:moveTo>
                    <a:pt x="2142672" y="1624013"/>
                  </a:moveTo>
                  <a:cubicBezTo>
                    <a:pt x="2162402" y="1624013"/>
                    <a:pt x="2191998" y="1624013"/>
                    <a:pt x="2201863" y="1643698"/>
                  </a:cubicBezTo>
                  <a:cubicBezTo>
                    <a:pt x="2162402" y="1673226"/>
                    <a:pt x="2162402" y="1673226"/>
                    <a:pt x="2162402" y="1673226"/>
                  </a:cubicBezTo>
                  <a:cubicBezTo>
                    <a:pt x="2132807" y="1663383"/>
                    <a:pt x="2093346" y="1663383"/>
                    <a:pt x="2063750" y="1673226"/>
                  </a:cubicBezTo>
                  <a:cubicBezTo>
                    <a:pt x="2073615" y="1643698"/>
                    <a:pt x="2113076" y="1633855"/>
                    <a:pt x="2142672" y="1624013"/>
                  </a:cubicBezTo>
                  <a:close/>
                  <a:moveTo>
                    <a:pt x="106998" y="1604963"/>
                  </a:moveTo>
                  <a:cubicBezTo>
                    <a:pt x="126683" y="1614768"/>
                    <a:pt x="146368" y="1624573"/>
                    <a:pt x="156210" y="1634378"/>
                  </a:cubicBezTo>
                  <a:cubicBezTo>
                    <a:pt x="146368" y="1663794"/>
                    <a:pt x="146368" y="1693209"/>
                    <a:pt x="166053" y="1703015"/>
                  </a:cubicBezTo>
                  <a:cubicBezTo>
                    <a:pt x="185738" y="1722625"/>
                    <a:pt x="185738" y="1722625"/>
                    <a:pt x="185738" y="1722625"/>
                  </a:cubicBezTo>
                  <a:cubicBezTo>
                    <a:pt x="175895" y="1742235"/>
                    <a:pt x="175895" y="1771651"/>
                    <a:pt x="156210" y="1761846"/>
                  </a:cubicBezTo>
                  <a:cubicBezTo>
                    <a:pt x="126683" y="1742235"/>
                    <a:pt x="116840" y="1722625"/>
                    <a:pt x="87313" y="1703015"/>
                  </a:cubicBezTo>
                  <a:cubicBezTo>
                    <a:pt x="87313" y="1693209"/>
                    <a:pt x="97155" y="1683404"/>
                    <a:pt x="97155" y="1673599"/>
                  </a:cubicBezTo>
                  <a:cubicBezTo>
                    <a:pt x="97155" y="1644184"/>
                    <a:pt x="106998" y="1624573"/>
                    <a:pt x="106998" y="1604963"/>
                  </a:cubicBezTo>
                  <a:close/>
                  <a:moveTo>
                    <a:pt x="579330" y="1593850"/>
                  </a:moveTo>
                  <a:cubicBezTo>
                    <a:pt x="589178" y="1593850"/>
                    <a:pt x="589178" y="1603687"/>
                    <a:pt x="589178" y="1603687"/>
                  </a:cubicBezTo>
                  <a:cubicBezTo>
                    <a:pt x="589178" y="1613524"/>
                    <a:pt x="569482" y="1613524"/>
                    <a:pt x="559634" y="1623360"/>
                  </a:cubicBezTo>
                  <a:cubicBezTo>
                    <a:pt x="500547" y="1643034"/>
                    <a:pt x="441460" y="1652871"/>
                    <a:pt x="382373" y="1672545"/>
                  </a:cubicBezTo>
                  <a:cubicBezTo>
                    <a:pt x="313437" y="1721729"/>
                    <a:pt x="283894" y="1800423"/>
                    <a:pt x="293742" y="1879118"/>
                  </a:cubicBezTo>
                  <a:cubicBezTo>
                    <a:pt x="293742" y="1908629"/>
                    <a:pt x="293742" y="1947976"/>
                    <a:pt x="283894" y="1967650"/>
                  </a:cubicBezTo>
                  <a:cubicBezTo>
                    <a:pt x="283894" y="1967650"/>
                    <a:pt x="283894" y="1977487"/>
                    <a:pt x="293742" y="1977487"/>
                  </a:cubicBezTo>
                  <a:cubicBezTo>
                    <a:pt x="333133" y="1977487"/>
                    <a:pt x="372525" y="2006997"/>
                    <a:pt x="411916" y="2016834"/>
                  </a:cubicBezTo>
                  <a:cubicBezTo>
                    <a:pt x="461156" y="2046344"/>
                    <a:pt x="539939" y="2056181"/>
                    <a:pt x="589178" y="2006997"/>
                  </a:cubicBezTo>
                  <a:cubicBezTo>
                    <a:pt x="638417" y="1967650"/>
                    <a:pt x="697505" y="1918466"/>
                    <a:pt x="746744" y="1869281"/>
                  </a:cubicBezTo>
                  <a:cubicBezTo>
                    <a:pt x="746744" y="1869281"/>
                    <a:pt x="756592" y="1869281"/>
                    <a:pt x="756592" y="1869281"/>
                  </a:cubicBezTo>
                  <a:cubicBezTo>
                    <a:pt x="766440" y="1879118"/>
                    <a:pt x="776288" y="1879118"/>
                    <a:pt x="766440" y="1888955"/>
                  </a:cubicBezTo>
                  <a:cubicBezTo>
                    <a:pt x="707353" y="1947976"/>
                    <a:pt x="648265" y="2006997"/>
                    <a:pt x="589178" y="2066018"/>
                  </a:cubicBezTo>
                  <a:cubicBezTo>
                    <a:pt x="539939" y="2095529"/>
                    <a:pt x="539939" y="2095529"/>
                    <a:pt x="539939" y="2095529"/>
                  </a:cubicBezTo>
                  <a:cubicBezTo>
                    <a:pt x="500547" y="2125039"/>
                    <a:pt x="441460" y="2144713"/>
                    <a:pt x="392220" y="2115202"/>
                  </a:cubicBezTo>
                  <a:cubicBezTo>
                    <a:pt x="382373" y="2115202"/>
                    <a:pt x="382373" y="2115202"/>
                    <a:pt x="382373" y="2115202"/>
                  </a:cubicBezTo>
                  <a:cubicBezTo>
                    <a:pt x="333133" y="2075855"/>
                    <a:pt x="283894" y="2036508"/>
                    <a:pt x="224806" y="2006997"/>
                  </a:cubicBezTo>
                  <a:cubicBezTo>
                    <a:pt x="234654" y="1947976"/>
                    <a:pt x="195263" y="1888955"/>
                    <a:pt x="195263" y="1829934"/>
                  </a:cubicBezTo>
                  <a:cubicBezTo>
                    <a:pt x="205111" y="1770913"/>
                    <a:pt x="224806" y="1721729"/>
                    <a:pt x="274046" y="1692218"/>
                  </a:cubicBezTo>
                  <a:cubicBezTo>
                    <a:pt x="283894" y="1682381"/>
                    <a:pt x="303589" y="1672545"/>
                    <a:pt x="313437" y="1662708"/>
                  </a:cubicBezTo>
                  <a:cubicBezTo>
                    <a:pt x="402068" y="1633197"/>
                    <a:pt x="490699" y="1613524"/>
                    <a:pt x="579330" y="1593850"/>
                  </a:cubicBezTo>
                  <a:close/>
                  <a:moveTo>
                    <a:pt x="88265" y="1593850"/>
                  </a:moveTo>
                  <a:cubicBezTo>
                    <a:pt x="98108" y="1593850"/>
                    <a:pt x="98108" y="1593850"/>
                    <a:pt x="98108" y="1593850"/>
                  </a:cubicBezTo>
                  <a:cubicBezTo>
                    <a:pt x="107950" y="1603692"/>
                    <a:pt x="88265" y="1613535"/>
                    <a:pt x="98108" y="1623377"/>
                  </a:cubicBezTo>
                  <a:cubicBezTo>
                    <a:pt x="78423" y="1652905"/>
                    <a:pt x="88265" y="1682432"/>
                    <a:pt x="68580" y="1702117"/>
                  </a:cubicBezTo>
                  <a:cubicBezTo>
                    <a:pt x="68580" y="1711960"/>
                    <a:pt x="68580" y="1711960"/>
                    <a:pt x="68580" y="1711960"/>
                  </a:cubicBezTo>
                  <a:cubicBezTo>
                    <a:pt x="107950" y="1721802"/>
                    <a:pt x="127635" y="1771015"/>
                    <a:pt x="157163" y="1780857"/>
                  </a:cubicBezTo>
                  <a:cubicBezTo>
                    <a:pt x="157163" y="1790700"/>
                    <a:pt x="157163" y="1790700"/>
                    <a:pt x="157163" y="1790700"/>
                  </a:cubicBezTo>
                  <a:cubicBezTo>
                    <a:pt x="117793" y="1780857"/>
                    <a:pt x="107950" y="1731645"/>
                    <a:pt x="68580" y="1721802"/>
                  </a:cubicBezTo>
                  <a:cubicBezTo>
                    <a:pt x="58738" y="1721802"/>
                    <a:pt x="58738" y="1721802"/>
                    <a:pt x="58738" y="1711960"/>
                  </a:cubicBezTo>
                  <a:cubicBezTo>
                    <a:pt x="68580" y="1702117"/>
                    <a:pt x="68580" y="1672590"/>
                    <a:pt x="78423" y="1652905"/>
                  </a:cubicBezTo>
                  <a:cubicBezTo>
                    <a:pt x="68580" y="1633220"/>
                    <a:pt x="88265" y="1613535"/>
                    <a:pt x="88265" y="1593850"/>
                  </a:cubicBezTo>
                  <a:close/>
                  <a:moveTo>
                    <a:pt x="579438" y="1574800"/>
                  </a:moveTo>
                  <a:cubicBezTo>
                    <a:pt x="579438" y="1584642"/>
                    <a:pt x="569610" y="1584642"/>
                    <a:pt x="569610" y="1584642"/>
                  </a:cubicBezTo>
                  <a:cubicBezTo>
                    <a:pt x="490991" y="1604327"/>
                    <a:pt x="412372" y="1624012"/>
                    <a:pt x="343581" y="1643697"/>
                  </a:cubicBezTo>
                  <a:cubicBezTo>
                    <a:pt x="274789" y="1663382"/>
                    <a:pt x="215825" y="1712595"/>
                    <a:pt x="196170" y="1771650"/>
                  </a:cubicBezTo>
                  <a:cubicBezTo>
                    <a:pt x="176515" y="1840547"/>
                    <a:pt x="196170" y="1899602"/>
                    <a:pt x="215825" y="1958657"/>
                  </a:cubicBezTo>
                  <a:cubicBezTo>
                    <a:pt x="205997" y="1978342"/>
                    <a:pt x="215825" y="1998027"/>
                    <a:pt x="205997" y="2017712"/>
                  </a:cubicBezTo>
                  <a:cubicBezTo>
                    <a:pt x="215825" y="2027555"/>
                    <a:pt x="235479" y="2027555"/>
                    <a:pt x="245307" y="2037397"/>
                  </a:cubicBezTo>
                  <a:cubicBezTo>
                    <a:pt x="304271" y="2066925"/>
                    <a:pt x="343581" y="2116137"/>
                    <a:pt x="402545" y="2135822"/>
                  </a:cubicBezTo>
                  <a:cubicBezTo>
                    <a:pt x="481164" y="2165350"/>
                    <a:pt x="549956" y="2116137"/>
                    <a:pt x="608920" y="2066925"/>
                  </a:cubicBezTo>
                  <a:cubicBezTo>
                    <a:pt x="667884" y="2007870"/>
                    <a:pt x="717021" y="1958657"/>
                    <a:pt x="775985" y="1899602"/>
                  </a:cubicBezTo>
                  <a:cubicBezTo>
                    <a:pt x="785813" y="1899602"/>
                    <a:pt x="785813" y="1899602"/>
                    <a:pt x="785813" y="1899602"/>
                  </a:cubicBezTo>
                  <a:cubicBezTo>
                    <a:pt x="785813" y="1909445"/>
                    <a:pt x="785813" y="1909445"/>
                    <a:pt x="785813" y="1909445"/>
                  </a:cubicBezTo>
                  <a:cubicBezTo>
                    <a:pt x="726848" y="1968500"/>
                    <a:pt x="677712" y="2017712"/>
                    <a:pt x="618747" y="2076767"/>
                  </a:cubicBezTo>
                  <a:cubicBezTo>
                    <a:pt x="589265" y="2106295"/>
                    <a:pt x="559783" y="2135822"/>
                    <a:pt x="520473" y="2145665"/>
                  </a:cubicBezTo>
                  <a:cubicBezTo>
                    <a:pt x="490991" y="2155507"/>
                    <a:pt x="451682" y="2155507"/>
                    <a:pt x="422200" y="2155507"/>
                  </a:cubicBezTo>
                  <a:cubicBezTo>
                    <a:pt x="392718" y="2145665"/>
                    <a:pt x="373063" y="2145665"/>
                    <a:pt x="353408" y="2125980"/>
                  </a:cubicBezTo>
                  <a:cubicBezTo>
                    <a:pt x="314098" y="2086610"/>
                    <a:pt x="264962" y="2066925"/>
                    <a:pt x="215825" y="2037397"/>
                  </a:cubicBezTo>
                  <a:cubicBezTo>
                    <a:pt x="186343" y="2027555"/>
                    <a:pt x="186343" y="2027555"/>
                    <a:pt x="186343" y="2027555"/>
                  </a:cubicBezTo>
                  <a:cubicBezTo>
                    <a:pt x="196170" y="1988185"/>
                    <a:pt x="196170" y="1938972"/>
                    <a:pt x="186343" y="1899602"/>
                  </a:cubicBezTo>
                  <a:cubicBezTo>
                    <a:pt x="176515" y="1879917"/>
                    <a:pt x="176515" y="1860232"/>
                    <a:pt x="166688" y="1850390"/>
                  </a:cubicBezTo>
                  <a:cubicBezTo>
                    <a:pt x="166688" y="1781492"/>
                    <a:pt x="196170" y="1712595"/>
                    <a:pt x="255134" y="1673225"/>
                  </a:cubicBezTo>
                  <a:cubicBezTo>
                    <a:pt x="314098" y="1633855"/>
                    <a:pt x="382890" y="1624012"/>
                    <a:pt x="451682" y="1604327"/>
                  </a:cubicBezTo>
                  <a:cubicBezTo>
                    <a:pt x="500819" y="1594485"/>
                    <a:pt x="530301" y="1574800"/>
                    <a:pt x="579438" y="1574800"/>
                  </a:cubicBezTo>
                  <a:close/>
                  <a:moveTo>
                    <a:pt x="568964" y="1546420"/>
                  </a:moveTo>
                  <a:lnTo>
                    <a:pt x="569913" y="1555433"/>
                  </a:lnTo>
                  <a:cubicBezTo>
                    <a:pt x="569913" y="1555433"/>
                    <a:pt x="560070" y="1555433"/>
                    <a:pt x="550228" y="1555433"/>
                  </a:cubicBezTo>
                  <a:cubicBezTo>
                    <a:pt x="555149" y="1555433"/>
                    <a:pt x="557610" y="1555433"/>
                    <a:pt x="560070" y="1554203"/>
                  </a:cubicBezTo>
                  <a:lnTo>
                    <a:pt x="568964" y="1546420"/>
                  </a:lnTo>
                  <a:close/>
                  <a:moveTo>
                    <a:pt x="568877" y="1545590"/>
                  </a:moveTo>
                  <a:lnTo>
                    <a:pt x="569913" y="1545590"/>
                  </a:lnTo>
                  <a:lnTo>
                    <a:pt x="568964" y="1546420"/>
                  </a:lnTo>
                  <a:lnTo>
                    <a:pt x="568877" y="1545590"/>
                  </a:lnTo>
                  <a:close/>
                  <a:moveTo>
                    <a:pt x="2123347" y="1544638"/>
                  </a:moveTo>
                  <a:cubicBezTo>
                    <a:pt x="2192208" y="1564312"/>
                    <a:pt x="2270906" y="1583985"/>
                    <a:pt x="2339767" y="1603659"/>
                  </a:cubicBezTo>
                  <a:cubicBezTo>
                    <a:pt x="2388954" y="1623333"/>
                    <a:pt x="2438140" y="1643006"/>
                    <a:pt x="2477489" y="1672517"/>
                  </a:cubicBezTo>
                  <a:cubicBezTo>
                    <a:pt x="2546350" y="1751211"/>
                    <a:pt x="2477489" y="1859417"/>
                    <a:pt x="2507001" y="1957785"/>
                  </a:cubicBezTo>
                  <a:cubicBezTo>
                    <a:pt x="2467652" y="1977459"/>
                    <a:pt x="2438140" y="2016806"/>
                    <a:pt x="2398791" y="2046317"/>
                  </a:cubicBezTo>
                  <a:cubicBezTo>
                    <a:pt x="2359442" y="2075827"/>
                    <a:pt x="2320092" y="2095501"/>
                    <a:pt x="2270906" y="2085664"/>
                  </a:cubicBezTo>
                  <a:cubicBezTo>
                    <a:pt x="2211882" y="2075827"/>
                    <a:pt x="2152858" y="2056154"/>
                    <a:pt x="2113509" y="2006969"/>
                  </a:cubicBezTo>
                  <a:cubicBezTo>
                    <a:pt x="2054485" y="1957785"/>
                    <a:pt x="2005299" y="1908601"/>
                    <a:pt x="1946275" y="1859417"/>
                  </a:cubicBezTo>
                  <a:cubicBezTo>
                    <a:pt x="1946275" y="1859417"/>
                    <a:pt x="1946275" y="1849580"/>
                    <a:pt x="1946275" y="1849580"/>
                  </a:cubicBezTo>
                  <a:cubicBezTo>
                    <a:pt x="1956113" y="1839743"/>
                    <a:pt x="1965950" y="1859417"/>
                    <a:pt x="1975787" y="1859417"/>
                  </a:cubicBezTo>
                  <a:cubicBezTo>
                    <a:pt x="2024974" y="1898764"/>
                    <a:pt x="2074160" y="1938111"/>
                    <a:pt x="2123347" y="1977459"/>
                  </a:cubicBezTo>
                  <a:cubicBezTo>
                    <a:pt x="2172533" y="1997132"/>
                    <a:pt x="2221719" y="2006969"/>
                    <a:pt x="2270906" y="1997132"/>
                  </a:cubicBezTo>
                  <a:cubicBezTo>
                    <a:pt x="2329930" y="1977459"/>
                    <a:pt x="2369279" y="1938111"/>
                    <a:pt x="2418465" y="1918438"/>
                  </a:cubicBezTo>
                  <a:cubicBezTo>
                    <a:pt x="2428303" y="1928275"/>
                    <a:pt x="2438140" y="1928275"/>
                    <a:pt x="2438140" y="1918438"/>
                  </a:cubicBezTo>
                  <a:cubicBezTo>
                    <a:pt x="2428303" y="1898764"/>
                    <a:pt x="2428303" y="1869254"/>
                    <a:pt x="2428303" y="1849580"/>
                  </a:cubicBezTo>
                  <a:cubicBezTo>
                    <a:pt x="2408628" y="1741375"/>
                    <a:pt x="2408628" y="1741375"/>
                    <a:pt x="2408628" y="1741375"/>
                  </a:cubicBezTo>
                  <a:cubicBezTo>
                    <a:pt x="2398791" y="1702027"/>
                    <a:pt x="2369279" y="1662680"/>
                    <a:pt x="2329930" y="1643006"/>
                  </a:cubicBezTo>
                  <a:cubicBezTo>
                    <a:pt x="2310255" y="1633169"/>
                    <a:pt x="2300418" y="1633169"/>
                    <a:pt x="2280743" y="1623333"/>
                  </a:cubicBezTo>
                  <a:cubicBezTo>
                    <a:pt x="2261069" y="1623333"/>
                    <a:pt x="2241394" y="1613496"/>
                    <a:pt x="2211882" y="1603659"/>
                  </a:cubicBezTo>
                  <a:cubicBezTo>
                    <a:pt x="2211882" y="1603659"/>
                    <a:pt x="2202045" y="1603659"/>
                    <a:pt x="2192208" y="1603659"/>
                  </a:cubicBezTo>
                  <a:cubicBezTo>
                    <a:pt x="2172533" y="1593822"/>
                    <a:pt x="2152858" y="1593822"/>
                    <a:pt x="2143021" y="1583985"/>
                  </a:cubicBezTo>
                  <a:cubicBezTo>
                    <a:pt x="2133184" y="1574148"/>
                    <a:pt x="2113509" y="1583985"/>
                    <a:pt x="2103672" y="1574148"/>
                  </a:cubicBezTo>
                  <a:cubicBezTo>
                    <a:pt x="2113509" y="1564312"/>
                    <a:pt x="2103672" y="1544638"/>
                    <a:pt x="2123347" y="1544638"/>
                  </a:cubicBezTo>
                  <a:close/>
                  <a:moveTo>
                    <a:pt x="2585086" y="1535113"/>
                  </a:moveTo>
                  <a:cubicBezTo>
                    <a:pt x="2604771" y="1544991"/>
                    <a:pt x="2604771" y="1574624"/>
                    <a:pt x="2604771" y="1584502"/>
                  </a:cubicBezTo>
                  <a:cubicBezTo>
                    <a:pt x="2604771" y="1604257"/>
                    <a:pt x="2604771" y="1624013"/>
                    <a:pt x="2614613" y="1633891"/>
                  </a:cubicBezTo>
                  <a:cubicBezTo>
                    <a:pt x="2594928" y="1643768"/>
                    <a:pt x="2575243" y="1673402"/>
                    <a:pt x="2565401" y="1693157"/>
                  </a:cubicBezTo>
                  <a:cubicBezTo>
                    <a:pt x="2555558" y="1703035"/>
                    <a:pt x="2545716" y="1712913"/>
                    <a:pt x="2535873" y="1712913"/>
                  </a:cubicBezTo>
                  <a:cubicBezTo>
                    <a:pt x="2535873" y="1693157"/>
                    <a:pt x="2526031" y="1683280"/>
                    <a:pt x="2516188" y="1673402"/>
                  </a:cubicBezTo>
                  <a:cubicBezTo>
                    <a:pt x="2526031" y="1653646"/>
                    <a:pt x="2535873" y="1643768"/>
                    <a:pt x="2545716" y="1624013"/>
                  </a:cubicBezTo>
                  <a:cubicBezTo>
                    <a:pt x="2545716" y="1564746"/>
                    <a:pt x="2545716" y="1564746"/>
                    <a:pt x="2545716" y="1564746"/>
                  </a:cubicBezTo>
                  <a:cubicBezTo>
                    <a:pt x="2555558" y="1554868"/>
                    <a:pt x="2575243" y="1544991"/>
                    <a:pt x="2585086" y="1535113"/>
                  </a:cubicBezTo>
                  <a:close/>
                  <a:moveTo>
                    <a:pt x="2123870" y="1525588"/>
                  </a:moveTo>
                  <a:cubicBezTo>
                    <a:pt x="2212361" y="1545262"/>
                    <a:pt x="2310683" y="1555100"/>
                    <a:pt x="2389341" y="1594449"/>
                  </a:cubicBezTo>
                  <a:cubicBezTo>
                    <a:pt x="2428670" y="1604286"/>
                    <a:pt x="2467999" y="1633798"/>
                    <a:pt x="2497496" y="1663310"/>
                  </a:cubicBezTo>
                  <a:cubicBezTo>
                    <a:pt x="2517161" y="1692822"/>
                    <a:pt x="2536825" y="1722334"/>
                    <a:pt x="2536825" y="1751846"/>
                  </a:cubicBezTo>
                  <a:cubicBezTo>
                    <a:pt x="2536825" y="1820707"/>
                    <a:pt x="2517161" y="1899405"/>
                    <a:pt x="2536825" y="1968266"/>
                  </a:cubicBezTo>
                  <a:cubicBezTo>
                    <a:pt x="2536825" y="1978103"/>
                    <a:pt x="2526993" y="1978103"/>
                    <a:pt x="2526993" y="1978103"/>
                  </a:cubicBezTo>
                  <a:cubicBezTo>
                    <a:pt x="2477832" y="1997778"/>
                    <a:pt x="2448335" y="2037127"/>
                    <a:pt x="2409006" y="2066639"/>
                  </a:cubicBezTo>
                  <a:cubicBezTo>
                    <a:pt x="2389341" y="2086314"/>
                    <a:pt x="2359845" y="2105988"/>
                    <a:pt x="2320516" y="2115825"/>
                  </a:cubicBezTo>
                  <a:cubicBezTo>
                    <a:pt x="2261522" y="2125663"/>
                    <a:pt x="2202528" y="2105988"/>
                    <a:pt x="2143535" y="2076476"/>
                  </a:cubicBezTo>
                  <a:cubicBezTo>
                    <a:pt x="2074709" y="2007615"/>
                    <a:pt x="2005883" y="1948592"/>
                    <a:pt x="1937058" y="1879730"/>
                  </a:cubicBezTo>
                  <a:cubicBezTo>
                    <a:pt x="1927225" y="1879730"/>
                    <a:pt x="1927225" y="1869893"/>
                    <a:pt x="1937058" y="1869893"/>
                  </a:cubicBezTo>
                  <a:cubicBezTo>
                    <a:pt x="2005883" y="1928917"/>
                    <a:pt x="2064877" y="1987941"/>
                    <a:pt x="2133703" y="2046964"/>
                  </a:cubicBezTo>
                  <a:cubicBezTo>
                    <a:pt x="2202528" y="2086314"/>
                    <a:pt x="2281187" y="2125663"/>
                    <a:pt x="2359845" y="2086314"/>
                  </a:cubicBezTo>
                  <a:cubicBezTo>
                    <a:pt x="2379509" y="2066639"/>
                    <a:pt x="2399174" y="2056802"/>
                    <a:pt x="2418838" y="2037127"/>
                  </a:cubicBezTo>
                  <a:cubicBezTo>
                    <a:pt x="2448335" y="2017453"/>
                    <a:pt x="2477832" y="1978103"/>
                    <a:pt x="2517161" y="1968266"/>
                  </a:cubicBezTo>
                  <a:cubicBezTo>
                    <a:pt x="2526993" y="1958429"/>
                    <a:pt x="2526993" y="1958429"/>
                    <a:pt x="2526993" y="1958429"/>
                  </a:cubicBezTo>
                  <a:cubicBezTo>
                    <a:pt x="2497496" y="1879730"/>
                    <a:pt x="2536825" y="1801032"/>
                    <a:pt x="2517161" y="1712496"/>
                  </a:cubicBezTo>
                  <a:cubicBezTo>
                    <a:pt x="2517161" y="1692822"/>
                    <a:pt x="2497496" y="1682985"/>
                    <a:pt x="2477832" y="1663310"/>
                  </a:cubicBezTo>
                  <a:cubicBezTo>
                    <a:pt x="2448335" y="1623961"/>
                    <a:pt x="2399174" y="1614124"/>
                    <a:pt x="2359845" y="1594449"/>
                  </a:cubicBezTo>
                  <a:cubicBezTo>
                    <a:pt x="2281187" y="1574774"/>
                    <a:pt x="2202528" y="1555100"/>
                    <a:pt x="2123870" y="1535425"/>
                  </a:cubicBezTo>
                  <a:cubicBezTo>
                    <a:pt x="2114038" y="1535425"/>
                    <a:pt x="2114038" y="1525588"/>
                    <a:pt x="2123870" y="1525588"/>
                  </a:cubicBezTo>
                  <a:close/>
                  <a:moveTo>
                    <a:pt x="2605405" y="1506538"/>
                  </a:moveTo>
                  <a:cubicBezTo>
                    <a:pt x="2625090" y="1506538"/>
                    <a:pt x="2625090" y="1535907"/>
                    <a:pt x="2625090" y="1545696"/>
                  </a:cubicBezTo>
                  <a:cubicBezTo>
                    <a:pt x="2634933" y="1575065"/>
                    <a:pt x="2625090" y="1614223"/>
                    <a:pt x="2644775" y="1643592"/>
                  </a:cubicBezTo>
                  <a:cubicBezTo>
                    <a:pt x="2605405" y="1653382"/>
                    <a:pt x="2595563" y="1692540"/>
                    <a:pt x="2566035" y="1731698"/>
                  </a:cubicBezTo>
                  <a:cubicBezTo>
                    <a:pt x="2556193" y="1731698"/>
                    <a:pt x="2556193" y="1741488"/>
                    <a:pt x="2546350" y="1741488"/>
                  </a:cubicBezTo>
                  <a:cubicBezTo>
                    <a:pt x="2546350" y="1731698"/>
                    <a:pt x="2546350" y="1721909"/>
                    <a:pt x="2546350" y="1721909"/>
                  </a:cubicBezTo>
                  <a:cubicBezTo>
                    <a:pt x="2585720" y="1712119"/>
                    <a:pt x="2575878" y="1663171"/>
                    <a:pt x="2615248" y="1653382"/>
                  </a:cubicBezTo>
                  <a:cubicBezTo>
                    <a:pt x="2615248" y="1643592"/>
                    <a:pt x="2625090" y="1643592"/>
                    <a:pt x="2634933" y="1643592"/>
                  </a:cubicBezTo>
                  <a:cubicBezTo>
                    <a:pt x="2625090" y="1624013"/>
                    <a:pt x="2625090" y="1614223"/>
                    <a:pt x="2615248" y="1604434"/>
                  </a:cubicBezTo>
                  <a:cubicBezTo>
                    <a:pt x="2615248" y="1575065"/>
                    <a:pt x="2615248" y="1545696"/>
                    <a:pt x="2595563" y="1516327"/>
                  </a:cubicBezTo>
                  <a:cubicBezTo>
                    <a:pt x="2595563" y="1516327"/>
                    <a:pt x="2595563" y="1506538"/>
                    <a:pt x="2605405" y="1506538"/>
                  </a:cubicBezTo>
                  <a:close/>
                  <a:moveTo>
                    <a:pt x="421746" y="1457325"/>
                  </a:moveTo>
                  <a:cubicBezTo>
                    <a:pt x="431535" y="1457325"/>
                    <a:pt x="431535" y="1467048"/>
                    <a:pt x="441325" y="1467048"/>
                  </a:cubicBezTo>
                  <a:cubicBezTo>
                    <a:pt x="441325" y="1496219"/>
                    <a:pt x="411956" y="1515666"/>
                    <a:pt x="392377" y="1525389"/>
                  </a:cubicBezTo>
                  <a:cubicBezTo>
                    <a:pt x="363008" y="1535113"/>
                    <a:pt x="343429" y="1525389"/>
                    <a:pt x="323850" y="1505942"/>
                  </a:cubicBezTo>
                  <a:cubicBezTo>
                    <a:pt x="333639" y="1496219"/>
                    <a:pt x="353219" y="1486495"/>
                    <a:pt x="363008" y="1467048"/>
                  </a:cubicBezTo>
                  <a:cubicBezTo>
                    <a:pt x="382587" y="1467048"/>
                    <a:pt x="402166" y="1467048"/>
                    <a:pt x="421746" y="1457325"/>
                  </a:cubicBezTo>
                  <a:close/>
                  <a:moveTo>
                    <a:pt x="539750" y="1427163"/>
                  </a:moveTo>
                  <a:cubicBezTo>
                    <a:pt x="539750" y="1437085"/>
                    <a:pt x="539750" y="1437085"/>
                    <a:pt x="539750" y="1437085"/>
                  </a:cubicBezTo>
                  <a:cubicBezTo>
                    <a:pt x="529907" y="1466850"/>
                    <a:pt x="510222" y="1486694"/>
                    <a:pt x="480695" y="1506538"/>
                  </a:cubicBezTo>
                  <a:cubicBezTo>
                    <a:pt x="441325" y="1496616"/>
                    <a:pt x="441325" y="1496616"/>
                    <a:pt x="441325" y="1496616"/>
                  </a:cubicBezTo>
                  <a:cubicBezTo>
                    <a:pt x="441325" y="1486694"/>
                    <a:pt x="451167" y="1476772"/>
                    <a:pt x="451167" y="1476772"/>
                  </a:cubicBezTo>
                  <a:cubicBezTo>
                    <a:pt x="490537" y="1476772"/>
                    <a:pt x="520065" y="1456928"/>
                    <a:pt x="539750" y="1427163"/>
                  </a:cubicBezTo>
                  <a:close/>
                  <a:moveTo>
                    <a:pt x="295746" y="1425046"/>
                  </a:moveTo>
                  <a:cubicBezTo>
                    <a:pt x="299138" y="1424429"/>
                    <a:pt x="302220" y="1425046"/>
                    <a:pt x="304687" y="1427516"/>
                  </a:cubicBezTo>
                  <a:cubicBezTo>
                    <a:pt x="324417" y="1437393"/>
                    <a:pt x="334282" y="1457149"/>
                    <a:pt x="354013" y="1457149"/>
                  </a:cubicBezTo>
                  <a:cubicBezTo>
                    <a:pt x="354013" y="1476905"/>
                    <a:pt x="324417" y="1486782"/>
                    <a:pt x="314552" y="1496660"/>
                  </a:cubicBezTo>
                  <a:cubicBezTo>
                    <a:pt x="294821" y="1506538"/>
                    <a:pt x="265226" y="1506538"/>
                    <a:pt x="245495" y="1486782"/>
                  </a:cubicBezTo>
                  <a:cubicBezTo>
                    <a:pt x="225765" y="1486782"/>
                    <a:pt x="215900" y="1476905"/>
                    <a:pt x="225765" y="1457149"/>
                  </a:cubicBezTo>
                  <a:cubicBezTo>
                    <a:pt x="265226" y="1447271"/>
                    <a:pt x="265226" y="1447271"/>
                    <a:pt x="265226" y="1447271"/>
                  </a:cubicBezTo>
                  <a:cubicBezTo>
                    <a:pt x="272625" y="1439863"/>
                    <a:pt x="285573" y="1426898"/>
                    <a:pt x="295746" y="1425046"/>
                  </a:cubicBezTo>
                  <a:close/>
                  <a:moveTo>
                    <a:pt x="454544" y="1402970"/>
                  </a:moveTo>
                  <a:cubicBezTo>
                    <a:pt x="457017" y="1403284"/>
                    <a:pt x="459490" y="1404541"/>
                    <a:pt x="461963" y="1407054"/>
                  </a:cubicBezTo>
                  <a:cubicBezTo>
                    <a:pt x="432289" y="1437217"/>
                    <a:pt x="402614" y="1457325"/>
                    <a:pt x="363049" y="1457325"/>
                  </a:cubicBezTo>
                  <a:cubicBezTo>
                    <a:pt x="353158" y="1457325"/>
                    <a:pt x="343266" y="1437217"/>
                    <a:pt x="333375" y="1427162"/>
                  </a:cubicBezTo>
                  <a:cubicBezTo>
                    <a:pt x="343266" y="1427162"/>
                    <a:pt x="353158" y="1427162"/>
                    <a:pt x="372940" y="1427162"/>
                  </a:cubicBezTo>
                  <a:cubicBezTo>
                    <a:pt x="392723" y="1437217"/>
                    <a:pt x="412506" y="1417108"/>
                    <a:pt x="432289" y="1417108"/>
                  </a:cubicBezTo>
                  <a:cubicBezTo>
                    <a:pt x="439707" y="1409568"/>
                    <a:pt x="447126" y="1402027"/>
                    <a:pt x="454544" y="1402970"/>
                  </a:cubicBezTo>
                  <a:close/>
                  <a:moveTo>
                    <a:pt x="2270858" y="1387475"/>
                  </a:moveTo>
                  <a:cubicBezTo>
                    <a:pt x="2290641" y="1397265"/>
                    <a:pt x="2320315" y="1387475"/>
                    <a:pt x="2340098" y="1407054"/>
                  </a:cubicBezTo>
                  <a:cubicBezTo>
                    <a:pt x="2349989" y="1416844"/>
                    <a:pt x="2379663" y="1416844"/>
                    <a:pt x="2359880" y="1436423"/>
                  </a:cubicBezTo>
                  <a:cubicBezTo>
                    <a:pt x="2349989" y="1446213"/>
                    <a:pt x="2330206" y="1446213"/>
                    <a:pt x="2310424" y="1446213"/>
                  </a:cubicBezTo>
                  <a:cubicBezTo>
                    <a:pt x="2310424" y="1446213"/>
                    <a:pt x="2300532" y="1446213"/>
                    <a:pt x="2300532" y="1446213"/>
                  </a:cubicBezTo>
                  <a:cubicBezTo>
                    <a:pt x="2280749" y="1436423"/>
                    <a:pt x="2260967" y="1416844"/>
                    <a:pt x="2251075" y="1397265"/>
                  </a:cubicBezTo>
                  <a:cubicBezTo>
                    <a:pt x="2270858" y="1387475"/>
                    <a:pt x="2270858" y="1387475"/>
                    <a:pt x="2270858" y="1387475"/>
                  </a:cubicBezTo>
                  <a:close/>
                  <a:moveTo>
                    <a:pt x="539750" y="1387475"/>
                  </a:moveTo>
                  <a:cubicBezTo>
                    <a:pt x="539750" y="1397397"/>
                    <a:pt x="539750" y="1397397"/>
                    <a:pt x="539750" y="1397397"/>
                  </a:cubicBezTo>
                  <a:cubicBezTo>
                    <a:pt x="539750" y="1427162"/>
                    <a:pt x="510222" y="1447006"/>
                    <a:pt x="480695" y="1456928"/>
                  </a:cubicBezTo>
                  <a:cubicBezTo>
                    <a:pt x="470852" y="1456928"/>
                    <a:pt x="451167" y="1466850"/>
                    <a:pt x="441325" y="1447006"/>
                  </a:cubicBezTo>
                  <a:cubicBezTo>
                    <a:pt x="441325" y="1437084"/>
                    <a:pt x="451167" y="1437084"/>
                    <a:pt x="461010" y="1427162"/>
                  </a:cubicBezTo>
                  <a:cubicBezTo>
                    <a:pt x="470852" y="1427162"/>
                    <a:pt x="490537" y="1427162"/>
                    <a:pt x="500380" y="1417240"/>
                  </a:cubicBezTo>
                  <a:cubicBezTo>
                    <a:pt x="510222" y="1407319"/>
                    <a:pt x="520065" y="1387475"/>
                    <a:pt x="539750" y="1387475"/>
                  </a:cubicBezTo>
                  <a:close/>
                  <a:moveTo>
                    <a:pt x="2379174" y="1358900"/>
                  </a:moveTo>
                  <a:cubicBezTo>
                    <a:pt x="2408849" y="1368652"/>
                    <a:pt x="2438523" y="1368652"/>
                    <a:pt x="2468197" y="1368652"/>
                  </a:cubicBezTo>
                  <a:cubicBezTo>
                    <a:pt x="2468197" y="1378404"/>
                    <a:pt x="2478088" y="1388155"/>
                    <a:pt x="2468197" y="1388155"/>
                  </a:cubicBezTo>
                  <a:cubicBezTo>
                    <a:pt x="2468197" y="1407659"/>
                    <a:pt x="2448414" y="1417411"/>
                    <a:pt x="2428631" y="1427163"/>
                  </a:cubicBezTo>
                  <a:cubicBezTo>
                    <a:pt x="2398957" y="1427163"/>
                    <a:pt x="2369283" y="1417411"/>
                    <a:pt x="2349500" y="1397907"/>
                  </a:cubicBezTo>
                  <a:cubicBezTo>
                    <a:pt x="2359392" y="1388155"/>
                    <a:pt x="2379174" y="1368652"/>
                    <a:pt x="2379174" y="1358900"/>
                  </a:cubicBezTo>
                  <a:close/>
                  <a:moveTo>
                    <a:pt x="2143125" y="1358900"/>
                  </a:moveTo>
                  <a:cubicBezTo>
                    <a:pt x="2152939" y="1368601"/>
                    <a:pt x="2162753" y="1378303"/>
                    <a:pt x="2182380" y="1388004"/>
                  </a:cubicBezTo>
                  <a:cubicBezTo>
                    <a:pt x="2192193" y="1407407"/>
                    <a:pt x="2231448" y="1388004"/>
                    <a:pt x="2241262" y="1417109"/>
                  </a:cubicBezTo>
                  <a:cubicBezTo>
                    <a:pt x="2251075" y="1417109"/>
                    <a:pt x="2251075" y="1426810"/>
                    <a:pt x="2251075" y="1436511"/>
                  </a:cubicBezTo>
                  <a:cubicBezTo>
                    <a:pt x="2241262" y="1446213"/>
                    <a:pt x="2221634" y="1436511"/>
                    <a:pt x="2211821" y="1436511"/>
                  </a:cubicBezTo>
                  <a:cubicBezTo>
                    <a:pt x="2182380" y="1426810"/>
                    <a:pt x="2152939" y="1397706"/>
                    <a:pt x="2143125" y="1368601"/>
                  </a:cubicBezTo>
                  <a:cubicBezTo>
                    <a:pt x="2143125" y="1358900"/>
                    <a:pt x="2143125" y="1358900"/>
                    <a:pt x="2143125" y="1358900"/>
                  </a:cubicBezTo>
                  <a:close/>
                  <a:moveTo>
                    <a:pt x="357259" y="1351530"/>
                  </a:moveTo>
                  <a:cubicBezTo>
                    <a:pt x="378223" y="1352777"/>
                    <a:pt x="397953" y="1357766"/>
                    <a:pt x="412751" y="1367745"/>
                  </a:cubicBezTo>
                  <a:cubicBezTo>
                    <a:pt x="383155" y="1377724"/>
                    <a:pt x="343694" y="1347788"/>
                    <a:pt x="333829" y="1387702"/>
                  </a:cubicBezTo>
                  <a:cubicBezTo>
                    <a:pt x="343694" y="1397681"/>
                    <a:pt x="363425" y="1397681"/>
                    <a:pt x="383155" y="1397681"/>
                  </a:cubicBezTo>
                  <a:cubicBezTo>
                    <a:pt x="383155" y="1387702"/>
                    <a:pt x="402886" y="1387702"/>
                    <a:pt x="412751" y="1387702"/>
                  </a:cubicBezTo>
                  <a:cubicBezTo>
                    <a:pt x="383155" y="1417638"/>
                    <a:pt x="333829" y="1417638"/>
                    <a:pt x="294368" y="1407659"/>
                  </a:cubicBezTo>
                  <a:cubicBezTo>
                    <a:pt x="284503" y="1397681"/>
                    <a:pt x="274638" y="1397681"/>
                    <a:pt x="274638" y="1387702"/>
                  </a:cubicBezTo>
                  <a:cubicBezTo>
                    <a:pt x="274638" y="1377724"/>
                    <a:pt x="284503" y="1367745"/>
                    <a:pt x="294368" y="1357766"/>
                  </a:cubicBezTo>
                  <a:cubicBezTo>
                    <a:pt x="314099" y="1352777"/>
                    <a:pt x="336296" y="1350282"/>
                    <a:pt x="357259" y="1351530"/>
                  </a:cubicBezTo>
                  <a:close/>
                  <a:moveTo>
                    <a:pt x="459318" y="1349801"/>
                  </a:moveTo>
                  <a:cubicBezTo>
                    <a:pt x="480080" y="1346994"/>
                    <a:pt x="507762" y="1358220"/>
                    <a:pt x="529907" y="1358220"/>
                  </a:cubicBezTo>
                  <a:cubicBezTo>
                    <a:pt x="539750" y="1358220"/>
                    <a:pt x="539750" y="1368199"/>
                    <a:pt x="539750" y="1378177"/>
                  </a:cubicBezTo>
                  <a:cubicBezTo>
                    <a:pt x="510222" y="1388156"/>
                    <a:pt x="480695" y="1408113"/>
                    <a:pt x="451167" y="1388156"/>
                  </a:cubicBezTo>
                  <a:cubicBezTo>
                    <a:pt x="441325" y="1378177"/>
                    <a:pt x="441325" y="1368199"/>
                    <a:pt x="441325" y="1358220"/>
                  </a:cubicBezTo>
                  <a:cubicBezTo>
                    <a:pt x="446246" y="1353231"/>
                    <a:pt x="452398" y="1350736"/>
                    <a:pt x="459318" y="1349801"/>
                  </a:cubicBezTo>
                  <a:close/>
                  <a:moveTo>
                    <a:pt x="2241890" y="1338263"/>
                  </a:moveTo>
                  <a:cubicBezTo>
                    <a:pt x="2271486" y="1348105"/>
                    <a:pt x="2291217" y="1367791"/>
                    <a:pt x="2320812" y="1348105"/>
                  </a:cubicBezTo>
                  <a:cubicBezTo>
                    <a:pt x="2330677" y="1338263"/>
                    <a:pt x="2350408" y="1348105"/>
                    <a:pt x="2370138" y="1338263"/>
                  </a:cubicBezTo>
                  <a:cubicBezTo>
                    <a:pt x="2370138" y="1348105"/>
                    <a:pt x="2370138" y="1357948"/>
                    <a:pt x="2360273" y="1367791"/>
                  </a:cubicBezTo>
                  <a:cubicBezTo>
                    <a:pt x="2350408" y="1377633"/>
                    <a:pt x="2330677" y="1387476"/>
                    <a:pt x="2310947" y="1377633"/>
                  </a:cubicBezTo>
                  <a:cubicBezTo>
                    <a:pt x="2281351" y="1377633"/>
                    <a:pt x="2251756" y="1367791"/>
                    <a:pt x="2232025" y="1348105"/>
                  </a:cubicBezTo>
                  <a:cubicBezTo>
                    <a:pt x="2232025" y="1338263"/>
                    <a:pt x="2241890" y="1338263"/>
                    <a:pt x="2241890" y="1338263"/>
                  </a:cubicBezTo>
                  <a:close/>
                  <a:moveTo>
                    <a:pt x="243781" y="1336156"/>
                  </a:moveTo>
                  <a:cubicBezTo>
                    <a:pt x="259689" y="1336156"/>
                    <a:pt x="274373" y="1338629"/>
                    <a:pt x="284163" y="1348521"/>
                  </a:cubicBezTo>
                  <a:cubicBezTo>
                    <a:pt x="264584" y="1358412"/>
                    <a:pt x="264584" y="1378195"/>
                    <a:pt x="264584" y="1397978"/>
                  </a:cubicBezTo>
                  <a:cubicBezTo>
                    <a:pt x="264584" y="1407869"/>
                    <a:pt x="284163" y="1407869"/>
                    <a:pt x="274373" y="1417760"/>
                  </a:cubicBezTo>
                  <a:cubicBezTo>
                    <a:pt x="254794" y="1437543"/>
                    <a:pt x="225425" y="1457326"/>
                    <a:pt x="196057" y="1437543"/>
                  </a:cubicBezTo>
                  <a:cubicBezTo>
                    <a:pt x="176477" y="1427652"/>
                    <a:pt x="166688" y="1407869"/>
                    <a:pt x="166688" y="1388086"/>
                  </a:cubicBezTo>
                  <a:cubicBezTo>
                    <a:pt x="166688" y="1368303"/>
                    <a:pt x="176477" y="1358412"/>
                    <a:pt x="196057" y="1338629"/>
                  </a:cubicBezTo>
                  <a:cubicBezTo>
                    <a:pt x="210741" y="1338629"/>
                    <a:pt x="227873" y="1336156"/>
                    <a:pt x="243781" y="1336156"/>
                  </a:cubicBezTo>
                  <a:close/>
                  <a:moveTo>
                    <a:pt x="2143125" y="1328738"/>
                  </a:moveTo>
                  <a:cubicBezTo>
                    <a:pt x="2172494" y="1338490"/>
                    <a:pt x="2192073" y="1387249"/>
                    <a:pt x="2231231" y="1367745"/>
                  </a:cubicBezTo>
                  <a:cubicBezTo>
                    <a:pt x="2241021" y="1367745"/>
                    <a:pt x="2250811" y="1367745"/>
                    <a:pt x="2260600" y="1377497"/>
                  </a:cubicBezTo>
                  <a:cubicBezTo>
                    <a:pt x="2231231" y="1397001"/>
                    <a:pt x="2201863" y="1377497"/>
                    <a:pt x="2182284" y="1367745"/>
                  </a:cubicBezTo>
                  <a:cubicBezTo>
                    <a:pt x="2162704" y="1357993"/>
                    <a:pt x="2152915" y="1348242"/>
                    <a:pt x="2143125" y="1338490"/>
                  </a:cubicBezTo>
                  <a:cubicBezTo>
                    <a:pt x="2143125" y="1328738"/>
                    <a:pt x="2143125" y="1328738"/>
                    <a:pt x="2143125" y="1328738"/>
                  </a:cubicBezTo>
                  <a:close/>
                  <a:moveTo>
                    <a:pt x="393065" y="1298575"/>
                  </a:moveTo>
                  <a:cubicBezTo>
                    <a:pt x="412750" y="1308417"/>
                    <a:pt x="432435" y="1318260"/>
                    <a:pt x="452120" y="1328103"/>
                  </a:cubicBezTo>
                  <a:cubicBezTo>
                    <a:pt x="461963" y="1337945"/>
                    <a:pt x="452120" y="1337945"/>
                    <a:pt x="452120" y="1337945"/>
                  </a:cubicBezTo>
                  <a:cubicBezTo>
                    <a:pt x="432435" y="1347788"/>
                    <a:pt x="412750" y="1328103"/>
                    <a:pt x="393065" y="1328103"/>
                  </a:cubicBezTo>
                  <a:cubicBezTo>
                    <a:pt x="393065" y="1328103"/>
                    <a:pt x="383222" y="1318260"/>
                    <a:pt x="373380" y="1328103"/>
                  </a:cubicBezTo>
                  <a:cubicBezTo>
                    <a:pt x="363537" y="1347788"/>
                    <a:pt x="334010" y="1337945"/>
                    <a:pt x="324167" y="1337945"/>
                  </a:cubicBezTo>
                  <a:cubicBezTo>
                    <a:pt x="314325" y="1328103"/>
                    <a:pt x="324167" y="1318260"/>
                    <a:pt x="324167" y="1318260"/>
                  </a:cubicBezTo>
                  <a:cubicBezTo>
                    <a:pt x="343852" y="1298575"/>
                    <a:pt x="373380" y="1298575"/>
                    <a:pt x="393065" y="1298575"/>
                  </a:cubicBezTo>
                  <a:close/>
                  <a:moveTo>
                    <a:pt x="2202007" y="1289050"/>
                  </a:moveTo>
                  <a:cubicBezTo>
                    <a:pt x="2221634" y="1298892"/>
                    <a:pt x="2241262" y="1289050"/>
                    <a:pt x="2251075" y="1308735"/>
                  </a:cubicBezTo>
                  <a:cubicBezTo>
                    <a:pt x="2241262" y="1318578"/>
                    <a:pt x="2241262" y="1328420"/>
                    <a:pt x="2231448" y="1328420"/>
                  </a:cubicBezTo>
                  <a:cubicBezTo>
                    <a:pt x="2202007" y="1338263"/>
                    <a:pt x="2172566" y="1328420"/>
                    <a:pt x="2143125" y="1318578"/>
                  </a:cubicBezTo>
                  <a:cubicBezTo>
                    <a:pt x="2143125" y="1308735"/>
                    <a:pt x="2143125" y="1308735"/>
                    <a:pt x="2143125" y="1308735"/>
                  </a:cubicBezTo>
                  <a:cubicBezTo>
                    <a:pt x="2152939" y="1298892"/>
                    <a:pt x="2182380" y="1298892"/>
                    <a:pt x="2202007" y="1289050"/>
                  </a:cubicBezTo>
                  <a:close/>
                  <a:moveTo>
                    <a:pt x="441613" y="1289050"/>
                  </a:moveTo>
                  <a:cubicBezTo>
                    <a:pt x="480868" y="1289050"/>
                    <a:pt x="510309" y="1308629"/>
                    <a:pt x="539750" y="1337998"/>
                  </a:cubicBezTo>
                  <a:cubicBezTo>
                    <a:pt x="539750" y="1347788"/>
                    <a:pt x="539750" y="1347788"/>
                    <a:pt x="539750" y="1347788"/>
                  </a:cubicBezTo>
                  <a:cubicBezTo>
                    <a:pt x="510309" y="1347788"/>
                    <a:pt x="500495" y="1328209"/>
                    <a:pt x="480868" y="1318419"/>
                  </a:cubicBezTo>
                  <a:cubicBezTo>
                    <a:pt x="451427" y="1318419"/>
                    <a:pt x="451427" y="1318419"/>
                    <a:pt x="451427" y="1318419"/>
                  </a:cubicBezTo>
                  <a:cubicBezTo>
                    <a:pt x="431800" y="1298840"/>
                    <a:pt x="431800" y="1298840"/>
                    <a:pt x="431800" y="1298840"/>
                  </a:cubicBezTo>
                  <a:cubicBezTo>
                    <a:pt x="431800" y="1289050"/>
                    <a:pt x="441613" y="1298840"/>
                    <a:pt x="441613" y="1289050"/>
                  </a:cubicBezTo>
                  <a:close/>
                  <a:moveTo>
                    <a:pt x="2340098" y="1270000"/>
                  </a:moveTo>
                  <a:cubicBezTo>
                    <a:pt x="2359636" y="1270000"/>
                    <a:pt x="2388944" y="1270000"/>
                    <a:pt x="2398713" y="1289504"/>
                  </a:cubicBezTo>
                  <a:cubicBezTo>
                    <a:pt x="2398713" y="1299255"/>
                    <a:pt x="2398713" y="1309007"/>
                    <a:pt x="2388944" y="1318759"/>
                  </a:cubicBezTo>
                  <a:cubicBezTo>
                    <a:pt x="2359636" y="1338263"/>
                    <a:pt x="2320559" y="1328511"/>
                    <a:pt x="2291252" y="1328511"/>
                  </a:cubicBezTo>
                  <a:cubicBezTo>
                    <a:pt x="2281482" y="1328511"/>
                    <a:pt x="2271713" y="1318759"/>
                    <a:pt x="2271713" y="1318759"/>
                  </a:cubicBezTo>
                  <a:cubicBezTo>
                    <a:pt x="2291252" y="1318759"/>
                    <a:pt x="2320559" y="1318759"/>
                    <a:pt x="2349867" y="1318759"/>
                  </a:cubicBezTo>
                  <a:cubicBezTo>
                    <a:pt x="2349867" y="1318759"/>
                    <a:pt x="2359636" y="1318759"/>
                    <a:pt x="2359636" y="1309007"/>
                  </a:cubicBezTo>
                  <a:cubicBezTo>
                    <a:pt x="2359636" y="1299255"/>
                    <a:pt x="2359636" y="1289504"/>
                    <a:pt x="2349867" y="1289504"/>
                  </a:cubicBezTo>
                  <a:cubicBezTo>
                    <a:pt x="2330329" y="1289504"/>
                    <a:pt x="2310790" y="1299255"/>
                    <a:pt x="2291252" y="1289504"/>
                  </a:cubicBezTo>
                  <a:cubicBezTo>
                    <a:pt x="2291252" y="1279752"/>
                    <a:pt x="2320559" y="1279752"/>
                    <a:pt x="2340098" y="1270000"/>
                  </a:cubicBezTo>
                  <a:close/>
                  <a:moveTo>
                    <a:pt x="278179" y="1256771"/>
                  </a:moveTo>
                  <a:cubicBezTo>
                    <a:pt x="289169" y="1256771"/>
                    <a:pt x="298938" y="1259241"/>
                    <a:pt x="303823" y="1269118"/>
                  </a:cubicBezTo>
                  <a:cubicBezTo>
                    <a:pt x="313592" y="1269118"/>
                    <a:pt x="333131" y="1278996"/>
                    <a:pt x="342900" y="1288874"/>
                  </a:cubicBezTo>
                  <a:cubicBezTo>
                    <a:pt x="333131" y="1298752"/>
                    <a:pt x="323361" y="1298752"/>
                    <a:pt x="313592" y="1308630"/>
                  </a:cubicBezTo>
                  <a:cubicBezTo>
                    <a:pt x="313592" y="1318507"/>
                    <a:pt x="303823" y="1328385"/>
                    <a:pt x="303823" y="1338263"/>
                  </a:cubicBezTo>
                  <a:cubicBezTo>
                    <a:pt x="284284" y="1338263"/>
                    <a:pt x="274515" y="1328385"/>
                    <a:pt x="254977" y="1318507"/>
                  </a:cubicBezTo>
                  <a:cubicBezTo>
                    <a:pt x="235438" y="1318507"/>
                    <a:pt x="215900" y="1328385"/>
                    <a:pt x="215900" y="1318507"/>
                  </a:cubicBezTo>
                  <a:cubicBezTo>
                    <a:pt x="215900" y="1288874"/>
                    <a:pt x="225669" y="1269118"/>
                    <a:pt x="245207" y="1259241"/>
                  </a:cubicBezTo>
                  <a:cubicBezTo>
                    <a:pt x="254977" y="1259241"/>
                    <a:pt x="267188" y="1256771"/>
                    <a:pt x="278179" y="1256771"/>
                  </a:cubicBezTo>
                  <a:close/>
                  <a:moveTo>
                    <a:pt x="2480775" y="1247279"/>
                  </a:moveTo>
                  <a:cubicBezTo>
                    <a:pt x="2486881" y="1249760"/>
                    <a:pt x="2491765" y="1254721"/>
                    <a:pt x="2496650" y="1259682"/>
                  </a:cubicBezTo>
                  <a:cubicBezTo>
                    <a:pt x="2516188" y="1269604"/>
                    <a:pt x="2516188" y="1289447"/>
                    <a:pt x="2516188" y="1309291"/>
                  </a:cubicBezTo>
                  <a:cubicBezTo>
                    <a:pt x="2516188" y="1329135"/>
                    <a:pt x="2506419" y="1348979"/>
                    <a:pt x="2486881" y="1358901"/>
                  </a:cubicBezTo>
                  <a:cubicBezTo>
                    <a:pt x="2457573" y="1358901"/>
                    <a:pt x="2408727" y="1358901"/>
                    <a:pt x="2389188" y="1339057"/>
                  </a:cubicBezTo>
                  <a:cubicBezTo>
                    <a:pt x="2398957" y="1329135"/>
                    <a:pt x="2418496" y="1319213"/>
                    <a:pt x="2408727" y="1299369"/>
                  </a:cubicBezTo>
                  <a:cubicBezTo>
                    <a:pt x="2408727" y="1289447"/>
                    <a:pt x="2398957" y="1279526"/>
                    <a:pt x="2398957" y="1269604"/>
                  </a:cubicBezTo>
                  <a:cubicBezTo>
                    <a:pt x="2408727" y="1249760"/>
                    <a:pt x="2438034" y="1249760"/>
                    <a:pt x="2457573" y="1249760"/>
                  </a:cubicBezTo>
                  <a:cubicBezTo>
                    <a:pt x="2467342" y="1244799"/>
                    <a:pt x="2474669" y="1244799"/>
                    <a:pt x="2480775" y="1247279"/>
                  </a:cubicBezTo>
                  <a:close/>
                  <a:moveTo>
                    <a:pt x="490537" y="1239838"/>
                  </a:moveTo>
                  <a:cubicBezTo>
                    <a:pt x="519906" y="1269603"/>
                    <a:pt x="519906" y="1269603"/>
                    <a:pt x="519906" y="1269603"/>
                  </a:cubicBezTo>
                  <a:cubicBezTo>
                    <a:pt x="529696" y="1289447"/>
                    <a:pt x="549275" y="1299369"/>
                    <a:pt x="539485" y="1319213"/>
                  </a:cubicBezTo>
                  <a:cubicBezTo>
                    <a:pt x="510116" y="1289447"/>
                    <a:pt x="480748" y="1289447"/>
                    <a:pt x="451379" y="1269603"/>
                  </a:cubicBezTo>
                  <a:cubicBezTo>
                    <a:pt x="451379" y="1269603"/>
                    <a:pt x="431800" y="1259682"/>
                    <a:pt x="441589" y="1249760"/>
                  </a:cubicBezTo>
                  <a:cubicBezTo>
                    <a:pt x="451379" y="1239838"/>
                    <a:pt x="470958" y="1239838"/>
                    <a:pt x="490537" y="1239838"/>
                  </a:cubicBezTo>
                  <a:close/>
                  <a:moveTo>
                    <a:pt x="2323386" y="1230540"/>
                  </a:moveTo>
                  <a:cubicBezTo>
                    <a:pt x="2340611" y="1230540"/>
                    <a:pt x="2355375" y="1235416"/>
                    <a:pt x="2360296" y="1250043"/>
                  </a:cubicBezTo>
                  <a:cubicBezTo>
                    <a:pt x="2370138" y="1259795"/>
                    <a:pt x="2360296" y="1259795"/>
                    <a:pt x="2350453" y="1259795"/>
                  </a:cubicBezTo>
                  <a:cubicBezTo>
                    <a:pt x="2340611" y="1259795"/>
                    <a:pt x="2330768" y="1269547"/>
                    <a:pt x="2320926" y="1259795"/>
                  </a:cubicBezTo>
                  <a:cubicBezTo>
                    <a:pt x="2311083" y="1250043"/>
                    <a:pt x="2301241" y="1250043"/>
                    <a:pt x="2281555" y="1250043"/>
                  </a:cubicBezTo>
                  <a:cubicBezTo>
                    <a:pt x="2261870" y="1259795"/>
                    <a:pt x="2252028" y="1289051"/>
                    <a:pt x="2222500" y="1279299"/>
                  </a:cubicBezTo>
                  <a:cubicBezTo>
                    <a:pt x="2232343" y="1259795"/>
                    <a:pt x="2261870" y="1250043"/>
                    <a:pt x="2271713" y="1240292"/>
                  </a:cubicBezTo>
                  <a:cubicBezTo>
                    <a:pt x="2286477" y="1235416"/>
                    <a:pt x="2306162" y="1230540"/>
                    <a:pt x="2323386" y="1230540"/>
                  </a:cubicBezTo>
                  <a:close/>
                  <a:moveTo>
                    <a:pt x="353219" y="1230313"/>
                  </a:moveTo>
                  <a:cubicBezTo>
                    <a:pt x="392377" y="1230313"/>
                    <a:pt x="421746" y="1249892"/>
                    <a:pt x="441325" y="1279261"/>
                  </a:cubicBezTo>
                  <a:cubicBezTo>
                    <a:pt x="431535" y="1279261"/>
                    <a:pt x="421746" y="1289051"/>
                    <a:pt x="411956" y="1289051"/>
                  </a:cubicBezTo>
                  <a:cubicBezTo>
                    <a:pt x="392377" y="1289051"/>
                    <a:pt x="372798" y="1289051"/>
                    <a:pt x="363008" y="1289051"/>
                  </a:cubicBezTo>
                  <a:cubicBezTo>
                    <a:pt x="343429" y="1269472"/>
                    <a:pt x="323850" y="1269472"/>
                    <a:pt x="323850" y="1249892"/>
                  </a:cubicBezTo>
                  <a:cubicBezTo>
                    <a:pt x="323850" y="1240103"/>
                    <a:pt x="333639" y="1230313"/>
                    <a:pt x="353219" y="1230313"/>
                  </a:cubicBezTo>
                  <a:close/>
                  <a:moveTo>
                    <a:pt x="2216268" y="1230083"/>
                  </a:moveTo>
                  <a:cubicBezTo>
                    <a:pt x="2227155" y="1228102"/>
                    <a:pt x="2238808" y="1228102"/>
                    <a:pt x="2251075" y="1230540"/>
                  </a:cubicBezTo>
                  <a:cubicBezTo>
                    <a:pt x="2251075" y="1240292"/>
                    <a:pt x="2251075" y="1240292"/>
                    <a:pt x="2251075" y="1240292"/>
                  </a:cubicBezTo>
                  <a:cubicBezTo>
                    <a:pt x="2241262" y="1240292"/>
                    <a:pt x="2231448" y="1250043"/>
                    <a:pt x="2221634" y="1250043"/>
                  </a:cubicBezTo>
                  <a:cubicBezTo>
                    <a:pt x="2192193" y="1240292"/>
                    <a:pt x="2172566" y="1269547"/>
                    <a:pt x="2152939" y="1289051"/>
                  </a:cubicBezTo>
                  <a:cubicBezTo>
                    <a:pt x="2143125" y="1289051"/>
                    <a:pt x="2143125" y="1289051"/>
                    <a:pt x="2143125" y="1289051"/>
                  </a:cubicBezTo>
                  <a:cubicBezTo>
                    <a:pt x="2157846" y="1259795"/>
                    <a:pt x="2183607" y="1236025"/>
                    <a:pt x="2216268" y="1230083"/>
                  </a:cubicBezTo>
                  <a:close/>
                  <a:moveTo>
                    <a:pt x="2388961" y="1181735"/>
                  </a:moveTo>
                  <a:cubicBezTo>
                    <a:pt x="2410902" y="1176814"/>
                    <a:pt x="2432844" y="1181735"/>
                    <a:pt x="2447472" y="1201420"/>
                  </a:cubicBezTo>
                  <a:cubicBezTo>
                    <a:pt x="2457223" y="1211262"/>
                    <a:pt x="2466975" y="1221105"/>
                    <a:pt x="2466975" y="1230947"/>
                  </a:cubicBezTo>
                  <a:cubicBezTo>
                    <a:pt x="2447472" y="1240790"/>
                    <a:pt x="2427968" y="1240790"/>
                    <a:pt x="2408465" y="1240790"/>
                  </a:cubicBezTo>
                  <a:cubicBezTo>
                    <a:pt x="2398713" y="1250632"/>
                    <a:pt x="2388961" y="1260475"/>
                    <a:pt x="2379209" y="1260475"/>
                  </a:cubicBezTo>
                  <a:cubicBezTo>
                    <a:pt x="2369457" y="1240790"/>
                    <a:pt x="2349954" y="1221105"/>
                    <a:pt x="2330450" y="1221105"/>
                  </a:cubicBezTo>
                  <a:cubicBezTo>
                    <a:pt x="2345078" y="1201420"/>
                    <a:pt x="2367019" y="1186656"/>
                    <a:pt x="2388961" y="1181735"/>
                  </a:cubicBezTo>
                  <a:close/>
                  <a:moveTo>
                    <a:pt x="2217262" y="1177727"/>
                  </a:moveTo>
                  <a:cubicBezTo>
                    <a:pt x="2222183" y="1178957"/>
                    <a:pt x="2227104" y="1181417"/>
                    <a:pt x="2232025" y="1181417"/>
                  </a:cubicBezTo>
                  <a:cubicBezTo>
                    <a:pt x="2232025" y="1191260"/>
                    <a:pt x="2222183" y="1201102"/>
                    <a:pt x="2222183" y="1220787"/>
                  </a:cubicBezTo>
                  <a:cubicBezTo>
                    <a:pt x="2192655" y="1220787"/>
                    <a:pt x="2163128" y="1240472"/>
                    <a:pt x="2143443" y="1270000"/>
                  </a:cubicBezTo>
                  <a:cubicBezTo>
                    <a:pt x="2133600" y="1270000"/>
                    <a:pt x="2133600" y="1260157"/>
                    <a:pt x="2133600" y="1260157"/>
                  </a:cubicBezTo>
                  <a:cubicBezTo>
                    <a:pt x="2143443" y="1230630"/>
                    <a:pt x="2153285" y="1181417"/>
                    <a:pt x="2202498" y="1181417"/>
                  </a:cubicBezTo>
                  <a:cubicBezTo>
                    <a:pt x="2207419" y="1176496"/>
                    <a:pt x="2212340" y="1176496"/>
                    <a:pt x="2217262" y="1177727"/>
                  </a:cubicBezTo>
                  <a:close/>
                  <a:moveTo>
                    <a:pt x="2290618" y="1160860"/>
                  </a:moveTo>
                  <a:cubicBezTo>
                    <a:pt x="2320059" y="1170782"/>
                    <a:pt x="2339687" y="1150938"/>
                    <a:pt x="2349500" y="1180703"/>
                  </a:cubicBezTo>
                  <a:cubicBezTo>
                    <a:pt x="2320059" y="1210469"/>
                    <a:pt x="2320059" y="1210469"/>
                    <a:pt x="2320059" y="1210469"/>
                  </a:cubicBezTo>
                  <a:cubicBezTo>
                    <a:pt x="2300432" y="1210469"/>
                    <a:pt x="2280805" y="1220391"/>
                    <a:pt x="2270991" y="1230313"/>
                  </a:cubicBezTo>
                  <a:cubicBezTo>
                    <a:pt x="2261178" y="1220391"/>
                    <a:pt x="2241550" y="1220391"/>
                    <a:pt x="2241550" y="1210469"/>
                  </a:cubicBezTo>
                  <a:cubicBezTo>
                    <a:pt x="2241550" y="1190625"/>
                    <a:pt x="2270991" y="1160860"/>
                    <a:pt x="2290618" y="1160860"/>
                  </a:cubicBezTo>
                  <a:close/>
                  <a:moveTo>
                    <a:pt x="272895" y="1137273"/>
                  </a:moveTo>
                  <a:cubicBezTo>
                    <a:pt x="318852" y="1139587"/>
                    <a:pt x="363836" y="1150660"/>
                    <a:pt x="402590" y="1161733"/>
                  </a:cubicBezTo>
                  <a:cubicBezTo>
                    <a:pt x="451803" y="1171575"/>
                    <a:pt x="451803" y="1171575"/>
                    <a:pt x="451803" y="1171575"/>
                  </a:cubicBezTo>
                  <a:cubicBezTo>
                    <a:pt x="491173" y="1171575"/>
                    <a:pt x="520700" y="1181418"/>
                    <a:pt x="550228" y="1191260"/>
                  </a:cubicBezTo>
                  <a:cubicBezTo>
                    <a:pt x="550228" y="1201103"/>
                    <a:pt x="550228" y="1220788"/>
                    <a:pt x="540385" y="1220788"/>
                  </a:cubicBezTo>
                  <a:cubicBezTo>
                    <a:pt x="501015" y="1210945"/>
                    <a:pt x="451803" y="1201103"/>
                    <a:pt x="412433" y="1201103"/>
                  </a:cubicBezTo>
                  <a:cubicBezTo>
                    <a:pt x="363220" y="1181418"/>
                    <a:pt x="314008" y="1181418"/>
                    <a:pt x="274637" y="1201103"/>
                  </a:cubicBezTo>
                  <a:cubicBezTo>
                    <a:pt x="195897" y="1220788"/>
                    <a:pt x="166370" y="1309370"/>
                    <a:pt x="117157" y="1368425"/>
                  </a:cubicBezTo>
                  <a:cubicBezTo>
                    <a:pt x="107315" y="1378268"/>
                    <a:pt x="107315" y="1378268"/>
                    <a:pt x="107315" y="1388110"/>
                  </a:cubicBezTo>
                  <a:cubicBezTo>
                    <a:pt x="146685" y="1407795"/>
                    <a:pt x="146685" y="1447165"/>
                    <a:pt x="176212" y="1476693"/>
                  </a:cubicBezTo>
                  <a:cubicBezTo>
                    <a:pt x="215582" y="1525905"/>
                    <a:pt x="215582" y="1525905"/>
                    <a:pt x="215582" y="1525905"/>
                  </a:cubicBezTo>
                  <a:cubicBezTo>
                    <a:pt x="264795" y="1555433"/>
                    <a:pt x="323850" y="1584960"/>
                    <a:pt x="382905" y="1565275"/>
                  </a:cubicBezTo>
                  <a:cubicBezTo>
                    <a:pt x="441960" y="1545590"/>
                    <a:pt x="501015" y="1535748"/>
                    <a:pt x="550228" y="1516063"/>
                  </a:cubicBezTo>
                  <a:cubicBezTo>
                    <a:pt x="560070" y="1520984"/>
                    <a:pt x="564992" y="1525905"/>
                    <a:pt x="567452" y="1532057"/>
                  </a:cubicBezTo>
                  <a:lnTo>
                    <a:pt x="568877" y="1545590"/>
                  </a:lnTo>
                  <a:lnTo>
                    <a:pt x="560070" y="1545590"/>
                  </a:lnTo>
                  <a:cubicBezTo>
                    <a:pt x="557610" y="1545590"/>
                    <a:pt x="555149" y="1545590"/>
                    <a:pt x="550228" y="1545590"/>
                  </a:cubicBezTo>
                  <a:cubicBezTo>
                    <a:pt x="461645" y="1575118"/>
                    <a:pt x="373063" y="1594803"/>
                    <a:pt x="294323" y="1614488"/>
                  </a:cubicBezTo>
                  <a:cubicBezTo>
                    <a:pt x="245110" y="1614488"/>
                    <a:pt x="186055" y="1614488"/>
                    <a:pt x="146685" y="1584960"/>
                  </a:cubicBezTo>
                  <a:cubicBezTo>
                    <a:pt x="97472" y="1545590"/>
                    <a:pt x="67945" y="1486535"/>
                    <a:pt x="58102" y="1437323"/>
                  </a:cubicBezTo>
                  <a:cubicBezTo>
                    <a:pt x="48260" y="1417638"/>
                    <a:pt x="38417" y="1407795"/>
                    <a:pt x="38417" y="1397953"/>
                  </a:cubicBezTo>
                  <a:cubicBezTo>
                    <a:pt x="28575" y="1388110"/>
                    <a:pt x="48260" y="1378268"/>
                    <a:pt x="48260" y="1368425"/>
                  </a:cubicBezTo>
                  <a:cubicBezTo>
                    <a:pt x="67945" y="1329055"/>
                    <a:pt x="77787" y="1279843"/>
                    <a:pt x="97472" y="1240473"/>
                  </a:cubicBezTo>
                  <a:cubicBezTo>
                    <a:pt x="117157" y="1201103"/>
                    <a:pt x="127000" y="1161733"/>
                    <a:pt x="166370" y="1151890"/>
                  </a:cubicBezTo>
                  <a:cubicBezTo>
                    <a:pt x="186055" y="1144509"/>
                    <a:pt x="206355" y="1140202"/>
                    <a:pt x="226809" y="1138203"/>
                  </a:cubicBezTo>
                  <a:cubicBezTo>
                    <a:pt x="242149" y="1136704"/>
                    <a:pt x="257576" y="1136502"/>
                    <a:pt x="272895" y="1137273"/>
                  </a:cubicBezTo>
                  <a:close/>
                  <a:moveTo>
                    <a:pt x="245212" y="1101725"/>
                  </a:moveTo>
                  <a:cubicBezTo>
                    <a:pt x="333488" y="1111590"/>
                    <a:pt x="411956" y="1131320"/>
                    <a:pt x="490424" y="1151051"/>
                  </a:cubicBezTo>
                  <a:cubicBezTo>
                    <a:pt x="510041" y="1160916"/>
                    <a:pt x="529658" y="1160916"/>
                    <a:pt x="549275" y="1170781"/>
                  </a:cubicBezTo>
                  <a:cubicBezTo>
                    <a:pt x="549275" y="1180646"/>
                    <a:pt x="549275" y="1180646"/>
                    <a:pt x="549275" y="1180646"/>
                  </a:cubicBezTo>
                  <a:cubicBezTo>
                    <a:pt x="441381" y="1160916"/>
                    <a:pt x="323680" y="1111590"/>
                    <a:pt x="205978" y="1121455"/>
                  </a:cubicBezTo>
                  <a:cubicBezTo>
                    <a:pt x="196169" y="1121455"/>
                    <a:pt x="176552" y="1131320"/>
                    <a:pt x="166744" y="1131320"/>
                  </a:cubicBezTo>
                  <a:cubicBezTo>
                    <a:pt x="107893" y="1160916"/>
                    <a:pt x="88276" y="1220107"/>
                    <a:pt x="68659" y="1279298"/>
                  </a:cubicBezTo>
                  <a:cubicBezTo>
                    <a:pt x="49042" y="1308894"/>
                    <a:pt x="49042" y="1358220"/>
                    <a:pt x="19617" y="1387815"/>
                  </a:cubicBezTo>
                  <a:cubicBezTo>
                    <a:pt x="29425" y="1417411"/>
                    <a:pt x="49042" y="1447006"/>
                    <a:pt x="58851" y="1476602"/>
                  </a:cubicBezTo>
                  <a:cubicBezTo>
                    <a:pt x="78468" y="1525928"/>
                    <a:pt x="98085" y="1575253"/>
                    <a:pt x="147127" y="1594984"/>
                  </a:cubicBezTo>
                  <a:cubicBezTo>
                    <a:pt x="196169" y="1634444"/>
                    <a:pt x="264829" y="1634444"/>
                    <a:pt x="323680" y="1624579"/>
                  </a:cubicBezTo>
                  <a:cubicBezTo>
                    <a:pt x="372722" y="1614714"/>
                    <a:pt x="411956" y="1594984"/>
                    <a:pt x="460998" y="1585119"/>
                  </a:cubicBezTo>
                  <a:cubicBezTo>
                    <a:pt x="480615" y="1575253"/>
                    <a:pt x="500232" y="1575253"/>
                    <a:pt x="510041" y="1565388"/>
                  </a:cubicBezTo>
                  <a:cubicBezTo>
                    <a:pt x="539466" y="1565388"/>
                    <a:pt x="539466" y="1565388"/>
                    <a:pt x="539466" y="1565388"/>
                  </a:cubicBezTo>
                  <a:cubicBezTo>
                    <a:pt x="519849" y="1575253"/>
                    <a:pt x="500232" y="1575253"/>
                    <a:pt x="480615" y="1585119"/>
                  </a:cubicBezTo>
                  <a:cubicBezTo>
                    <a:pt x="431573" y="1594984"/>
                    <a:pt x="382531" y="1614714"/>
                    <a:pt x="333488" y="1624579"/>
                  </a:cubicBezTo>
                  <a:cubicBezTo>
                    <a:pt x="294254" y="1634444"/>
                    <a:pt x="255020" y="1654175"/>
                    <a:pt x="205978" y="1644310"/>
                  </a:cubicBezTo>
                  <a:cubicBezTo>
                    <a:pt x="147127" y="1624579"/>
                    <a:pt x="78468" y="1575253"/>
                    <a:pt x="58851" y="1516062"/>
                  </a:cubicBezTo>
                  <a:cubicBezTo>
                    <a:pt x="39234" y="1486467"/>
                    <a:pt x="39234" y="1447006"/>
                    <a:pt x="19617" y="1417411"/>
                  </a:cubicBezTo>
                  <a:cubicBezTo>
                    <a:pt x="0" y="1387815"/>
                    <a:pt x="0" y="1387815"/>
                    <a:pt x="0" y="1387815"/>
                  </a:cubicBezTo>
                  <a:cubicBezTo>
                    <a:pt x="49042" y="1348354"/>
                    <a:pt x="49042" y="1289163"/>
                    <a:pt x="68659" y="1239837"/>
                  </a:cubicBezTo>
                  <a:cubicBezTo>
                    <a:pt x="78468" y="1220107"/>
                    <a:pt x="88276" y="1200377"/>
                    <a:pt x="98085" y="1180646"/>
                  </a:cubicBezTo>
                  <a:cubicBezTo>
                    <a:pt x="127510" y="1131320"/>
                    <a:pt x="186361" y="1101725"/>
                    <a:pt x="245212" y="1101725"/>
                  </a:cubicBezTo>
                  <a:close/>
                  <a:moveTo>
                    <a:pt x="2418081" y="1052513"/>
                  </a:moveTo>
                  <a:cubicBezTo>
                    <a:pt x="2477136" y="1052513"/>
                    <a:pt x="2546034" y="1082115"/>
                    <a:pt x="2575561" y="1151187"/>
                  </a:cubicBezTo>
                  <a:cubicBezTo>
                    <a:pt x="2605089" y="1190657"/>
                    <a:pt x="2614931" y="1249861"/>
                    <a:pt x="2654301" y="1289331"/>
                  </a:cubicBezTo>
                  <a:cubicBezTo>
                    <a:pt x="2644459" y="1309066"/>
                    <a:pt x="2634616" y="1318933"/>
                    <a:pt x="2624774" y="1328800"/>
                  </a:cubicBezTo>
                  <a:cubicBezTo>
                    <a:pt x="2614931" y="1358403"/>
                    <a:pt x="2605089" y="1397872"/>
                    <a:pt x="2595246" y="1437342"/>
                  </a:cubicBezTo>
                  <a:cubicBezTo>
                    <a:pt x="2565719" y="1486679"/>
                    <a:pt x="2526349" y="1545883"/>
                    <a:pt x="2467294" y="1545883"/>
                  </a:cubicBezTo>
                  <a:cubicBezTo>
                    <a:pt x="2378711" y="1555751"/>
                    <a:pt x="2290128" y="1526149"/>
                    <a:pt x="2201546" y="1506414"/>
                  </a:cubicBezTo>
                  <a:cubicBezTo>
                    <a:pt x="2181861" y="1496546"/>
                    <a:pt x="2152333" y="1496546"/>
                    <a:pt x="2132648" y="1486679"/>
                  </a:cubicBezTo>
                  <a:cubicBezTo>
                    <a:pt x="2122806" y="1476812"/>
                    <a:pt x="2132648" y="1466944"/>
                    <a:pt x="2132648" y="1457077"/>
                  </a:cubicBezTo>
                  <a:cubicBezTo>
                    <a:pt x="2142491" y="1447209"/>
                    <a:pt x="2162176" y="1457077"/>
                    <a:pt x="2181861" y="1457077"/>
                  </a:cubicBezTo>
                  <a:cubicBezTo>
                    <a:pt x="2231073" y="1476812"/>
                    <a:pt x="2280286" y="1486679"/>
                    <a:pt x="2339341" y="1496546"/>
                  </a:cubicBezTo>
                  <a:cubicBezTo>
                    <a:pt x="2378711" y="1496546"/>
                    <a:pt x="2378711" y="1496546"/>
                    <a:pt x="2378711" y="1496546"/>
                  </a:cubicBezTo>
                  <a:cubicBezTo>
                    <a:pt x="2418081" y="1496546"/>
                    <a:pt x="2437766" y="1486679"/>
                    <a:pt x="2467294" y="1466944"/>
                  </a:cubicBezTo>
                  <a:cubicBezTo>
                    <a:pt x="2516506" y="1417607"/>
                    <a:pt x="2526349" y="1358403"/>
                    <a:pt x="2575561" y="1309066"/>
                  </a:cubicBezTo>
                  <a:cubicBezTo>
                    <a:pt x="2565719" y="1299198"/>
                    <a:pt x="2565719" y="1299198"/>
                    <a:pt x="2565719" y="1299198"/>
                  </a:cubicBezTo>
                  <a:cubicBezTo>
                    <a:pt x="2526349" y="1259729"/>
                    <a:pt x="2526349" y="1200524"/>
                    <a:pt x="2467294" y="1161054"/>
                  </a:cubicBezTo>
                  <a:cubicBezTo>
                    <a:pt x="2427924" y="1121585"/>
                    <a:pt x="2388553" y="1111717"/>
                    <a:pt x="2329498" y="1101850"/>
                  </a:cubicBezTo>
                  <a:cubicBezTo>
                    <a:pt x="2260601" y="1121585"/>
                    <a:pt x="2191703" y="1141320"/>
                    <a:pt x="2122806" y="1161054"/>
                  </a:cubicBezTo>
                  <a:cubicBezTo>
                    <a:pt x="2112963" y="1151187"/>
                    <a:pt x="2112963" y="1141320"/>
                    <a:pt x="2112963" y="1131452"/>
                  </a:cubicBezTo>
                  <a:cubicBezTo>
                    <a:pt x="2112963" y="1131452"/>
                    <a:pt x="2112963" y="1121585"/>
                    <a:pt x="2112963" y="1121585"/>
                  </a:cubicBezTo>
                  <a:cubicBezTo>
                    <a:pt x="2211388" y="1101850"/>
                    <a:pt x="2309813" y="1062380"/>
                    <a:pt x="2418081" y="1052513"/>
                  </a:cubicBezTo>
                  <a:close/>
                  <a:moveTo>
                    <a:pt x="2396714" y="1024853"/>
                  </a:moveTo>
                  <a:cubicBezTo>
                    <a:pt x="2446080" y="1021168"/>
                    <a:pt x="2499599" y="1034065"/>
                    <a:pt x="2536508" y="1063543"/>
                  </a:cubicBezTo>
                  <a:cubicBezTo>
                    <a:pt x="2556193" y="1073369"/>
                    <a:pt x="2556193" y="1073369"/>
                    <a:pt x="2556193" y="1073369"/>
                  </a:cubicBezTo>
                  <a:cubicBezTo>
                    <a:pt x="2615248" y="1112674"/>
                    <a:pt x="2625091" y="1191282"/>
                    <a:pt x="2664461" y="1250239"/>
                  </a:cubicBezTo>
                  <a:cubicBezTo>
                    <a:pt x="2674303" y="1260065"/>
                    <a:pt x="2684146" y="1279717"/>
                    <a:pt x="2693988" y="1299369"/>
                  </a:cubicBezTo>
                  <a:cubicBezTo>
                    <a:pt x="2654618" y="1328848"/>
                    <a:pt x="2644776" y="1377978"/>
                    <a:pt x="2625091" y="1427108"/>
                  </a:cubicBezTo>
                  <a:cubicBezTo>
                    <a:pt x="2615248" y="1466413"/>
                    <a:pt x="2595563" y="1495891"/>
                    <a:pt x="2575878" y="1525369"/>
                  </a:cubicBezTo>
                  <a:cubicBezTo>
                    <a:pt x="2556193" y="1535195"/>
                    <a:pt x="2546351" y="1554848"/>
                    <a:pt x="2526666" y="1564674"/>
                  </a:cubicBezTo>
                  <a:cubicBezTo>
                    <a:pt x="2506981" y="1584326"/>
                    <a:pt x="2487296" y="1564674"/>
                    <a:pt x="2467611" y="1574500"/>
                  </a:cubicBezTo>
                  <a:cubicBezTo>
                    <a:pt x="2418398" y="1574500"/>
                    <a:pt x="2418398" y="1574500"/>
                    <a:pt x="2418398" y="1574500"/>
                  </a:cubicBezTo>
                  <a:cubicBezTo>
                    <a:pt x="2388871" y="1564674"/>
                    <a:pt x="2359343" y="1564674"/>
                    <a:pt x="2329816" y="1554848"/>
                  </a:cubicBezTo>
                  <a:cubicBezTo>
                    <a:pt x="2260918" y="1535195"/>
                    <a:pt x="2192021" y="1525369"/>
                    <a:pt x="2123123" y="1505717"/>
                  </a:cubicBezTo>
                  <a:cubicBezTo>
                    <a:pt x="2132966" y="1495891"/>
                    <a:pt x="2142808" y="1505717"/>
                    <a:pt x="2142808" y="1505717"/>
                  </a:cubicBezTo>
                  <a:cubicBezTo>
                    <a:pt x="2231391" y="1525369"/>
                    <a:pt x="2319973" y="1545021"/>
                    <a:pt x="2408556" y="1564674"/>
                  </a:cubicBezTo>
                  <a:cubicBezTo>
                    <a:pt x="2457768" y="1564674"/>
                    <a:pt x="2516823" y="1554848"/>
                    <a:pt x="2556193" y="1515543"/>
                  </a:cubicBezTo>
                  <a:cubicBezTo>
                    <a:pt x="2585721" y="1486065"/>
                    <a:pt x="2615248" y="1446761"/>
                    <a:pt x="2615248" y="1397630"/>
                  </a:cubicBezTo>
                  <a:cubicBezTo>
                    <a:pt x="2625091" y="1358326"/>
                    <a:pt x="2634933" y="1319022"/>
                    <a:pt x="2664461" y="1299369"/>
                  </a:cubicBezTo>
                  <a:cubicBezTo>
                    <a:pt x="2664461" y="1289543"/>
                    <a:pt x="2664461" y="1289543"/>
                    <a:pt x="2664461" y="1289543"/>
                  </a:cubicBezTo>
                  <a:cubicBezTo>
                    <a:pt x="2615248" y="1250239"/>
                    <a:pt x="2615248" y="1181456"/>
                    <a:pt x="2575878" y="1122500"/>
                  </a:cubicBezTo>
                  <a:cubicBezTo>
                    <a:pt x="2536508" y="1063543"/>
                    <a:pt x="2457768" y="1034065"/>
                    <a:pt x="2388871" y="1043891"/>
                  </a:cubicBezTo>
                  <a:cubicBezTo>
                    <a:pt x="2369186" y="1043891"/>
                    <a:pt x="2349501" y="1043891"/>
                    <a:pt x="2339658" y="1053717"/>
                  </a:cubicBezTo>
                  <a:cubicBezTo>
                    <a:pt x="2260918" y="1073369"/>
                    <a:pt x="2182178" y="1093022"/>
                    <a:pt x="2113281" y="1112674"/>
                  </a:cubicBezTo>
                  <a:cubicBezTo>
                    <a:pt x="2103438" y="1112674"/>
                    <a:pt x="2103438" y="1112674"/>
                    <a:pt x="2113281" y="1102848"/>
                  </a:cubicBezTo>
                  <a:cubicBezTo>
                    <a:pt x="2162493" y="1093022"/>
                    <a:pt x="2211706" y="1073369"/>
                    <a:pt x="2270761" y="1063543"/>
                  </a:cubicBezTo>
                  <a:cubicBezTo>
                    <a:pt x="2300288" y="1053717"/>
                    <a:pt x="2319973" y="1043891"/>
                    <a:pt x="2349501" y="1034065"/>
                  </a:cubicBezTo>
                  <a:cubicBezTo>
                    <a:pt x="2364265" y="1029152"/>
                    <a:pt x="2380259" y="1026081"/>
                    <a:pt x="2396714" y="1024853"/>
                  </a:cubicBezTo>
                  <a:close/>
                  <a:moveTo>
                    <a:pt x="510949" y="1003300"/>
                  </a:moveTo>
                  <a:cubicBezTo>
                    <a:pt x="540544" y="1013354"/>
                    <a:pt x="560275" y="1023408"/>
                    <a:pt x="580005" y="1013354"/>
                  </a:cubicBezTo>
                  <a:cubicBezTo>
                    <a:pt x="609601" y="1003300"/>
                    <a:pt x="609601" y="1003300"/>
                    <a:pt x="609601" y="1003300"/>
                  </a:cubicBezTo>
                  <a:cubicBezTo>
                    <a:pt x="609601" y="1023408"/>
                    <a:pt x="580005" y="1033462"/>
                    <a:pt x="570140" y="1043517"/>
                  </a:cubicBezTo>
                  <a:cubicBezTo>
                    <a:pt x="540544" y="1053571"/>
                    <a:pt x="501083" y="1063625"/>
                    <a:pt x="481353" y="1043517"/>
                  </a:cubicBezTo>
                  <a:cubicBezTo>
                    <a:pt x="471488" y="1033462"/>
                    <a:pt x="471488" y="1033462"/>
                    <a:pt x="471488" y="1023408"/>
                  </a:cubicBezTo>
                  <a:cubicBezTo>
                    <a:pt x="491218" y="1023408"/>
                    <a:pt x="501083" y="1013354"/>
                    <a:pt x="510949" y="1003300"/>
                  </a:cubicBezTo>
                  <a:close/>
                  <a:moveTo>
                    <a:pt x="146772" y="984250"/>
                  </a:moveTo>
                  <a:cubicBezTo>
                    <a:pt x="176213" y="1023471"/>
                    <a:pt x="176213" y="1023471"/>
                    <a:pt x="176213" y="1023471"/>
                  </a:cubicBezTo>
                  <a:cubicBezTo>
                    <a:pt x="146772" y="1043081"/>
                    <a:pt x="127145" y="1072496"/>
                    <a:pt x="136958" y="1101912"/>
                  </a:cubicBezTo>
                  <a:cubicBezTo>
                    <a:pt x="136958" y="1111717"/>
                    <a:pt x="146772" y="1111717"/>
                    <a:pt x="146772" y="1121522"/>
                  </a:cubicBezTo>
                  <a:cubicBezTo>
                    <a:pt x="136958" y="1121522"/>
                    <a:pt x="117331" y="1131328"/>
                    <a:pt x="107517" y="1150938"/>
                  </a:cubicBezTo>
                  <a:cubicBezTo>
                    <a:pt x="107517" y="1150938"/>
                    <a:pt x="97704" y="1150938"/>
                    <a:pt x="97704" y="1141133"/>
                  </a:cubicBezTo>
                  <a:cubicBezTo>
                    <a:pt x="68263" y="1121522"/>
                    <a:pt x="78076" y="1082302"/>
                    <a:pt x="68263" y="1052886"/>
                  </a:cubicBezTo>
                  <a:cubicBezTo>
                    <a:pt x="78076" y="1043081"/>
                    <a:pt x="97704" y="1033276"/>
                    <a:pt x="97704" y="1013665"/>
                  </a:cubicBezTo>
                  <a:cubicBezTo>
                    <a:pt x="117331" y="1003860"/>
                    <a:pt x="127145" y="984250"/>
                    <a:pt x="146772" y="984250"/>
                  </a:cubicBezTo>
                  <a:close/>
                  <a:moveTo>
                    <a:pt x="530802" y="972344"/>
                  </a:moveTo>
                  <a:cubicBezTo>
                    <a:pt x="538162" y="972344"/>
                    <a:pt x="545523" y="974725"/>
                    <a:pt x="550429" y="984250"/>
                  </a:cubicBezTo>
                  <a:cubicBezTo>
                    <a:pt x="570057" y="984250"/>
                    <a:pt x="589684" y="984250"/>
                    <a:pt x="609311" y="974725"/>
                  </a:cubicBezTo>
                  <a:cubicBezTo>
                    <a:pt x="619125" y="984250"/>
                    <a:pt x="619125" y="974725"/>
                    <a:pt x="619125" y="984250"/>
                  </a:cubicBezTo>
                  <a:cubicBezTo>
                    <a:pt x="599497" y="1003300"/>
                    <a:pt x="560243" y="1003300"/>
                    <a:pt x="530802" y="993775"/>
                  </a:cubicBezTo>
                  <a:cubicBezTo>
                    <a:pt x="520988" y="993775"/>
                    <a:pt x="511175" y="984250"/>
                    <a:pt x="511175" y="974725"/>
                  </a:cubicBezTo>
                  <a:cubicBezTo>
                    <a:pt x="516082" y="974725"/>
                    <a:pt x="523442" y="972344"/>
                    <a:pt x="530802" y="972344"/>
                  </a:cubicBezTo>
                  <a:close/>
                  <a:moveTo>
                    <a:pt x="441447" y="965200"/>
                  </a:moveTo>
                  <a:cubicBezTo>
                    <a:pt x="451217" y="965200"/>
                    <a:pt x="470755" y="974990"/>
                    <a:pt x="490294" y="974990"/>
                  </a:cubicBezTo>
                  <a:cubicBezTo>
                    <a:pt x="500063" y="994569"/>
                    <a:pt x="500063" y="994569"/>
                    <a:pt x="500063" y="994569"/>
                  </a:cubicBezTo>
                  <a:cubicBezTo>
                    <a:pt x="480524" y="1014148"/>
                    <a:pt x="451217" y="1023938"/>
                    <a:pt x="421909" y="1014148"/>
                  </a:cubicBezTo>
                  <a:cubicBezTo>
                    <a:pt x="392601" y="1014148"/>
                    <a:pt x="373063" y="994569"/>
                    <a:pt x="373063" y="974990"/>
                  </a:cubicBezTo>
                  <a:cubicBezTo>
                    <a:pt x="392601" y="974990"/>
                    <a:pt x="421909" y="974990"/>
                    <a:pt x="441447" y="965200"/>
                  </a:cubicBezTo>
                  <a:close/>
                  <a:moveTo>
                    <a:pt x="2035175" y="954088"/>
                  </a:moveTo>
                  <a:cubicBezTo>
                    <a:pt x="2074545" y="964010"/>
                    <a:pt x="2104073" y="973932"/>
                    <a:pt x="2133601" y="954088"/>
                  </a:cubicBezTo>
                  <a:cubicBezTo>
                    <a:pt x="2153286" y="964010"/>
                    <a:pt x="2172971" y="964010"/>
                    <a:pt x="2182813" y="973932"/>
                  </a:cubicBezTo>
                  <a:cubicBezTo>
                    <a:pt x="2182813" y="983854"/>
                    <a:pt x="2163128" y="983854"/>
                    <a:pt x="2153286" y="993776"/>
                  </a:cubicBezTo>
                  <a:cubicBezTo>
                    <a:pt x="2123758" y="993776"/>
                    <a:pt x="2084388" y="983854"/>
                    <a:pt x="2054860" y="964010"/>
                  </a:cubicBezTo>
                  <a:cubicBezTo>
                    <a:pt x="2045018" y="964010"/>
                    <a:pt x="2035175" y="964010"/>
                    <a:pt x="2035175" y="954088"/>
                  </a:cubicBezTo>
                  <a:close/>
                  <a:moveTo>
                    <a:pt x="138690" y="947974"/>
                  </a:moveTo>
                  <a:cubicBezTo>
                    <a:pt x="141143" y="947974"/>
                    <a:pt x="143596" y="949822"/>
                    <a:pt x="146050" y="954749"/>
                  </a:cubicBezTo>
                  <a:cubicBezTo>
                    <a:pt x="146050" y="974461"/>
                    <a:pt x="126422" y="964605"/>
                    <a:pt x="116609" y="984317"/>
                  </a:cubicBezTo>
                  <a:cubicBezTo>
                    <a:pt x="87168" y="1004028"/>
                    <a:pt x="77354" y="1033595"/>
                    <a:pt x="47913" y="1053307"/>
                  </a:cubicBezTo>
                  <a:cubicBezTo>
                    <a:pt x="47913" y="1063163"/>
                    <a:pt x="57727" y="1063163"/>
                    <a:pt x="57727" y="1073018"/>
                  </a:cubicBezTo>
                  <a:cubicBezTo>
                    <a:pt x="57727" y="1102586"/>
                    <a:pt x="67541" y="1142009"/>
                    <a:pt x="96982" y="1161720"/>
                  </a:cubicBezTo>
                  <a:cubicBezTo>
                    <a:pt x="96982" y="1171576"/>
                    <a:pt x="87168" y="1171576"/>
                    <a:pt x="87168" y="1171576"/>
                  </a:cubicBezTo>
                  <a:cubicBezTo>
                    <a:pt x="47913" y="1161720"/>
                    <a:pt x="57727" y="1122297"/>
                    <a:pt x="47913" y="1102586"/>
                  </a:cubicBezTo>
                  <a:cubicBezTo>
                    <a:pt x="47913" y="1082874"/>
                    <a:pt x="38100" y="1063163"/>
                    <a:pt x="38100" y="1053307"/>
                  </a:cubicBezTo>
                  <a:cubicBezTo>
                    <a:pt x="67541" y="1023740"/>
                    <a:pt x="87168" y="994172"/>
                    <a:pt x="116609" y="964605"/>
                  </a:cubicBezTo>
                  <a:cubicBezTo>
                    <a:pt x="123969" y="964605"/>
                    <a:pt x="131329" y="947974"/>
                    <a:pt x="138690" y="947974"/>
                  </a:cubicBezTo>
                  <a:close/>
                  <a:moveTo>
                    <a:pt x="432044" y="915988"/>
                  </a:moveTo>
                  <a:cubicBezTo>
                    <a:pt x="441813" y="915988"/>
                    <a:pt x="451582" y="915988"/>
                    <a:pt x="461352" y="935673"/>
                  </a:cubicBezTo>
                  <a:cubicBezTo>
                    <a:pt x="480890" y="955358"/>
                    <a:pt x="510198" y="945516"/>
                    <a:pt x="539506" y="935673"/>
                  </a:cubicBezTo>
                  <a:cubicBezTo>
                    <a:pt x="539506" y="945516"/>
                    <a:pt x="549275" y="945516"/>
                    <a:pt x="549275" y="955358"/>
                  </a:cubicBezTo>
                  <a:cubicBezTo>
                    <a:pt x="529736" y="965201"/>
                    <a:pt x="510198" y="965201"/>
                    <a:pt x="480890" y="965201"/>
                  </a:cubicBezTo>
                  <a:cubicBezTo>
                    <a:pt x="461352" y="955358"/>
                    <a:pt x="432044" y="945516"/>
                    <a:pt x="422275" y="925830"/>
                  </a:cubicBezTo>
                  <a:cubicBezTo>
                    <a:pt x="422275" y="915988"/>
                    <a:pt x="422275" y="915988"/>
                    <a:pt x="432044" y="915988"/>
                  </a:cubicBezTo>
                  <a:close/>
                  <a:moveTo>
                    <a:pt x="2133836" y="913712"/>
                  </a:moveTo>
                  <a:cubicBezTo>
                    <a:pt x="2139189" y="912316"/>
                    <a:pt x="2145308" y="912316"/>
                    <a:pt x="2152650" y="914797"/>
                  </a:cubicBezTo>
                  <a:cubicBezTo>
                    <a:pt x="2152650" y="934641"/>
                    <a:pt x="2133071" y="944563"/>
                    <a:pt x="2123281" y="944563"/>
                  </a:cubicBezTo>
                  <a:cubicBezTo>
                    <a:pt x="2103702" y="944563"/>
                    <a:pt x="2074334" y="944563"/>
                    <a:pt x="2054754" y="944563"/>
                  </a:cubicBezTo>
                  <a:cubicBezTo>
                    <a:pt x="2054754" y="944563"/>
                    <a:pt x="2044965" y="934641"/>
                    <a:pt x="2035175" y="934641"/>
                  </a:cubicBezTo>
                  <a:cubicBezTo>
                    <a:pt x="2054754" y="914797"/>
                    <a:pt x="2074334" y="934641"/>
                    <a:pt x="2093913" y="934641"/>
                  </a:cubicBezTo>
                  <a:cubicBezTo>
                    <a:pt x="2108597" y="934641"/>
                    <a:pt x="2117775" y="917898"/>
                    <a:pt x="2133836" y="913712"/>
                  </a:cubicBezTo>
                  <a:close/>
                  <a:moveTo>
                    <a:pt x="539750" y="905272"/>
                  </a:moveTo>
                  <a:cubicBezTo>
                    <a:pt x="579120" y="895350"/>
                    <a:pt x="608647" y="935037"/>
                    <a:pt x="638175" y="954881"/>
                  </a:cubicBezTo>
                  <a:cubicBezTo>
                    <a:pt x="638175" y="954881"/>
                    <a:pt x="628332" y="964803"/>
                    <a:pt x="628332" y="964803"/>
                  </a:cubicBezTo>
                  <a:cubicBezTo>
                    <a:pt x="618490" y="974725"/>
                    <a:pt x="608647" y="964803"/>
                    <a:pt x="598805" y="964803"/>
                  </a:cubicBezTo>
                  <a:cubicBezTo>
                    <a:pt x="569277" y="954881"/>
                    <a:pt x="559435" y="944959"/>
                    <a:pt x="539750" y="925115"/>
                  </a:cubicBezTo>
                  <a:cubicBezTo>
                    <a:pt x="539750" y="915194"/>
                    <a:pt x="539750" y="915194"/>
                    <a:pt x="539750" y="905272"/>
                  </a:cubicBezTo>
                  <a:close/>
                  <a:moveTo>
                    <a:pt x="2211999" y="895350"/>
                  </a:moveTo>
                  <a:cubicBezTo>
                    <a:pt x="2231781" y="905328"/>
                    <a:pt x="2251564" y="905328"/>
                    <a:pt x="2271347" y="905328"/>
                  </a:cubicBezTo>
                  <a:cubicBezTo>
                    <a:pt x="2281238" y="925286"/>
                    <a:pt x="2261455" y="935264"/>
                    <a:pt x="2251564" y="955221"/>
                  </a:cubicBezTo>
                  <a:cubicBezTo>
                    <a:pt x="2231781" y="965200"/>
                    <a:pt x="2221890" y="965200"/>
                    <a:pt x="2202107" y="965200"/>
                  </a:cubicBezTo>
                  <a:cubicBezTo>
                    <a:pt x="2152650" y="945243"/>
                    <a:pt x="2152650" y="945243"/>
                    <a:pt x="2152650" y="945243"/>
                  </a:cubicBezTo>
                  <a:cubicBezTo>
                    <a:pt x="2172433" y="915307"/>
                    <a:pt x="2172433" y="915307"/>
                    <a:pt x="2172433" y="915307"/>
                  </a:cubicBezTo>
                  <a:cubicBezTo>
                    <a:pt x="2211999" y="895350"/>
                    <a:pt x="2211999" y="895350"/>
                    <a:pt x="2211999" y="895350"/>
                  </a:cubicBezTo>
                  <a:close/>
                  <a:moveTo>
                    <a:pt x="2507396" y="885825"/>
                  </a:moveTo>
                  <a:cubicBezTo>
                    <a:pt x="2536704" y="885825"/>
                    <a:pt x="2556242" y="915458"/>
                    <a:pt x="2575781" y="935214"/>
                  </a:cubicBezTo>
                  <a:cubicBezTo>
                    <a:pt x="2605088" y="945092"/>
                    <a:pt x="2575781" y="964847"/>
                    <a:pt x="2585550" y="984603"/>
                  </a:cubicBezTo>
                  <a:cubicBezTo>
                    <a:pt x="2595319" y="1014236"/>
                    <a:pt x="2585550" y="1043869"/>
                    <a:pt x="2575781" y="1063625"/>
                  </a:cubicBezTo>
                  <a:cubicBezTo>
                    <a:pt x="2556242" y="1063625"/>
                    <a:pt x="2536704" y="1043869"/>
                    <a:pt x="2517165" y="1033992"/>
                  </a:cubicBezTo>
                  <a:cubicBezTo>
                    <a:pt x="2526934" y="1004358"/>
                    <a:pt x="2536704" y="964847"/>
                    <a:pt x="2517165" y="945092"/>
                  </a:cubicBezTo>
                  <a:cubicBezTo>
                    <a:pt x="2507396" y="935214"/>
                    <a:pt x="2478088" y="935214"/>
                    <a:pt x="2487857" y="915458"/>
                  </a:cubicBezTo>
                  <a:cubicBezTo>
                    <a:pt x="2497627" y="905580"/>
                    <a:pt x="2497627" y="895703"/>
                    <a:pt x="2507396" y="885825"/>
                  </a:cubicBezTo>
                  <a:close/>
                  <a:moveTo>
                    <a:pt x="327960" y="883708"/>
                  </a:moveTo>
                  <a:cubicBezTo>
                    <a:pt x="331617" y="886178"/>
                    <a:pt x="334055" y="891117"/>
                    <a:pt x="334055" y="896055"/>
                  </a:cubicBezTo>
                  <a:cubicBezTo>
                    <a:pt x="363310" y="896055"/>
                    <a:pt x="382814" y="896055"/>
                    <a:pt x="402318" y="896055"/>
                  </a:cubicBezTo>
                  <a:cubicBezTo>
                    <a:pt x="421821" y="896055"/>
                    <a:pt x="402318" y="915811"/>
                    <a:pt x="412069" y="915811"/>
                  </a:cubicBezTo>
                  <a:cubicBezTo>
                    <a:pt x="402318" y="935567"/>
                    <a:pt x="441325" y="945444"/>
                    <a:pt x="421821" y="955322"/>
                  </a:cubicBezTo>
                  <a:cubicBezTo>
                    <a:pt x="392566" y="965200"/>
                    <a:pt x="353559" y="965200"/>
                    <a:pt x="334055" y="935567"/>
                  </a:cubicBezTo>
                  <a:cubicBezTo>
                    <a:pt x="324303" y="925689"/>
                    <a:pt x="304800" y="905933"/>
                    <a:pt x="314552" y="886178"/>
                  </a:cubicBezTo>
                  <a:cubicBezTo>
                    <a:pt x="319428" y="881239"/>
                    <a:pt x="324303" y="881239"/>
                    <a:pt x="327960" y="883708"/>
                  </a:cubicBezTo>
                  <a:close/>
                  <a:moveTo>
                    <a:pt x="2507030" y="855663"/>
                  </a:moveTo>
                  <a:cubicBezTo>
                    <a:pt x="2556487" y="855663"/>
                    <a:pt x="2576269" y="914884"/>
                    <a:pt x="2625726" y="934624"/>
                  </a:cubicBezTo>
                  <a:cubicBezTo>
                    <a:pt x="2625726" y="944494"/>
                    <a:pt x="2615835" y="964234"/>
                    <a:pt x="2615835" y="974104"/>
                  </a:cubicBezTo>
                  <a:cubicBezTo>
                    <a:pt x="2615835" y="1013585"/>
                    <a:pt x="2615835" y="1053065"/>
                    <a:pt x="2596052" y="1082676"/>
                  </a:cubicBezTo>
                  <a:cubicBezTo>
                    <a:pt x="2586161" y="1082676"/>
                    <a:pt x="2586161" y="1082676"/>
                    <a:pt x="2576269" y="1072806"/>
                  </a:cubicBezTo>
                  <a:cubicBezTo>
                    <a:pt x="2596052" y="1043195"/>
                    <a:pt x="2605943" y="1013585"/>
                    <a:pt x="2596052" y="983975"/>
                  </a:cubicBezTo>
                  <a:cubicBezTo>
                    <a:pt x="2596052" y="964234"/>
                    <a:pt x="2596052" y="954364"/>
                    <a:pt x="2605943" y="944494"/>
                  </a:cubicBezTo>
                  <a:cubicBezTo>
                    <a:pt x="2615835" y="934624"/>
                    <a:pt x="2596052" y="934624"/>
                    <a:pt x="2596052" y="934624"/>
                  </a:cubicBezTo>
                  <a:cubicBezTo>
                    <a:pt x="2566378" y="924754"/>
                    <a:pt x="2566378" y="885273"/>
                    <a:pt x="2536704" y="885273"/>
                  </a:cubicBezTo>
                  <a:cubicBezTo>
                    <a:pt x="2526812" y="875403"/>
                    <a:pt x="2516921" y="875403"/>
                    <a:pt x="2507030" y="875403"/>
                  </a:cubicBezTo>
                  <a:cubicBezTo>
                    <a:pt x="2497138" y="865533"/>
                    <a:pt x="2507030" y="865533"/>
                    <a:pt x="2507030" y="855663"/>
                  </a:cubicBezTo>
                  <a:close/>
                  <a:moveTo>
                    <a:pt x="569913" y="855663"/>
                  </a:moveTo>
                  <a:cubicBezTo>
                    <a:pt x="569913" y="855663"/>
                    <a:pt x="579665" y="855663"/>
                    <a:pt x="579665" y="855663"/>
                  </a:cubicBezTo>
                  <a:cubicBezTo>
                    <a:pt x="599168" y="865585"/>
                    <a:pt x="608920" y="875507"/>
                    <a:pt x="618672" y="895350"/>
                  </a:cubicBezTo>
                  <a:cubicBezTo>
                    <a:pt x="628424" y="905272"/>
                    <a:pt x="628424" y="915194"/>
                    <a:pt x="638176" y="935038"/>
                  </a:cubicBezTo>
                  <a:cubicBezTo>
                    <a:pt x="628424" y="935038"/>
                    <a:pt x="628424" y="935038"/>
                    <a:pt x="628424" y="935038"/>
                  </a:cubicBezTo>
                  <a:cubicBezTo>
                    <a:pt x="618672" y="915194"/>
                    <a:pt x="618672" y="885428"/>
                    <a:pt x="599168" y="885428"/>
                  </a:cubicBezTo>
                  <a:cubicBezTo>
                    <a:pt x="579665" y="875507"/>
                    <a:pt x="569913" y="875507"/>
                    <a:pt x="569913" y="855663"/>
                  </a:cubicBezTo>
                  <a:close/>
                  <a:moveTo>
                    <a:pt x="2082205" y="853622"/>
                  </a:moveTo>
                  <a:cubicBezTo>
                    <a:pt x="2090818" y="853622"/>
                    <a:pt x="2098199" y="856117"/>
                    <a:pt x="2103121" y="866095"/>
                  </a:cubicBezTo>
                  <a:cubicBezTo>
                    <a:pt x="2112963" y="886052"/>
                    <a:pt x="2093278" y="896031"/>
                    <a:pt x="2083436" y="896031"/>
                  </a:cubicBezTo>
                  <a:cubicBezTo>
                    <a:pt x="2063751" y="915988"/>
                    <a:pt x="2044066" y="915988"/>
                    <a:pt x="2024381" y="915988"/>
                  </a:cubicBezTo>
                  <a:cubicBezTo>
                    <a:pt x="2014538" y="915988"/>
                    <a:pt x="2014538" y="915988"/>
                    <a:pt x="2014538" y="906009"/>
                  </a:cubicBezTo>
                  <a:cubicBezTo>
                    <a:pt x="2024381" y="896031"/>
                    <a:pt x="2044066" y="876074"/>
                    <a:pt x="2053908" y="856116"/>
                  </a:cubicBezTo>
                  <a:cubicBezTo>
                    <a:pt x="2063751" y="856116"/>
                    <a:pt x="2073593" y="853622"/>
                    <a:pt x="2082205" y="853622"/>
                  </a:cubicBezTo>
                  <a:close/>
                  <a:moveTo>
                    <a:pt x="2222501" y="846138"/>
                  </a:moveTo>
                  <a:cubicBezTo>
                    <a:pt x="2222501" y="846138"/>
                    <a:pt x="2222501" y="865717"/>
                    <a:pt x="2222501" y="865717"/>
                  </a:cubicBezTo>
                  <a:cubicBezTo>
                    <a:pt x="2202657" y="895086"/>
                    <a:pt x="2162970" y="904876"/>
                    <a:pt x="2133204" y="904876"/>
                  </a:cubicBezTo>
                  <a:cubicBezTo>
                    <a:pt x="2123282" y="904876"/>
                    <a:pt x="2113360" y="904876"/>
                    <a:pt x="2103438" y="895086"/>
                  </a:cubicBezTo>
                  <a:cubicBezTo>
                    <a:pt x="2103438" y="895086"/>
                    <a:pt x="2113360" y="885297"/>
                    <a:pt x="2113360" y="885297"/>
                  </a:cubicBezTo>
                  <a:cubicBezTo>
                    <a:pt x="2133204" y="885297"/>
                    <a:pt x="2162970" y="895086"/>
                    <a:pt x="2182814" y="875507"/>
                  </a:cubicBezTo>
                  <a:cubicBezTo>
                    <a:pt x="2182814" y="865717"/>
                    <a:pt x="2202657" y="855928"/>
                    <a:pt x="2222501" y="846138"/>
                  </a:cubicBezTo>
                  <a:close/>
                  <a:moveTo>
                    <a:pt x="432532" y="836613"/>
                  </a:moveTo>
                  <a:cubicBezTo>
                    <a:pt x="461840" y="836613"/>
                    <a:pt x="481379" y="856368"/>
                    <a:pt x="510686" y="876124"/>
                  </a:cubicBezTo>
                  <a:cubicBezTo>
                    <a:pt x="530225" y="895880"/>
                    <a:pt x="530225" y="895880"/>
                    <a:pt x="530225" y="895880"/>
                  </a:cubicBezTo>
                  <a:cubicBezTo>
                    <a:pt x="510686" y="886002"/>
                    <a:pt x="491148" y="866246"/>
                    <a:pt x="471609" y="866246"/>
                  </a:cubicBezTo>
                  <a:cubicBezTo>
                    <a:pt x="461840" y="866246"/>
                    <a:pt x="452071" y="866246"/>
                    <a:pt x="452071" y="876124"/>
                  </a:cubicBezTo>
                  <a:cubicBezTo>
                    <a:pt x="452071" y="895880"/>
                    <a:pt x="481379" y="895880"/>
                    <a:pt x="500917" y="905757"/>
                  </a:cubicBezTo>
                  <a:cubicBezTo>
                    <a:pt x="500917" y="905757"/>
                    <a:pt x="510686" y="905757"/>
                    <a:pt x="510686" y="915635"/>
                  </a:cubicBezTo>
                  <a:cubicBezTo>
                    <a:pt x="481379" y="925513"/>
                    <a:pt x="442302" y="905757"/>
                    <a:pt x="422763" y="895880"/>
                  </a:cubicBezTo>
                  <a:cubicBezTo>
                    <a:pt x="412994" y="886002"/>
                    <a:pt x="403225" y="876124"/>
                    <a:pt x="403225" y="856368"/>
                  </a:cubicBezTo>
                  <a:cubicBezTo>
                    <a:pt x="412994" y="846491"/>
                    <a:pt x="422763" y="836613"/>
                    <a:pt x="432532" y="836613"/>
                  </a:cubicBezTo>
                  <a:close/>
                  <a:moveTo>
                    <a:pt x="2053999" y="806450"/>
                  </a:moveTo>
                  <a:cubicBezTo>
                    <a:pt x="2063751" y="826294"/>
                    <a:pt x="2024744" y="826294"/>
                    <a:pt x="2024744" y="846137"/>
                  </a:cubicBezTo>
                  <a:cubicBezTo>
                    <a:pt x="2014992" y="856059"/>
                    <a:pt x="2024744" y="885825"/>
                    <a:pt x="2005240" y="885825"/>
                  </a:cubicBezTo>
                  <a:cubicBezTo>
                    <a:pt x="1995488" y="865981"/>
                    <a:pt x="2024744" y="846137"/>
                    <a:pt x="2024744" y="826294"/>
                  </a:cubicBezTo>
                  <a:cubicBezTo>
                    <a:pt x="2034496" y="816372"/>
                    <a:pt x="2044248" y="806450"/>
                    <a:pt x="2053999" y="806450"/>
                  </a:cubicBezTo>
                  <a:close/>
                  <a:moveTo>
                    <a:pt x="501386" y="806450"/>
                  </a:moveTo>
                  <a:cubicBezTo>
                    <a:pt x="530754" y="826205"/>
                    <a:pt x="560123" y="855839"/>
                    <a:pt x="569913" y="885472"/>
                  </a:cubicBezTo>
                  <a:cubicBezTo>
                    <a:pt x="560123" y="885472"/>
                    <a:pt x="540544" y="895350"/>
                    <a:pt x="540544" y="875594"/>
                  </a:cubicBezTo>
                  <a:cubicBezTo>
                    <a:pt x="540544" y="865717"/>
                    <a:pt x="530754" y="845961"/>
                    <a:pt x="511175" y="845961"/>
                  </a:cubicBezTo>
                  <a:cubicBezTo>
                    <a:pt x="491596" y="855839"/>
                    <a:pt x="481807" y="836083"/>
                    <a:pt x="472017" y="836083"/>
                  </a:cubicBezTo>
                  <a:cubicBezTo>
                    <a:pt x="462227" y="836083"/>
                    <a:pt x="452438" y="826205"/>
                    <a:pt x="462227" y="816328"/>
                  </a:cubicBezTo>
                  <a:cubicBezTo>
                    <a:pt x="472017" y="806450"/>
                    <a:pt x="491596" y="806450"/>
                    <a:pt x="501386" y="806450"/>
                  </a:cubicBezTo>
                  <a:close/>
                  <a:moveTo>
                    <a:pt x="603846" y="804343"/>
                  </a:moveTo>
                  <a:cubicBezTo>
                    <a:pt x="618729" y="806198"/>
                    <a:pt x="633611" y="819181"/>
                    <a:pt x="648494" y="826599"/>
                  </a:cubicBezTo>
                  <a:cubicBezTo>
                    <a:pt x="658416" y="856273"/>
                    <a:pt x="668338" y="895839"/>
                    <a:pt x="658416" y="915621"/>
                  </a:cubicBezTo>
                  <a:cubicBezTo>
                    <a:pt x="648494" y="925513"/>
                    <a:pt x="648494" y="925513"/>
                    <a:pt x="648494" y="925513"/>
                  </a:cubicBezTo>
                  <a:cubicBezTo>
                    <a:pt x="638572" y="895839"/>
                    <a:pt x="628650" y="866165"/>
                    <a:pt x="598885" y="856273"/>
                  </a:cubicBezTo>
                  <a:cubicBezTo>
                    <a:pt x="598885" y="836490"/>
                    <a:pt x="588963" y="816708"/>
                    <a:pt x="588963" y="806816"/>
                  </a:cubicBezTo>
                  <a:cubicBezTo>
                    <a:pt x="593924" y="804344"/>
                    <a:pt x="598885" y="803725"/>
                    <a:pt x="603846" y="804343"/>
                  </a:cubicBezTo>
                  <a:close/>
                  <a:moveTo>
                    <a:pt x="2330186" y="796925"/>
                  </a:moveTo>
                  <a:cubicBezTo>
                    <a:pt x="2339975" y="796925"/>
                    <a:pt x="2339975" y="816610"/>
                    <a:pt x="2339975" y="826452"/>
                  </a:cubicBezTo>
                  <a:cubicBezTo>
                    <a:pt x="2339975" y="846137"/>
                    <a:pt x="2320396" y="875665"/>
                    <a:pt x="2300817" y="885507"/>
                  </a:cubicBezTo>
                  <a:cubicBezTo>
                    <a:pt x="2281238" y="895350"/>
                    <a:pt x="2251869" y="895350"/>
                    <a:pt x="2222500" y="885507"/>
                  </a:cubicBezTo>
                  <a:cubicBezTo>
                    <a:pt x="2222500" y="875665"/>
                    <a:pt x="2232290" y="875665"/>
                    <a:pt x="2232290" y="865822"/>
                  </a:cubicBezTo>
                  <a:cubicBezTo>
                    <a:pt x="2242079" y="846137"/>
                    <a:pt x="2222500" y="836295"/>
                    <a:pt x="2242079" y="826452"/>
                  </a:cubicBezTo>
                  <a:cubicBezTo>
                    <a:pt x="2271448" y="816610"/>
                    <a:pt x="2300817" y="816610"/>
                    <a:pt x="2330186" y="796925"/>
                  </a:cubicBezTo>
                  <a:close/>
                  <a:moveTo>
                    <a:pt x="2202090" y="768350"/>
                  </a:moveTo>
                  <a:cubicBezTo>
                    <a:pt x="2221821" y="768350"/>
                    <a:pt x="2231686" y="778192"/>
                    <a:pt x="2231686" y="788035"/>
                  </a:cubicBezTo>
                  <a:cubicBezTo>
                    <a:pt x="2241551" y="817562"/>
                    <a:pt x="2211956" y="827405"/>
                    <a:pt x="2192225" y="847090"/>
                  </a:cubicBezTo>
                  <a:cubicBezTo>
                    <a:pt x="2182360" y="847090"/>
                    <a:pt x="2172495" y="856932"/>
                    <a:pt x="2152764" y="856932"/>
                  </a:cubicBezTo>
                  <a:cubicBezTo>
                    <a:pt x="2142899" y="866775"/>
                    <a:pt x="2133034" y="866775"/>
                    <a:pt x="2123169" y="866775"/>
                  </a:cubicBezTo>
                  <a:cubicBezTo>
                    <a:pt x="2123169" y="856932"/>
                    <a:pt x="2123169" y="856932"/>
                    <a:pt x="2123169" y="856932"/>
                  </a:cubicBezTo>
                  <a:cubicBezTo>
                    <a:pt x="2142899" y="847090"/>
                    <a:pt x="2172495" y="847090"/>
                    <a:pt x="2192225" y="817562"/>
                  </a:cubicBezTo>
                  <a:cubicBezTo>
                    <a:pt x="2192225" y="807720"/>
                    <a:pt x="2192225" y="797877"/>
                    <a:pt x="2182360" y="797877"/>
                  </a:cubicBezTo>
                  <a:cubicBezTo>
                    <a:pt x="2152764" y="807720"/>
                    <a:pt x="2133034" y="827405"/>
                    <a:pt x="2113303" y="847090"/>
                  </a:cubicBezTo>
                  <a:cubicBezTo>
                    <a:pt x="2113303" y="847090"/>
                    <a:pt x="2103438" y="847090"/>
                    <a:pt x="2103438" y="837247"/>
                  </a:cubicBezTo>
                  <a:cubicBezTo>
                    <a:pt x="2133034" y="807720"/>
                    <a:pt x="2162630" y="778192"/>
                    <a:pt x="2202090" y="768350"/>
                  </a:cubicBezTo>
                  <a:close/>
                  <a:moveTo>
                    <a:pt x="347362" y="762631"/>
                  </a:moveTo>
                  <a:cubicBezTo>
                    <a:pt x="377882" y="766783"/>
                    <a:pt x="400079" y="794465"/>
                    <a:pt x="422276" y="816611"/>
                  </a:cubicBezTo>
                  <a:cubicBezTo>
                    <a:pt x="422276" y="826453"/>
                    <a:pt x="412411" y="826453"/>
                    <a:pt x="402545" y="836296"/>
                  </a:cubicBezTo>
                  <a:cubicBezTo>
                    <a:pt x="392680" y="846138"/>
                    <a:pt x="392680" y="855981"/>
                    <a:pt x="392680" y="865823"/>
                  </a:cubicBezTo>
                  <a:cubicBezTo>
                    <a:pt x="392680" y="875666"/>
                    <a:pt x="392680" y="875666"/>
                    <a:pt x="392680" y="885508"/>
                  </a:cubicBezTo>
                  <a:cubicBezTo>
                    <a:pt x="363084" y="895351"/>
                    <a:pt x="333489" y="875666"/>
                    <a:pt x="303893" y="865823"/>
                  </a:cubicBezTo>
                  <a:cubicBezTo>
                    <a:pt x="294028" y="846138"/>
                    <a:pt x="284163" y="836296"/>
                    <a:pt x="294028" y="816611"/>
                  </a:cubicBezTo>
                  <a:cubicBezTo>
                    <a:pt x="294028" y="796926"/>
                    <a:pt x="303893" y="787083"/>
                    <a:pt x="313758" y="767398"/>
                  </a:cubicBezTo>
                  <a:cubicBezTo>
                    <a:pt x="326090" y="762477"/>
                    <a:pt x="337188" y="761246"/>
                    <a:pt x="347362" y="762631"/>
                  </a:cubicBezTo>
                  <a:close/>
                  <a:moveTo>
                    <a:pt x="2025198" y="757238"/>
                  </a:moveTo>
                  <a:cubicBezTo>
                    <a:pt x="2034949" y="757238"/>
                    <a:pt x="2034949" y="757238"/>
                    <a:pt x="2034949" y="767160"/>
                  </a:cubicBezTo>
                  <a:cubicBezTo>
                    <a:pt x="2044701" y="787004"/>
                    <a:pt x="2025198" y="806847"/>
                    <a:pt x="2005694" y="826691"/>
                  </a:cubicBezTo>
                  <a:cubicBezTo>
                    <a:pt x="1995942" y="846535"/>
                    <a:pt x="1995942" y="866379"/>
                    <a:pt x="1995942" y="876301"/>
                  </a:cubicBezTo>
                  <a:cubicBezTo>
                    <a:pt x="1976438" y="866379"/>
                    <a:pt x="1986190" y="836613"/>
                    <a:pt x="1986190" y="826691"/>
                  </a:cubicBezTo>
                  <a:cubicBezTo>
                    <a:pt x="1986190" y="796926"/>
                    <a:pt x="2005694" y="767160"/>
                    <a:pt x="2025198" y="757238"/>
                  </a:cubicBezTo>
                  <a:close/>
                  <a:moveTo>
                    <a:pt x="2143126" y="747713"/>
                  </a:moveTo>
                  <a:cubicBezTo>
                    <a:pt x="2153047" y="747713"/>
                    <a:pt x="2172891" y="747713"/>
                    <a:pt x="2182813" y="757555"/>
                  </a:cubicBezTo>
                  <a:cubicBezTo>
                    <a:pt x="2172891" y="767398"/>
                    <a:pt x="2162969" y="777240"/>
                    <a:pt x="2153047" y="777240"/>
                  </a:cubicBezTo>
                  <a:cubicBezTo>
                    <a:pt x="2123282" y="777240"/>
                    <a:pt x="2103438" y="796925"/>
                    <a:pt x="2093516" y="816610"/>
                  </a:cubicBezTo>
                  <a:cubicBezTo>
                    <a:pt x="2093516" y="826453"/>
                    <a:pt x="2083594" y="826453"/>
                    <a:pt x="2083594" y="836295"/>
                  </a:cubicBezTo>
                  <a:cubicBezTo>
                    <a:pt x="2073672" y="846138"/>
                    <a:pt x="2073672" y="836295"/>
                    <a:pt x="2063750" y="846138"/>
                  </a:cubicBezTo>
                  <a:cubicBezTo>
                    <a:pt x="2063750" y="836295"/>
                    <a:pt x="2063750" y="826453"/>
                    <a:pt x="2063750" y="816610"/>
                  </a:cubicBezTo>
                  <a:cubicBezTo>
                    <a:pt x="2083594" y="787083"/>
                    <a:pt x="2103438" y="747713"/>
                    <a:pt x="2143126" y="747713"/>
                  </a:cubicBezTo>
                  <a:close/>
                  <a:moveTo>
                    <a:pt x="510540" y="738188"/>
                  </a:moveTo>
                  <a:cubicBezTo>
                    <a:pt x="530225" y="748002"/>
                    <a:pt x="540068" y="757815"/>
                    <a:pt x="559753" y="767629"/>
                  </a:cubicBezTo>
                  <a:cubicBezTo>
                    <a:pt x="569595" y="787256"/>
                    <a:pt x="579438" y="816697"/>
                    <a:pt x="579438" y="836324"/>
                  </a:cubicBezTo>
                  <a:cubicBezTo>
                    <a:pt x="569595" y="846138"/>
                    <a:pt x="549910" y="836324"/>
                    <a:pt x="540068" y="826511"/>
                  </a:cubicBezTo>
                  <a:cubicBezTo>
                    <a:pt x="530225" y="816697"/>
                    <a:pt x="520383" y="806883"/>
                    <a:pt x="510540" y="797070"/>
                  </a:cubicBezTo>
                  <a:cubicBezTo>
                    <a:pt x="500698" y="787256"/>
                    <a:pt x="500698" y="767629"/>
                    <a:pt x="481013" y="757815"/>
                  </a:cubicBezTo>
                  <a:cubicBezTo>
                    <a:pt x="490855" y="748002"/>
                    <a:pt x="500698" y="738188"/>
                    <a:pt x="510540" y="738188"/>
                  </a:cubicBezTo>
                  <a:close/>
                  <a:moveTo>
                    <a:pt x="408721" y="731441"/>
                  </a:moveTo>
                  <a:cubicBezTo>
                    <a:pt x="427038" y="731441"/>
                    <a:pt x="446576" y="738823"/>
                    <a:pt x="461230" y="748665"/>
                  </a:cubicBezTo>
                  <a:cubicBezTo>
                    <a:pt x="480769" y="758508"/>
                    <a:pt x="490538" y="778193"/>
                    <a:pt x="490538" y="788035"/>
                  </a:cubicBezTo>
                  <a:cubicBezTo>
                    <a:pt x="480769" y="797878"/>
                    <a:pt x="470999" y="797878"/>
                    <a:pt x="461230" y="807720"/>
                  </a:cubicBezTo>
                  <a:cubicBezTo>
                    <a:pt x="441692" y="817563"/>
                    <a:pt x="441692" y="817563"/>
                    <a:pt x="441692" y="817563"/>
                  </a:cubicBezTo>
                  <a:cubicBezTo>
                    <a:pt x="422153" y="797878"/>
                    <a:pt x="402615" y="768350"/>
                    <a:pt x="373307" y="758508"/>
                  </a:cubicBezTo>
                  <a:cubicBezTo>
                    <a:pt x="363538" y="758508"/>
                    <a:pt x="363538" y="758508"/>
                    <a:pt x="363538" y="758508"/>
                  </a:cubicBezTo>
                  <a:cubicBezTo>
                    <a:pt x="373307" y="738823"/>
                    <a:pt x="390403" y="731441"/>
                    <a:pt x="408721" y="731441"/>
                  </a:cubicBezTo>
                  <a:close/>
                  <a:moveTo>
                    <a:pt x="2290310" y="698500"/>
                  </a:moveTo>
                  <a:cubicBezTo>
                    <a:pt x="2319906" y="698500"/>
                    <a:pt x="2339636" y="718127"/>
                    <a:pt x="2339636" y="737754"/>
                  </a:cubicBezTo>
                  <a:cubicBezTo>
                    <a:pt x="2349501" y="757382"/>
                    <a:pt x="2329771" y="786823"/>
                    <a:pt x="2310040" y="796636"/>
                  </a:cubicBezTo>
                  <a:cubicBezTo>
                    <a:pt x="2290310" y="796636"/>
                    <a:pt x="2270580" y="806450"/>
                    <a:pt x="2250849" y="806450"/>
                  </a:cubicBezTo>
                  <a:cubicBezTo>
                    <a:pt x="2250849" y="796636"/>
                    <a:pt x="2250849" y="786823"/>
                    <a:pt x="2240984" y="777009"/>
                  </a:cubicBezTo>
                  <a:cubicBezTo>
                    <a:pt x="2240984" y="767195"/>
                    <a:pt x="2231119" y="757382"/>
                    <a:pt x="2221253" y="757382"/>
                  </a:cubicBezTo>
                  <a:cubicBezTo>
                    <a:pt x="2211388" y="747568"/>
                    <a:pt x="2211388" y="747568"/>
                    <a:pt x="2211388" y="747568"/>
                  </a:cubicBezTo>
                  <a:cubicBezTo>
                    <a:pt x="2231119" y="718127"/>
                    <a:pt x="2260714" y="698500"/>
                    <a:pt x="2290310" y="698500"/>
                  </a:cubicBezTo>
                  <a:close/>
                  <a:moveTo>
                    <a:pt x="2143125" y="679450"/>
                  </a:moveTo>
                  <a:cubicBezTo>
                    <a:pt x="2143125" y="689264"/>
                    <a:pt x="2143125" y="689264"/>
                    <a:pt x="2143125" y="689264"/>
                  </a:cubicBezTo>
                  <a:cubicBezTo>
                    <a:pt x="2133283" y="699077"/>
                    <a:pt x="2123440" y="718704"/>
                    <a:pt x="2113598" y="748145"/>
                  </a:cubicBezTo>
                  <a:cubicBezTo>
                    <a:pt x="2084070" y="757959"/>
                    <a:pt x="2084070" y="787400"/>
                    <a:pt x="2054543" y="787400"/>
                  </a:cubicBezTo>
                  <a:cubicBezTo>
                    <a:pt x="2044700" y="777586"/>
                    <a:pt x="2054543" y="767773"/>
                    <a:pt x="2054543" y="748145"/>
                  </a:cubicBezTo>
                  <a:cubicBezTo>
                    <a:pt x="2054543" y="728518"/>
                    <a:pt x="2064385" y="708891"/>
                    <a:pt x="2084070" y="699077"/>
                  </a:cubicBezTo>
                  <a:cubicBezTo>
                    <a:pt x="2093913" y="679450"/>
                    <a:pt x="2113598" y="679450"/>
                    <a:pt x="2143125" y="679450"/>
                  </a:cubicBezTo>
                  <a:close/>
                  <a:moveTo>
                    <a:pt x="2183668" y="667456"/>
                  </a:moveTo>
                  <a:cubicBezTo>
                    <a:pt x="2194658" y="663752"/>
                    <a:pt x="2206869" y="663752"/>
                    <a:pt x="2221523" y="668691"/>
                  </a:cubicBezTo>
                  <a:cubicBezTo>
                    <a:pt x="2231293" y="668691"/>
                    <a:pt x="2241062" y="678568"/>
                    <a:pt x="2260600" y="688446"/>
                  </a:cubicBezTo>
                  <a:cubicBezTo>
                    <a:pt x="2231293" y="708202"/>
                    <a:pt x="2211754" y="727957"/>
                    <a:pt x="2201985" y="747713"/>
                  </a:cubicBezTo>
                  <a:cubicBezTo>
                    <a:pt x="2182446" y="747713"/>
                    <a:pt x="2162908" y="727957"/>
                    <a:pt x="2133600" y="737835"/>
                  </a:cubicBezTo>
                  <a:cubicBezTo>
                    <a:pt x="2133600" y="718080"/>
                    <a:pt x="2153139" y="698324"/>
                    <a:pt x="2153139" y="688446"/>
                  </a:cubicBezTo>
                  <a:cubicBezTo>
                    <a:pt x="2162908" y="678568"/>
                    <a:pt x="2172677" y="671160"/>
                    <a:pt x="2183668" y="667456"/>
                  </a:cubicBezTo>
                  <a:close/>
                  <a:moveTo>
                    <a:pt x="755990" y="649288"/>
                  </a:moveTo>
                  <a:cubicBezTo>
                    <a:pt x="795451" y="649288"/>
                    <a:pt x="795451" y="649288"/>
                    <a:pt x="795451" y="649288"/>
                  </a:cubicBezTo>
                  <a:cubicBezTo>
                    <a:pt x="815181" y="668867"/>
                    <a:pt x="854642" y="668867"/>
                    <a:pt x="884238" y="678657"/>
                  </a:cubicBezTo>
                  <a:cubicBezTo>
                    <a:pt x="864507" y="698236"/>
                    <a:pt x="844777" y="708026"/>
                    <a:pt x="825046" y="698236"/>
                  </a:cubicBezTo>
                  <a:cubicBezTo>
                    <a:pt x="805316" y="698236"/>
                    <a:pt x="785586" y="688447"/>
                    <a:pt x="765855" y="668867"/>
                  </a:cubicBezTo>
                  <a:cubicBezTo>
                    <a:pt x="765855" y="659078"/>
                    <a:pt x="746125" y="659078"/>
                    <a:pt x="755990" y="649288"/>
                  </a:cubicBezTo>
                  <a:close/>
                  <a:moveTo>
                    <a:pt x="795626" y="606312"/>
                  </a:moveTo>
                  <a:cubicBezTo>
                    <a:pt x="798080" y="607559"/>
                    <a:pt x="800533" y="610053"/>
                    <a:pt x="805440" y="610053"/>
                  </a:cubicBezTo>
                  <a:cubicBezTo>
                    <a:pt x="815254" y="620032"/>
                    <a:pt x="825067" y="630011"/>
                    <a:pt x="844695" y="639989"/>
                  </a:cubicBezTo>
                  <a:cubicBezTo>
                    <a:pt x="864322" y="649968"/>
                    <a:pt x="883949" y="649968"/>
                    <a:pt x="893763" y="669925"/>
                  </a:cubicBezTo>
                  <a:cubicBezTo>
                    <a:pt x="864322" y="669925"/>
                    <a:pt x="834881" y="659946"/>
                    <a:pt x="815254" y="649968"/>
                  </a:cubicBezTo>
                  <a:cubicBezTo>
                    <a:pt x="805440" y="639989"/>
                    <a:pt x="785813" y="630011"/>
                    <a:pt x="785813" y="610053"/>
                  </a:cubicBezTo>
                  <a:cubicBezTo>
                    <a:pt x="790720" y="605064"/>
                    <a:pt x="793173" y="605064"/>
                    <a:pt x="795626" y="606312"/>
                  </a:cubicBezTo>
                  <a:close/>
                  <a:moveTo>
                    <a:pt x="392623" y="600075"/>
                  </a:moveTo>
                  <a:cubicBezTo>
                    <a:pt x="451644" y="600075"/>
                    <a:pt x="510665" y="619760"/>
                    <a:pt x="550013" y="659130"/>
                  </a:cubicBezTo>
                  <a:cubicBezTo>
                    <a:pt x="559849" y="668972"/>
                    <a:pt x="559849" y="678815"/>
                    <a:pt x="579523" y="678815"/>
                  </a:cubicBezTo>
                  <a:cubicBezTo>
                    <a:pt x="628707" y="728027"/>
                    <a:pt x="677892" y="767398"/>
                    <a:pt x="727076" y="816610"/>
                  </a:cubicBezTo>
                  <a:cubicBezTo>
                    <a:pt x="727076" y="826453"/>
                    <a:pt x="727076" y="826453"/>
                    <a:pt x="717239" y="836295"/>
                  </a:cubicBezTo>
                  <a:cubicBezTo>
                    <a:pt x="687728" y="816610"/>
                    <a:pt x="658218" y="787083"/>
                    <a:pt x="628707" y="767398"/>
                  </a:cubicBezTo>
                  <a:cubicBezTo>
                    <a:pt x="589360" y="737870"/>
                    <a:pt x="550013" y="698500"/>
                    <a:pt x="490992" y="688657"/>
                  </a:cubicBezTo>
                  <a:cubicBezTo>
                    <a:pt x="490992" y="678815"/>
                    <a:pt x="490992" y="678815"/>
                    <a:pt x="490992" y="678815"/>
                  </a:cubicBezTo>
                  <a:cubicBezTo>
                    <a:pt x="412297" y="668972"/>
                    <a:pt x="363113" y="708342"/>
                    <a:pt x="304092" y="737870"/>
                  </a:cubicBezTo>
                  <a:cubicBezTo>
                    <a:pt x="294255" y="747713"/>
                    <a:pt x="274581" y="747713"/>
                    <a:pt x="274581" y="757555"/>
                  </a:cubicBezTo>
                  <a:cubicBezTo>
                    <a:pt x="264744" y="757555"/>
                    <a:pt x="254907" y="757555"/>
                    <a:pt x="245071" y="767398"/>
                  </a:cubicBezTo>
                  <a:cubicBezTo>
                    <a:pt x="264744" y="846138"/>
                    <a:pt x="245071" y="934720"/>
                    <a:pt x="304092" y="1003618"/>
                  </a:cubicBezTo>
                  <a:cubicBezTo>
                    <a:pt x="313929" y="1013460"/>
                    <a:pt x="323765" y="1033145"/>
                    <a:pt x="343439" y="1033145"/>
                  </a:cubicBezTo>
                  <a:cubicBezTo>
                    <a:pt x="363113" y="1052830"/>
                    <a:pt x="392623" y="1052830"/>
                    <a:pt x="422134" y="1062673"/>
                  </a:cubicBezTo>
                  <a:cubicBezTo>
                    <a:pt x="471318" y="1082358"/>
                    <a:pt x="520502" y="1092200"/>
                    <a:pt x="569686" y="1102043"/>
                  </a:cubicBezTo>
                  <a:cubicBezTo>
                    <a:pt x="579523" y="1111885"/>
                    <a:pt x="569686" y="1131570"/>
                    <a:pt x="569686" y="1141413"/>
                  </a:cubicBezTo>
                  <a:cubicBezTo>
                    <a:pt x="461481" y="1111885"/>
                    <a:pt x="353276" y="1102043"/>
                    <a:pt x="264744" y="1052830"/>
                  </a:cubicBezTo>
                  <a:cubicBezTo>
                    <a:pt x="195886" y="1023303"/>
                    <a:pt x="176213" y="944563"/>
                    <a:pt x="176213" y="865823"/>
                  </a:cubicBezTo>
                  <a:cubicBezTo>
                    <a:pt x="176213" y="855980"/>
                    <a:pt x="176213" y="846138"/>
                    <a:pt x="176213" y="846138"/>
                  </a:cubicBezTo>
                  <a:cubicBezTo>
                    <a:pt x="176213" y="806768"/>
                    <a:pt x="176213" y="767398"/>
                    <a:pt x="176213" y="737870"/>
                  </a:cubicBezTo>
                  <a:cubicBezTo>
                    <a:pt x="186050" y="728027"/>
                    <a:pt x="195886" y="728027"/>
                    <a:pt x="195886" y="718185"/>
                  </a:cubicBezTo>
                  <a:cubicBezTo>
                    <a:pt x="225397" y="688657"/>
                    <a:pt x="254907" y="668972"/>
                    <a:pt x="284418" y="649287"/>
                  </a:cubicBezTo>
                  <a:cubicBezTo>
                    <a:pt x="304092" y="639445"/>
                    <a:pt x="323765" y="619760"/>
                    <a:pt x="343439" y="619760"/>
                  </a:cubicBezTo>
                  <a:cubicBezTo>
                    <a:pt x="353276" y="600075"/>
                    <a:pt x="372950" y="600075"/>
                    <a:pt x="392623" y="600075"/>
                  </a:cubicBezTo>
                  <a:close/>
                  <a:moveTo>
                    <a:pt x="1859496" y="592405"/>
                  </a:moveTo>
                  <a:cubicBezTo>
                    <a:pt x="1862907" y="593328"/>
                    <a:pt x="1866008" y="595789"/>
                    <a:pt x="1868488" y="600710"/>
                  </a:cubicBezTo>
                  <a:cubicBezTo>
                    <a:pt x="1858566" y="620395"/>
                    <a:pt x="1858566" y="640080"/>
                    <a:pt x="1838722" y="649922"/>
                  </a:cubicBezTo>
                  <a:cubicBezTo>
                    <a:pt x="1818879" y="669607"/>
                    <a:pt x="1789113" y="679450"/>
                    <a:pt x="1759347" y="669607"/>
                  </a:cubicBezTo>
                  <a:cubicBezTo>
                    <a:pt x="1749425" y="659765"/>
                    <a:pt x="1749425" y="659765"/>
                    <a:pt x="1749425" y="659765"/>
                  </a:cubicBezTo>
                  <a:cubicBezTo>
                    <a:pt x="1759347" y="640080"/>
                    <a:pt x="1779191" y="649922"/>
                    <a:pt x="1789113" y="630237"/>
                  </a:cubicBezTo>
                  <a:cubicBezTo>
                    <a:pt x="1808957" y="620395"/>
                    <a:pt x="1818879" y="610552"/>
                    <a:pt x="1828801" y="600710"/>
                  </a:cubicBezTo>
                  <a:cubicBezTo>
                    <a:pt x="1836242" y="600710"/>
                    <a:pt x="1849264" y="589637"/>
                    <a:pt x="1859496" y="592405"/>
                  </a:cubicBezTo>
                  <a:close/>
                  <a:moveTo>
                    <a:pt x="864053" y="581025"/>
                  </a:moveTo>
                  <a:cubicBezTo>
                    <a:pt x="874032" y="581025"/>
                    <a:pt x="884010" y="581025"/>
                    <a:pt x="884010" y="581025"/>
                  </a:cubicBezTo>
                  <a:cubicBezTo>
                    <a:pt x="913946" y="600472"/>
                    <a:pt x="913946" y="629642"/>
                    <a:pt x="913946" y="649089"/>
                  </a:cubicBezTo>
                  <a:cubicBezTo>
                    <a:pt x="913946" y="649089"/>
                    <a:pt x="923925" y="658813"/>
                    <a:pt x="913946" y="658813"/>
                  </a:cubicBezTo>
                  <a:cubicBezTo>
                    <a:pt x="893989" y="639366"/>
                    <a:pt x="854075" y="619919"/>
                    <a:pt x="864053" y="581025"/>
                  </a:cubicBezTo>
                  <a:close/>
                  <a:moveTo>
                    <a:pt x="1819275" y="571500"/>
                  </a:moveTo>
                  <a:cubicBezTo>
                    <a:pt x="1819275" y="571500"/>
                    <a:pt x="1819275" y="581252"/>
                    <a:pt x="1819275" y="581252"/>
                  </a:cubicBezTo>
                  <a:cubicBezTo>
                    <a:pt x="1809353" y="610507"/>
                    <a:pt x="1769666" y="630011"/>
                    <a:pt x="1739900" y="639763"/>
                  </a:cubicBezTo>
                  <a:cubicBezTo>
                    <a:pt x="1749822" y="610507"/>
                    <a:pt x="1779588" y="620259"/>
                    <a:pt x="1799431" y="591004"/>
                  </a:cubicBezTo>
                  <a:cubicBezTo>
                    <a:pt x="1799431" y="581252"/>
                    <a:pt x="1799431" y="571500"/>
                    <a:pt x="1819275" y="571500"/>
                  </a:cubicBezTo>
                  <a:close/>
                  <a:moveTo>
                    <a:pt x="1759744" y="541337"/>
                  </a:moveTo>
                  <a:cubicBezTo>
                    <a:pt x="1759744" y="541337"/>
                    <a:pt x="1769666" y="541337"/>
                    <a:pt x="1769666" y="551179"/>
                  </a:cubicBezTo>
                  <a:cubicBezTo>
                    <a:pt x="1779588" y="590549"/>
                    <a:pt x="1739901" y="610234"/>
                    <a:pt x="1720057" y="639762"/>
                  </a:cubicBezTo>
                  <a:cubicBezTo>
                    <a:pt x="1710135" y="639762"/>
                    <a:pt x="1710135" y="629919"/>
                    <a:pt x="1700213" y="629919"/>
                  </a:cubicBezTo>
                  <a:cubicBezTo>
                    <a:pt x="1710135" y="590549"/>
                    <a:pt x="1710135" y="551179"/>
                    <a:pt x="1759744" y="541337"/>
                  </a:cubicBezTo>
                  <a:close/>
                  <a:moveTo>
                    <a:pt x="683940" y="538866"/>
                  </a:moveTo>
                  <a:cubicBezTo>
                    <a:pt x="688529" y="539786"/>
                    <a:pt x="690364" y="548986"/>
                    <a:pt x="697707" y="541626"/>
                  </a:cubicBezTo>
                  <a:cubicBezTo>
                    <a:pt x="717286" y="551439"/>
                    <a:pt x="727075" y="551439"/>
                    <a:pt x="746654" y="551439"/>
                  </a:cubicBezTo>
                  <a:cubicBezTo>
                    <a:pt x="756444" y="561253"/>
                    <a:pt x="766234" y="580880"/>
                    <a:pt x="776023" y="590694"/>
                  </a:cubicBezTo>
                  <a:cubicBezTo>
                    <a:pt x="776023" y="610321"/>
                    <a:pt x="785813" y="620135"/>
                    <a:pt x="785813" y="629948"/>
                  </a:cubicBezTo>
                  <a:cubicBezTo>
                    <a:pt x="756444" y="639762"/>
                    <a:pt x="727075" y="629948"/>
                    <a:pt x="707496" y="610321"/>
                  </a:cubicBezTo>
                  <a:cubicBezTo>
                    <a:pt x="687917" y="590694"/>
                    <a:pt x="668338" y="561253"/>
                    <a:pt x="678127" y="541626"/>
                  </a:cubicBezTo>
                  <a:cubicBezTo>
                    <a:pt x="680575" y="539172"/>
                    <a:pt x="682410" y="538559"/>
                    <a:pt x="683940" y="538866"/>
                  </a:cubicBezTo>
                  <a:close/>
                  <a:moveTo>
                    <a:pt x="924242" y="531812"/>
                  </a:moveTo>
                  <a:cubicBezTo>
                    <a:pt x="934085" y="531812"/>
                    <a:pt x="953770" y="551350"/>
                    <a:pt x="953770" y="561120"/>
                  </a:cubicBezTo>
                  <a:cubicBezTo>
                    <a:pt x="953770" y="590427"/>
                    <a:pt x="963613" y="639273"/>
                    <a:pt x="934085" y="658812"/>
                  </a:cubicBezTo>
                  <a:cubicBezTo>
                    <a:pt x="914400" y="629504"/>
                    <a:pt x="943928" y="609966"/>
                    <a:pt x="934085" y="590427"/>
                  </a:cubicBezTo>
                  <a:cubicBezTo>
                    <a:pt x="934085" y="570889"/>
                    <a:pt x="934085" y="561120"/>
                    <a:pt x="924242" y="551350"/>
                  </a:cubicBezTo>
                  <a:cubicBezTo>
                    <a:pt x="914400" y="541581"/>
                    <a:pt x="914400" y="531812"/>
                    <a:pt x="924242" y="531812"/>
                  </a:cubicBezTo>
                  <a:close/>
                  <a:moveTo>
                    <a:pt x="2208964" y="526126"/>
                  </a:moveTo>
                  <a:cubicBezTo>
                    <a:pt x="2222659" y="525666"/>
                    <a:pt x="2236815" y="527509"/>
                    <a:pt x="2251587" y="532425"/>
                  </a:cubicBezTo>
                  <a:cubicBezTo>
                    <a:pt x="2281131" y="542256"/>
                    <a:pt x="2281131" y="542256"/>
                    <a:pt x="2281131" y="542256"/>
                  </a:cubicBezTo>
                  <a:cubicBezTo>
                    <a:pt x="2320522" y="571750"/>
                    <a:pt x="2359914" y="591413"/>
                    <a:pt x="2409153" y="611076"/>
                  </a:cubicBezTo>
                  <a:cubicBezTo>
                    <a:pt x="2419001" y="620907"/>
                    <a:pt x="2438697" y="620907"/>
                    <a:pt x="2448545" y="630738"/>
                  </a:cubicBezTo>
                  <a:cubicBezTo>
                    <a:pt x="2438697" y="660232"/>
                    <a:pt x="2438697" y="699558"/>
                    <a:pt x="2448545" y="729052"/>
                  </a:cubicBezTo>
                  <a:cubicBezTo>
                    <a:pt x="2468240" y="797872"/>
                    <a:pt x="2478088" y="886354"/>
                    <a:pt x="2428849" y="945342"/>
                  </a:cubicBezTo>
                  <a:cubicBezTo>
                    <a:pt x="2409153" y="974836"/>
                    <a:pt x="2379609" y="984668"/>
                    <a:pt x="2359914" y="994499"/>
                  </a:cubicBezTo>
                  <a:cubicBezTo>
                    <a:pt x="2310674" y="1014162"/>
                    <a:pt x="2271283" y="1023993"/>
                    <a:pt x="2222043" y="1033824"/>
                  </a:cubicBezTo>
                  <a:cubicBezTo>
                    <a:pt x="2182652" y="1053487"/>
                    <a:pt x="2143260" y="1063318"/>
                    <a:pt x="2094021" y="1073150"/>
                  </a:cubicBezTo>
                  <a:cubicBezTo>
                    <a:pt x="2094021" y="1073150"/>
                    <a:pt x="2094021" y="1063318"/>
                    <a:pt x="2084173" y="1063318"/>
                  </a:cubicBezTo>
                  <a:cubicBezTo>
                    <a:pt x="2094021" y="1053487"/>
                    <a:pt x="2094021" y="1053487"/>
                    <a:pt x="2094021" y="1053487"/>
                  </a:cubicBezTo>
                  <a:cubicBezTo>
                    <a:pt x="2133412" y="1033824"/>
                    <a:pt x="2182652" y="1014162"/>
                    <a:pt x="2231891" y="1004330"/>
                  </a:cubicBezTo>
                  <a:cubicBezTo>
                    <a:pt x="2251587" y="994499"/>
                    <a:pt x="2271283" y="994499"/>
                    <a:pt x="2290978" y="984668"/>
                  </a:cubicBezTo>
                  <a:cubicBezTo>
                    <a:pt x="2330370" y="945342"/>
                    <a:pt x="2330370" y="945342"/>
                    <a:pt x="2330370" y="945342"/>
                  </a:cubicBezTo>
                  <a:cubicBezTo>
                    <a:pt x="2359914" y="906017"/>
                    <a:pt x="2369762" y="866691"/>
                    <a:pt x="2379609" y="817534"/>
                  </a:cubicBezTo>
                  <a:cubicBezTo>
                    <a:pt x="2369762" y="778209"/>
                    <a:pt x="2369762" y="729052"/>
                    <a:pt x="2379609" y="689726"/>
                  </a:cubicBezTo>
                  <a:cubicBezTo>
                    <a:pt x="2379609" y="679895"/>
                    <a:pt x="2359914" y="689726"/>
                    <a:pt x="2350066" y="679895"/>
                  </a:cubicBezTo>
                  <a:cubicBezTo>
                    <a:pt x="2330370" y="679895"/>
                    <a:pt x="2330370" y="679895"/>
                    <a:pt x="2330370" y="679895"/>
                  </a:cubicBezTo>
                  <a:cubicBezTo>
                    <a:pt x="2271283" y="650401"/>
                    <a:pt x="2222043" y="611076"/>
                    <a:pt x="2162956" y="620907"/>
                  </a:cubicBezTo>
                  <a:cubicBezTo>
                    <a:pt x="2143260" y="611076"/>
                    <a:pt x="2123565" y="620907"/>
                    <a:pt x="2113717" y="620907"/>
                  </a:cubicBezTo>
                  <a:cubicBezTo>
                    <a:pt x="2054629" y="640570"/>
                    <a:pt x="2025086" y="699558"/>
                    <a:pt x="1975846" y="729052"/>
                  </a:cubicBezTo>
                  <a:cubicBezTo>
                    <a:pt x="1926607" y="788040"/>
                    <a:pt x="1926607" y="788040"/>
                    <a:pt x="1926607" y="788040"/>
                  </a:cubicBezTo>
                  <a:cubicBezTo>
                    <a:pt x="1926607" y="788040"/>
                    <a:pt x="1916759" y="788040"/>
                    <a:pt x="1916759" y="788040"/>
                  </a:cubicBezTo>
                  <a:cubicBezTo>
                    <a:pt x="1906911" y="788040"/>
                    <a:pt x="1897063" y="778209"/>
                    <a:pt x="1906911" y="768377"/>
                  </a:cubicBezTo>
                  <a:cubicBezTo>
                    <a:pt x="1965998" y="699558"/>
                    <a:pt x="2025086" y="640570"/>
                    <a:pt x="2094021" y="571750"/>
                  </a:cubicBezTo>
                  <a:cubicBezTo>
                    <a:pt x="2130950" y="549629"/>
                    <a:pt x="2167880" y="527509"/>
                    <a:pt x="2208964" y="526126"/>
                  </a:cubicBezTo>
                  <a:close/>
                  <a:moveTo>
                    <a:pt x="1680210" y="501650"/>
                  </a:moveTo>
                  <a:cubicBezTo>
                    <a:pt x="1690053" y="501650"/>
                    <a:pt x="1690053" y="511572"/>
                    <a:pt x="1690053" y="511572"/>
                  </a:cubicBezTo>
                  <a:cubicBezTo>
                    <a:pt x="1699896" y="521494"/>
                    <a:pt x="1690053" y="531416"/>
                    <a:pt x="1680210" y="551259"/>
                  </a:cubicBezTo>
                  <a:cubicBezTo>
                    <a:pt x="1670368" y="571103"/>
                    <a:pt x="1709738" y="590947"/>
                    <a:pt x="1690053" y="620713"/>
                  </a:cubicBezTo>
                  <a:cubicBezTo>
                    <a:pt x="1670368" y="610791"/>
                    <a:pt x="1670368" y="581025"/>
                    <a:pt x="1660525" y="561181"/>
                  </a:cubicBezTo>
                  <a:cubicBezTo>
                    <a:pt x="1660525" y="541338"/>
                    <a:pt x="1670368" y="511572"/>
                    <a:pt x="1680210" y="501650"/>
                  </a:cubicBezTo>
                  <a:close/>
                  <a:moveTo>
                    <a:pt x="973455" y="501650"/>
                  </a:moveTo>
                  <a:cubicBezTo>
                    <a:pt x="993141" y="501650"/>
                    <a:pt x="1002983" y="511541"/>
                    <a:pt x="1002983" y="521433"/>
                  </a:cubicBezTo>
                  <a:cubicBezTo>
                    <a:pt x="1012826" y="560998"/>
                    <a:pt x="1002983" y="590672"/>
                    <a:pt x="993141" y="620346"/>
                  </a:cubicBezTo>
                  <a:cubicBezTo>
                    <a:pt x="983298" y="630238"/>
                    <a:pt x="973455" y="630238"/>
                    <a:pt x="963613" y="630238"/>
                  </a:cubicBezTo>
                  <a:cubicBezTo>
                    <a:pt x="963613" y="630238"/>
                    <a:pt x="973455" y="620346"/>
                    <a:pt x="973455" y="610455"/>
                  </a:cubicBezTo>
                  <a:cubicBezTo>
                    <a:pt x="973455" y="580781"/>
                    <a:pt x="973455" y="560998"/>
                    <a:pt x="963613" y="541215"/>
                  </a:cubicBezTo>
                  <a:cubicBezTo>
                    <a:pt x="963613" y="521433"/>
                    <a:pt x="973455" y="511541"/>
                    <a:pt x="973455" y="501650"/>
                  </a:cubicBezTo>
                  <a:close/>
                  <a:moveTo>
                    <a:pt x="2198945" y="499810"/>
                  </a:moveTo>
                  <a:cubicBezTo>
                    <a:pt x="2212617" y="498888"/>
                    <a:pt x="2226751" y="499503"/>
                    <a:pt x="2241500" y="501962"/>
                  </a:cubicBezTo>
                  <a:cubicBezTo>
                    <a:pt x="2280829" y="511799"/>
                    <a:pt x="2320158" y="521637"/>
                    <a:pt x="2349654" y="551149"/>
                  </a:cubicBezTo>
                  <a:cubicBezTo>
                    <a:pt x="2369319" y="560986"/>
                    <a:pt x="2379151" y="580661"/>
                    <a:pt x="2398816" y="580661"/>
                  </a:cubicBezTo>
                  <a:cubicBezTo>
                    <a:pt x="2408648" y="590498"/>
                    <a:pt x="2438145" y="600335"/>
                    <a:pt x="2457809" y="610172"/>
                  </a:cubicBezTo>
                  <a:cubicBezTo>
                    <a:pt x="2457809" y="610172"/>
                    <a:pt x="2467641" y="620010"/>
                    <a:pt x="2477474" y="620010"/>
                  </a:cubicBezTo>
                  <a:cubicBezTo>
                    <a:pt x="2467641" y="649522"/>
                    <a:pt x="2477474" y="679033"/>
                    <a:pt x="2467641" y="698708"/>
                  </a:cubicBezTo>
                  <a:cubicBezTo>
                    <a:pt x="2477474" y="738057"/>
                    <a:pt x="2487306" y="777406"/>
                    <a:pt x="2497138" y="826593"/>
                  </a:cubicBezTo>
                  <a:cubicBezTo>
                    <a:pt x="2497138" y="856105"/>
                    <a:pt x="2487306" y="895454"/>
                    <a:pt x="2467641" y="924966"/>
                  </a:cubicBezTo>
                  <a:cubicBezTo>
                    <a:pt x="2457809" y="964315"/>
                    <a:pt x="2418480" y="983990"/>
                    <a:pt x="2398816" y="1003664"/>
                  </a:cubicBezTo>
                  <a:cubicBezTo>
                    <a:pt x="2339822" y="1033176"/>
                    <a:pt x="2270996" y="1043013"/>
                    <a:pt x="2212003" y="1062688"/>
                  </a:cubicBezTo>
                  <a:cubicBezTo>
                    <a:pt x="2172674" y="1082363"/>
                    <a:pt x="2143177" y="1082363"/>
                    <a:pt x="2103848" y="1092200"/>
                  </a:cubicBezTo>
                  <a:cubicBezTo>
                    <a:pt x="2123512" y="1082363"/>
                    <a:pt x="2153009" y="1072525"/>
                    <a:pt x="2172674" y="1062688"/>
                  </a:cubicBezTo>
                  <a:cubicBezTo>
                    <a:pt x="2241500" y="1043013"/>
                    <a:pt x="2300493" y="1023339"/>
                    <a:pt x="2369319" y="1003664"/>
                  </a:cubicBezTo>
                  <a:cubicBezTo>
                    <a:pt x="2418480" y="983990"/>
                    <a:pt x="2447977" y="944640"/>
                    <a:pt x="2467641" y="905291"/>
                  </a:cubicBezTo>
                  <a:cubicBezTo>
                    <a:pt x="2487306" y="856105"/>
                    <a:pt x="2487306" y="806918"/>
                    <a:pt x="2467641" y="757732"/>
                  </a:cubicBezTo>
                  <a:cubicBezTo>
                    <a:pt x="2457809" y="718383"/>
                    <a:pt x="2447977" y="669196"/>
                    <a:pt x="2457809" y="629847"/>
                  </a:cubicBezTo>
                  <a:cubicBezTo>
                    <a:pt x="2457809" y="620010"/>
                    <a:pt x="2447977" y="620010"/>
                    <a:pt x="2438145" y="610172"/>
                  </a:cubicBezTo>
                  <a:cubicBezTo>
                    <a:pt x="2408648" y="600335"/>
                    <a:pt x="2388983" y="590498"/>
                    <a:pt x="2359487" y="570823"/>
                  </a:cubicBezTo>
                  <a:cubicBezTo>
                    <a:pt x="2349654" y="560986"/>
                    <a:pt x="2329990" y="560986"/>
                    <a:pt x="2320158" y="551149"/>
                  </a:cubicBezTo>
                  <a:cubicBezTo>
                    <a:pt x="2290661" y="521637"/>
                    <a:pt x="2261164" y="521637"/>
                    <a:pt x="2221835" y="511799"/>
                  </a:cubicBezTo>
                  <a:cubicBezTo>
                    <a:pt x="2192338" y="511799"/>
                    <a:pt x="2153009" y="521637"/>
                    <a:pt x="2133345" y="541311"/>
                  </a:cubicBezTo>
                  <a:cubicBezTo>
                    <a:pt x="2094016" y="551149"/>
                    <a:pt x="2064519" y="590498"/>
                    <a:pt x="2025190" y="620010"/>
                  </a:cubicBezTo>
                  <a:cubicBezTo>
                    <a:pt x="1976029" y="659359"/>
                    <a:pt x="1936700" y="718383"/>
                    <a:pt x="1887538" y="767569"/>
                  </a:cubicBezTo>
                  <a:cubicBezTo>
                    <a:pt x="1887538" y="767569"/>
                    <a:pt x="1887538" y="757732"/>
                    <a:pt x="1887538" y="757732"/>
                  </a:cubicBezTo>
                  <a:cubicBezTo>
                    <a:pt x="1897371" y="747895"/>
                    <a:pt x="1897371" y="747895"/>
                    <a:pt x="1897371" y="747895"/>
                  </a:cubicBezTo>
                  <a:cubicBezTo>
                    <a:pt x="1936700" y="688871"/>
                    <a:pt x="1995693" y="629847"/>
                    <a:pt x="2044854" y="580661"/>
                  </a:cubicBezTo>
                  <a:cubicBezTo>
                    <a:pt x="2084183" y="541311"/>
                    <a:pt x="2084183" y="541311"/>
                    <a:pt x="2084183" y="541311"/>
                  </a:cubicBezTo>
                  <a:cubicBezTo>
                    <a:pt x="2121054" y="519177"/>
                    <a:pt x="2157925" y="502577"/>
                    <a:pt x="2198945" y="499810"/>
                  </a:cubicBezTo>
                  <a:close/>
                  <a:moveTo>
                    <a:pt x="772671" y="499566"/>
                  </a:moveTo>
                  <a:cubicBezTo>
                    <a:pt x="777211" y="501427"/>
                    <a:pt x="779026" y="514449"/>
                    <a:pt x="786289" y="521891"/>
                  </a:cubicBezTo>
                  <a:cubicBezTo>
                    <a:pt x="795973" y="521891"/>
                    <a:pt x="805657" y="531813"/>
                    <a:pt x="795973" y="551656"/>
                  </a:cubicBezTo>
                  <a:cubicBezTo>
                    <a:pt x="795973" y="561578"/>
                    <a:pt x="815341" y="581422"/>
                    <a:pt x="834708" y="591344"/>
                  </a:cubicBezTo>
                  <a:cubicBezTo>
                    <a:pt x="834708" y="591344"/>
                    <a:pt x="854076" y="601266"/>
                    <a:pt x="854076" y="611188"/>
                  </a:cubicBezTo>
                  <a:cubicBezTo>
                    <a:pt x="834708" y="611188"/>
                    <a:pt x="825024" y="601266"/>
                    <a:pt x="815341" y="601266"/>
                  </a:cubicBezTo>
                  <a:cubicBezTo>
                    <a:pt x="795973" y="601266"/>
                    <a:pt x="786289" y="581422"/>
                    <a:pt x="766922" y="561578"/>
                  </a:cubicBezTo>
                  <a:cubicBezTo>
                    <a:pt x="766922" y="541734"/>
                    <a:pt x="757238" y="521891"/>
                    <a:pt x="766922" y="502047"/>
                  </a:cubicBezTo>
                  <a:cubicBezTo>
                    <a:pt x="769343" y="499566"/>
                    <a:pt x="771158" y="498946"/>
                    <a:pt x="772671" y="499566"/>
                  </a:cubicBezTo>
                  <a:close/>
                  <a:moveTo>
                    <a:pt x="1926908" y="492125"/>
                  </a:moveTo>
                  <a:cubicBezTo>
                    <a:pt x="1926908" y="492125"/>
                    <a:pt x="1936750" y="492125"/>
                    <a:pt x="1936750" y="492125"/>
                  </a:cubicBezTo>
                  <a:cubicBezTo>
                    <a:pt x="1926908" y="531636"/>
                    <a:pt x="1907223" y="561269"/>
                    <a:pt x="1877695" y="571147"/>
                  </a:cubicBezTo>
                  <a:cubicBezTo>
                    <a:pt x="1858010" y="571147"/>
                    <a:pt x="1848168" y="581025"/>
                    <a:pt x="1838325" y="581025"/>
                  </a:cubicBezTo>
                  <a:cubicBezTo>
                    <a:pt x="1838325" y="581025"/>
                    <a:pt x="1838325" y="571147"/>
                    <a:pt x="1838325" y="561269"/>
                  </a:cubicBezTo>
                  <a:cubicBezTo>
                    <a:pt x="1858010" y="551392"/>
                    <a:pt x="1867853" y="531636"/>
                    <a:pt x="1877695" y="511880"/>
                  </a:cubicBezTo>
                  <a:cubicBezTo>
                    <a:pt x="1897380" y="511880"/>
                    <a:pt x="1907223" y="502003"/>
                    <a:pt x="1926908" y="492125"/>
                  </a:cubicBezTo>
                  <a:close/>
                  <a:moveTo>
                    <a:pt x="1642269" y="482600"/>
                  </a:moveTo>
                  <a:cubicBezTo>
                    <a:pt x="1652059" y="482600"/>
                    <a:pt x="1642269" y="492491"/>
                    <a:pt x="1652059" y="492491"/>
                  </a:cubicBezTo>
                  <a:cubicBezTo>
                    <a:pt x="1671638" y="502383"/>
                    <a:pt x="1652059" y="522165"/>
                    <a:pt x="1652059" y="541948"/>
                  </a:cubicBezTo>
                  <a:cubicBezTo>
                    <a:pt x="1652059" y="561731"/>
                    <a:pt x="1652059" y="581514"/>
                    <a:pt x="1661849" y="611188"/>
                  </a:cubicBezTo>
                  <a:cubicBezTo>
                    <a:pt x="1642269" y="601296"/>
                    <a:pt x="1642269" y="581514"/>
                    <a:pt x="1632480" y="571622"/>
                  </a:cubicBezTo>
                  <a:cubicBezTo>
                    <a:pt x="1622690" y="541948"/>
                    <a:pt x="1612900" y="502383"/>
                    <a:pt x="1642269" y="482600"/>
                  </a:cubicBezTo>
                  <a:close/>
                  <a:moveTo>
                    <a:pt x="1847624" y="463550"/>
                  </a:moveTo>
                  <a:cubicBezTo>
                    <a:pt x="1857376" y="473364"/>
                    <a:pt x="1857376" y="492991"/>
                    <a:pt x="1857376" y="512618"/>
                  </a:cubicBezTo>
                  <a:cubicBezTo>
                    <a:pt x="1847624" y="542059"/>
                    <a:pt x="1818369" y="561686"/>
                    <a:pt x="1789113" y="571500"/>
                  </a:cubicBezTo>
                  <a:cubicBezTo>
                    <a:pt x="1789113" y="571500"/>
                    <a:pt x="1789113" y="561686"/>
                    <a:pt x="1789113" y="561686"/>
                  </a:cubicBezTo>
                  <a:cubicBezTo>
                    <a:pt x="1789113" y="542059"/>
                    <a:pt x="1808617" y="542059"/>
                    <a:pt x="1828121" y="532245"/>
                  </a:cubicBezTo>
                  <a:cubicBezTo>
                    <a:pt x="1847624" y="512618"/>
                    <a:pt x="1818369" y="483177"/>
                    <a:pt x="1847624" y="463550"/>
                  </a:cubicBezTo>
                  <a:close/>
                  <a:moveTo>
                    <a:pt x="859518" y="459856"/>
                  </a:moveTo>
                  <a:cubicBezTo>
                    <a:pt x="864507" y="462328"/>
                    <a:pt x="869496" y="467274"/>
                    <a:pt x="874485" y="472220"/>
                  </a:cubicBezTo>
                  <a:cubicBezTo>
                    <a:pt x="884464" y="472220"/>
                    <a:pt x="894443" y="482111"/>
                    <a:pt x="894443" y="492002"/>
                  </a:cubicBezTo>
                  <a:cubicBezTo>
                    <a:pt x="904421" y="521677"/>
                    <a:pt x="904421" y="521677"/>
                    <a:pt x="904421" y="521677"/>
                  </a:cubicBezTo>
                  <a:cubicBezTo>
                    <a:pt x="914400" y="541459"/>
                    <a:pt x="914400" y="561242"/>
                    <a:pt x="904421" y="581025"/>
                  </a:cubicBezTo>
                  <a:cubicBezTo>
                    <a:pt x="874485" y="571133"/>
                    <a:pt x="904421" y="541459"/>
                    <a:pt x="884464" y="511785"/>
                  </a:cubicBezTo>
                  <a:cubicBezTo>
                    <a:pt x="874485" y="511785"/>
                    <a:pt x="874485" y="501894"/>
                    <a:pt x="864507" y="492002"/>
                  </a:cubicBezTo>
                  <a:cubicBezTo>
                    <a:pt x="844550" y="462328"/>
                    <a:pt x="844550" y="462328"/>
                    <a:pt x="844550" y="462328"/>
                  </a:cubicBezTo>
                  <a:cubicBezTo>
                    <a:pt x="849539" y="457383"/>
                    <a:pt x="854528" y="457383"/>
                    <a:pt x="859518" y="459856"/>
                  </a:cubicBezTo>
                  <a:close/>
                  <a:moveTo>
                    <a:pt x="1376363" y="442912"/>
                  </a:moveTo>
                  <a:cubicBezTo>
                    <a:pt x="1376363" y="452754"/>
                    <a:pt x="1376363" y="452754"/>
                    <a:pt x="1376363" y="462597"/>
                  </a:cubicBezTo>
                  <a:cubicBezTo>
                    <a:pt x="1376363" y="492124"/>
                    <a:pt x="1356783" y="511809"/>
                    <a:pt x="1346994" y="531494"/>
                  </a:cubicBezTo>
                  <a:cubicBezTo>
                    <a:pt x="1337204" y="531494"/>
                    <a:pt x="1337204" y="541337"/>
                    <a:pt x="1327414" y="541337"/>
                  </a:cubicBezTo>
                  <a:cubicBezTo>
                    <a:pt x="1317625" y="511809"/>
                    <a:pt x="1366573" y="501967"/>
                    <a:pt x="1366573" y="472439"/>
                  </a:cubicBezTo>
                  <a:cubicBezTo>
                    <a:pt x="1366573" y="462597"/>
                    <a:pt x="1356783" y="452754"/>
                    <a:pt x="1376363" y="442912"/>
                  </a:cubicBezTo>
                  <a:close/>
                  <a:moveTo>
                    <a:pt x="1218407" y="442912"/>
                  </a:moveTo>
                  <a:cubicBezTo>
                    <a:pt x="1218407" y="442912"/>
                    <a:pt x="1228328" y="452754"/>
                    <a:pt x="1228328" y="452754"/>
                  </a:cubicBezTo>
                  <a:cubicBezTo>
                    <a:pt x="1218407" y="492124"/>
                    <a:pt x="1277938" y="501967"/>
                    <a:pt x="1268016" y="541337"/>
                  </a:cubicBezTo>
                  <a:cubicBezTo>
                    <a:pt x="1258094" y="541337"/>
                    <a:pt x="1258094" y="541337"/>
                    <a:pt x="1258094" y="541337"/>
                  </a:cubicBezTo>
                  <a:cubicBezTo>
                    <a:pt x="1238250" y="511809"/>
                    <a:pt x="1198563" y="482282"/>
                    <a:pt x="1218407" y="442912"/>
                  </a:cubicBezTo>
                  <a:close/>
                  <a:moveTo>
                    <a:pt x="1159192" y="442912"/>
                  </a:moveTo>
                  <a:cubicBezTo>
                    <a:pt x="1169035" y="442912"/>
                    <a:pt x="1178877" y="452726"/>
                    <a:pt x="1188720" y="462539"/>
                  </a:cubicBezTo>
                  <a:cubicBezTo>
                    <a:pt x="1208405" y="462539"/>
                    <a:pt x="1198562" y="482166"/>
                    <a:pt x="1208405" y="491980"/>
                  </a:cubicBezTo>
                  <a:cubicBezTo>
                    <a:pt x="1218247" y="511607"/>
                    <a:pt x="1228090" y="531235"/>
                    <a:pt x="1247775" y="541048"/>
                  </a:cubicBezTo>
                  <a:cubicBezTo>
                    <a:pt x="1247775" y="550862"/>
                    <a:pt x="1237932" y="550862"/>
                    <a:pt x="1228090" y="550862"/>
                  </a:cubicBezTo>
                  <a:cubicBezTo>
                    <a:pt x="1198562" y="541048"/>
                    <a:pt x="1169035" y="531235"/>
                    <a:pt x="1159192" y="501794"/>
                  </a:cubicBezTo>
                  <a:cubicBezTo>
                    <a:pt x="1159192" y="482166"/>
                    <a:pt x="1149350" y="462539"/>
                    <a:pt x="1159192" y="442912"/>
                  </a:cubicBezTo>
                  <a:close/>
                  <a:moveTo>
                    <a:pt x="1425178" y="433387"/>
                  </a:moveTo>
                  <a:cubicBezTo>
                    <a:pt x="1435100" y="433387"/>
                    <a:pt x="1435100" y="443176"/>
                    <a:pt x="1435100" y="452966"/>
                  </a:cubicBezTo>
                  <a:cubicBezTo>
                    <a:pt x="1435100" y="472545"/>
                    <a:pt x="1415256" y="492124"/>
                    <a:pt x="1405335" y="511704"/>
                  </a:cubicBezTo>
                  <a:cubicBezTo>
                    <a:pt x="1395413" y="511704"/>
                    <a:pt x="1385491" y="521493"/>
                    <a:pt x="1385491" y="531283"/>
                  </a:cubicBezTo>
                  <a:cubicBezTo>
                    <a:pt x="1375569" y="531283"/>
                    <a:pt x="1365647" y="550862"/>
                    <a:pt x="1355725" y="541072"/>
                  </a:cubicBezTo>
                  <a:cubicBezTo>
                    <a:pt x="1375569" y="511704"/>
                    <a:pt x="1395413" y="492124"/>
                    <a:pt x="1395413" y="462756"/>
                  </a:cubicBezTo>
                  <a:cubicBezTo>
                    <a:pt x="1425178" y="433387"/>
                    <a:pt x="1425178" y="433387"/>
                    <a:pt x="1425178" y="433387"/>
                  </a:cubicBezTo>
                  <a:close/>
                  <a:moveTo>
                    <a:pt x="786448" y="433387"/>
                  </a:moveTo>
                  <a:cubicBezTo>
                    <a:pt x="806133" y="433387"/>
                    <a:pt x="825818" y="453117"/>
                    <a:pt x="835660" y="472848"/>
                  </a:cubicBezTo>
                  <a:cubicBezTo>
                    <a:pt x="855345" y="502443"/>
                    <a:pt x="865188" y="532039"/>
                    <a:pt x="865188" y="561635"/>
                  </a:cubicBezTo>
                  <a:cubicBezTo>
                    <a:pt x="855345" y="541904"/>
                    <a:pt x="845503" y="502443"/>
                    <a:pt x="825818" y="482713"/>
                  </a:cubicBezTo>
                  <a:cubicBezTo>
                    <a:pt x="815975" y="482713"/>
                    <a:pt x="806133" y="492578"/>
                    <a:pt x="806133" y="492578"/>
                  </a:cubicBezTo>
                  <a:cubicBezTo>
                    <a:pt x="806133" y="512309"/>
                    <a:pt x="815975" y="512309"/>
                    <a:pt x="815975" y="522174"/>
                  </a:cubicBezTo>
                  <a:cubicBezTo>
                    <a:pt x="825818" y="541904"/>
                    <a:pt x="845503" y="551769"/>
                    <a:pt x="855345" y="571500"/>
                  </a:cubicBezTo>
                  <a:cubicBezTo>
                    <a:pt x="835660" y="561635"/>
                    <a:pt x="815975" y="551769"/>
                    <a:pt x="806133" y="532039"/>
                  </a:cubicBezTo>
                  <a:cubicBezTo>
                    <a:pt x="796290" y="502443"/>
                    <a:pt x="766763" y="482713"/>
                    <a:pt x="766763" y="453117"/>
                  </a:cubicBezTo>
                  <a:cubicBezTo>
                    <a:pt x="776605" y="443252"/>
                    <a:pt x="786448" y="443252"/>
                    <a:pt x="786448" y="433387"/>
                  </a:cubicBezTo>
                  <a:close/>
                  <a:moveTo>
                    <a:pt x="678440" y="433387"/>
                  </a:moveTo>
                  <a:cubicBezTo>
                    <a:pt x="698067" y="433387"/>
                    <a:pt x="698067" y="443201"/>
                    <a:pt x="707881" y="453014"/>
                  </a:cubicBezTo>
                  <a:cubicBezTo>
                    <a:pt x="727508" y="472641"/>
                    <a:pt x="737322" y="472641"/>
                    <a:pt x="756949" y="482455"/>
                  </a:cubicBezTo>
                  <a:cubicBezTo>
                    <a:pt x="766763" y="482455"/>
                    <a:pt x="766763" y="482455"/>
                    <a:pt x="766763" y="482455"/>
                  </a:cubicBezTo>
                  <a:cubicBezTo>
                    <a:pt x="747135" y="502082"/>
                    <a:pt x="747135" y="521710"/>
                    <a:pt x="747135" y="541337"/>
                  </a:cubicBezTo>
                  <a:cubicBezTo>
                    <a:pt x="707881" y="541337"/>
                    <a:pt x="678440" y="531523"/>
                    <a:pt x="658813" y="502082"/>
                  </a:cubicBezTo>
                  <a:cubicBezTo>
                    <a:pt x="658813" y="492269"/>
                    <a:pt x="658813" y="482455"/>
                    <a:pt x="658813" y="462828"/>
                  </a:cubicBezTo>
                  <a:cubicBezTo>
                    <a:pt x="668626" y="453014"/>
                    <a:pt x="668626" y="443201"/>
                    <a:pt x="678440" y="433387"/>
                  </a:cubicBezTo>
                  <a:close/>
                  <a:moveTo>
                    <a:pt x="1292887" y="429980"/>
                  </a:moveTo>
                  <a:cubicBezTo>
                    <a:pt x="1297782" y="428757"/>
                    <a:pt x="1302677" y="428757"/>
                    <a:pt x="1307571" y="433651"/>
                  </a:cubicBezTo>
                  <a:cubicBezTo>
                    <a:pt x="1317361" y="433651"/>
                    <a:pt x="1317361" y="443441"/>
                    <a:pt x="1317361" y="453231"/>
                  </a:cubicBezTo>
                  <a:cubicBezTo>
                    <a:pt x="1327151" y="482599"/>
                    <a:pt x="1327151" y="511968"/>
                    <a:pt x="1307571" y="541337"/>
                  </a:cubicBezTo>
                  <a:cubicBezTo>
                    <a:pt x="1297782" y="541337"/>
                    <a:pt x="1297782" y="541337"/>
                    <a:pt x="1287992" y="541337"/>
                  </a:cubicBezTo>
                  <a:cubicBezTo>
                    <a:pt x="1278202" y="541337"/>
                    <a:pt x="1278202" y="531547"/>
                    <a:pt x="1278202" y="521758"/>
                  </a:cubicBezTo>
                  <a:cubicBezTo>
                    <a:pt x="1278202" y="492389"/>
                    <a:pt x="1268413" y="463020"/>
                    <a:pt x="1278202" y="433651"/>
                  </a:cubicBezTo>
                  <a:cubicBezTo>
                    <a:pt x="1283097" y="433651"/>
                    <a:pt x="1287992" y="431204"/>
                    <a:pt x="1292887" y="429980"/>
                  </a:cubicBezTo>
                  <a:close/>
                  <a:moveTo>
                    <a:pt x="1741375" y="422870"/>
                  </a:moveTo>
                  <a:cubicBezTo>
                    <a:pt x="1750106" y="419213"/>
                    <a:pt x="1760085" y="419213"/>
                    <a:pt x="1770063" y="424089"/>
                  </a:cubicBezTo>
                  <a:cubicBezTo>
                    <a:pt x="1770063" y="433840"/>
                    <a:pt x="1760085" y="443592"/>
                    <a:pt x="1760085" y="453344"/>
                  </a:cubicBezTo>
                  <a:cubicBezTo>
                    <a:pt x="1740128" y="463096"/>
                    <a:pt x="1730149" y="463096"/>
                    <a:pt x="1730149" y="482599"/>
                  </a:cubicBezTo>
                  <a:cubicBezTo>
                    <a:pt x="1730149" y="492351"/>
                    <a:pt x="1730149" y="511855"/>
                    <a:pt x="1730149" y="531358"/>
                  </a:cubicBezTo>
                  <a:cubicBezTo>
                    <a:pt x="1730149" y="541110"/>
                    <a:pt x="1720170" y="550862"/>
                    <a:pt x="1710192" y="550862"/>
                  </a:cubicBezTo>
                  <a:cubicBezTo>
                    <a:pt x="1700213" y="511855"/>
                    <a:pt x="1700213" y="472848"/>
                    <a:pt x="1720170" y="443592"/>
                  </a:cubicBezTo>
                  <a:cubicBezTo>
                    <a:pt x="1725159" y="433840"/>
                    <a:pt x="1732643" y="426527"/>
                    <a:pt x="1741375" y="422870"/>
                  </a:cubicBezTo>
                  <a:close/>
                  <a:moveTo>
                    <a:pt x="1808339" y="403225"/>
                  </a:moveTo>
                  <a:cubicBezTo>
                    <a:pt x="1828095" y="403225"/>
                    <a:pt x="1837972" y="413116"/>
                    <a:pt x="1837972" y="423008"/>
                  </a:cubicBezTo>
                  <a:cubicBezTo>
                    <a:pt x="1847850" y="462573"/>
                    <a:pt x="1808339" y="492247"/>
                    <a:pt x="1788584" y="521921"/>
                  </a:cubicBezTo>
                  <a:cubicBezTo>
                    <a:pt x="1788584" y="521921"/>
                    <a:pt x="1778706" y="531813"/>
                    <a:pt x="1778706" y="531813"/>
                  </a:cubicBezTo>
                  <a:cubicBezTo>
                    <a:pt x="1788584" y="512030"/>
                    <a:pt x="1808339" y="492247"/>
                    <a:pt x="1808339" y="462573"/>
                  </a:cubicBezTo>
                  <a:cubicBezTo>
                    <a:pt x="1808339" y="462573"/>
                    <a:pt x="1808339" y="452682"/>
                    <a:pt x="1798461" y="452682"/>
                  </a:cubicBezTo>
                  <a:cubicBezTo>
                    <a:pt x="1778706" y="462573"/>
                    <a:pt x="1768828" y="492247"/>
                    <a:pt x="1758950" y="521921"/>
                  </a:cubicBezTo>
                  <a:cubicBezTo>
                    <a:pt x="1758950" y="472465"/>
                    <a:pt x="1768828" y="423008"/>
                    <a:pt x="1808339" y="403225"/>
                  </a:cubicBezTo>
                  <a:close/>
                  <a:moveTo>
                    <a:pt x="913607" y="403225"/>
                  </a:moveTo>
                  <a:cubicBezTo>
                    <a:pt x="933450" y="403225"/>
                    <a:pt x="953294" y="423008"/>
                    <a:pt x="963216" y="442790"/>
                  </a:cubicBezTo>
                  <a:cubicBezTo>
                    <a:pt x="973138" y="472465"/>
                    <a:pt x="963216" y="502139"/>
                    <a:pt x="953294" y="531813"/>
                  </a:cubicBezTo>
                  <a:cubicBezTo>
                    <a:pt x="933450" y="521921"/>
                    <a:pt x="923528" y="512030"/>
                    <a:pt x="913607" y="512030"/>
                  </a:cubicBezTo>
                  <a:cubicBezTo>
                    <a:pt x="913607" y="492247"/>
                    <a:pt x="903685" y="482356"/>
                    <a:pt x="893763" y="462573"/>
                  </a:cubicBezTo>
                  <a:cubicBezTo>
                    <a:pt x="903685" y="442790"/>
                    <a:pt x="903685" y="423008"/>
                    <a:pt x="913607" y="403225"/>
                  </a:cubicBezTo>
                  <a:close/>
                  <a:moveTo>
                    <a:pt x="1690235" y="384175"/>
                  </a:moveTo>
                  <a:cubicBezTo>
                    <a:pt x="1690235" y="403754"/>
                    <a:pt x="1699986" y="423333"/>
                    <a:pt x="1709738" y="442912"/>
                  </a:cubicBezTo>
                  <a:cubicBezTo>
                    <a:pt x="1690235" y="482071"/>
                    <a:pt x="1690235" y="482071"/>
                    <a:pt x="1690235" y="482071"/>
                  </a:cubicBezTo>
                  <a:cubicBezTo>
                    <a:pt x="1680483" y="482071"/>
                    <a:pt x="1670731" y="501650"/>
                    <a:pt x="1660979" y="491860"/>
                  </a:cubicBezTo>
                  <a:cubicBezTo>
                    <a:pt x="1660979" y="472281"/>
                    <a:pt x="1641475" y="452702"/>
                    <a:pt x="1651227" y="423333"/>
                  </a:cubicBezTo>
                  <a:cubicBezTo>
                    <a:pt x="1660979" y="413544"/>
                    <a:pt x="1670731" y="384175"/>
                    <a:pt x="1690235" y="384175"/>
                  </a:cubicBezTo>
                  <a:close/>
                  <a:moveTo>
                    <a:pt x="1916748" y="365125"/>
                  </a:moveTo>
                  <a:cubicBezTo>
                    <a:pt x="1936433" y="384663"/>
                    <a:pt x="1946275" y="413971"/>
                    <a:pt x="1946275" y="433509"/>
                  </a:cubicBezTo>
                  <a:cubicBezTo>
                    <a:pt x="1946275" y="453048"/>
                    <a:pt x="1926590" y="462817"/>
                    <a:pt x="1916748" y="482356"/>
                  </a:cubicBezTo>
                  <a:cubicBezTo>
                    <a:pt x="1906905" y="482356"/>
                    <a:pt x="1887220" y="492125"/>
                    <a:pt x="1877378" y="492125"/>
                  </a:cubicBezTo>
                  <a:cubicBezTo>
                    <a:pt x="1867535" y="492125"/>
                    <a:pt x="1877378" y="482356"/>
                    <a:pt x="1867535" y="482356"/>
                  </a:cubicBezTo>
                  <a:cubicBezTo>
                    <a:pt x="1867535" y="462817"/>
                    <a:pt x="1857693" y="462817"/>
                    <a:pt x="1857693" y="453048"/>
                  </a:cubicBezTo>
                  <a:cubicBezTo>
                    <a:pt x="1847850" y="423740"/>
                    <a:pt x="1877378" y="423740"/>
                    <a:pt x="1887220" y="404202"/>
                  </a:cubicBezTo>
                  <a:cubicBezTo>
                    <a:pt x="1897063" y="394433"/>
                    <a:pt x="1906905" y="374894"/>
                    <a:pt x="1916748" y="365125"/>
                  </a:cubicBezTo>
                  <a:close/>
                  <a:moveTo>
                    <a:pt x="845790" y="352083"/>
                  </a:moveTo>
                  <a:cubicBezTo>
                    <a:pt x="863947" y="354409"/>
                    <a:pt x="876657" y="369292"/>
                    <a:pt x="883920" y="384175"/>
                  </a:cubicBezTo>
                  <a:cubicBezTo>
                    <a:pt x="903288" y="413940"/>
                    <a:pt x="893604" y="433784"/>
                    <a:pt x="883920" y="453628"/>
                  </a:cubicBezTo>
                  <a:cubicBezTo>
                    <a:pt x="874236" y="463550"/>
                    <a:pt x="864553" y="443706"/>
                    <a:pt x="845185" y="443706"/>
                  </a:cubicBezTo>
                  <a:cubicBezTo>
                    <a:pt x="835501" y="453628"/>
                    <a:pt x="825817" y="443706"/>
                    <a:pt x="816134" y="433784"/>
                  </a:cubicBezTo>
                  <a:cubicBezTo>
                    <a:pt x="816134" y="404018"/>
                    <a:pt x="816134" y="384175"/>
                    <a:pt x="806450" y="364331"/>
                  </a:cubicBezTo>
                  <a:cubicBezTo>
                    <a:pt x="806450" y="354409"/>
                    <a:pt x="816134" y="354409"/>
                    <a:pt x="825817" y="354409"/>
                  </a:cubicBezTo>
                  <a:cubicBezTo>
                    <a:pt x="833080" y="351928"/>
                    <a:pt x="839738" y="351308"/>
                    <a:pt x="845790" y="352083"/>
                  </a:cubicBezTo>
                  <a:close/>
                  <a:moveTo>
                    <a:pt x="2124473" y="350639"/>
                  </a:moveTo>
                  <a:cubicBezTo>
                    <a:pt x="2133134" y="351869"/>
                    <a:pt x="2143032" y="354329"/>
                    <a:pt x="2152931" y="354329"/>
                  </a:cubicBezTo>
                  <a:cubicBezTo>
                    <a:pt x="2172728" y="364172"/>
                    <a:pt x="2202424" y="374014"/>
                    <a:pt x="2222221" y="374014"/>
                  </a:cubicBezTo>
                  <a:cubicBezTo>
                    <a:pt x="2232119" y="383857"/>
                    <a:pt x="2232119" y="393700"/>
                    <a:pt x="2232119" y="403542"/>
                  </a:cubicBezTo>
                  <a:cubicBezTo>
                    <a:pt x="2242018" y="423227"/>
                    <a:pt x="2271713" y="452755"/>
                    <a:pt x="2261815" y="492125"/>
                  </a:cubicBezTo>
                  <a:cubicBezTo>
                    <a:pt x="2232119" y="492125"/>
                    <a:pt x="2212322" y="482282"/>
                    <a:pt x="2192525" y="482282"/>
                  </a:cubicBezTo>
                  <a:cubicBezTo>
                    <a:pt x="2192525" y="462597"/>
                    <a:pt x="2182626" y="442912"/>
                    <a:pt x="2162829" y="433070"/>
                  </a:cubicBezTo>
                  <a:cubicBezTo>
                    <a:pt x="2152931" y="423227"/>
                    <a:pt x="2133134" y="413385"/>
                    <a:pt x="2113337" y="413385"/>
                  </a:cubicBezTo>
                  <a:cubicBezTo>
                    <a:pt x="2113337" y="393700"/>
                    <a:pt x="2113337" y="374014"/>
                    <a:pt x="2103438" y="354329"/>
                  </a:cubicBezTo>
                  <a:cubicBezTo>
                    <a:pt x="2108388" y="349408"/>
                    <a:pt x="2115811" y="349408"/>
                    <a:pt x="2124473" y="350639"/>
                  </a:cubicBezTo>
                  <a:close/>
                  <a:moveTo>
                    <a:pt x="727075" y="344487"/>
                  </a:moveTo>
                  <a:cubicBezTo>
                    <a:pt x="756841" y="344487"/>
                    <a:pt x="786607" y="354409"/>
                    <a:pt x="796529" y="374253"/>
                  </a:cubicBezTo>
                  <a:cubicBezTo>
                    <a:pt x="796529" y="384175"/>
                    <a:pt x="806451" y="404018"/>
                    <a:pt x="806451" y="423862"/>
                  </a:cubicBezTo>
                  <a:cubicBezTo>
                    <a:pt x="806451" y="423862"/>
                    <a:pt x="786607" y="423862"/>
                    <a:pt x="786607" y="423862"/>
                  </a:cubicBezTo>
                  <a:cubicBezTo>
                    <a:pt x="766763" y="433784"/>
                    <a:pt x="756841" y="433784"/>
                    <a:pt x="756841" y="453628"/>
                  </a:cubicBezTo>
                  <a:cubicBezTo>
                    <a:pt x="756841" y="463550"/>
                    <a:pt x="756841" y="463550"/>
                    <a:pt x="756841" y="463550"/>
                  </a:cubicBezTo>
                  <a:cubicBezTo>
                    <a:pt x="727075" y="463550"/>
                    <a:pt x="697310" y="433784"/>
                    <a:pt x="687388" y="413940"/>
                  </a:cubicBezTo>
                  <a:cubicBezTo>
                    <a:pt x="687388" y="394096"/>
                    <a:pt x="687388" y="374253"/>
                    <a:pt x="697310" y="364331"/>
                  </a:cubicBezTo>
                  <a:cubicBezTo>
                    <a:pt x="707232" y="354409"/>
                    <a:pt x="717154" y="344487"/>
                    <a:pt x="727075" y="344487"/>
                  </a:cubicBezTo>
                  <a:close/>
                  <a:moveTo>
                    <a:pt x="1337204" y="334962"/>
                  </a:moveTo>
                  <a:cubicBezTo>
                    <a:pt x="1356783" y="334962"/>
                    <a:pt x="1366573" y="354745"/>
                    <a:pt x="1366573" y="374527"/>
                  </a:cubicBezTo>
                  <a:cubicBezTo>
                    <a:pt x="1376363" y="404202"/>
                    <a:pt x="1366573" y="443767"/>
                    <a:pt x="1337204" y="463550"/>
                  </a:cubicBezTo>
                  <a:cubicBezTo>
                    <a:pt x="1337204" y="453658"/>
                    <a:pt x="1317625" y="433876"/>
                    <a:pt x="1337204" y="414093"/>
                  </a:cubicBezTo>
                  <a:cubicBezTo>
                    <a:pt x="1337204" y="404202"/>
                    <a:pt x="1346994" y="394310"/>
                    <a:pt x="1337204" y="374527"/>
                  </a:cubicBezTo>
                  <a:cubicBezTo>
                    <a:pt x="1317625" y="364636"/>
                    <a:pt x="1337204" y="344853"/>
                    <a:pt x="1337204" y="334962"/>
                  </a:cubicBezTo>
                  <a:close/>
                  <a:moveTo>
                    <a:pt x="2103756" y="325437"/>
                  </a:moveTo>
                  <a:cubicBezTo>
                    <a:pt x="2152968" y="325437"/>
                    <a:pt x="2192338" y="354806"/>
                    <a:pt x="2231708" y="354806"/>
                  </a:cubicBezTo>
                  <a:cubicBezTo>
                    <a:pt x="2271078" y="345016"/>
                    <a:pt x="2251393" y="384175"/>
                    <a:pt x="2261236" y="403754"/>
                  </a:cubicBezTo>
                  <a:cubicBezTo>
                    <a:pt x="2280921" y="423333"/>
                    <a:pt x="2280921" y="442912"/>
                    <a:pt x="2290763" y="462491"/>
                  </a:cubicBezTo>
                  <a:cubicBezTo>
                    <a:pt x="2290763" y="482071"/>
                    <a:pt x="2290763" y="491860"/>
                    <a:pt x="2280921" y="491860"/>
                  </a:cubicBezTo>
                  <a:cubicBezTo>
                    <a:pt x="2280921" y="501650"/>
                    <a:pt x="2280921" y="501650"/>
                    <a:pt x="2271078" y="491860"/>
                  </a:cubicBezTo>
                  <a:cubicBezTo>
                    <a:pt x="2271078" y="482071"/>
                    <a:pt x="2271078" y="472281"/>
                    <a:pt x="2271078" y="462491"/>
                  </a:cubicBezTo>
                  <a:cubicBezTo>
                    <a:pt x="2271078" y="433123"/>
                    <a:pt x="2241551" y="403754"/>
                    <a:pt x="2241551" y="364595"/>
                  </a:cubicBezTo>
                  <a:cubicBezTo>
                    <a:pt x="2231708" y="354806"/>
                    <a:pt x="2221866" y="364595"/>
                    <a:pt x="2212023" y="364595"/>
                  </a:cubicBezTo>
                  <a:cubicBezTo>
                    <a:pt x="2172653" y="354806"/>
                    <a:pt x="2143126" y="325437"/>
                    <a:pt x="2103756" y="345016"/>
                  </a:cubicBezTo>
                  <a:cubicBezTo>
                    <a:pt x="2103756" y="345016"/>
                    <a:pt x="2093913" y="335226"/>
                    <a:pt x="2093913" y="335226"/>
                  </a:cubicBezTo>
                  <a:cubicBezTo>
                    <a:pt x="2093913" y="325437"/>
                    <a:pt x="2103756" y="325437"/>
                    <a:pt x="2103756" y="325437"/>
                  </a:cubicBezTo>
                  <a:close/>
                  <a:moveTo>
                    <a:pt x="1248456" y="325437"/>
                  </a:moveTo>
                  <a:cubicBezTo>
                    <a:pt x="1248456" y="335302"/>
                    <a:pt x="1248456" y="335302"/>
                    <a:pt x="1248456" y="335302"/>
                  </a:cubicBezTo>
                  <a:cubicBezTo>
                    <a:pt x="1248456" y="355033"/>
                    <a:pt x="1248456" y="364898"/>
                    <a:pt x="1238477" y="384628"/>
                  </a:cubicBezTo>
                  <a:cubicBezTo>
                    <a:pt x="1238477" y="404359"/>
                    <a:pt x="1248456" y="424089"/>
                    <a:pt x="1258434" y="443819"/>
                  </a:cubicBezTo>
                  <a:cubicBezTo>
                    <a:pt x="1268413" y="443819"/>
                    <a:pt x="1258434" y="453685"/>
                    <a:pt x="1258434" y="463550"/>
                  </a:cubicBezTo>
                  <a:cubicBezTo>
                    <a:pt x="1228498" y="443819"/>
                    <a:pt x="1198563" y="404359"/>
                    <a:pt x="1208541" y="364898"/>
                  </a:cubicBezTo>
                  <a:cubicBezTo>
                    <a:pt x="1208541" y="345167"/>
                    <a:pt x="1228498" y="325437"/>
                    <a:pt x="1248456" y="325437"/>
                  </a:cubicBezTo>
                  <a:close/>
                  <a:moveTo>
                    <a:pt x="1159669" y="325437"/>
                  </a:moveTo>
                  <a:cubicBezTo>
                    <a:pt x="1169590" y="335226"/>
                    <a:pt x="1179512" y="354806"/>
                    <a:pt x="1199356" y="364595"/>
                  </a:cubicBezTo>
                  <a:cubicBezTo>
                    <a:pt x="1189434" y="393964"/>
                    <a:pt x="1219200" y="423333"/>
                    <a:pt x="1199356" y="442912"/>
                  </a:cubicBezTo>
                  <a:cubicBezTo>
                    <a:pt x="1169590" y="442912"/>
                    <a:pt x="1149747" y="413543"/>
                    <a:pt x="1139825" y="393964"/>
                  </a:cubicBezTo>
                  <a:cubicBezTo>
                    <a:pt x="1139825" y="364595"/>
                    <a:pt x="1139825" y="345016"/>
                    <a:pt x="1159669" y="325437"/>
                  </a:cubicBezTo>
                  <a:close/>
                  <a:moveTo>
                    <a:pt x="1769358" y="315912"/>
                  </a:moveTo>
                  <a:cubicBezTo>
                    <a:pt x="1769358" y="315912"/>
                    <a:pt x="1779235" y="315912"/>
                    <a:pt x="1789113" y="325726"/>
                  </a:cubicBezTo>
                  <a:cubicBezTo>
                    <a:pt x="1769358" y="345353"/>
                    <a:pt x="1779235" y="384607"/>
                    <a:pt x="1769358" y="404235"/>
                  </a:cubicBezTo>
                  <a:cubicBezTo>
                    <a:pt x="1749602" y="404235"/>
                    <a:pt x="1729847" y="414048"/>
                    <a:pt x="1719969" y="423862"/>
                  </a:cubicBezTo>
                  <a:cubicBezTo>
                    <a:pt x="1710091" y="423862"/>
                    <a:pt x="1710091" y="423862"/>
                    <a:pt x="1710091" y="423862"/>
                  </a:cubicBezTo>
                  <a:cubicBezTo>
                    <a:pt x="1700213" y="394421"/>
                    <a:pt x="1700213" y="364980"/>
                    <a:pt x="1719969" y="345353"/>
                  </a:cubicBezTo>
                  <a:cubicBezTo>
                    <a:pt x="1729847" y="325726"/>
                    <a:pt x="1749602" y="315912"/>
                    <a:pt x="1769358" y="315912"/>
                  </a:cubicBezTo>
                  <a:close/>
                  <a:moveTo>
                    <a:pt x="1415371" y="315912"/>
                  </a:moveTo>
                  <a:cubicBezTo>
                    <a:pt x="1415371" y="315912"/>
                    <a:pt x="1425123" y="315912"/>
                    <a:pt x="1425123" y="315912"/>
                  </a:cubicBezTo>
                  <a:cubicBezTo>
                    <a:pt x="1434874" y="325681"/>
                    <a:pt x="1434874" y="345220"/>
                    <a:pt x="1444626" y="364758"/>
                  </a:cubicBezTo>
                  <a:cubicBezTo>
                    <a:pt x="1444626" y="394066"/>
                    <a:pt x="1425123" y="433143"/>
                    <a:pt x="1395867" y="442912"/>
                  </a:cubicBezTo>
                  <a:cubicBezTo>
                    <a:pt x="1376363" y="423373"/>
                    <a:pt x="1376363" y="423373"/>
                    <a:pt x="1376363" y="423373"/>
                  </a:cubicBezTo>
                  <a:cubicBezTo>
                    <a:pt x="1386115" y="413604"/>
                    <a:pt x="1386115" y="384296"/>
                    <a:pt x="1386115" y="364758"/>
                  </a:cubicBezTo>
                  <a:cubicBezTo>
                    <a:pt x="1395867" y="354989"/>
                    <a:pt x="1405619" y="335450"/>
                    <a:pt x="1415371" y="315912"/>
                  </a:cubicBezTo>
                  <a:close/>
                  <a:moveTo>
                    <a:pt x="1852746" y="300236"/>
                  </a:moveTo>
                  <a:cubicBezTo>
                    <a:pt x="1864982" y="300236"/>
                    <a:pt x="1877220" y="305197"/>
                    <a:pt x="1887009" y="315119"/>
                  </a:cubicBezTo>
                  <a:cubicBezTo>
                    <a:pt x="1896799" y="334963"/>
                    <a:pt x="1906588" y="354806"/>
                    <a:pt x="1896799" y="374650"/>
                  </a:cubicBezTo>
                  <a:cubicBezTo>
                    <a:pt x="1887009" y="384572"/>
                    <a:pt x="1877219" y="414338"/>
                    <a:pt x="1847851" y="414338"/>
                  </a:cubicBezTo>
                  <a:cubicBezTo>
                    <a:pt x="1847851" y="404416"/>
                    <a:pt x="1828272" y="384572"/>
                    <a:pt x="1818482" y="394494"/>
                  </a:cubicBezTo>
                  <a:cubicBezTo>
                    <a:pt x="1808692" y="394494"/>
                    <a:pt x="1798903" y="404416"/>
                    <a:pt x="1789113" y="404416"/>
                  </a:cubicBezTo>
                  <a:cubicBezTo>
                    <a:pt x="1789113" y="364728"/>
                    <a:pt x="1789113" y="334963"/>
                    <a:pt x="1818482" y="315119"/>
                  </a:cubicBezTo>
                  <a:cubicBezTo>
                    <a:pt x="1828272" y="305197"/>
                    <a:pt x="1840509" y="300236"/>
                    <a:pt x="1852746" y="300236"/>
                  </a:cubicBezTo>
                  <a:close/>
                  <a:moveTo>
                    <a:pt x="1287462" y="295275"/>
                  </a:moveTo>
                  <a:cubicBezTo>
                    <a:pt x="1297384" y="295275"/>
                    <a:pt x="1307306" y="295275"/>
                    <a:pt x="1307306" y="305166"/>
                  </a:cubicBezTo>
                  <a:cubicBezTo>
                    <a:pt x="1327150" y="344732"/>
                    <a:pt x="1317228" y="384297"/>
                    <a:pt x="1307306" y="413971"/>
                  </a:cubicBezTo>
                  <a:cubicBezTo>
                    <a:pt x="1297384" y="394189"/>
                    <a:pt x="1317228" y="354623"/>
                    <a:pt x="1297384" y="344732"/>
                  </a:cubicBezTo>
                  <a:cubicBezTo>
                    <a:pt x="1287462" y="334840"/>
                    <a:pt x="1277540" y="354623"/>
                    <a:pt x="1277540" y="354623"/>
                  </a:cubicBezTo>
                  <a:cubicBezTo>
                    <a:pt x="1267619" y="374406"/>
                    <a:pt x="1287462" y="394189"/>
                    <a:pt x="1287462" y="423863"/>
                  </a:cubicBezTo>
                  <a:cubicBezTo>
                    <a:pt x="1277540" y="423863"/>
                    <a:pt x="1277540" y="404080"/>
                    <a:pt x="1267619" y="394189"/>
                  </a:cubicBezTo>
                  <a:cubicBezTo>
                    <a:pt x="1267619" y="364515"/>
                    <a:pt x="1247775" y="315058"/>
                    <a:pt x="1287462" y="295275"/>
                  </a:cubicBezTo>
                  <a:close/>
                  <a:moveTo>
                    <a:pt x="1199357" y="227012"/>
                  </a:moveTo>
                  <a:cubicBezTo>
                    <a:pt x="1209080" y="227012"/>
                    <a:pt x="1209080" y="227012"/>
                    <a:pt x="1218804" y="227012"/>
                  </a:cubicBezTo>
                  <a:cubicBezTo>
                    <a:pt x="1218804" y="256320"/>
                    <a:pt x="1228527" y="285627"/>
                    <a:pt x="1238251" y="314935"/>
                  </a:cubicBezTo>
                  <a:cubicBezTo>
                    <a:pt x="1238251" y="314935"/>
                    <a:pt x="1228527" y="314935"/>
                    <a:pt x="1218804" y="324704"/>
                  </a:cubicBezTo>
                  <a:cubicBezTo>
                    <a:pt x="1209080" y="324704"/>
                    <a:pt x="1209080" y="354012"/>
                    <a:pt x="1189633" y="344243"/>
                  </a:cubicBezTo>
                  <a:cubicBezTo>
                    <a:pt x="1170186" y="324704"/>
                    <a:pt x="1160463" y="305166"/>
                    <a:pt x="1160463" y="275858"/>
                  </a:cubicBezTo>
                  <a:cubicBezTo>
                    <a:pt x="1170186" y="256320"/>
                    <a:pt x="1179910" y="227012"/>
                    <a:pt x="1199357" y="227012"/>
                  </a:cubicBezTo>
                  <a:close/>
                  <a:moveTo>
                    <a:pt x="1371600" y="224801"/>
                  </a:moveTo>
                  <a:cubicBezTo>
                    <a:pt x="1379009" y="227239"/>
                    <a:pt x="1386417" y="232115"/>
                    <a:pt x="1396295" y="236990"/>
                  </a:cubicBezTo>
                  <a:cubicBezTo>
                    <a:pt x="1416050" y="275998"/>
                    <a:pt x="1406172" y="315005"/>
                    <a:pt x="1386417" y="344260"/>
                  </a:cubicBezTo>
                  <a:cubicBezTo>
                    <a:pt x="1376539" y="344260"/>
                    <a:pt x="1376539" y="354012"/>
                    <a:pt x="1376539" y="354012"/>
                  </a:cubicBezTo>
                  <a:cubicBezTo>
                    <a:pt x="1366661" y="344260"/>
                    <a:pt x="1366661" y="334508"/>
                    <a:pt x="1356783" y="334508"/>
                  </a:cubicBezTo>
                  <a:cubicBezTo>
                    <a:pt x="1346905" y="324757"/>
                    <a:pt x="1337028" y="324757"/>
                    <a:pt x="1327150" y="315005"/>
                  </a:cubicBezTo>
                  <a:cubicBezTo>
                    <a:pt x="1346905" y="285749"/>
                    <a:pt x="1346905" y="256494"/>
                    <a:pt x="1346905" y="227239"/>
                  </a:cubicBezTo>
                  <a:cubicBezTo>
                    <a:pt x="1356783" y="222363"/>
                    <a:pt x="1364191" y="222363"/>
                    <a:pt x="1371600" y="224801"/>
                  </a:cubicBezTo>
                  <a:close/>
                  <a:moveTo>
                    <a:pt x="815373" y="217487"/>
                  </a:moveTo>
                  <a:cubicBezTo>
                    <a:pt x="844933" y="217487"/>
                    <a:pt x="884347" y="217487"/>
                    <a:pt x="904054" y="227324"/>
                  </a:cubicBezTo>
                  <a:cubicBezTo>
                    <a:pt x="943468" y="246997"/>
                    <a:pt x="963175" y="276508"/>
                    <a:pt x="982882" y="315855"/>
                  </a:cubicBezTo>
                  <a:cubicBezTo>
                    <a:pt x="1012442" y="404387"/>
                    <a:pt x="1042002" y="492918"/>
                    <a:pt x="1071563" y="581450"/>
                  </a:cubicBezTo>
                  <a:cubicBezTo>
                    <a:pt x="1071563" y="581450"/>
                    <a:pt x="1071563" y="591287"/>
                    <a:pt x="1061709" y="591287"/>
                  </a:cubicBezTo>
                  <a:cubicBezTo>
                    <a:pt x="1061709" y="601124"/>
                    <a:pt x="1051856" y="591287"/>
                    <a:pt x="1051856" y="581450"/>
                  </a:cubicBezTo>
                  <a:cubicBezTo>
                    <a:pt x="1022296" y="522429"/>
                    <a:pt x="1002589" y="453571"/>
                    <a:pt x="982882" y="394550"/>
                  </a:cubicBezTo>
                  <a:cubicBezTo>
                    <a:pt x="963175" y="365039"/>
                    <a:pt x="943468" y="345366"/>
                    <a:pt x="913908" y="325692"/>
                  </a:cubicBezTo>
                  <a:cubicBezTo>
                    <a:pt x="844933" y="296182"/>
                    <a:pt x="766106" y="315855"/>
                    <a:pt x="697132" y="306018"/>
                  </a:cubicBezTo>
                  <a:cubicBezTo>
                    <a:pt x="697132" y="306018"/>
                    <a:pt x="687278" y="296182"/>
                    <a:pt x="677425" y="306018"/>
                  </a:cubicBezTo>
                  <a:cubicBezTo>
                    <a:pt x="677425" y="355203"/>
                    <a:pt x="647864" y="404387"/>
                    <a:pt x="628158" y="463408"/>
                  </a:cubicBezTo>
                  <a:cubicBezTo>
                    <a:pt x="618304" y="492918"/>
                    <a:pt x="608451" y="532266"/>
                    <a:pt x="628158" y="561776"/>
                  </a:cubicBezTo>
                  <a:cubicBezTo>
                    <a:pt x="638011" y="601124"/>
                    <a:pt x="677425" y="630634"/>
                    <a:pt x="706985" y="660145"/>
                  </a:cubicBezTo>
                  <a:cubicBezTo>
                    <a:pt x="726692" y="689655"/>
                    <a:pt x="756252" y="719166"/>
                    <a:pt x="795666" y="748676"/>
                  </a:cubicBezTo>
                  <a:cubicBezTo>
                    <a:pt x="795666" y="758513"/>
                    <a:pt x="785813" y="768350"/>
                    <a:pt x="775959" y="768350"/>
                  </a:cubicBezTo>
                  <a:cubicBezTo>
                    <a:pt x="756252" y="768350"/>
                    <a:pt x="756252" y="748676"/>
                    <a:pt x="736546" y="738839"/>
                  </a:cubicBezTo>
                  <a:cubicBezTo>
                    <a:pt x="608451" y="620797"/>
                    <a:pt x="608451" y="620797"/>
                    <a:pt x="608451" y="620797"/>
                  </a:cubicBezTo>
                  <a:cubicBezTo>
                    <a:pt x="578890" y="591287"/>
                    <a:pt x="549330" y="551939"/>
                    <a:pt x="539477" y="512592"/>
                  </a:cubicBezTo>
                  <a:cubicBezTo>
                    <a:pt x="500063" y="453571"/>
                    <a:pt x="549330" y="384713"/>
                    <a:pt x="578890" y="335529"/>
                  </a:cubicBezTo>
                  <a:cubicBezTo>
                    <a:pt x="598597" y="306018"/>
                    <a:pt x="618304" y="276508"/>
                    <a:pt x="638011" y="237161"/>
                  </a:cubicBezTo>
                  <a:cubicBezTo>
                    <a:pt x="697132" y="237161"/>
                    <a:pt x="766106" y="237161"/>
                    <a:pt x="815373" y="217487"/>
                  </a:cubicBezTo>
                  <a:close/>
                  <a:moveTo>
                    <a:pt x="834794" y="187325"/>
                  </a:moveTo>
                  <a:cubicBezTo>
                    <a:pt x="893829" y="187325"/>
                    <a:pt x="952864" y="216862"/>
                    <a:pt x="992221" y="275936"/>
                  </a:cubicBezTo>
                  <a:cubicBezTo>
                    <a:pt x="1002060" y="295628"/>
                    <a:pt x="1002060" y="295628"/>
                    <a:pt x="1002060" y="295628"/>
                  </a:cubicBezTo>
                  <a:cubicBezTo>
                    <a:pt x="1031578" y="354702"/>
                    <a:pt x="1041417" y="423622"/>
                    <a:pt x="1070934" y="492542"/>
                  </a:cubicBezTo>
                  <a:cubicBezTo>
                    <a:pt x="1070934" y="522079"/>
                    <a:pt x="1090613" y="551616"/>
                    <a:pt x="1090613" y="581153"/>
                  </a:cubicBezTo>
                  <a:cubicBezTo>
                    <a:pt x="1090613" y="581153"/>
                    <a:pt x="1080774" y="581153"/>
                    <a:pt x="1080774" y="581153"/>
                  </a:cubicBezTo>
                  <a:cubicBezTo>
                    <a:pt x="1070934" y="541770"/>
                    <a:pt x="1061095" y="502387"/>
                    <a:pt x="1041417" y="463005"/>
                  </a:cubicBezTo>
                  <a:cubicBezTo>
                    <a:pt x="1031578" y="413776"/>
                    <a:pt x="1011899" y="364548"/>
                    <a:pt x="1002060" y="315319"/>
                  </a:cubicBezTo>
                  <a:cubicBezTo>
                    <a:pt x="982382" y="285782"/>
                    <a:pt x="962703" y="256245"/>
                    <a:pt x="933186" y="236553"/>
                  </a:cubicBezTo>
                  <a:cubicBezTo>
                    <a:pt x="913507" y="216862"/>
                    <a:pt x="893829" y="207016"/>
                    <a:pt x="864311" y="207016"/>
                  </a:cubicBezTo>
                  <a:cubicBezTo>
                    <a:pt x="795437" y="197171"/>
                    <a:pt x="736402" y="236553"/>
                    <a:pt x="667527" y="226708"/>
                  </a:cubicBezTo>
                  <a:cubicBezTo>
                    <a:pt x="657688" y="226708"/>
                    <a:pt x="647849" y="226708"/>
                    <a:pt x="638010" y="216862"/>
                  </a:cubicBezTo>
                  <a:cubicBezTo>
                    <a:pt x="618331" y="236553"/>
                    <a:pt x="608492" y="266091"/>
                    <a:pt x="598653" y="285782"/>
                  </a:cubicBezTo>
                  <a:cubicBezTo>
                    <a:pt x="559296" y="335010"/>
                    <a:pt x="539618" y="384239"/>
                    <a:pt x="510100" y="443313"/>
                  </a:cubicBezTo>
                  <a:cubicBezTo>
                    <a:pt x="510100" y="492542"/>
                    <a:pt x="529778" y="531925"/>
                    <a:pt x="549457" y="571307"/>
                  </a:cubicBezTo>
                  <a:cubicBezTo>
                    <a:pt x="578974" y="610690"/>
                    <a:pt x="608492" y="640227"/>
                    <a:pt x="647849" y="669765"/>
                  </a:cubicBezTo>
                  <a:cubicBezTo>
                    <a:pt x="687206" y="709147"/>
                    <a:pt x="726562" y="748530"/>
                    <a:pt x="765919" y="787913"/>
                  </a:cubicBezTo>
                  <a:cubicBezTo>
                    <a:pt x="756080" y="787913"/>
                    <a:pt x="736402" y="778067"/>
                    <a:pt x="726562" y="768222"/>
                  </a:cubicBezTo>
                  <a:cubicBezTo>
                    <a:pt x="687206" y="728839"/>
                    <a:pt x="628170" y="679610"/>
                    <a:pt x="578974" y="640227"/>
                  </a:cubicBezTo>
                  <a:cubicBezTo>
                    <a:pt x="549457" y="600845"/>
                    <a:pt x="519939" y="561462"/>
                    <a:pt x="510100" y="522079"/>
                  </a:cubicBezTo>
                  <a:cubicBezTo>
                    <a:pt x="500261" y="522079"/>
                    <a:pt x="510100" y="512233"/>
                    <a:pt x="510100" y="512233"/>
                  </a:cubicBezTo>
                  <a:cubicBezTo>
                    <a:pt x="500261" y="492542"/>
                    <a:pt x="500261" y="482696"/>
                    <a:pt x="500261" y="463005"/>
                  </a:cubicBezTo>
                  <a:cubicBezTo>
                    <a:pt x="490422" y="463005"/>
                    <a:pt x="490422" y="472850"/>
                    <a:pt x="490422" y="472850"/>
                  </a:cubicBezTo>
                  <a:cubicBezTo>
                    <a:pt x="490422" y="492542"/>
                    <a:pt x="490422" y="502387"/>
                    <a:pt x="500261" y="512233"/>
                  </a:cubicBezTo>
                  <a:cubicBezTo>
                    <a:pt x="500261" y="522079"/>
                    <a:pt x="480582" y="522079"/>
                    <a:pt x="480582" y="531925"/>
                  </a:cubicBezTo>
                  <a:cubicBezTo>
                    <a:pt x="470743" y="541770"/>
                    <a:pt x="451065" y="551616"/>
                    <a:pt x="460904" y="561462"/>
                  </a:cubicBezTo>
                  <a:cubicBezTo>
                    <a:pt x="460904" y="571307"/>
                    <a:pt x="460904" y="571307"/>
                    <a:pt x="460904" y="581153"/>
                  </a:cubicBezTo>
                  <a:cubicBezTo>
                    <a:pt x="490422" y="581153"/>
                    <a:pt x="500261" y="590999"/>
                    <a:pt x="519939" y="600845"/>
                  </a:cubicBezTo>
                  <a:cubicBezTo>
                    <a:pt x="539618" y="610690"/>
                    <a:pt x="539618" y="610690"/>
                    <a:pt x="539618" y="610690"/>
                  </a:cubicBezTo>
                  <a:cubicBezTo>
                    <a:pt x="608492" y="669765"/>
                    <a:pt x="677366" y="738684"/>
                    <a:pt x="746241" y="797759"/>
                  </a:cubicBezTo>
                  <a:cubicBezTo>
                    <a:pt x="746241" y="797759"/>
                    <a:pt x="746241" y="807604"/>
                    <a:pt x="746241" y="807604"/>
                  </a:cubicBezTo>
                  <a:cubicBezTo>
                    <a:pt x="726562" y="797759"/>
                    <a:pt x="726562" y="797759"/>
                    <a:pt x="726562" y="797759"/>
                  </a:cubicBezTo>
                  <a:cubicBezTo>
                    <a:pt x="677366" y="748530"/>
                    <a:pt x="608492" y="699302"/>
                    <a:pt x="559296" y="650073"/>
                  </a:cubicBezTo>
                  <a:cubicBezTo>
                    <a:pt x="529778" y="620536"/>
                    <a:pt x="500261" y="600845"/>
                    <a:pt x="460904" y="590999"/>
                  </a:cubicBezTo>
                  <a:cubicBezTo>
                    <a:pt x="431387" y="590999"/>
                    <a:pt x="401869" y="590999"/>
                    <a:pt x="372351" y="590999"/>
                  </a:cubicBezTo>
                  <a:cubicBezTo>
                    <a:pt x="323155" y="590999"/>
                    <a:pt x="293638" y="630382"/>
                    <a:pt x="254281" y="659919"/>
                  </a:cubicBezTo>
                  <a:cubicBezTo>
                    <a:pt x="224763" y="679610"/>
                    <a:pt x="195246" y="709147"/>
                    <a:pt x="165728" y="728839"/>
                  </a:cubicBezTo>
                  <a:cubicBezTo>
                    <a:pt x="155889" y="738684"/>
                    <a:pt x="165728" y="748530"/>
                    <a:pt x="165728" y="748530"/>
                  </a:cubicBezTo>
                  <a:cubicBezTo>
                    <a:pt x="165728" y="807604"/>
                    <a:pt x="155889" y="866679"/>
                    <a:pt x="165728" y="915907"/>
                  </a:cubicBezTo>
                  <a:cubicBezTo>
                    <a:pt x="165728" y="984827"/>
                    <a:pt x="205085" y="1034056"/>
                    <a:pt x="264120" y="1063593"/>
                  </a:cubicBezTo>
                  <a:cubicBezTo>
                    <a:pt x="352673" y="1112821"/>
                    <a:pt x="460904" y="1122667"/>
                    <a:pt x="559296" y="1152204"/>
                  </a:cubicBezTo>
                  <a:cubicBezTo>
                    <a:pt x="559296" y="1162050"/>
                    <a:pt x="549457" y="1162050"/>
                    <a:pt x="549457" y="1162050"/>
                  </a:cubicBezTo>
                  <a:cubicBezTo>
                    <a:pt x="451065" y="1132513"/>
                    <a:pt x="352673" y="1112821"/>
                    <a:pt x="254281" y="1073438"/>
                  </a:cubicBezTo>
                  <a:cubicBezTo>
                    <a:pt x="214924" y="1053747"/>
                    <a:pt x="175567" y="1024210"/>
                    <a:pt x="165728" y="974981"/>
                  </a:cubicBezTo>
                  <a:cubicBezTo>
                    <a:pt x="155889" y="955290"/>
                    <a:pt x="146050" y="925753"/>
                    <a:pt x="146050" y="896216"/>
                  </a:cubicBezTo>
                  <a:cubicBezTo>
                    <a:pt x="146050" y="876524"/>
                    <a:pt x="146050" y="846987"/>
                    <a:pt x="146050" y="827296"/>
                  </a:cubicBezTo>
                  <a:cubicBezTo>
                    <a:pt x="146050" y="807604"/>
                    <a:pt x="146050" y="778067"/>
                    <a:pt x="146050" y="758376"/>
                  </a:cubicBezTo>
                  <a:cubicBezTo>
                    <a:pt x="146050" y="748530"/>
                    <a:pt x="146050" y="728839"/>
                    <a:pt x="146050" y="718993"/>
                  </a:cubicBezTo>
                  <a:cubicBezTo>
                    <a:pt x="165728" y="709147"/>
                    <a:pt x="195246" y="689456"/>
                    <a:pt x="214924" y="679610"/>
                  </a:cubicBezTo>
                  <a:cubicBezTo>
                    <a:pt x="254281" y="640227"/>
                    <a:pt x="293638" y="600845"/>
                    <a:pt x="342834" y="581153"/>
                  </a:cubicBezTo>
                  <a:cubicBezTo>
                    <a:pt x="352673" y="571307"/>
                    <a:pt x="342834" y="571307"/>
                    <a:pt x="352673" y="561462"/>
                  </a:cubicBezTo>
                  <a:cubicBezTo>
                    <a:pt x="342834" y="522079"/>
                    <a:pt x="372351" y="492542"/>
                    <a:pt x="372351" y="453159"/>
                  </a:cubicBezTo>
                  <a:cubicBezTo>
                    <a:pt x="421547" y="443313"/>
                    <a:pt x="421547" y="443313"/>
                    <a:pt x="421547" y="443313"/>
                  </a:cubicBezTo>
                  <a:cubicBezTo>
                    <a:pt x="441226" y="433468"/>
                    <a:pt x="470743" y="423622"/>
                    <a:pt x="500261" y="423622"/>
                  </a:cubicBezTo>
                  <a:cubicBezTo>
                    <a:pt x="510100" y="423622"/>
                    <a:pt x="510100" y="403930"/>
                    <a:pt x="510100" y="403930"/>
                  </a:cubicBezTo>
                  <a:cubicBezTo>
                    <a:pt x="529778" y="364548"/>
                    <a:pt x="549457" y="325165"/>
                    <a:pt x="578974" y="295628"/>
                  </a:cubicBezTo>
                  <a:cubicBezTo>
                    <a:pt x="588814" y="266091"/>
                    <a:pt x="618331" y="236553"/>
                    <a:pt x="618331" y="207016"/>
                  </a:cubicBezTo>
                  <a:cubicBezTo>
                    <a:pt x="628170" y="197171"/>
                    <a:pt x="647849" y="207016"/>
                    <a:pt x="667527" y="207016"/>
                  </a:cubicBezTo>
                  <a:cubicBezTo>
                    <a:pt x="716723" y="216862"/>
                    <a:pt x="775758" y="197171"/>
                    <a:pt x="834794" y="187325"/>
                  </a:cubicBezTo>
                  <a:close/>
                  <a:moveTo>
                    <a:pt x="1749743" y="177800"/>
                  </a:moveTo>
                  <a:cubicBezTo>
                    <a:pt x="1808798" y="177800"/>
                    <a:pt x="1877696" y="197474"/>
                    <a:pt x="1936751" y="177800"/>
                  </a:cubicBezTo>
                  <a:cubicBezTo>
                    <a:pt x="1946593" y="187637"/>
                    <a:pt x="1946593" y="197474"/>
                    <a:pt x="1956436" y="207310"/>
                  </a:cubicBezTo>
                  <a:cubicBezTo>
                    <a:pt x="1985963" y="256495"/>
                    <a:pt x="2035176" y="295842"/>
                    <a:pt x="2064703" y="354863"/>
                  </a:cubicBezTo>
                  <a:cubicBezTo>
                    <a:pt x="2084388" y="413884"/>
                    <a:pt x="2074546" y="482742"/>
                    <a:pt x="2035176" y="531926"/>
                  </a:cubicBezTo>
                  <a:cubicBezTo>
                    <a:pt x="1995806" y="581110"/>
                    <a:pt x="1946593" y="630294"/>
                    <a:pt x="1907223" y="679479"/>
                  </a:cubicBezTo>
                  <a:cubicBezTo>
                    <a:pt x="1897381" y="699152"/>
                    <a:pt x="1877696" y="718826"/>
                    <a:pt x="1858011" y="728663"/>
                  </a:cubicBezTo>
                  <a:cubicBezTo>
                    <a:pt x="1848168" y="728663"/>
                    <a:pt x="1848168" y="728663"/>
                    <a:pt x="1838326" y="718826"/>
                  </a:cubicBezTo>
                  <a:cubicBezTo>
                    <a:pt x="1838326" y="708989"/>
                    <a:pt x="1838326" y="708989"/>
                    <a:pt x="1838326" y="708989"/>
                  </a:cubicBezTo>
                  <a:cubicBezTo>
                    <a:pt x="1887538" y="659805"/>
                    <a:pt x="1917066" y="610621"/>
                    <a:pt x="1966278" y="561437"/>
                  </a:cubicBezTo>
                  <a:cubicBezTo>
                    <a:pt x="1976121" y="531926"/>
                    <a:pt x="1995806" y="502416"/>
                    <a:pt x="1985963" y="472905"/>
                  </a:cubicBezTo>
                  <a:cubicBezTo>
                    <a:pt x="1995806" y="404047"/>
                    <a:pt x="1956436" y="345026"/>
                    <a:pt x="1926908" y="295842"/>
                  </a:cubicBezTo>
                  <a:cubicBezTo>
                    <a:pt x="1917066" y="286005"/>
                    <a:pt x="1907223" y="276168"/>
                    <a:pt x="1907223" y="256495"/>
                  </a:cubicBezTo>
                  <a:cubicBezTo>
                    <a:pt x="1897381" y="246658"/>
                    <a:pt x="1887538" y="266331"/>
                    <a:pt x="1867853" y="266331"/>
                  </a:cubicBezTo>
                  <a:cubicBezTo>
                    <a:pt x="1808798" y="266331"/>
                    <a:pt x="1759585" y="266331"/>
                    <a:pt x="1710373" y="286005"/>
                  </a:cubicBezTo>
                  <a:cubicBezTo>
                    <a:pt x="1680845" y="295842"/>
                    <a:pt x="1661160" y="315516"/>
                    <a:pt x="1641475" y="335189"/>
                  </a:cubicBezTo>
                  <a:cubicBezTo>
                    <a:pt x="1621790" y="364700"/>
                    <a:pt x="1621790" y="394210"/>
                    <a:pt x="1602105" y="433558"/>
                  </a:cubicBezTo>
                  <a:cubicBezTo>
                    <a:pt x="1602105" y="482742"/>
                    <a:pt x="1572578" y="522089"/>
                    <a:pt x="1572578" y="571273"/>
                  </a:cubicBezTo>
                  <a:cubicBezTo>
                    <a:pt x="1562735" y="581110"/>
                    <a:pt x="1552893" y="571273"/>
                    <a:pt x="1543050" y="571273"/>
                  </a:cubicBezTo>
                  <a:cubicBezTo>
                    <a:pt x="1543050" y="561437"/>
                    <a:pt x="1543050" y="561437"/>
                    <a:pt x="1543050" y="561437"/>
                  </a:cubicBezTo>
                  <a:cubicBezTo>
                    <a:pt x="1562735" y="472905"/>
                    <a:pt x="1562735" y="472905"/>
                    <a:pt x="1562735" y="472905"/>
                  </a:cubicBezTo>
                  <a:cubicBezTo>
                    <a:pt x="1572578" y="413884"/>
                    <a:pt x="1582420" y="364700"/>
                    <a:pt x="1592263" y="315516"/>
                  </a:cubicBezTo>
                  <a:cubicBezTo>
                    <a:pt x="1621790" y="256495"/>
                    <a:pt x="1671003" y="187637"/>
                    <a:pt x="1749743" y="177800"/>
                  </a:cubicBezTo>
                  <a:close/>
                  <a:moveTo>
                    <a:pt x="1277937" y="177800"/>
                  </a:moveTo>
                  <a:cubicBezTo>
                    <a:pt x="1297516" y="177800"/>
                    <a:pt x="1317096" y="187569"/>
                    <a:pt x="1326885" y="207108"/>
                  </a:cubicBezTo>
                  <a:cubicBezTo>
                    <a:pt x="1336675" y="226646"/>
                    <a:pt x="1336675" y="265723"/>
                    <a:pt x="1326885" y="295031"/>
                  </a:cubicBezTo>
                  <a:cubicBezTo>
                    <a:pt x="1317096" y="295031"/>
                    <a:pt x="1307306" y="285261"/>
                    <a:pt x="1297516" y="285261"/>
                  </a:cubicBezTo>
                  <a:cubicBezTo>
                    <a:pt x="1277937" y="275492"/>
                    <a:pt x="1268148" y="295031"/>
                    <a:pt x="1258358" y="304800"/>
                  </a:cubicBezTo>
                  <a:cubicBezTo>
                    <a:pt x="1238779" y="275492"/>
                    <a:pt x="1219200" y="246184"/>
                    <a:pt x="1228989" y="207108"/>
                  </a:cubicBezTo>
                  <a:cubicBezTo>
                    <a:pt x="1248569" y="197338"/>
                    <a:pt x="1258358" y="177800"/>
                    <a:pt x="1277937" y="177800"/>
                  </a:cubicBezTo>
                  <a:close/>
                  <a:moveTo>
                    <a:pt x="1956123" y="147637"/>
                  </a:moveTo>
                  <a:cubicBezTo>
                    <a:pt x="1965944" y="177149"/>
                    <a:pt x="1995407" y="216498"/>
                    <a:pt x="2015049" y="246010"/>
                  </a:cubicBezTo>
                  <a:cubicBezTo>
                    <a:pt x="2044512" y="275522"/>
                    <a:pt x="2083796" y="305034"/>
                    <a:pt x="2093617" y="354220"/>
                  </a:cubicBezTo>
                  <a:cubicBezTo>
                    <a:pt x="2093617" y="383732"/>
                    <a:pt x="2103438" y="413244"/>
                    <a:pt x="2093617" y="442756"/>
                  </a:cubicBezTo>
                  <a:cubicBezTo>
                    <a:pt x="2083796" y="472268"/>
                    <a:pt x="2083796" y="501779"/>
                    <a:pt x="2064154" y="531291"/>
                  </a:cubicBezTo>
                  <a:cubicBezTo>
                    <a:pt x="2054333" y="531291"/>
                    <a:pt x="2054333" y="541129"/>
                    <a:pt x="2054333" y="541129"/>
                  </a:cubicBezTo>
                  <a:cubicBezTo>
                    <a:pt x="2054333" y="550966"/>
                    <a:pt x="2034691" y="570641"/>
                    <a:pt x="2024870" y="580478"/>
                  </a:cubicBezTo>
                  <a:cubicBezTo>
                    <a:pt x="1975765" y="629664"/>
                    <a:pt x="1926661" y="688688"/>
                    <a:pt x="1877556" y="747712"/>
                  </a:cubicBezTo>
                  <a:cubicBezTo>
                    <a:pt x="1867735" y="747712"/>
                    <a:pt x="1867735" y="747712"/>
                    <a:pt x="1867735" y="737875"/>
                  </a:cubicBezTo>
                  <a:cubicBezTo>
                    <a:pt x="1877556" y="728037"/>
                    <a:pt x="1887377" y="718200"/>
                    <a:pt x="1907019" y="698525"/>
                  </a:cubicBezTo>
                  <a:cubicBezTo>
                    <a:pt x="1946303" y="639502"/>
                    <a:pt x="2005228" y="590315"/>
                    <a:pt x="2054333" y="531291"/>
                  </a:cubicBezTo>
                  <a:cubicBezTo>
                    <a:pt x="2073975" y="491942"/>
                    <a:pt x="2083796" y="442756"/>
                    <a:pt x="2083796" y="403407"/>
                  </a:cubicBezTo>
                  <a:cubicBezTo>
                    <a:pt x="2093617" y="344383"/>
                    <a:pt x="2044512" y="295196"/>
                    <a:pt x="2005228" y="246010"/>
                  </a:cubicBezTo>
                  <a:cubicBezTo>
                    <a:pt x="1985586" y="226335"/>
                    <a:pt x="1956123" y="196823"/>
                    <a:pt x="1956123" y="167311"/>
                  </a:cubicBezTo>
                  <a:cubicBezTo>
                    <a:pt x="1946303" y="157474"/>
                    <a:pt x="1936482" y="167311"/>
                    <a:pt x="1936482" y="167311"/>
                  </a:cubicBezTo>
                  <a:cubicBezTo>
                    <a:pt x="1877556" y="186986"/>
                    <a:pt x="1818630" y="167311"/>
                    <a:pt x="1769525" y="167311"/>
                  </a:cubicBezTo>
                  <a:cubicBezTo>
                    <a:pt x="1730241" y="167311"/>
                    <a:pt x="1681136" y="177149"/>
                    <a:pt x="1651673" y="206661"/>
                  </a:cubicBezTo>
                  <a:cubicBezTo>
                    <a:pt x="1612389" y="246010"/>
                    <a:pt x="1592747" y="295196"/>
                    <a:pt x="1582926" y="344383"/>
                  </a:cubicBezTo>
                  <a:cubicBezTo>
                    <a:pt x="1563284" y="423081"/>
                    <a:pt x="1543642" y="491942"/>
                    <a:pt x="1524000" y="560803"/>
                  </a:cubicBezTo>
                  <a:cubicBezTo>
                    <a:pt x="1524000" y="511617"/>
                    <a:pt x="1533821" y="472268"/>
                    <a:pt x="1543642" y="432918"/>
                  </a:cubicBezTo>
                  <a:cubicBezTo>
                    <a:pt x="1553463" y="393569"/>
                    <a:pt x="1553463" y="354220"/>
                    <a:pt x="1573105" y="314871"/>
                  </a:cubicBezTo>
                  <a:cubicBezTo>
                    <a:pt x="1573105" y="275522"/>
                    <a:pt x="1602568" y="246010"/>
                    <a:pt x="1622210" y="216498"/>
                  </a:cubicBezTo>
                  <a:cubicBezTo>
                    <a:pt x="1651673" y="177149"/>
                    <a:pt x="1700778" y="157474"/>
                    <a:pt x="1749883" y="157474"/>
                  </a:cubicBezTo>
                  <a:cubicBezTo>
                    <a:pt x="1818630" y="157474"/>
                    <a:pt x="1897198" y="167311"/>
                    <a:pt x="1956123" y="147637"/>
                  </a:cubicBezTo>
                  <a:close/>
                  <a:moveTo>
                    <a:pt x="952874" y="98425"/>
                  </a:moveTo>
                  <a:cubicBezTo>
                    <a:pt x="982290" y="108267"/>
                    <a:pt x="1021510" y="108267"/>
                    <a:pt x="1050926" y="118110"/>
                  </a:cubicBezTo>
                  <a:cubicBezTo>
                    <a:pt x="1041121" y="137795"/>
                    <a:pt x="1031315" y="157480"/>
                    <a:pt x="1021510" y="167322"/>
                  </a:cubicBezTo>
                  <a:cubicBezTo>
                    <a:pt x="1011705" y="177165"/>
                    <a:pt x="1001900" y="167322"/>
                    <a:pt x="992095" y="167322"/>
                  </a:cubicBezTo>
                  <a:cubicBezTo>
                    <a:pt x="972484" y="177165"/>
                    <a:pt x="952874" y="177165"/>
                    <a:pt x="933264" y="196850"/>
                  </a:cubicBezTo>
                  <a:cubicBezTo>
                    <a:pt x="913653" y="196850"/>
                    <a:pt x="903848" y="187007"/>
                    <a:pt x="884238" y="177165"/>
                  </a:cubicBezTo>
                  <a:cubicBezTo>
                    <a:pt x="884238" y="167322"/>
                    <a:pt x="894043" y="157480"/>
                    <a:pt x="903848" y="157480"/>
                  </a:cubicBezTo>
                  <a:cubicBezTo>
                    <a:pt x="923458" y="137795"/>
                    <a:pt x="943069" y="127952"/>
                    <a:pt x="952874" y="98425"/>
                  </a:cubicBezTo>
                  <a:close/>
                  <a:moveTo>
                    <a:pt x="1611631" y="79375"/>
                  </a:moveTo>
                  <a:cubicBezTo>
                    <a:pt x="1631316" y="89253"/>
                    <a:pt x="1651001" y="99130"/>
                    <a:pt x="1670686" y="109008"/>
                  </a:cubicBezTo>
                  <a:cubicBezTo>
                    <a:pt x="1680528" y="118886"/>
                    <a:pt x="1700213" y="128764"/>
                    <a:pt x="1700213" y="148519"/>
                  </a:cubicBezTo>
                  <a:cubicBezTo>
                    <a:pt x="1690371" y="158397"/>
                    <a:pt x="1670686" y="158397"/>
                    <a:pt x="1660843" y="168275"/>
                  </a:cubicBezTo>
                  <a:cubicBezTo>
                    <a:pt x="1641158" y="168275"/>
                    <a:pt x="1641158" y="158397"/>
                    <a:pt x="1631316" y="158397"/>
                  </a:cubicBezTo>
                  <a:cubicBezTo>
                    <a:pt x="1611631" y="148519"/>
                    <a:pt x="1572261" y="138642"/>
                    <a:pt x="1552576" y="148519"/>
                  </a:cubicBezTo>
                  <a:cubicBezTo>
                    <a:pt x="1532891" y="148519"/>
                    <a:pt x="1532891" y="128764"/>
                    <a:pt x="1523048" y="128764"/>
                  </a:cubicBezTo>
                  <a:cubicBezTo>
                    <a:pt x="1503363" y="109008"/>
                    <a:pt x="1503363" y="109008"/>
                    <a:pt x="1503363" y="109008"/>
                  </a:cubicBezTo>
                  <a:cubicBezTo>
                    <a:pt x="1532891" y="79375"/>
                    <a:pt x="1582103" y="89253"/>
                    <a:pt x="1611631" y="79375"/>
                  </a:cubicBezTo>
                  <a:close/>
                  <a:moveTo>
                    <a:pt x="943251" y="69850"/>
                  </a:moveTo>
                  <a:cubicBezTo>
                    <a:pt x="982732" y="79664"/>
                    <a:pt x="1022212" y="79664"/>
                    <a:pt x="1051822" y="89477"/>
                  </a:cubicBezTo>
                  <a:cubicBezTo>
                    <a:pt x="1061693" y="89477"/>
                    <a:pt x="1071563" y="89477"/>
                    <a:pt x="1071563" y="99291"/>
                  </a:cubicBezTo>
                  <a:cubicBezTo>
                    <a:pt x="1061693" y="118918"/>
                    <a:pt x="1041952" y="89477"/>
                    <a:pt x="1032082" y="99291"/>
                  </a:cubicBezTo>
                  <a:cubicBezTo>
                    <a:pt x="1002472" y="89477"/>
                    <a:pt x="972861" y="89477"/>
                    <a:pt x="953121" y="79664"/>
                  </a:cubicBezTo>
                  <a:cubicBezTo>
                    <a:pt x="943251" y="89477"/>
                    <a:pt x="933381" y="109104"/>
                    <a:pt x="923511" y="109104"/>
                  </a:cubicBezTo>
                  <a:cubicBezTo>
                    <a:pt x="903771" y="128732"/>
                    <a:pt x="884030" y="148359"/>
                    <a:pt x="864290" y="177800"/>
                  </a:cubicBezTo>
                  <a:cubicBezTo>
                    <a:pt x="864290" y="177800"/>
                    <a:pt x="854420" y="177800"/>
                    <a:pt x="854420" y="177800"/>
                  </a:cubicBezTo>
                  <a:cubicBezTo>
                    <a:pt x="844550" y="167986"/>
                    <a:pt x="854420" y="167986"/>
                    <a:pt x="854420" y="158173"/>
                  </a:cubicBezTo>
                  <a:cubicBezTo>
                    <a:pt x="884030" y="138545"/>
                    <a:pt x="903771" y="118918"/>
                    <a:pt x="923511" y="89477"/>
                  </a:cubicBezTo>
                  <a:cubicBezTo>
                    <a:pt x="913641" y="89477"/>
                    <a:pt x="933381" y="89477"/>
                    <a:pt x="933381" y="79664"/>
                  </a:cubicBezTo>
                  <a:cubicBezTo>
                    <a:pt x="943251" y="69850"/>
                    <a:pt x="943251" y="69850"/>
                    <a:pt x="943251" y="69850"/>
                  </a:cubicBezTo>
                  <a:close/>
                  <a:moveTo>
                    <a:pt x="1277620" y="49212"/>
                  </a:moveTo>
                  <a:cubicBezTo>
                    <a:pt x="1287462" y="49212"/>
                    <a:pt x="1297305" y="59066"/>
                    <a:pt x="1316990" y="68921"/>
                  </a:cubicBezTo>
                  <a:cubicBezTo>
                    <a:pt x="1356360" y="78775"/>
                    <a:pt x="1395730" y="88630"/>
                    <a:pt x="1435100" y="118193"/>
                  </a:cubicBezTo>
                  <a:cubicBezTo>
                    <a:pt x="1474470" y="128048"/>
                    <a:pt x="1513840" y="157611"/>
                    <a:pt x="1523683" y="197029"/>
                  </a:cubicBezTo>
                  <a:cubicBezTo>
                    <a:pt x="1533525" y="226593"/>
                    <a:pt x="1533525" y="246302"/>
                    <a:pt x="1533525" y="275865"/>
                  </a:cubicBezTo>
                  <a:cubicBezTo>
                    <a:pt x="1533525" y="305429"/>
                    <a:pt x="1533525" y="305429"/>
                    <a:pt x="1533525" y="305429"/>
                  </a:cubicBezTo>
                  <a:cubicBezTo>
                    <a:pt x="1523683" y="384265"/>
                    <a:pt x="1503998" y="472955"/>
                    <a:pt x="1484313" y="551791"/>
                  </a:cubicBezTo>
                  <a:cubicBezTo>
                    <a:pt x="1474470" y="561645"/>
                    <a:pt x="1464628" y="551791"/>
                    <a:pt x="1454785" y="551791"/>
                  </a:cubicBezTo>
                  <a:cubicBezTo>
                    <a:pt x="1454785" y="532082"/>
                    <a:pt x="1454785" y="522227"/>
                    <a:pt x="1464628" y="512373"/>
                  </a:cubicBezTo>
                  <a:cubicBezTo>
                    <a:pt x="1454785" y="492664"/>
                    <a:pt x="1464628" y="463100"/>
                    <a:pt x="1474470" y="443391"/>
                  </a:cubicBezTo>
                  <a:cubicBezTo>
                    <a:pt x="1474470" y="394119"/>
                    <a:pt x="1494155" y="344847"/>
                    <a:pt x="1484313" y="305429"/>
                  </a:cubicBezTo>
                  <a:cubicBezTo>
                    <a:pt x="1474470" y="275865"/>
                    <a:pt x="1474470" y="256156"/>
                    <a:pt x="1454785" y="236447"/>
                  </a:cubicBezTo>
                  <a:cubicBezTo>
                    <a:pt x="1435100" y="216738"/>
                    <a:pt x="1415415" y="197029"/>
                    <a:pt x="1385888" y="187175"/>
                  </a:cubicBezTo>
                  <a:cubicBezTo>
                    <a:pt x="1366202" y="167466"/>
                    <a:pt x="1336675" y="147757"/>
                    <a:pt x="1307147" y="137902"/>
                  </a:cubicBezTo>
                  <a:cubicBezTo>
                    <a:pt x="1297305" y="128048"/>
                    <a:pt x="1297305" y="118193"/>
                    <a:pt x="1287462" y="118193"/>
                  </a:cubicBezTo>
                  <a:cubicBezTo>
                    <a:pt x="1277620" y="128048"/>
                    <a:pt x="1277620" y="128048"/>
                    <a:pt x="1267777" y="137902"/>
                  </a:cubicBezTo>
                  <a:cubicBezTo>
                    <a:pt x="1208722" y="167466"/>
                    <a:pt x="1139825" y="206884"/>
                    <a:pt x="1120140" y="275865"/>
                  </a:cubicBezTo>
                  <a:cubicBezTo>
                    <a:pt x="1090612" y="344847"/>
                    <a:pt x="1100455" y="413828"/>
                    <a:pt x="1120140" y="482809"/>
                  </a:cubicBezTo>
                  <a:cubicBezTo>
                    <a:pt x="1120140" y="502518"/>
                    <a:pt x="1139825" y="522227"/>
                    <a:pt x="1139825" y="551791"/>
                  </a:cubicBezTo>
                  <a:cubicBezTo>
                    <a:pt x="1139825" y="551791"/>
                    <a:pt x="1149667" y="561645"/>
                    <a:pt x="1139825" y="561645"/>
                  </a:cubicBezTo>
                  <a:cubicBezTo>
                    <a:pt x="1139825" y="571500"/>
                    <a:pt x="1129982" y="571500"/>
                    <a:pt x="1120140" y="571500"/>
                  </a:cubicBezTo>
                  <a:cubicBezTo>
                    <a:pt x="1100455" y="472955"/>
                    <a:pt x="1061085" y="384265"/>
                    <a:pt x="1041400" y="285720"/>
                  </a:cubicBezTo>
                  <a:cubicBezTo>
                    <a:pt x="1041400" y="216738"/>
                    <a:pt x="1070927" y="147757"/>
                    <a:pt x="1129982" y="108339"/>
                  </a:cubicBezTo>
                  <a:cubicBezTo>
                    <a:pt x="1179195" y="88630"/>
                    <a:pt x="1238250" y="78775"/>
                    <a:pt x="1277620" y="49212"/>
                  </a:cubicBezTo>
                  <a:close/>
                  <a:moveTo>
                    <a:pt x="1622109" y="39687"/>
                  </a:moveTo>
                  <a:cubicBezTo>
                    <a:pt x="1641794" y="59314"/>
                    <a:pt x="1641794" y="59314"/>
                    <a:pt x="1641794" y="59314"/>
                  </a:cubicBezTo>
                  <a:cubicBezTo>
                    <a:pt x="1661479" y="88755"/>
                    <a:pt x="1710691" y="88755"/>
                    <a:pt x="1730376" y="137823"/>
                  </a:cubicBezTo>
                  <a:cubicBezTo>
                    <a:pt x="1710691" y="147637"/>
                    <a:pt x="1710691" y="128010"/>
                    <a:pt x="1710691" y="118196"/>
                  </a:cubicBezTo>
                  <a:cubicBezTo>
                    <a:pt x="1681164" y="88755"/>
                    <a:pt x="1651636" y="88755"/>
                    <a:pt x="1622109" y="59314"/>
                  </a:cubicBezTo>
                  <a:cubicBezTo>
                    <a:pt x="1612266" y="59314"/>
                    <a:pt x="1602423" y="69128"/>
                    <a:pt x="1592581" y="69128"/>
                  </a:cubicBezTo>
                  <a:cubicBezTo>
                    <a:pt x="1553211" y="78941"/>
                    <a:pt x="1523683" y="78941"/>
                    <a:pt x="1494156" y="88755"/>
                  </a:cubicBezTo>
                  <a:cubicBezTo>
                    <a:pt x="1484313" y="88755"/>
                    <a:pt x="1484313" y="88755"/>
                    <a:pt x="1484313" y="88755"/>
                  </a:cubicBezTo>
                  <a:cubicBezTo>
                    <a:pt x="1494156" y="69128"/>
                    <a:pt x="1533526" y="69128"/>
                    <a:pt x="1553211" y="59314"/>
                  </a:cubicBezTo>
                  <a:cubicBezTo>
                    <a:pt x="1563053" y="69128"/>
                    <a:pt x="1572896" y="59314"/>
                    <a:pt x="1582738" y="59314"/>
                  </a:cubicBezTo>
                  <a:cubicBezTo>
                    <a:pt x="1602423" y="59314"/>
                    <a:pt x="1612266" y="39687"/>
                    <a:pt x="1622109" y="39687"/>
                  </a:cubicBezTo>
                  <a:close/>
                  <a:moveTo>
                    <a:pt x="1278272" y="0"/>
                  </a:moveTo>
                  <a:cubicBezTo>
                    <a:pt x="1297934" y="19696"/>
                    <a:pt x="1317597" y="39391"/>
                    <a:pt x="1337260" y="49239"/>
                  </a:cubicBezTo>
                  <a:cubicBezTo>
                    <a:pt x="1396249" y="59087"/>
                    <a:pt x="1445405" y="78783"/>
                    <a:pt x="1494562" y="108327"/>
                  </a:cubicBezTo>
                  <a:cubicBezTo>
                    <a:pt x="1553550" y="147718"/>
                    <a:pt x="1573213" y="226501"/>
                    <a:pt x="1563382" y="305284"/>
                  </a:cubicBezTo>
                  <a:cubicBezTo>
                    <a:pt x="1543719" y="384067"/>
                    <a:pt x="1524056" y="472698"/>
                    <a:pt x="1504394" y="551481"/>
                  </a:cubicBezTo>
                  <a:cubicBezTo>
                    <a:pt x="1504394" y="551481"/>
                    <a:pt x="1504394" y="561329"/>
                    <a:pt x="1504394" y="561329"/>
                  </a:cubicBezTo>
                  <a:cubicBezTo>
                    <a:pt x="1494562" y="561329"/>
                    <a:pt x="1494562" y="551481"/>
                    <a:pt x="1494562" y="551481"/>
                  </a:cubicBezTo>
                  <a:cubicBezTo>
                    <a:pt x="1514225" y="472698"/>
                    <a:pt x="1524056" y="393915"/>
                    <a:pt x="1543719" y="315132"/>
                  </a:cubicBezTo>
                  <a:cubicBezTo>
                    <a:pt x="1553550" y="265893"/>
                    <a:pt x="1553550" y="206805"/>
                    <a:pt x="1524056" y="157566"/>
                  </a:cubicBezTo>
                  <a:cubicBezTo>
                    <a:pt x="1494562" y="118174"/>
                    <a:pt x="1435574" y="98479"/>
                    <a:pt x="1386417" y="78783"/>
                  </a:cubicBezTo>
                  <a:cubicBezTo>
                    <a:pt x="1356923" y="68935"/>
                    <a:pt x="1307766" y="59087"/>
                    <a:pt x="1278272" y="29544"/>
                  </a:cubicBezTo>
                  <a:cubicBezTo>
                    <a:pt x="1268440" y="39391"/>
                    <a:pt x="1258609" y="49239"/>
                    <a:pt x="1248778" y="49239"/>
                  </a:cubicBezTo>
                  <a:cubicBezTo>
                    <a:pt x="1209452" y="78783"/>
                    <a:pt x="1160295" y="78783"/>
                    <a:pt x="1111138" y="108327"/>
                  </a:cubicBezTo>
                  <a:cubicBezTo>
                    <a:pt x="1101307" y="118174"/>
                    <a:pt x="1091476" y="118174"/>
                    <a:pt x="1081644" y="128022"/>
                  </a:cubicBezTo>
                  <a:cubicBezTo>
                    <a:pt x="1032487" y="196957"/>
                    <a:pt x="1012825" y="295436"/>
                    <a:pt x="1052150" y="364371"/>
                  </a:cubicBezTo>
                  <a:cubicBezTo>
                    <a:pt x="1071813" y="413611"/>
                    <a:pt x="1071813" y="453002"/>
                    <a:pt x="1091476" y="492394"/>
                  </a:cubicBezTo>
                  <a:cubicBezTo>
                    <a:pt x="1101307" y="521938"/>
                    <a:pt x="1101307" y="551481"/>
                    <a:pt x="1111138" y="571177"/>
                  </a:cubicBezTo>
                  <a:cubicBezTo>
                    <a:pt x="1101307" y="541633"/>
                    <a:pt x="1091476" y="521938"/>
                    <a:pt x="1081644" y="482546"/>
                  </a:cubicBezTo>
                  <a:cubicBezTo>
                    <a:pt x="1061982" y="443155"/>
                    <a:pt x="1052150" y="393915"/>
                    <a:pt x="1032487" y="354524"/>
                  </a:cubicBezTo>
                  <a:cubicBezTo>
                    <a:pt x="1022656" y="315132"/>
                    <a:pt x="1012825" y="275741"/>
                    <a:pt x="1022656" y="226501"/>
                  </a:cubicBezTo>
                  <a:cubicBezTo>
                    <a:pt x="1022656" y="167414"/>
                    <a:pt x="1071813" y="108327"/>
                    <a:pt x="1130801" y="78783"/>
                  </a:cubicBezTo>
                  <a:cubicBezTo>
                    <a:pt x="1179958" y="59087"/>
                    <a:pt x="1238946" y="49239"/>
                    <a:pt x="1278272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tIns="0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800" dirty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叁</a:t>
              </a:r>
            </a:p>
          </p:txBody>
        </p:sp>
        <p:sp>
          <p:nvSpPr>
            <p:cNvPr id="8" name="文本框 7"/>
            <p:cNvSpPr txBox="1">
              <a:spLocks noChangeArrowheads="1"/>
            </p:cNvSpPr>
            <p:nvPr/>
          </p:nvSpPr>
          <p:spPr bwMode="auto">
            <a:xfrm>
              <a:off x="2189298" y="2237374"/>
              <a:ext cx="4030073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anchor="ctr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zh-CN" altLang="en-US" sz="1600" dirty="0">
                  <a:latin typeface="隶书" panose="02010509060101010101" pitchFamily="49" charset="-122"/>
                  <a:ea typeface="隶书" panose="02010509060101010101" pitchFamily="49" charset="-122"/>
                </a:rPr>
                <a:t>大江东去，浪淘尽，千古风流人物。 故垒西边，人道是，三国周郎赤壁。 乱石穿空，惊涛拍岸，卷起千堆雪。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258694" y="2099489"/>
            <a:ext cx="5040506" cy="1569660"/>
            <a:chOff x="1178865" y="2237374"/>
            <a:chExt cx="5040506" cy="1569660"/>
          </a:xfrm>
        </p:grpSpPr>
        <p:sp>
          <p:nvSpPr>
            <p:cNvPr id="11" name="任意多边形 10"/>
            <p:cNvSpPr>
              <a:spLocks noChangeArrowheads="1"/>
            </p:cNvSpPr>
            <p:nvPr/>
          </p:nvSpPr>
          <p:spPr bwMode="auto">
            <a:xfrm>
              <a:off x="1178865" y="2587228"/>
              <a:ext cx="849313" cy="869950"/>
            </a:xfrm>
            <a:custGeom>
              <a:avLst/>
              <a:gdLst>
                <a:gd name="T0" fmla="*/ 0 w 2693988"/>
                <a:gd name="T1" fmla="*/ 0 h 2763207"/>
                <a:gd name="T2" fmla="*/ 2693988 w 2693988"/>
                <a:gd name="T3" fmla="*/ 2763207 h 2763207"/>
              </a:gdLst>
              <a:ahLst/>
              <a:cxnLst/>
              <a:rect l="T0" t="T1" r="T2" b="T3"/>
              <a:pathLst>
                <a:path w="2693988" h="2763207">
                  <a:moveTo>
                    <a:pt x="1355725" y="2755900"/>
                  </a:moveTo>
                  <a:cubicBezTo>
                    <a:pt x="1355725" y="2755900"/>
                    <a:pt x="1355725" y="2755900"/>
                    <a:pt x="1366838" y="2755900"/>
                  </a:cubicBezTo>
                  <a:lnTo>
                    <a:pt x="1362185" y="2762880"/>
                  </a:lnTo>
                  <a:lnTo>
                    <a:pt x="1355725" y="2763207"/>
                  </a:lnTo>
                  <a:lnTo>
                    <a:pt x="1355725" y="2755900"/>
                  </a:lnTo>
                  <a:close/>
                  <a:moveTo>
                    <a:pt x="948827" y="2513134"/>
                  </a:moveTo>
                  <a:cubicBezTo>
                    <a:pt x="953447" y="2513134"/>
                    <a:pt x="955295" y="2529619"/>
                    <a:pt x="962686" y="2529619"/>
                  </a:cubicBezTo>
                  <a:cubicBezTo>
                    <a:pt x="982398" y="2568696"/>
                    <a:pt x="1031677" y="2568696"/>
                    <a:pt x="1041532" y="2607773"/>
                  </a:cubicBezTo>
                  <a:cubicBezTo>
                    <a:pt x="1051388" y="2617543"/>
                    <a:pt x="1051388" y="2598004"/>
                    <a:pt x="1061244" y="2598004"/>
                  </a:cubicBezTo>
                  <a:cubicBezTo>
                    <a:pt x="1100667" y="2588235"/>
                    <a:pt x="1140090" y="2598004"/>
                    <a:pt x="1169657" y="2568696"/>
                  </a:cubicBezTo>
                  <a:cubicBezTo>
                    <a:pt x="1179513" y="2568696"/>
                    <a:pt x="1179513" y="2568696"/>
                    <a:pt x="1179513" y="2568696"/>
                  </a:cubicBezTo>
                  <a:cubicBezTo>
                    <a:pt x="1169657" y="2588235"/>
                    <a:pt x="1149946" y="2598004"/>
                    <a:pt x="1130234" y="2598004"/>
                  </a:cubicBezTo>
                  <a:cubicBezTo>
                    <a:pt x="1100667" y="2607773"/>
                    <a:pt x="1071100" y="2607773"/>
                    <a:pt x="1041532" y="2627312"/>
                  </a:cubicBezTo>
                  <a:cubicBezTo>
                    <a:pt x="1031677" y="2617543"/>
                    <a:pt x="1021821" y="2598004"/>
                    <a:pt x="1011965" y="2588235"/>
                  </a:cubicBezTo>
                  <a:cubicBezTo>
                    <a:pt x="1002109" y="2578466"/>
                    <a:pt x="982398" y="2568696"/>
                    <a:pt x="972542" y="2558927"/>
                  </a:cubicBezTo>
                  <a:cubicBezTo>
                    <a:pt x="962686" y="2539389"/>
                    <a:pt x="942975" y="2529619"/>
                    <a:pt x="942975" y="2519850"/>
                  </a:cubicBezTo>
                  <a:cubicBezTo>
                    <a:pt x="945439" y="2514966"/>
                    <a:pt x="947287" y="2513134"/>
                    <a:pt x="948827" y="2513134"/>
                  </a:cubicBezTo>
                  <a:close/>
                  <a:moveTo>
                    <a:pt x="1809406" y="2500312"/>
                  </a:moveTo>
                  <a:cubicBezTo>
                    <a:pt x="1819276" y="2500312"/>
                    <a:pt x="1819276" y="2500312"/>
                    <a:pt x="1819276" y="2500312"/>
                  </a:cubicBezTo>
                  <a:cubicBezTo>
                    <a:pt x="1809406" y="2549158"/>
                    <a:pt x="1760055" y="2558927"/>
                    <a:pt x="1750185" y="2607773"/>
                  </a:cubicBezTo>
                  <a:cubicBezTo>
                    <a:pt x="1730445" y="2627312"/>
                    <a:pt x="1720575" y="2598004"/>
                    <a:pt x="1700835" y="2598004"/>
                  </a:cubicBezTo>
                  <a:cubicBezTo>
                    <a:pt x="1671224" y="2598004"/>
                    <a:pt x="1641614" y="2588235"/>
                    <a:pt x="1602133" y="2578466"/>
                  </a:cubicBezTo>
                  <a:cubicBezTo>
                    <a:pt x="1602133" y="2578466"/>
                    <a:pt x="1592263" y="2568696"/>
                    <a:pt x="1602133" y="2558927"/>
                  </a:cubicBezTo>
                  <a:cubicBezTo>
                    <a:pt x="1621874" y="2558927"/>
                    <a:pt x="1621874" y="2578466"/>
                    <a:pt x="1641614" y="2578466"/>
                  </a:cubicBezTo>
                  <a:cubicBezTo>
                    <a:pt x="1661354" y="2588235"/>
                    <a:pt x="1690965" y="2578466"/>
                    <a:pt x="1720575" y="2588235"/>
                  </a:cubicBezTo>
                  <a:cubicBezTo>
                    <a:pt x="1720575" y="2598004"/>
                    <a:pt x="1730445" y="2588235"/>
                    <a:pt x="1730445" y="2588235"/>
                  </a:cubicBezTo>
                  <a:cubicBezTo>
                    <a:pt x="1750185" y="2549158"/>
                    <a:pt x="1799536" y="2539389"/>
                    <a:pt x="1809406" y="2500312"/>
                  </a:cubicBezTo>
                  <a:close/>
                  <a:moveTo>
                    <a:pt x="1022434" y="2489200"/>
                  </a:moveTo>
                  <a:cubicBezTo>
                    <a:pt x="1032293" y="2499158"/>
                    <a:pt x="1042152" y="2509116"/>
                    <a:pt x="1052011" y="2519074"/>
                  </a:cubicBezTo>
                  <a:cubicBezTo>
                    <a:pt x="1071730" y="2529032"/>
                    <a:pt x="1101307" y="2529032"/>
                    <a:pt x="1121026" y="2519074"/>
                  </a:cubicBezTo>
                  <a:cubicBezTo>
                    <a:pt x="1130885" y="2519074"/>
                    <a:pt x="1140744" y="2538990"/>
                    <a:pt x="1150604" y="2548948"/>
                  </a:cubicBezTo>
                  <a:cubicBezTo>
                    <a:pt x="1160463" y="2548948"/>
                    <a:pt x="1160463" y="2558906"/>
                    <a:pt x="1160463" y="2558906"/>
                  </a:cubicBezTo>
                  <a:cubicBezTo>
                    <a:pt x="1130885" y="2588780"/>
                    <a:pt x="1091448" y="2578822"/>
                    <a:pt x="1061871" y="2588780"/>
                  </a:cubicBezTo>
                  <a:cubicBezTo>
                    <a:pt x="1042152" y="2598738"/>
                    <a:pt x="1032293" y="2568864"/>
                    <a:pt x="1022434" y="2558906"/>
                  </a:cubicBezTo>
                  <a:cubicBezTo>
                    <a:pt x="1002715" y="2548948"/>
                    <a:pt x="973138" y="2538990"/>
                    <a:pt x="973138" y="2519074"/>
                  </a:cubicBezTo>
                  <a:cubicBezTo>
                    <a:pt x="973138" y="2509116"/>
                    <a:pt x="973138" y="2509116"/>
                    <a:pt x="973138" y="2509116"/>
                  </a:cubicBezTo>
                  <a:cubicBezTo>
                    <a:pt x="982997" y="2499158"/>
                    <a:pt x="1002715" y="2499158"/>
                    <a:pt x="1022434" y="2489200"/>
                  </a:cubicBezTo>
                  <a:close/>
                  <a:moveTo>
                    <a:pt x="1746552" y="2473627"/>
                  </a:moveTo>
                  <a:cubicBezTo>
                    <a:pt x="1750371" y="2473473"/>
                    <a:pt x="1754648" y="2475309"/>
                    <a:pt x="1759536" y="2480204"/>
                  </a:cubicBezTo>
                  <a:cubicBezTo>
                    <a:pt x="1769311" y="2489994"/>
                    <a:pt x="1779087" y="2489994"/>
                    <a:pt x="1788863" y="2499783"/>
                  </a:cubicBezTo>
                  <a:cubicBezTo>
                    <a:pt x="1798638" y="2509573"/>
                    <a:pt x="1788863" y="2509573"/>
                    <a:pt x="1779087" y="2519362"/>
                  </a:cubicBezTo>
                  <a:cubicBezTo>
                    <a:pt x="1759536" y="2538941"/>
                    <a:pt x="1739984" y="2548731"/>
                    <a:pt x="1730208" y="2578100"/>
                  </a:cubicBezTo>
                  <a:cubicBezTo>
                    <a:pt x="1720433" y="2578100"/>
                    <a:pt x="1710657" y="2568310"/>
                    <a:pt x="1700881" y="2568310"/>
                  </a:cubicBezTo>
                  <a:cubicBezTo>
                    <a:pt x="1671554" y="2578100"/>
                    <a:pt x="1642227" y="2568310"/>
                    <a:pt x="1622676" y="2548731"/>
                  </a:cubicBezTo>
                  <a:cubicBezTo>
                    <a:pt x="1612900" y="2538941"/>
                    <a:pt x="1632452" y="2529152"/>
                    <a:pt x="1632452" y="2519362"/>
                  </a:cubicBezTo>
                  <a:cubicBezTo>
                    <a:pt x="1642227" y="2519362"/>
                    <a:pt x="1642227" y="2489994"/>
                    <a:pt x="1661779" y="2499783"/>
                  </a:cubicBezTo>
                  <a:cubicBezTo>
                    <a:pt x="1681330" y="2509573"/>
                    <a:pt x="1700881" y="2519362"/>
                    <a:pt x="1720433" y="2499783"/>
                  </a:cubicBezTo>
                  <a:cubicBezTo>
                    <a:pt x="1727764" y="2492441"/>
                    <a:pt x="1735096" y="2474086"/>
                    <a:pt x="1746552" y="2473627"/>
                  </a:cubicBezTo>
                  <a:close/>
                  <a:moveTo>
                    <a:pt x="1346729" y="2362200"/>
                  </a:moveTo>
                  <a:cubicBezTo>
                    <a:pt x="1356519" y="2371969"/>
                    <a:pt x="1366308" y="2381738"/>
                    <a:pt x="1366308" y="2381738"/>
                  </a:cubicBezTo>
                  <a:cubicBezTo>
                    <a:pt x="1385888" y="2381738"/>
                    <a:pt x="1405467" y="2381738"/>
                    <a:pt x="1415256" y="2381738"/>
                  </a:cubicBezTo>
                  <a:cubicBezTo>
                    <a:pt x="1425046" y="2391507"/>
                    <a:pt x="1434836" y="2420815"/>
                    <a:pt x="1444625" y="2440354"/>
                  </a:cubicBezTo>
                  <a:cubicBezTo>
                    <a:pt x="1434836" y="2469661"/>
                    <a:pt x="1434836" y="2469661"/>
                    <a:pt x="1434836" y="2469661"/>
                  </a:cubicBezTo>
                  <a:cubicBezTo>
                    <a:pt x="1415256" y="2479431"/>
                    <a:pt x="1405467" y="2489200"/>
                    <a:pt x="1376098" y="2489200"/>
                  </a:cubicBezTo>
                  <a:cubicBezTo>
                    <a:pt x="1356519" y="2479431"/>
                    <a:pt x="1336939" y="2479431"/>
                    <a:pt x="1327150" y="2459892"/>
                  </a:cubicBezTo>
                  <a:cubicBezTo>
                    <a:pt x="1327150" y="2430584"/>
                    <a:pt x="1327150" y="2391507"/>
                    <a:pt x="1346729" y="2362200"/>
                  </a:cubicBezTo>
                  <a:close/>
                  <a:moveTo>
                    <a:pt x="1464469" y="2312987"/>
                  </a:moveTo>
                  <a:cubicBezTo>
                    <a:pt x="1493640" y="2322756"/>
                    <a:pt x="1503363" y="2352064"/>
                    <a:pt x="1503363" y="2371602"/>
                  </a:cubicBezTo>
                  <a:cubicBezTo>
                    <a:pt x="1503363" y="2391141"/>
                    <a:pt x="1503363" y="2410679"/>
                    <a:pt x="1483916" y="2430218"/>
                  </a:cubicBezTo>
                  <a:cubicBezTo>
                    <a:pt x="1474193" y="2430218"/>
                    <a:pt x="1464469" y="2439987"/>
                    <a:pt x="1454746" y="2430218"/>
                  </a:cubicBezTo>
                  <a:cubicBezTo>
                    <a:pt x="1454746" y="2410679"/>
                    <a:pt x="1425575" y="2381371"/>
                    <a:pt x="1425575" y="2361833"/>
                  </a:cubicBezTo>
                  <a:cubicBezTo>
                    <a:pt x="1425575" y="2352064"/>
                    <a:pt x="1435299" y="2352064"/>
                    <a:pt x="1445022" y="2342294"/>
                  </a:cubicBezTo>
                  <a:cubicBezTo>
                    <a:pt x="1454746" y="2332525"/>
                    <a:pt x="1454746" y="2322756"/>
                    <a:pt x="1464469" y="2312987"/>
                  </a:cubicBezTo>
                  <a:close/>
                  <a:moveTo>
                    <a:pt x="1287065" y="2312987"/>
                  </a:moveTo>
                  <a:cubicBezTo>
                    <a:pt x="1296987" y="2312987"/>
                    <a:pt x="1287065" y="2322756"/>
                    <a:pt x="1296987" y="2332525"/>
                  </a:cubicBezTo>
                  <a:cubicBezTo>
                    <a:pt x="1306909" y="2342294"/>
                    <a:pt x="1316831" y="2352064"/>
                    <a:pt x="1336675" y="2361833"/>
                  </a:cubicBezTo>
                  <a:cubicBezTo>
                    <a:pt x="1326753" y="2381371"/>
                    <a:pt x="1316831" y="2410679"/>
                    <a:pt x="1316831" y="2430218"/>
                  </a:cubicBezTo>
                  <a:cubicBezTo>
                    <a:pt x="1306909" y="2439987"/>
                    <a:pt x="1306909" y="2439987"/>
                    <a:pt x="1296987" y="2439987"/>
                  </a:cubicBezTo>
                  <a:cubicBezTo>
                    <a:pt x="1267222" y="2430218"/>
                    <a:pt x="1267222" y="2400910"/>
                    <a:pt x="1257300" y="2381371"/>
                  </a:cubicBezTo>
                  <a:cubicBezTo>
                    <a:pt x="1257300" y="2352064"/>
                    <a:pt x="1267222" y="2332525"/>
                    <a:pt x="1287065" y="2312987"/>
                  </a:cubicBezTo>
                  <a:close/>
                  <a:moveTo>
                    <a:pt x="953735" y="2233612"/>
                  </a:moveTo>
                  <a:cubicBezTo>
                    <a:pt x="963613" y="2233612"/>
                    <a:pt x="953735" y="2253456"/>
                    <a:pt x="963613" y="2263378"/>
                  </a:cubicBezTo>
                  <a:cubicBezTo>
                    <a:pt x="963613" y="2293143"/>
                    <a:pt x="953735" y="2312987"/>
                    <a:pt x="933979" y="2332831"/>
                  </a:cubicBezTo>
                  <a:cubicBezTo>
                    <a:pt x="914224" y="2342753"/>
                    <a:pt x="894468" y="2352675"/>
                    <a:pt x="874713" y="2342753"/>
                  </a:cubicBezTo>
                  <a:cubicBezTo>
                    <a:pt x="874713" y="2322909"/>
                    <a:pt x="884591" y="2312987"/>
                    <a:pt x="884591" y="2293143"/>
                  </a:cubicBezTo>
                  <a:cubicBezTo>
                    <a:pt x="894468" y="2263378"/>
                    <a:pt x="894468" y="2263378"/>
                    <a:pt x="894468" y="2263378"/>
                  </a:cubicBezTo>
                  <a:cubicBezTo>
                    <a:pt x="914224" y="2263378"/>
                    <a:pt x="933979" y="2253456"/>
                    <a:pt x="953735" y="2233612"/>
                  </a:cubicBezTo>
                  <a:close/>
                  <a:moveTo>
                    <a:pt x="815711" y="2233612"/>
                  </a:moveTo>
                  <a:cubicBezTo>
                    <a:pt x="825500" y="2253395"/>
                    <a:pt x="825500" y="2253395"/>
                    <a:pt x="825500" y="2253395"/>
                  </a:cubicBezTo>
                  <a:cubicBezTo>
                    <a:pt x="835290" y="2263286"/>
                    <a:pt x="845079" y="2273177"/>
                    <a:pt x="864659" y="2263286"/>
                  </a:cubicBezTo>
                  <a:cubicBezTo>
                    <a:pt x="864659" y="2263286"/>
                    <a:pt x="874448" y="2263286"/>
                    <a:pt x="874448" y="2263286"/>
                  </a:cubicBezTo>
                  <a:cubicBezTo>
                    <a:pt x="884238" y="2292960"/>
                    <a:pt x="874448" y="2322634"/>
                    <a:pt x="854869" y="2342417"/>
                  </a:cubicBezTo>
                  <a:cubicBezTo>
                    <a:pt x="835290" y="2362200"/>
                    <a:pt x="805921" y="2352308"/>
                    <a:pt x="786342" y="2342417"/>
                  </a:cubicBezTo>
                  <a:cubicBezTo>
                    <a:pt x="776552" y="2332526"/>
                    <a:pt x="766763" y="2322634"/>
                    <a:pt x="766763" y="2302851"/>
                  </a:cubicBezTo>
                  <a:cubicBezTo>
                    <a:pt x="766763" y="2273177"/>
                    <a:pt x="786342" y="2243503"/>
                    <a:pt x="815711" y="2233612"/>
                  </a:cubicBezTo>
                  <a:close/>
                  <a:moveTo>
                    <a:pt x="1926961" y="2224087"/>
                  </a:moveTo>
                  <a:cubicBezTo>
                    <a:pt x="1946540" y="2224087"/>
                    <a:pt x="1975909" y="2243666"/>
                    <a:pt x="1985699" y="2273035"/>
                  </a:cubicBezTo>
                  <a:cubicBezTo>
                    <a:pt x="1995488" y="2292614"/>
                    <a:pt x="1985699" y="2312193"/>
                    <a:pt x="1975909" y="2321983"/>
                  </a:cubicBezTo>
                  <a:cubicBezTo>
                    <a:pt x="1966119" y="2341562"/>
                    <a:pt x="1936751" y="2341562"/>
                    <a:pt x="1917172" y="2341562"/>
                  </a:cubicBezTo>
                  <a:cubicBezTo>
                    <a:pt x="1878013" y="2331772"/>
                    <a:pt x="1878013" y="2292614"/>
                    <a:pt x="1878013" y="2263245"/>
                  </a:cubicBezTo>
                  <a:cubicBezTo>
                    <a:pt x="1878013" y="2253456"/>
                    <a:pt x="1897592" y="2253456"/>
                    <a:pt x="1907382" y="2253456"/>
                  </a:cubicBezTo>
                  <a:cubicBezTo>
                    <a:pt x="1917172" y="2243666"/>
                    <a:pt x="1926961" y="2233876"/>
                    <a:pt x="1926961" y="2224087"/>
                  </a:cubicBezTo>
                  <a:close/>
                  <a:moveTo>
                    <a:pt x="1366044" y="2224087"/>
                  </a:moveTo>
                  <a:cubicBezTo>
                    <a:pt x="1375965" y="2233929"/>
                    <a:pt x="1366044" y="2243772"/>
                    <a:pt x="1366044" y="2253614"/>
                  </a:cubicBezTo>
                  <a:cubicBezTo>
                    <a:pt x="1366044" y="2283142"/>
                    <a:pt x="1356122" y="2312670"/>
                    <a:pt x="1385888" y="2332355"/>
                  </a:cubicBezTo>
                  <a:cubicBezTo>
                    <a:pt x="1385888" y="2342197"/>
                    <a:pt x="1395810" y="2332355"/>
                    <a:pt x="1395810" y="2332355"/>
                  </a:cubicBezTo>
                  <a:cubicBezTo>
                    <a:pt x="1405731" y="2302827"/>
                    <a:pt x="1385888" y="2283142"/>
                    <a:pt x="1395810" y="2253614"/>
                  </a:cubicBezTo>
                  <a:cubicBezTo>
                    <a:pt x="1385888" y="2233929"/>
                    <a:pt x="1385888" y="2233929"/>
                    <a:pt x="1385888" y="2233929"/>
                  </a:cubicBezTo>
                  <a:cubicBezTo>
                    <a:pt x="1405731" y="2253614"/>
                    <a:pt x="1405731" y="2283142"/>
                    <a:pt x="1415653" y="2302827"/>
                  </a:cubicBezTo>
                  <a:cubicBezTo>
                    <a:pt x="1415653" y="2322512"/>
                    <a:pt x="1425575" y="2352040"/>
                    <a:pt x="1405731" y="2361882"/>
                  </a:cubicBezTo>
                  <a:cubicBezTo>
                    <a:pt x="1395810" y="2371725"/>
                    <a:pt x="1385888" y="2371725"/>
                    <a:pt x="1375965" y="2371725"/>
                  </a:cubicBezTo>
                  <a:cubicBezTo>
                    <a:pt x="1366044" y="2371725"/>
                    <a:pt x="1356122" y="2361882"/>
                    <a:pt x="1356122" y="2342197"/>
                  </a:cubicBezTo>
                  <a:cubicBezTo>
                    <a:pt x="1346200" y="2312670"/>
                    <a:pt x="1356122" y="2263457"/>
                    <a:pt x="1366044" y="2224087"/>
                  </a:cubicBezTo>
                  <a:close/>
                  <a:moveTo>
                    <a:pt x="1277484" y="2224087"/>
                  </a:moveTo>
                  <a:cubicBezTo>
                    <a:pt x="1287236" y="2224087"/>
                    <a:pt x="1287236" y="2243666"/>
                    <a:pt x="1296988" y="2253456"/>
                  </a:cubicBezTo>
                  <a:cubicBezTo>
                    <a:pt x="1287236" y="2273035"/>
                    <a:pt x="1287236" y="2292614"/>
                    <a:pt x="1267732" y="2312193"/>
                  </a:cubicBezTo>
                  <a:cubicBezTo>
                    <a:pt x="1267732" y="2321983"/>
                    <a:pt x="1257980" y="2341562"/>
                    <a:pt x="1248228" y="2331772"/>
                  </a:cubicBezTo>
                  <a:cubicBezTo>
                    <a:pt x="1228725" y="2312193"/>
                    <a:pt x="1228725" y="2292614"/>
                    <a:pt x="1238477" y="2263245"/>
                  </a:cubicBezTo>
                  <a:cubicBezTo>
                    <a:pt x="1248228" y="2243666"/>
                    <a:pt x="1257980" y="2233876"/>
                    <a:pt x="1277484" y="2224087"/>
                  </a:cubicBezTo>
                  <a:close/>
                  <a:moveTo>
                    <a:pt x="1798991" y="2214562"/>
                  </a:moveTo>
                  <a:cubicBezTo>
                    <a:pt x="1808869" y="2224351"/>
                    <a:pt x="1828624" y="2234141"/>
                    <a:pt x="1848380" y="2234141"/>
                  </a:cubicBezTo>
                  <a:cubicBezTo>
                    <a:pt x="1878013" y="2253720"/>
                    <a:pt x="1858258" y="2292878"/>
                    <a:pt x="1878013" y="2312458"/>
                  </a:cubicBezTo>
                  <a:cubicBezTo>
                    <a:pt x="1878013" y="2322247"/>
                    <a:pt x="1868135" y="2332037"/>
                    <a:pt x="1858258" y="2332037"/>
                  </a:cubicBezTo>
                  <a:cubicBezTo>
                    <a:pt x="1848380" y="2332037"/>
                    <a:pt x="1838502" y="2332037"/>
                    <a:pt x="1828624" y="2322247"/>
                  </a:cubicBezTo>
                  <a:cubicBezTo>
                    <a:pt x="1798991" y="2312458"/>
                    <a:pt x="1789113" y="2283089"/>
                    <a:pt x="1789113" y="2253720"/>
                  </a:cubicBezTo>
                  <a:cubicBezTo>
                    <a:pt x="1789113" y="2243931"/>
                    <a:pt x="1789113" y="2224351"/>
                    <a:pt x="1798991" y="2214562"/>
                  </a:cubicBezTo>
                  <a:close/>
                  <a:moveTo>
                    <a:pt x="1473994" y="2214562"/>
                  </a:moveTo>
                  <a:cubicBezTo>
                    <a:pt x="1503760" y="2224351"/>
                    <a:pt x="1523603" y="2253720"/>
                    <a:pt x="1533525" y="2283089"/>
                  </a:cubicBezTo>
                  <a:cubicBezTo>
                    <a:pt x="1533525" y="2302668"/>
                    <a:pt x="1523603" y="2322247"/>
                    <a:pt x="1513681" y="2332037"/>
                  </a:cubicBezTo>
                  <a:cubicBezTo>
                    <a:pt x="1503760" y="2332037"/>
                    <a:pt x="1493838" y="2312458"/>
                    <a:pt x="1483916" y="2312458"/>
                  </a:cubicBezTo>
                  <a:cubicBezTo>
                    <a:pt x="1464072" y="2302668"/>
                    <a:pt x="1473994" y="2283089"/>
                    <a:pt x="1464072" y="2263510"/>
                  </a:cubicBezTo>
                  <a:cubicBezTo>
                    <a:pt x="1454150" y="2243931"/>
                    <a:pt x="1454150" y="2243931"/>
                    <a:pt x="1454150" y="2243931"/>
                  </a:cubicBezTo>
                  <a:cubicBezTo>
                    <a:pt x="1464072" y="2234141"/>
                    <a:pt x="1464072" y="2224351"/>
                    <a:pt x="1473994" y="2214562"/>
                  </a:cubicBezTo>
                  <a:close/>
                  <a:moveTo>
                    <a:pt x="1405392" y="2205037"/>
                  </a:moveTo>
                  <a:cubicBezTo>
                    <a:pt x="1425349" y="2214806"/>
                    <a:pt x="1435328" y="2234344"/>
                    <a:pt x="1445306" y="2244114"/>
                  </a:cubicBezTo>
                  <a:cubicBezTo>
                    <a:pt x="1455285" y="2273421"/>
                    <a:pt x="1465263" y="2302729"/>
                    <a:pt x="1445306" y="2332037"/>
                  </a:cubicBezTo>
                  <a:cubicBezTo>
                    <a:pt x="1435328" y="2332037"/>
                    <a:pt x="1435328" y="2332037"/>
                    <a:pt x="1425349" y="2332037"/>
                  </a:cubicBezTo>
                  <a:cubicBezTo>
                    <a:pt x="1425349" y="2322268"/>
                    <a:pt x="1425349" y="2302729"/>
                    <a:pt x="1425349" y="2292960"/>
                  </a:cubicBezTo>
                  <a:cubicBezTo>
                    <a:pt x="1435328" y="2273421"/>
                    <a:pt x="1435328" y="2253883"/>
                    <a:pt x="1425349" y="2244114"/>
                  </a:cubicBezTo>
                  <a:cubicBezTo>
                    <a:pt x="1425349" y="2224575"/>
                    <a:pt x="1395413" y="2214806"/>
                    <a:pt x="1405392" y="2205037"/>
                  </a:cubicBezTo>
                  <a:close/>
                  <a:moveTo>
                    <a:pt x="1345974" y="2205037"/>
                  </a:moveTo>
                  <a:cubicBezTo>
                    <a:pt x="1355726" y="2205037"/>
                    <a:pt x="1355726" y="2205037"/>
                    <a:pt x="1355726" y="2205037"/>
                  </a:cubicBezTo>
                  <a:cubicBezTo>
                    <a:pt x="1345974" y="2234292"/>
                    <a:pt x="1306966" y="2263547"/>
                    <a:pt x="1336222" y="2292803"/>
                  </a:cubicBezTo>
                  <a:cubicBezTo>
                    <a:pt x="1336222" y="2312306"/>
                    <a:pt x="1336222" y="2322058"/>
                    <a:pt x="1336222" y="2341562"/>
                  </a:cubicBezTo>
                  <a:cubicBezTo>
                    <a:pt x="1336222" y="2341562"/>
                    <a:pt x="1326470" y="2341562"/>
                    <a:pt x="1326470" y="2341562"/>
                  </a:cubicBezTo>
                  <a:cubicBezTo>
                    <a:pt x="1316718" y="2331810"/>
                    <a:pt x="1306966" y="2322058"/>
                    <a:pt x="1306966" y="2322058"/>
                  </a:cubicBezTo>
                  <a:cubicBezTo>
                    <a:pt x="1287463" y="2273299"/>
                    <a:pt x="1316718" y="2234292"/>
                    <a:pt x="1345974" y="2205037"/>
                  </a:cubicBezTo>
                  <a:close/>
                  <a:moveTo>
                    <a:pt x="786447" y="2165350"/>
                  </a:moveTo>
                  <a:cubicBezTo>
                    <a:pt x="796290" y="2165350"/>
                    <a:pt x="786447" y="2184929"/>
                    <a:pt x="796290" y="2194719"/>
                  </a:cubicBezTo>
                  <a:cubicBezTo>
                    <a:pt x="796290" y="2204508"/>
                    <a:pt x="815975" y="2214298"/>
                    <a:pt x="815975" y="2224087"/>
                  </a:cubicBezTo>
                  <a:cubicBezTo>
                    <a:pt x="786447" y="2233877"/>
                    <a:pt x="766762" y="2263246"/>
                    <a:pt x="756920" y="2282825"/>
                  </a:cubicBezTo>
                  <a:cubicBezTo>
                    <a:pt x="747077" y="2282825"/>
                    <a:pt x="737235" y="2273035"/>
                    <a:pt x="727392" y="2273035"/>
                  </a:cubicBezTo>
                  <a:cubicBezTo>
                    <a:pt x="717550" y="2243666"/>
                    <a:pt x="717550" y="2224087"/>
                    <a:pt x="727392" y="2194719"/>
                  </a:cubicBezTo>
                  <a:cubicBezTo>
                    <a:pt x="737235" y="2175139"/>
                    <a:pt x="766762" y="2175139"/>
                    <a:pt x="786447" y="2165350"/>
                  </a:cubicBezTo>
                  <a:close/>
                  <a:moveTo>
                    <a:pt x="403225" y="2165350"/>
                  </a:moveTo>
                  <a:cubicBezTo>
                    <a:pt x="422870" y="2165350"/>
                    <a:pt x="442516" y="2165350"/>
                    <a:pt x="471984" y="2165350"/>
                  </a:cubicBezTo>
                  <a:cubicBezTo>
                    <a:pt x="471984" y="2175215"/>
                    <a:pt x="471984" y="2185080"/>
                    <a:pt x="481806" y="2194945"/>
                  </a:cubicBezTo>
                  <a:cubicBezTo>
                    <a:pt x="501452" y="2204811"/>
                    <a:pt x="511274" y="2234406"/>
                    <a:pt x="540742" y="2234406"/>
                  </a:cubicBezTo>
                  <a:cubicBezTo>
                    <a:pt x="560388" y="2234406"/>
                    <a:pt x="540742" y="2264002"/>
                    <a:pt x="550565" y="2283732"/>
                  </a:cubicBezTo>
                  <a:cubicBezTo>
                    <a:pt x="550565" y="2283732"/>
                    <a:pt x="560388" y="2293598"/>
                    <a:pt x="550565" y="2293598"/>
                  </a:cubicBezTo>
                  <a:cubicBezTo>
                    <a:pt x="511274" y="2303463"/>
                    <a:pt x="491629" y="2264002"/>
                    <a:pt x="452338" y="2273867"/>
                  </a:cubicBezTo>
                  <a:cubicBezTo>
                    <a:pt x="442516" y="2273867"/>
                    <a:pt x="442516" y="2273867"/>
                    <a:pt x="442516" y="2273867"/>
                  </a:cubicBezTo>
                  <a:cubicBezTo>
                    <a:pt x="442516" y="2244271"/>
                    <a:pt x="413047" y="2214676"/>
                    <a:pt x="403225" y="2185080"/>
                  </a:cubicBezTo>
                  <a:cubicBezTo>
                    <a:pt x="403225" y="2175215"/>
                    <a:pt x="403225" y="2165350"/>
                    <a:pt x="403225" y="2165350"/>
                  </a:cubicBezTo>
                  <a:close/>
                  <a:moveTo>
                    <a:pt x="386914" y="2152120"/>
                  </a:moveTo>
                  <a:cubicBezTo>
                    <a:pt x="390605" y="2154590"/>
                    <a:pt x="393065" y="2159528"/>
                    <a:pt x="393065" y="2164467"/>
                  </a:cubicBezTo>
                  <a:cubicBezTo>
                    <a:pt x="383223" y="2203978"/>
                    <a:pt x="442278" y="2243490"/>
                    <a:pt x="422593" y="2292878"/>
                  </a:cubicBezTo>
                  <a:cubicBezTo>
                    <a:pt x="432435" y="2292878"/>
                    <a:pt x="452120" y="2283001"/>
                    <a:pt x="461963" y="2283001"/>
                  </a:cubicBezTo>
                  <a:cubicBezTo>
                    <a:pt x="491490" y="2292878"/>
                    <a:pt x="521018" y="2312634"/>
                    <a:pt x="560388" y="2312634"/>
                  </a:cubicBezTo>
                  <a:cubicBezTo>
                    <a:pt x="550545" y="2322512"/>
                    <a:pt x="540703" y="2322512"/>
                    <a:pt x="530860" y="2322512"/>
                  </a:cubicBezTo>
                  <a:cubicBezTo>
                    <a:pt x="511175" y="2312634"/>
                    <a:pt x="491490" y="2312634"/>
                    <a:pt x="471805" y="2302756"/>
                  </a:cubicBezTo>
                  <a:cubicBezTo>
                    <a:pt x="452120" y="2292878"/>
                    <a:pt x="432435" y="2292878"/>
                    <a:pt x="412750" y="2292878"/>
                  </a:cubicBezTo>
                  <a:cubicBezTo>
                    <a:pt x="412750" y="2273123"/>
                    <a:pt x="412750" y="2253367"/>
                    <a:pt x="402908" y="2223734"/>
                  </a:cubicBezTo>
                  <a:cubicBezTo>
                    <a:pt x="393065" y="2203978"/>
                    <a:pt x="363538" y="2184223"/>
                    <a:pt x="373380" y="2154590"/>
                  </a:cubicBezTo>
                  <a:cubicBezTo>
                    <a:pt x="378302" y="2149651"/>
                    <a:pt x="383223" y="2149651"/>
                    <a:pt x="386914" y="2152120"/>
                  </a:cubicBezTo>
                  <a:close/>
                  <a:moveTo>
                    <a:pt x="1740354" y="2144712"/>
                  </a:moveTo>
                  <a:cubicBezTo>
                    <a:pt x="1750106" y="2144712"/>
                    <a:pt x="1759858" y="2164495"/>
                    <a:pt x="1769610" y="2164495"/>
                  </a:cubicBezTo>
                  <a:cubicBezTo>
                    <a:pt x="1789113" y="2204060"/>
                    <a:pt x="1789113" y="2204060"/>
                    <a:pt x="1789113" y="2204060"/>
                  </a:cubicBezTo>
                  <a:cubicBezTo>
                    <a:pt x="1779361" y="2223843"/>
                    <a:pt x="1779361" y="2243626"/>
                    <a:pt x="1769610" y="2263408"/>
                  </a:cubicBezTo>
                  <a:cubicBezTo>
                    <a:pt x="1769610" y="2273300"/>
                    <a:pt x="1759858" y="2273300"/>
                    <a:pt x="1759858" y="2263408"/>
                  </a:cubicBezTo>
                  <a:cubicBezTo>
                    <a:pt x="1730602" y="2253517"/>
                    <a:pt x="1720850" y="2213951"/>
                    <a:pt x="1720850" y="2184277"/>
                  </a:cubicBezTo>
                  <a:cubicBezTo>
                    <a:pt x="1730602" y="2164495"/>
                    <a:pt x="1730602" y="2154603"/>
                    <a:pt x="1740354" y="2144712"/>
                  </a:cubicBezTo>
                  <a:close/>
                  <a:moveTo>
                    <a:pt x="1002109" y="2144712"/>
                  </a:moveTo>
                  <a:cubicBezTo>
                    <a:pt x="1021953" y="2184173"/>
                    <a:pt x="1031875" y="2233499"/>
                    <a:pt x="1002109" y="2263094"/>
                  </a:cubicBezTo>
                  <a:cubicBezTo>
                    <a:pt x="992187" y="2272960"/>
                    <a:pt x="982265" y="2282825"/>
                    <a:pt x="972344" y="2272960"/>
                  </a:cubicBezTo>
                  <a:cubicBezTo>
                    <a:pt x="972344" y="2253229"/>
                    <a:pt x="972344" y="2243364"/>
                    <a:pt x="962422" y="2213768"/>
                  </a:cubicBezTo>
                  <a:cubicBezTo>
                    <a:pt x="952500" y="2203903"/>
                    <a:pt x="972344" y="2184173"/>
                    <a:pt x="972344" y="2164442"/>
                  </a:cubicBezTo>
                  <a:cubicBezTo>
                    <a:pt x="972344" y="2164442"/>
                    <a:pt x="982265" y="2164442"/>
                    <a:pt x="992187" y="2164442"/>
                  </a:cubicBezTo>
                  <a:cubicBezTo>
                    <a:pt x="992187" y="2154577"/>
                    <a:pt x="1002109" y="2144712"/>
                    <a:pt x="1002109" y="2144712"/>
                  </a:cubicBezTo>
                  <a:close/>
                  <a:moveTo>
                    <a:pt x="1789378" y="2126239"/>
                  </a:moveTo>
                  <a:lnTo>
                    <a:pt x="1789378" y="2132373"/>
                  </a:lnTo>
                  <a:cubicBezTo>
                    <a:pt x="1789378" y="2138506"/>
                    <a:pt x="1789378" y="2145866"/>
                    <a:pt x="1789378" y="2155680"/>
                  </a:cubicBezTo>
                  <a:cubicBezTo>
                    <a:pt x="1799168" y="2165494"/>
                    <a:pt x="1808957" y="2175307"/>
                    <a:pt x="1818747" y="2185121"/>
                  </a:cubicBezTo>
                  <a:cubicBezTo>
                    <a:pt x="1838326" y="2214562"/>
                    <a:pt x="1838326" y="2214562"/>
                    <a:pt x="1838326" y="2214562"/>
                  </a:cubicBezTo>
                  <a:cubicBezTo>
                    <a:pt x="1828537" y="2214562"/>
                    <a:pt x="1818747" y="2214562"/>
                    <a:pt x="1808957" y="2214562"/>
                  </a:cubicBezTo>
                  <a:cubicBezTo>
                    <a:pt x="1789378" y="2194934"/>
                    <a:pt x="1779588" y="2155680"/>
                    <a:pt x="1789378" y="2126239"/>
                  </a:cubicBezTo>
                  <a:close/>
                  <a:moveTo>
                    <a:pt x="2251730" y="2125662"/>
                  </a:moveTo>
                  <a:cubicBezTo>
                    <a:pt x="2281145" y="2125662"/>
                    <a:pt x="2290950" y="2125662"/>
                    <a:pt x="2320366" y="2125662"/>
                  </a:cubicBezTo>
                  <a:cubicBezTo>
                    <a:pt x="2339976" y="2135527"/>
                    <a:pt x="2320366" y="2165123"/>
                    <a:pt x="2310561" y="2174988"/>
                  </a:cubicBezTo>
                  <a:cubicBezTo>
                    <a:pt x="2300756" y="2194718"/>
                    <a:pt x="2300756" y="2214449"/>
                    <a:pt x="2300756" y="2234179"/>
                  </a:cubicBezTo>
                  <a:cubicBezTo>
                    <a:pt x="2281145" y="2234179"/>
                    <a:pt x="2251730" y="2234179"/>
                    <a:pt x="2241924" y="2244044"/>
                  </a:cubicBezTo>
                  <a:cubicBezTo>
                    <a:pt x="2222314" y="2263775"/>
                    <a:pt x="2202704" y="2253910"/>
                    <a:pt x="2183093" y="2263775"/>
                  </a:cubicBezTo>
                  <a:cubicBezTo>
                    <a:pt x="2173288" y="2244044"/>
                    <a:pt x="2192899" y="2234179"/>
                    <a:pt x="2192899" y="2214449"/>
                  </a:cubicBezTo>
                  <a:cubicBezTo>
                    <a:pt x="2192899" y="2204583"/>
                    <a:pt x="2183093" y="2204583"/>
                    <a:pt x="2192899" y="2194718"/>
                  </a:cubicBezTo>
                  <a:cubicBezTo>
                    <a:pt x="2212509" y="2194718"/>
                    <a:pt x="2241924" y="2174988"/>
                    <a:pt x="2251730" y="2155257"/>
                  </a:cubicBezTo>
                  <a:cubicBezTo>
                    <a:pt x="2251730" y="2145392"/>
                    <a:pt x="2251730" y="2135527"/>
                    <a:pt x="2251730" y="2125662"/>
                  </a:cubicBezTo>
                  <a:close/>
                  <a:moveTo>
                    <a:pt x="1937328" y="2125662"/>
                  </a:moveTo>
                  <a:cubicBezTo>
                    <a:pt x="1947141" y="2125662"/>
                    <a:pt x="1956955" y="2125662"/>
                    <a:pt x="1956955" y="2135553"/>
                  </a:cubicBezTo>
                  <a:cubicBezTo>
                    <a:pt x="1976582" y="2135553"/>
                    <a:pt x="1996209" y="2155336"/>
                    <a:pt x="2006023" y="2165227"/>
                  </a:cubicBezTo>
                  <a:cubicBezTo>
                    <a:pt x="2025650" y="2194901"/>
                    <a:pt x="2015837" y="2234467"/>
                    <a:pt x="1996209" y="2254250"/>
                  </a:cubicBezTo>
                  <a:cubicBezTo>
                    <a:pt x="1976582" y="2254250"/>
                    <a:pt x="1976582" y="2234467"/>
                    <a:pt x="1966768" y="2224576"/>
                  </a:cubicBezTo>
                  <a:cubicBezTo>
                    <a:pt x="1947141" y="2214684"/>
                    <a:pt x="1927514" y="2204793"/>
                    <a:pt x="1917700" y="2185010"/>
                  </a:cubicBezTo>
                  <a:cubicBezTo>
                    <a:pt x="1927514" y="2165227"/>
                    <a:pt x="1937328" y="2145445"/>
                    <a:pt x="1937328" y="2125662"/>
                  </a:cubicBezTo>
                  <a:close/>
                  <a:moveTo>
                    <a:pt x="1395413" y="2125662"/>
                  </a:moveTo>
                  <a:cubicBezTo>
                    <a:pt x="1425349" y="2135475"/>
                    <a:pt x="1435328" y="2155103"/>
                    <a:pt x="1445306" y="2164916"/>
                  </a:cubicBezTo>
                  <a:cubicBezTo>
                    <a:pt x="1455285" y="2184544"/>
                    <a:pt x="1465263" y="2213984"/>
                    <a:pt x="1455285" y="2223798"/>
                  </a:cubicBezTo>
                  <a:cubicBezTo>
                    <a:pt x="1455285" y="2233612"/>
                    <a:pt x="1445306" y="2223798"/>
                    <a:pt x="1445306" y="2223798"/>
                  </a:cubicBezTo>
                  <a:cubicBezTo>
                    <a:pt x="1425349" y="2204171"/>
                    <a:pt x="1425349" y="2204171"/>
                    <a:pt x="1425349" y="2204171"/>
                  </a:cubicBezTo>
                  <a:cubicBezTo>
                    <a:pt x="1435328" y="2174730"/>
                    <a:pt x="1425349" y="2164916"/>
                    <a:pt x="1405392" y="2145289"/>
                  </a:cubicBezTo>
                  <a:cubicBezTo>
                    <a:pt x="1405392" y="2135475"/>
                    <a:pt x="1395413" y="2135475"/>
                    <a:pt x="1395413" y="2125662"/>
                  </a:cubicBezTo>
                  <a:close/>
                  <a:moveTo>
                    <a:pt x="1345974" y="2125662"/>
                  </a:moveTo>
                  <a:cubicBezTo>
                    <a:pt x="1355726" y="2125662"/>
                    <a:pt x="1355726" y="2125662"/>
                    <a:pt x="1355726" y="2135475"/>
                  </a:cubicBezTo>
                  <a:cubicBezTo>
                    <a:pt x="1345974" y="2155103"/>
                    <a:pt x="1316718" y="2174730"/>
                    <a:pt x="1326470" y="2204171"/>
                  </a:cubicBezTo>
                  <a:cubicBezTo>
                    <a:pt x="1326470" y="2213984"/>
                    <a:pt x="1316718" y="2223798"/>
                    <a:pt x="1306966" y="2233612"/>
                  </a:cubicBezTo>
                  <a:cubicBezTo>
                    <a:pt x="1306966" y="2233612"/>
                    <a:pt x="1297215" y="2233612"/>
                    <a:pt x="1297215" y="2223798"/>
                  </a:cubicBezTo>
                  <a:cubicBezTo>
                    <a:pt x="1287463" y="2204171"/>
                    <a:pt x="1297215" y="2194357"/>
                    <a:pt x="1306966" y="2174730"/>
                  </a:cubicBezTo>
                  <a:cubicBezTo>
                    <a:pt x="1316718" y="2155103"/>
                    <a:pt x="1326470" y="2135475"/>
                    <a:pt x="1345974" y="2125662"/>
                  </a:cubicBezTo>
                  <a:close/>
                  <a:moveTo>
                    <a:pt x="894644" y="2125662"/>
                  </a:moveTo>
                  <a:cubicBezTo>
                    <a:pt x="894644" y="2125662"/>
                    <a:pt x="894644" y="2125662"/>
                    <a:pt x="904522" y="2125662"/>
                  </a:cubicBezTo>
                  <a:cubicBezTo>
                    <a:pt x="894644" y="2145392"/>
                    <a:pt x="884766" y="2145392"/>
                    <a:pt x="874889" y="2165123"/>
                  </a:cubicBezTo>
                  <a:cubicBezTo>
                    <a:pt x="865011" y="2174988"/>
                    <a:pt x="865011" y="2184853"/>
                    <a:pt x="865011" y="2194718"/>
                  </a:cubicBezTo>
                  <a:cubicBezTo>
                    <a:pt x="865011" y="2204583"/>
                    <a:pt x="874889" y="2204583"/>
                    <a:pt x="884766" y="2204583"/>
                  </a:cubicBezTo>
                  <a:cubicBezTo>
                    <a:pt x="894644" y="2194718"/>
                    <a:pt x="894644" y="2184853"/>
                    <a:pt x="894644" y="2174988"/>
                  </a:cubicBezTo>
                  <a:cubicBezTo>
                    <a:pt x="914400" y="2135527"/>
                    <a:pt x="914400" y="2135527"/>
                    <a:pt x="914400" y="2135527"/>
                  </a:cubicBezTo>
                  <a:cubicBezTo>
                    <a:pt x="914400" y="2135527"/>
                    <a:pt x="914400" y="2145392"/>
                    <a:pt x="914400" y="2145392"/>
                  </a:cubicBezTo>
                  <a:cubicBezTo>
                    <a:pt x="914400" y="2174988"/>
                    <a:pt x="904522" y="2204583"/>
                    <a:pt x="884766" y="2234179"/>
                  </a:cubicBezTo>
                  <a:cubicBezTo>
                    <a:pt x="874889" y="2244044"/>
                    <a:pt x="865011" y="2263775"/>
                    <a:pt x="845255" y="2253910"/>
                  </a:cubicBezTo>
                  <a:cubicBezTo>
                    <a:pt x="845255" y="2253910"/>
                    <a:pt x="835378" y="2244044"/>
                    <a:pt x="835378" y="2234179"/>
                  </a:cubicBezTo>
                  <a:cubicBezTo>
                    <a:pt x="825500" y="2194718"/>
                    <a:pt x="865011" y="2155257"/>
                    <a:pt x="894644" y="2125662"/>
                  </a:cubicBezTo>
                  <a:close/>
                  <a:moveTo>
                    <a:pt x="1440392" y="2123519"/>
                  </a:moveTo>
                  <a:cubicBezTo>
                    <a:pt x="1455209" y="2125364"/>
                    <a:pt x="1470025" y="2138282"/>
                    <a:pt x="1484842" y="2145664"/>
                  </a:cubicBezTo>
                  <a:cubicBezTo>
                    <a:pt x="1504597" y="2185034"/>
                    <a:pt x="1504597" y="2185034"/>
                    <a:pt x="1504597" y="2185034"/>
                  </a:cubicBezTo>
                  <a:cubicBezTo>
                    <a:pt x="1504597" y="2194877"/>
                    <a:pt x="1514475" y="2204719"/>
                    <a:pt x="1504597" y="2214562"/>
                  </a:cubicBezTo>
                  <a:cubicBezTo>
                    <a:pt x="1474964" y="2204719"/>
                    <a:pt x="1474964" y="2204719"/>
                    <a:pt x="1474964" y="2204719"/>
                  </a:cubicBezTo>
                  <a:cubicBezTo>
                    <a:pt x="1474964" y="2165349"/>
                    <a:pt x="1445331" y="2145664"/>
                    <a:pt x="1425575" y="2125979"/>
                  </a:cubicBezTo>
                  <a:cubicBezTo>
                    <a:pt x="1430514" y="2123519"/>
                    <a:pt x="1435453" y="2122903"/>
                    <a:pt x="1440392" y="2123519"/>
                  </a:cubicBezTo>
                  <a:close/>
                  <a:moveTo>
                    <a:pt x="1379101" y="2123519"/>
                  </a:moveTo>
                  <a:cubicBezTo>
                    <a:pt x="1382792" y="2125979"/>
                    <a:pt x="1385253" y="2130900"/>
                    <a:pt x="1385253" y="2135822"/>
                  </a:cubicBezTo>
                  <a:cubicBezTo>
                    <a:pt x="1395096" y="2165349"/>
                    <a:pt x="1404938" y="2194877"/>
                    <a:pt x="1385253" y="2214562"/>
                  </a:cubicBezTo>
                  <a:cubicBezTo>
                    <a:pt x="1375410" y="2214562"/>
                    <a:pt x="1365567" y="2204719"/>
                    <a:pt x="1365567" y="2194877"/>
                  </a:cubicBezTo>
                  <a:cubicBezTo>
                    <a:pt x="1355725" y="2175192"/>
                    <a:pt x="1355725" y="2155507"/>
                    <a:pt x="1365567" y="2125979"/>
                  </a:cubicBezTo>
                  <a:cubicBezTo>
                    <a:pt x="1370488" y="2121058"/>
                    <a:pt x="1375410" y="2121058"/>
                    <a:pt x="1379101" y="2123519"/>
                  </a:cubicBezTo>
                  <a:close/>
                  <a:moveTo>
                    <a:pt x="1312540" y="2123497"/>
                  </a:moveTo>
                  <a:cubicBezTo>
                    <a:pt x="1317307" y="2122884"/>
                    <a:pt x="1322229" y="2123497"/>
                    <a:pt x="1327150" y="2125950"/>
                  </a:cubicBezTo>
                  <a:cubicBezTo>
                    <a:pt x="1307465" y="2145578"/>
                    <a:pt x="1287780" y="2175019"/>
                    <a:pt x="1277937" y="2204459"/>
                  </a:cubicBezTo>
                  <a:cubicBezTo>
                    <a:pt x="1268095" y="2214273"/>
                    <a:pt x="1258252" y="2224087"/>
                    <a:pt x="1248410" y="2224087"/>
                  </a:cubicBezTo>
                  <a:cubicBezTo>
                    <a:pt x="1228725" y="2194646"/>
                    <a:pt x="1258252" y="2165205"/>
                    <a:pt x="1277937" y="2145578"/>
                  </a:cubicBezTo>
                  <a:cubicBezTo>
                    <a:pt x="1285319" y="2138218"/>
                    <a:pt x="1298237" y="2125337"/>
                    <a:pt x="1312540" y="2123497"/>
                  </a:cubicBezTo>
                  <a:close/>
                  <a:moveTo>
                    <a:pt x="2344606" y="2118588"/>
                  </a:moveTo>
                  <a:cubicBezTo>
                    <a:pt x="2347054" y="2118588"/>
                    <a:pt x="2349501" y="2121039"/>
                    <a:pt x="2349501" y="2125942"/>
                  </a:cubicBezTo>
                  <a:cubicBezTo>
                    <a:pt x="2349501" y="2165163"/>
                    <a:pt x="2349501" y="2165163"/>
                    <a:pt x="2349501" y="2165163"/>
                  </a:cubicBezTo>
                  <a:cubicBezTo>
                    <a:pt x="2339712" y="2194578"/>
                    <a:pt x="2320132" y="2223994"/>
                    <a:pt x="2320132" y="2263214"/>
                  </a:cubicBezTo>
                  <a:cubicBezTo>
                    <a:pt x="2300553" y="2253409"/>
                    <a:pt x="2280974" y="2263214"/>
                    <a:pt x="2251605" y="2273020"/>
                  </a:cubicBezTo>
                  <a:cubicBezTo>
                    <a:pt x="2232026" y="2282825"/>
                    <a:pt x="2202657" y="2282825"/>
                    <a:pt x="2173288" y="2282825"/>
                  </a:cubicBezTo>
                  <a:cubicBezTo>
                    <a:pt x="2173288" y="2282825"/>
                    <a:pt x="2173288" y="2282825"/>
                    <a:pt x="2173288" y="2273020"/>
                  </a:cubicBezTo>
                  <a:cubicBezTo>
                    <a:pt x="2183078" y="2263214"/>
                    <a:pt x="2202657" y="2273020"/>
                    <a:pt x="2212447" y="2273020"/>
                  </a:cubicBezTo>
                  <a:cubicBezTo>
                    <a:pt x="2241816" y="2263214"/>
                    <a:pt x="2271184" y="2243604"/>
                    <a:pt x="2310343" y="2253409"/>
                  </a:cubicBezTo>
                  <a:cubicBezTo>
                    <a:pt x="2320132" y="2243604"/>
                    <a:pt x="2310343" y="2233799"/>
                    <a:pt x="2310343" y="2223994"/>
                  </a:cubicBezTo>
                  <a:cubicBezTo>
                    <a:pt x="2320132" y="2184773"/>
                    <a:pt x="2339712" y="2155357"/>
                    <a:pt x="2339712" y="2125942"/>
                  </a:cubicBezTo>
                  <a:cubicBezTo>
                    <a:pt x="2339712" y="2121039"/>
                    <a:pt x="2342159" y="2118588"/>
                    <a:pt x="2344606" y="2118588"/>
                  </a:cubicBezTo>
                  <a:close/>
                  <a:moveTo>
                    <a:pt x="953634" y="2116137"/>
                  </a:moveTo>
                  <a:cubicBezTo>
                    <a:pt x="963613" y="2155214"/>
                    <a:pt x="963613" y="2213829"/>
                    <a:pt x="923698" y="2243137"/>
                  </a:cubicBezTo>
                  <a:cubicBezTo>
                    <a:pt x="913720" y="2243137"/>
                    <a:pt x="903741" y="2243137"/>
                    <a:pt x="893763" y="2243137"/>
                  </a:cubicBezTo>
                  <a:cubicBezTo>
                    <a:pt x="893763" y="2233368"/>
                    <a:pt x="903741" y="2223598"/>
                    <a:pt x="913720" y="2213829"/>
                  </a:cubicBezTo>
                  <a:cubicBezTo>
                    <a:pt x="913720" y="2204060"/>
                    <a:pt x="913720" y="2194291"/>
                    <a:pt x="933677" y="2184521"/>
                  </a:cubicBezTo>
                  <a:cubicBezTo>
                    <a:pt x="943656" y="2174752"/>
                    <a:pt x="943656" y="2155214"/>
                    <a:pt x="943656" y="2125906"/>
                  </a:cubicBezTo>
                  <a:cubicBezTo>
                    <a:pt x="943656" y="2125906"/>
                    <a:pt x="943656" y="2116137"/>
                    <a:pt x="953634" y="2116137"/>
                  </a:cubicBezTo>
                  <a:close/>
                  <a:moveTo>
                    <a:pt x="1838037" y="2106612"/>
                  </a:moveTo>
                  <a:cubicBezTo>
                    <a:pt x="1857953" y="2126115"/>
                    <a:pt x="1877869" y="2145619"/>
                    <a:pt x="1887827" y="2165122"/>
                  </a:cubicBezTo>
                  <a:cubicBezTo>
                    <a:pt x="1897785" y="2174874"/>
                    <a:pt x="1897785" y="2174874"/>
                    <a:pt x="1907743" y="2184626"/>
                  </a:cubicBezTo>
                  <a:cubicBezTo>
                    <a:pt x="1897785" y="2194378"/>
                    <a:pt x="1897785" y="2204130"/>
                    <a:pt x="1907743" y="2204130"/>
                  </a:cubicBezTo>
                  <a:cubicBezTo>
                    <a:pt x="1907743" y="2204130"/>
                    <a:pt x="1907743" y="2204130"/>
                    <a:pt x="1907743" y="2194378"/>
                  </a:cubicBezTo>
                  <a:cubicBezTo>
                    <a:pt x="1907743" y="2204130"/>
                    <a:pt x="1917701" y="2213881"/>
                    <a:pt x="1917701" y="2223633"/>
                  </a:cubicBezTo>
                  <a:cubicBezTo>
                    <a:pt x="1907743" y="2223633"/>
                    <a:pt x="1907743" y="2233385"/>
                    <a:pt x="1897785" y="2243137"/>
                  </a:cubicBezTo>
                  <a:cubicBezTo>
                    <a:pt x="1877869" y="2243137"/>
                    <a:pt x="1857953" y="2233385"/>
                    <a:pt x="1847995" y="2213881"/>
                  </a:cubicBezTo>
                  <a:cubicBezTo>
                    <a:pt x="1838037" y="2184626"/>
                    <a:pt x="1828079" y="2155371"/>
                    <a:pt x="1808163" y="2126115"/>
                  </a:cubicBezTo>
                  <a:cubicBezTo>
                    <a:pt x="1818121" y="2116364"/>
                    <a:pt x="1818121" y="2116364"/>
                    <a:pt x="1818121" y="2116364"/>
                  </a:cubicBezTo>
                  <a:cubicBezTo>
                    <a:pt x="1828079" y="2116364"/>
                    <a:pt x="1818121" y="2135867"/>
                    <a:pt x="1828079" y="2135867"/>
                  </a:cubicBezTo>
                  <a:cubicBezTo>
                    <a:pt x="1838037" y="2145619"/>
                    <a:pt x="1828079" y="2165122"/>
                    <a:pt x="1838037" y="2165122"/>
                  </a:cubicBezTo>
                  <a:cubicBezTo>
                    <a:pt x="1838037" y="2174874"/>
                    <a:pt x="1847995" y="2184626"/>
                    <a:pt x="1857953" y="2194378"/>
                  </a:cubicBezTo>
                  <a:cubicBezTo>
                    <a:pt x="1867911" y="2194378"/>
                    <a:pt x="1877869" y="2184626"/>
                    <a:pt x="1877869" y="2174874"/>
                  </a:cubicBezTo>
                  <a:cubicBezTo>
                    <a:pt x="1877869" y="2155371"/>
                    <a:pt x="1847995" y="2135867"/>
                    <a:pt x="1838037" y="2106612"/>
                  </a:cubicBezTo>
                  <a:close/>
                  <a:moveTo>
                    <a:pt x="1789378" y="2106612"/>
                  </a:moveTo>
                  <a:cubicBezTo>
                    <a:pt x="1789378" y="2106612"/>
                    <a:pt x="1789378" y="2106612"/>
                    <a:pt x="1789378" y="2116425"/>
                  </a:cubicBezTo>
                  <a:lnTo>
                    <a:pt x="1789378" y="2126239"/>
                  </a:lnTo>
                  <a:cubicBezTo>
                    <a:pt x="1779588" y="2116425"/>
                    <a:pt x="1779588" y="2116425"/>
                    <a:pt x="1789378" y="2106612"/>
                  </a:cubicBezTo>
                  <a:close/>
                  <a:moveTo>
                    <a:pt x="1533405" y="2095500"/>
                  </a:moveTo>
                  <a:cubicBezTo>
                    <a:pt x="1543230" y="2095500"/>
                    <a:pt x="1553054" y="2105348"/>
                    <a:pt x="1553054" y="2115197"/>
                  </a:cubicBezTo>
                  <a:cubicBezTo>
                    <a:pt x="1582528" y="2203832"/>
                    <a:pt x="1612002" y="2282619"/>
                    <a:pt x="1631651" y="2371255"/>
                  </a:cubicBezTo>
                  <a:cubicBezTo>
                    <a:pt x="1641475" y="2430345"/>
                    <a:pt x="1621826" y="2499284"/>
                    <a:pt x="1572704" y="2538677"/>
                  </a:cubicBezTo>
                  <a:cubicBezTo>
                    <a:pt x="1533405" y="2568222"/>
                    <a:pt x="1494107" y="2578071"/>
                    <a:pt x="1454809" y="2597768"/>
                  </a:cubicBezTo>
                  <a:cubicBezTo>
                    <a:pt x="1435160" y="2607616"/>
                    <a:pt x="1425336" y="2617464"/>
                    <a:pt x="1405687" y="2627313"/>
                  </a:cubicBezTo>
                  <a:cubicBezTo>
                    <a:pt x="1386037" y="2617464"/>
                    <a:pt x="1366388" y="2607616"/>
                    <a:pt x="1346739" y="2607616"/>
                  </a:cubicBezTo>
                  <a:cubicBezTo>
                    <a:pt x="1268143" y="2578071"/>
                    <a:pt x="1169897" y="2548526"/>
                    <a:pt x="1140424" y="2459890"/>
                  </a:cubicBezTo>
                  <a:cubicBezTo>
                    <a:pt x="1120775" y="2371255"/>
                    <a:pt x="1160073" y="2302316"/>
                    <a:pt x="1169897" y="2213680"/>
                  </a:cubicBezTo>
                  <a:cubicBezTo>
                    <a:pt x="1189546" y="2115197"/>
                    <a:pt x="1189546" y="2115197"/>
                    <a:pt x="1189546" y="2115197"/>
                  </a:cubicBezTo>
                  <a:cubicBezTo>
                    <a:pt x="1199371" y="2105348"/>
                    <a:pt x="1209196" y="2115197"/>
                    <a:pt x="1219020" y="2115197"/>
                  </a:cubicBezTo>
                  <a:cubicBezTo>
                    <a:pt x="1219020" y="2125045"/>
                    <a:pt x="1219020" y="2125045"/>
                    <a:pt x="1219020" y="2125045"/>
                  </a:cubicBezTo>
                  <a:cubicBezTo>
                    <a:pt x="1209196" y="2193984"/>
                    <a:pt x="1189546" y="2272771"/>
                    <a:pt x="1189546" y="2341709"/>
                  </a:cubicBezTo>
                  <a:cubicBezTo>
                    <a:pt x="1189546" y="2371255"/>
                    <a:pt x="1199371" y="2400800"/>
                    <a:pt x="1219020" y="2420497"/>
                  </a:cubicBezTo>
                  <a:cubicBezTo>
                    <a:pt x="1258318" y="2479587"/>
                    <a:pt x="1327090" y="2499284"/>
                    <a:pt x="1376212" y="2538677"/>
                  </a:cubicBezTo>
                  <a:cubicBezTo>
                    <a:pt x="1376212" y="2548526"/>
                    <a:pt x="1386037" y="2548526"/>
                    <a:pt x="1395862" y="2548526"/>
                  </a:cubicBezTo>
                  <a:cubicBezTo>
                    <a:pt x="1405687" y="2528829"/>
                    <a:pt x="1425336" y="2518980"/>
                    <a:pt x="1444985" y="2509132"/>
                  </a:cubicBezTo>
                  <a:cubicBezTo>
                    <a:pt x="1494107" y="2479587"/>
                    <a:pt x="1572704" y="2430345"/>
                    <a:pt x="1582528" y="2361406"/>
                  </a:cubicBezTo>
                  <a:cubicBezTo>
                    <a:pt x="1582528" y="2331861"/>
                    <a:pt x="1582528" y="2302316"/>
                    <a:pt x="1562879" y="2272771"/>
                  </a:cubicBezTo>
                  <a:cubicBezTo>
                    <a:pt x="1562879" y="2243226"/>
                    <a:pt x="1543230" y="2213680"/>
                    <a:pt x="1543230" y="2174287"/>
                  </a:cubicBezTo>
                  <a:cubicBezTo>
                    <a:pt x="1533405" y="2154590"/>
                    <a:pt x="1533405" y="2134893"/>
                    <a:pt x="1523581" y="2105348"/>
                  </a:cubicBezTo>
                  <a:cubicBezTo>
                    <a:pt x="1523581" y="2105348"/>
                    <a:pt x="1533405" y="2105348"/>
                    <a:pt x="1533405" y="2095500"/>
                  </a:cubicBezTo>
                  <a:close/>
                  <a:moveTo>
                    <a:pt x="893763" y="2095500"/>
                  </a:moveTo>
                  <a:cubicBezTo>
                    <a:pt x="883920" y="2115416"/>
                    <a:pt x="874078" y="2115416"/>
                    <a:pt x="864235" y="2115416"/>
                  </a:cubicBezTo>
                  <a:cubicBezTo>
                    <a:pt x="844550" y="2145290"/>
                    <a:pt x="844550" y="2145290"/>
                    <a:pt x="844550" y="2145290"/>
                  </a:cubicBezTo>
                  <a:cubicBezTo>
                    <a:pt x="844550" y="2165206"/>
                    <a:pt x="834708" y="2185122"/>
                    <a:pt x="824865" y="2205038"/>
                  </a:cubicBezTo>
                  <a:cubicBezTo>
                    <a:pt x="815023" y="2205038"/>
                    <a:pt x="815023" y="2205038"/>
                    <a:pt x="815023" y="2195080"/>
                  </a:cubicBezTo>
                  <a:cubicBezTo>
                    <a:pt x="805180" y="2185122"/>
                    <a:pt x="795338" y="2165206"/>
                    <a:pt x="805180" y="2155248"/>
                  </a:cubicBezTo>
                  <a:cubicBezTo>
                    <a:pt x="824865" y="2125374"/>
                    <a:pt x="854393" y="2095500"/>
                    <a:pt x="893763" y="2095500"/>
                  </a:cubicBezTo>
                  <a:close/>
                  <a:moveTo>
                    <a:pt x="1570228" y="2093665"/>
                  </a:moveTo>
                  <a:cubicBezTo>
                    <a:pt x="1577133" y="2089976"/>
                    <a:pt x="1582657" y="2108421"/>
                    <a:pt x="1582657" y="2115799"/>
                  </a:cubicBezTo>
                  <a:cubicBezTo>
                    <a:pt x="1602299" y="2184660"/>
                    <a:pt x="1631762" y="2253521"/>
                    <a:pt x="1651404" y="2332219"/>
                  </a:cubicBezTo>
                  <a:cubicBezTo>
                    <a:pt x="1651404" y="2332219"/>
                    <a:pt x="1651404" y="2332219"/>
                    <a:pt x="1651404" y="2342057"/>
                  </a:cubicBezTo>
                  <a:cubicBezTo>
                    <a:pt x="1661225" y="2381406"/>
                    <a:pt x="1661225" y="2381406"/>
                    <a:pt x="1661225" y="2381406"/>
                  </a:cubicBezTo>
                  <a:cubicBezTo>
                    <a:pt x="1661225" y="2410918"/>
                    <a:pt x="1661225" y="2450267"/>
                    <a:pt x="1651404" y="2469942"/>
                  </a:cubicBezTo>
                  <a:cubicBezTo>
                    <a:pt x="1631762" y="2509291"/>
                    <a:pt x="1602299" y="2558477"/>
                    <a:pt x="1553194" y="2578152"/>
                  </a:cubicBezTo>
                  <a:cubicBezTo>
                    <a:pt x="1504090" y="2607664"/>
                    <a:pt x="1454985" y="2627338"/>
                    <a:pt x="1405880" y="2656850"/>
                  </a:cubicBezTo>
                  <a:cubicBezTo>
                    <a:pt x="1386238" y="2676525"/>
                    <a:pt x="1376417" y="2637176"/>
                    <a:pt x="1366595" y="2637176"/>
                  </a:cubicBezTo>
                  <a:cubicBezTo>
                    <a:pt x="1307669" y="2607664"/>
                    <a:pt x="1248744" y="2597826"/>
                    <a:pt x="1199639" y="2568315"/>
                  </a:cubicBezTo>
                  <a:cubicBezTo>
                    <a:pt x="1189818" y="2548640"/>
                    <a:pt x="1170176" y="2548640"/>
                    <a:pt x="1160355" y="2538803"/>
                  </a:cubicBezTo>
                  <a:cubicBezTo>
                    <a:pt x="1150534" y="2519128"/>
                    <a:pt x="1130892" y="2509291"/>
                    <a:pt x="1130892" y="2489616"/>
                  </a:cubicBezTo>
                  <a:cubicBezTo>
                    <a:pt x="1111250" y="2460104"/>
                    <a:pt x="1111250" y="2420755"/>
                    <a:pt x="1111250" y="2381406"/>
                  </a:cubicBezTo>
                  <a:cubicBezTo>
                    <a:pt x="1130892" y="2292870"/>
                    <a:pt x="1140713" y="2204335"/>
                    <a:pt x="1160355" y="2105962"/>
                  </a:cubicBezTo>
                  <a:cubicBezTo>
                    <a:pt x="1170176" y="2105962"/>
                    <a:pt x="1170176" y="2105962"/>
                    <a:pt x="1170176" y="2105962"/>
                  </a:cubicBezTo>
                  <a:cubicBezTo>
                    <a:pt x="1160355" y="2204335"/>
                    <a:pt x="1140713" y="2292870"/>
                    <a:pt x="1130892" y="2381406"/>
                  </a:cubicBezTo>
                  <a:cubicBezTo>
                    <a:pt x="1130892" y="2430592"/>
                    <a:pt x="1121071" y="2489616"/>
                    <a:pt x="1160355" y="2528965"/>
                  </a:cubicBezTo>
                  <a:cubicBezTo>
                    <a:pt x="1209460" y="2568315"/>
                    <a:pt x="1258565" y="2587989"/>
                    <a:pt x="1317490" y="2607664"/>
                  </a:cubicBezTo>
                  <a:cubicBezTo>
                    <a:pt x="1346953" y="2617501"/>
                    <a:pt x="1376417" y="2617501"/>
                    <a:pt x="1396059" y="2647013"/>
                  </a:cubicBezTo>
                  <a:cubicBezTo>
                    <a:pt x="1454985" y="2597826"/>
                    <a:pt x="1543373" y="2587989"/>
                    <a:pt x="1602299" y="2519128"/>
                  </a:cubicBezTo>
                  <a:cubicBezTo>
                    <a:pt x="1690688" y="2420755"/>
                    <a:pt x="1612120" y="2283033"/>
                    <a:pt x="1582657" y="2174823"/>
                  </a:cubicBezTo>
                  <a:cubicBezTo>
                    <a:pt x="1582657" y="2145311"/>
                    <a:pt x="1572836" y="2125636"/>
                    <a:pt x="1563015" y="2105962"/>
                  </a:cubicBezTo>
                  <a:cubicBezTo>
                    <a:pt x="1565471" y="2098584"/>
                    <a:pt x="1567926" y="2094895"/>
                    <a:pt x="1570228" y="2093665"/>
                  </a:cubicBezTo>
                  <a:close/>
                  <a:moveTo>
                    <a:pt x="805497" y="2074307"/>
                  </a:moveTo>
                  <a:cubicBezTo>
                    <a:pt x="815340" y="2071846"/>
                    <a:pt x="825182" y="2071846"/>
                    <a:pt x="835025" y="2076767"/>
                  </a:cubicBezTo>
                  <a:cubicBezTo>
                    <a:pt x="835025" y="2096452"/>
                    <a:pt x="835025" y="2096452"/>
                    <a:pt x="835025" y="2096452"/>
                  </a:cubicBezTo>
                  <a:cubicBezTo>
                    <a:pt x="815340" y="2116137"/>
                    <a:pt x="805497" y="2125980"/>
                    <a:pt x="795655" y="2145665"/>
                  </a:cubicBezTo>
                  <a:cubicBezTo>
                    <a:pt x="775970" y="2145665"/>
                    <a:pt x="766127" y="2165350"/>
                    <a:pt x="746442" y="2165350"/>
                  </a:cubicBezTo>
                  <a:cubicBezTo>
                    <a:pt x="736600" y="2165350"/>
                    <a:pt x="736600" y="2155507"/>
                    <a:pt x="736600" y="2155507"/>
                  </a:cubicBezTo>
                  <a:cubicBezTo>
                    <a:pt x="736600" y="2125980"/>
                    <a:pt x="756285" y="2096452"/>
                    <a:pt x="775970" y="2086610"/>
                  </a:cubicBezTo>
                  <a:cubicBezTo>
                    <a:pt x="785812" y="2081689"/>
                    <a:pt x="795655" y="2076767"/>
                    <a:pt x="805497" y="2074307"/>
                  </a:cubicBezTo>
                  <a:close/>
                  <a:moveTo>
                    <a:pt x="1828800" y="2066925"/>
                  </a:moveTo>
                  <a:cubicBezTo>
                    <a:pt x="1838643" y="2066925"/>
                    <a:pt x="1838643" y="2066925"/>
                    <a:pt x="1838643" y="2066925"/>
                  </a:cubicBezTo>
                  <a:cubicBezTo>
                    <a:pt x="1868170" y="2086610"/>
                    <a:pt x="1917383" y="2096452"/>
                    <a:pt x="1927225" y="2145665"/>
                  </a:cubicBezTo>
                  <a:cubicBezTo>
                    <a:pt x="1917383" y="2155507"/>
                    <a:pt x="1927225" y="2165350"/>
                    <a:pt x="1907540" y="2165350"/>
                  </a:cubicBezTo>
                  <a:cubicBezTo>
                    <a:pt x="1887855" y="2165350"/>
                    <a:pt x="1887855" y="2135822"/>
                    <a:pt x="1887855" y="2116137"/>
                  </a:cubicBezTo>
                  <a:cubicBezTo>
                    <a:pt x="1878013" y="2096452"/>
                    <a:pt x="1848485" y="2076767"/>
                    <a:pt x="1828800" y="2066925"/>
                  </a:cubicBezTo>
                  <a:close/>
                  <a:moveTo>
                    <a:pt x="1001713" y="2046287"/>
                  </a:moveTo>
                  <a:cubicBezTo>
                    <a:pt x="1031875" y="2056178"/>
                    <a:pt x="1031875" y="2056178"/>
                    <a:pt x="1031875" y="2056178"/>
                  </a:cubicBezTo>
                  <a:cubicBezTo>
                    <a:pt x="1041929" y="2085852"/>
                    <a:pt x="1062038" y="2115526"/>
                    <a:pt x="1051984" y="2145201"/>
                  </a:cubicBezTo>
                  <a:cubicBezTo>
                    <a:pt x="1051984" y="2155092"/>
                    <a:pt x="1051984" y="2174875"/>
                    <a:pt x="1031875" y="2174875"/>
                  </a:cubicBezTo>
                  <a:cubicBezTo>
                    <a:pt x="1021821" y="2155092"/>
                    <a:pt x="1021821" y="2145201"/>
                    <a:pt x="1011767" y="2135309"/>
                  </a:cubicBezTo>
                  <a:cubicBezTo>
                    <a:pt x="1021821" y="2115526"/>
                    <a:pt x="1011767" y="2095744"/>
                    <a:pt x="1011767" y="2075961"/>
                  </a:cubicBezTo>
                  <a:cubicBezTo>
                    <a:pt x="1001713" y="2066070"/>
                    <a:pt x="1001713" y="2056178"/>
                    <a:pt x="1001713" y="2046287"/>
                  </a:cubicBezTo>
                  <a:close/>
                  <a:moveTo>
                    <a:pt x="1906877" y="2036762"/>
                  </a:moveTo>
                  <a:cubicBezTo>
                    <a:pt x="1926504" y="2046604"/>
                    <a:pt x="1965759" y="2056447"/>
                    <a:pt x="1975572" y="2085974"/>
                  </a:cubicBezTo>
                  <a:cubicBezTo>
                    <a:pt x="1985386" y="2105659"/>
                    <a:pt x="2005013" y="2115502"/>
                    <a:pt x="1995200" y="2135187"/>
                  </a:cubicBezTo>
                  <a:cubicBezTo>
                    <a:pt x="1975572" y="2125344"/>
                    <a:pt x="1946131" y="2115502"/>
                    <a:pt x="1926504" y="2105659"/>
                  </a:cubicBezTo>
                  <a:cubicBezTo>
                    <a:pt x="1897063" y="2085974"/>
                    <a:pt x="1897063" y="2085974"/>
                    <a:pt x="1897063" y="2085974"/>
                  </a:cubicBezTo>
                  <a:cubicBezTo>
                    <a:pt x="1906877" y="2066289"/>
                    <a:pt x="1897063" y="2056447"/>
                    <a:pt x="1897063" y="2046604"/>
                  </a:cubicBezTo>
                  <a:cubicBezTo>
                    <a:pt x="1906877" y="2036762"/>
                    <a:pt x="1906877" y="2036762"/>
                    <a:pt x="1906877" y="2036762"/>
                  </a:cubicBezTo>
                  <a:close/>
                  <a:moveTo>
                    <a:pt x="1720322" y="2036762"/>
                  </a:moveTo>
                  <a:cubicBezTo>
                    <a:pt x="1730112" y="2046627"/>
                    <a:pt x="1720322" y="2056492"/>
                    <a:pt x="1720322" y="2056492"/>
                  </a:cubicBezTo>
                  <a:cubicBezTo>
                    <a:pt x="1710532" y="2095953"/>
                    <a:pt x="1739901" y="2115683"/>
                    <a:pt x="1720322" y="2145279"/>
                  </a:cubicBezTo>
                  <a:cubicBezTo>
                    <a:pt x="1720322" y="2155144"/>
                    <a:pt x="1720322" y="2165010"/>
                    <a:pt x="1710532" y="2174875"/>
                  </a:cubicBezTo>
                  <a:cubicBezTo>
                    <a:pt x="1700743" y="2165010"/>
                    <a:pt x="1690953" y="2155144"/>
                    <a:pt x="1681163" y="2145279"/>
                  </a:cubicBezTo>
                  <a:cubicBezTo>
                    <a:pt x="1681163" y="2125549"/>
                    <a:pt x="1681163" y="2095953"/>
                    <a:pt x="1690953" y="2076223"/>
                  </a:cubicBezTo>
                  <a:cubicBezTo>
                    <a:pt x="1700743" y="2056492"/>
                    <a:pt x="1710532" y="2046627"/>
                    <a:pt x="1720322" y="2036762"/>
                  </a:cubicBezTo>
                  <a:close/>
                  <a:moveTo>
                    <a:pt x="983298" y="2036762"/>
                  </a:moveTo>
                  <a:cubicBezTo>
                    <a:pt x="993141" y="2036762"/>
                    <a:pt x="993141" y="2056606"/>
                    <a:pt x="993141" y="2056606"/>
                  </a:cubicBezTo>
                  <a:cubicBezTo>
                    <a:pt x="1002983" y="2086371"/>
                    <a:pt x="1012826" y="2116137"/>
                    <a:pt x="993141" y="2135981"/>
                  </a:cubicBezTo>
                  <a:cubicBezTo>
                    <a:pt x="993141" y="2145903"/>
                    <a:pt x="983298" y="2155825"/>
                    <a:pt x="973455" y="2145903"/>
                  </a:cubicBezTo>
                  <a:cubicBezTo>
                    <a:pt x="963613" y="2126059"/>
                    <a:pt x="973455" y="2116137"/>
                    <a:pt x="983298" y="2096293"/>
                  </a:cubicBezTo>
                  <a:cubicBezTo>
                    <a:pt x="983298" y="2076450"/>
                    <a:pt x="963613" y="2056606"/>
                    <a:pt x="983298" y="2036762"/>
                  </a:cubicBezTo>
                  <a:close/>
                  <a:moveTo>
                    <a:pt x="963613" y="2027237"/>
                  </a:moveTo>
                  <a:cubicBezTo>
                    <a:pt x="953634" y="2066607"/>
                    <a:pt x="953634" y="2105977"/>
                    <a:pt x="913720" y="2125662"/>
                  </a:cubicBezTo>
                  <a:cubicBezTo>
                    <a:pt x="913720" y="2125662"/>
                    <a:pt x="903741" y="2115819"/>
                    <a:pt x="903741" y="2115819"/>
                  </a:cubicBezTo>
                  <a:cubicBezTo>
                    <a:pt x="893763" y="2076449"/>
                    <a:pt x="933677" y="2046922"/>
                    <a:pt x="963613" y="2027237"/>
                  </a:cubicBezTo>
                  <a:close/>
                  <a:moveTo>
                    <a:pt x="1740297" y="2017712"/>
                  </a:moveTo>
                  <a:cubicBezTo>
                    <a:pt x="1760141" y="2027481"/>
                    <a:pt x="1750219" y="2047020"/>
                    <a:pt x="1750219" y="2056789"/>
                  </a:cubicBezTo>
                  <a:cubicBezTo>
                    <a:pt x="1750219" y="2076327"/>
                    <a:pt x="1740297" y="2105635"/>
                    <a:pt x="1770063" y="2125173"/>
                  </a:cubicBezTo>
                  <a:cubicBezTo>
                    <a:pt x="1770063" y="2125173"/>
                    <a:pt x="1770063" y="2144712"/>
                    <a:pt x="1770063" y="2144712"/>
                  </a:cubicBezTo>
                  <a:cubicBezTo>
                    <a:pt x="1730375" y="2134943"/>
                    <a:pt x="1730375" y="2095866"/>
                    <a:pt x="1730375" y="2066558"/>
                  </a:cubicBezTo>
                  <a:cubicBezTo>
                    <a:pt x="1730375" y="2056789"/>
                    <a:pt x="1730375" y="2037250"/>
                    <a:pt x="1740297" y="2017712"/>
                  </a:cubicBezTo>
                  <a:close/>
                  <a:moveTo>
                    <a:pt x="933132" y="2017712"/>
                  </a:moveTo>
                  <a:cubicBezTo>
                    <a:pt x="933132" y="2017712"/>
                    <a:pt x="942975" y="2017712"/>
                    <a:pt x="942975" y="2017712"/>
                  </a:cubicBezTo>
                  <a:cubicBezTo>
                    <a:pt x="942975" y="2027464"/>
                    <a:pt x="933132" y="2037216"/>
                    <a:pt x="923290" y="2046967"/>
                  </a:cubicBezTo>
                  <a:cubicBezTo>
                    <a:pt x="903605" y="2046967"/>
                    <a:pt x="883920" y="2056719"/>
                    <a:pt x="874077" y="2076223"/>
                  </a:cubicBezTo>
                  <a:cubicBezTo>
                    <a:pt x="874077" y="2085975"/>
                    <a:pt x="864235" y="2085975"/>
                    <a:pt x="854392" y="2085975"/>
                  </a:cubicBezTo>
                  <a:cubicBezTo>
                    <a:pt x="844550" y="2085975"/>
                    <a:pt x="844550" y="2076223"/>
                    <a:pt x="854392" y="2066471"/>
                  </a:cubicBezTo>
                  <a:cubicBezTo>
                    <a:pt x="864235" y="2037216"/>
                    <a:pt x="903605" y="2027464"/>
                    <a:pt x="933132" y="2017712"/>
                  </a:cubicBezTo>
                  <a:close/>
                  <a:moveTo>
                    <a:pt x="1768929" y="2008187"/>
                  </a:moveTo>
                  <a:cubicBezTo>
                    <a:pt x="1788886" y="2008187"/>
                    <a:pt x="1788886" y="2027872"/>
                    <a:pt x="1808843" y="2037714"/>
                  </a:cubicBezTo>
                  <a:cubicBezTo>
                    <a:pt x="1818822" y="2057399"/>
                    <a:pt x="1828800" y="2077084"/>
                    <a:pt x="1828800" y="2096769"/>
                  </a:cubicBezTo>
                  <a:cubicBezTo>
                    <a:pt x="1818822" y="2106612"/>
                    <a:pt x="1808843" y="2106612"/>
                    <a:pt x="1798865" y="2096769"/>
                  </a:cubicBezTo>
                  <a:cubicBezTo>
                    <a:pt x="1758950" y="2086927"/>
                    <a:pt x="1768929" y="2047557"/>
                    <a:pt x="1758950" y="2018029"/>
                  </a:cubicBezTo>
                  <a:cubicBezTo>
                    <a:pt x="1758950" y="2008187"/>
                    <a:pt x="1768929" y="2008187"/>
                    <a:pt x="1768929" y="2008187"/>
                  </a:cubicBezTo>
                  <a:close/>
                  <a:moveTo>
                    <a:pt x="1789113" y="1997428"/>
                  </a:moveTo>
                  <a:cubicBezTo>
                    <a:pt x="1828483" y="1997428"/>
                    <a:pt x="1867853" y="2017183"/>
                    <a:pt x="1887538" y="2046817"/>
                  </a:cubicBezTo>
                  <a:cubicBezTo>
                    <a:pt x="1887538" y="2056694"/>
                    <a:pt x="1887538" y="2066572"/>
                    <a:pt x="1887538" y="2076450"/>
                  </a:cubicBezTo>
                  <a:cubicBezTo>
                    <a:pt x="1877696" y="2076450"/>
                    <a:pt x="1867853" y="2066572"/>
                    <a:pt x="1858011" y="2066572"/>
                  </a:cubicBezTo>
                  <a:cubicBezTo>
                    <a:pt x="1858011" y="2017183"/>
                    <a:pt x="1808798" y="2027061"/>
                    <a:pt x="1789113" y="1997428"/>
                  </a:cubicBezTo>
                  <a:close/>
                  <a:moveTo>
                    <a:pt x="894252" y="1987550"/>
                  </a:moveTo>
                  <a:cubicBezTo>
                    <a:pt x="904143" y="1987550"/>
                    <a:pt x="914034" y="1997472"/>
                    <a:pt x="923926" y="2007394"/>
                  </a:cubicBezTo>
                  <a:cubicBezTo>
                    <a:pt x="894252" y="2017315"/>
                    <a:pt x="864577" y="2027237"/>
                    <a:pt x="844795" y="2057003"/>
                  </a:cubicBezTo>
                  <a:cubicBezTo>
                    <a:pt x="825012" y="2057003"/>
                    <a:pt x="815121" y="2066925"/>
                    <a:pt x="805229" y="2057003"/>
                  </a:cubicBezTo>
                  <a:cubicBezTo>
                    <a:pt x="795338" y="2037159"/>
                    <a:pt x="815121" y="2017315"/>
                    <a:pt x="834903" y="2007394"/>
                  </a:cubicBezTo>
                  <a:cubicBezTo>
                    <a:pt x="854686" y="1997472"/>
                    <a:pt x="874469" y="1987550"/>
                    <a:pt x="894252" y="1987550"/>
                  </a:cubicBezTo>
                  <a:close/>
                  <a:moveTo>
                    <a:pt x="1834208" y="1966267"/>
                  </a:moveTo>
                  <a:cubicBezTo>
                    <a:pt x="1845370" y="1966267"/>
                    <a:pt x="1857773" y="1968698"/>
                    <a:pt x="1867695" y="1968698"/>
                  </a:cubicBezTo>
                  <a:cubicBezTo>
                    <a:pt x="1887539" y="1978422"/>
                    <a:pt x="1907382" y="1988145"/>
                    <a:pt x="1917304" y="2007592"/>
                  </a:cubicBezTo>
                  <a:cubicBezTo>
                    <a:pt x="1917304" y="2017316"/>
                    <a:pt x="1927226" y="2027039"/>
                    <a:pt x="1917304" y="2027039"/>
                  </a:cubicBezTo>
                  <a:cubicBezTo>
                    <a:pt x="1887539" y="2036763"/>
                    <a:pt x="1867695" y="2007592"/>
                    <a:pt x="1847851" y="1997869"/>
                  </a:cubicBezTo>
                  <a:cubicBezTo>
                    <a:pt x="1828007" y="1997869"/>
                    <a:pt x="1818085" y="1988145"/>
                    <a:pt x="1808163" y="1978422"/>
                  </a:cubicBezTo>
                  <a:cubicBezTo>
                    <a:pt x="1813124" y="1968698"/>
                    <a:pt x="1823046" y="1966267"/>
                    <a:pt x="1834208" y="1966267"/>
                  </a:cubicBezTo>
                  <a:close/>
                  <a:moveTo>
                    <a:pt x="815522" y="1928812"/>
                  </a:moveTo>
                  <a:cubicBezTo>
                    <a:pt x="825359" y="1928812"/>
                    <a:pt x="835196" y="1938649"/>
                    <a:pt x="835196" y="1938649"/>
                  </a:cubicBezTo>
                  <a:cubicBezTo>
                    <a:pt x="825359" y="1977996"/>
                    <a:pt x="786011" y="1987833"/>
                    <a:pt x="766338" y="2027180"/>
                  </a:cubicBezTo>
                  <a:cubicBezTo>
                    <a:pt x="726990" y="2076364"/>
                    <a:pt x="667969" y="2125549"/>
                    <a:pt x="667969" y="2204243"/>
                  </a:cubicBezTo>
                  <a:cubicBezTo>
                    <a:pt x="677806" y="2253427"/>
                    <a:pt x="697480" y="2302612"/>
                    <a:pt x="736827" y="2341959"/>
                  </a:cubicBezTo>
                  <a:cubicBezTo>
                    <a:pt x="746664" y="2361633"/>
                    <a:pt x="756501" y="2381306"/>
                    <a:pt x="766338" y="2400980"/>
                  </a:cubicBezTo>
                  <a:cubicBezTo>
                    <a:pt x="766338" y="2410817"/>
                    <a:pt x="776175" y="2400980"/>
                    <a:pt x="786011" y="2400980"/>
                  </a:cubicBezTo>
                  <a:cubicBezTo>
                    <a:pt x="864706" y="2381306"/>
                    <a:pt x="943401" y="2400980"/>
                    <a:pt x="1002422" y="2341959"/>
                  </a:cubicBezTo>
                  <a:cubicBezTo>
                    <a:pt x="1022096" y="2332122"/>
                    <a:pt x="1041769" y="2302612"/>
                    <a:pt x="1051606" y="2282938"/>
                  </a:cubicBezTo>
                  <a:cubicBezTo>
                    <a:pt x="1071280" y="2223917"/>
                    <a:pt x="1090953" y="2155059"/>
                    <a:pt x="1110627" y="2086201"/>
                  </a:cubicBezTo>
                  <a:cubicBezTo>
                    <a:pt x="1120464" y="2086201"/>
                    <a:pt x="1120464" y="2096038"/>
                    <a:pt x="1130301" y="2096038"/>
                  </a:cubicBezTo>
                  <a:cubicBezTo>
                    <a:pt x="1120464" y="2125549"/>
                    <a:pt x="1120464" y="2164896"/>
                    <a:pt x="1110627" y="2204243"/>
                  </a:cubicBezTo>
                  <a:cubicBezTo>
                    <a:pt x="1090953" y="2273101"/>
                    <a:pt x="1090953" y="2351796"/>
                    <a:pt x="1041769" y="2410817"/>
                  </a:cubicBezTo>
                  <a:cubicBezTo>
                    <a:pt x="1012259" y="2450164"/>
                    <a:pt x="972911" y="2479675"/>
                    <a:pt x="923727" y="2469838"/>
                  </a:cubicBezTo>
                  <a:cubicBezTo>
                    <a:pt x="864706" y="2479675"/>
                    <a:pt x="786011" y="2460001"/>
                    <a:pt x="726990" y="2469838"/>
                  </a:cubicBezTo>
                  <a:cubicBezTo>
                    <a:pt x="717154" y="2460001"/>
                    <a:pt x="707317" y="2450164"/>
                    <a:pt x="697480" y="2430491"/>
                  </a:cubicBezTo>
                  <a:cubicBezTo>
                    <a:pt x="667969" y="2381306"/>
                    <a:pt x="599111" y="2341959"/>
                    <a:pt x="599111" y="2273101"/>
                  </a:cubicBezTo>
                  <a:cubicBezTo>
                    <a:pt x="579438" y="2214080"/>
                    <a:pt x="608948" y="2155059"/>
                    <a:pt x="648296" y="2105875"/>
                  </a:cubicBezTo>
                  <a:cubicBezTo>
                    <a:pt x="707317" y="2046854"/>
                    <a:pt x="756501" y="1987833"/>
                    <a:pt x="815522" y="1928812"/>
                  </a:cubicBezTo>
                  <a:close/>
                  <a:moveTo>
                    <a:pt x="795207" y="1909763"/>
                  </a:moveTo>
                  <a:cubicBezTo>
                    <a:pt x="805044" y="1909763"/>
                    <a:pt x="805044" y="1919600"/>
                    <a:pt x="805044" y="1919600"/>
                  </a:cubicBezTo>
                  <a:cubicBezTo>
                    <a:pt x="805044" y="1929437"/>
                    <a:pt x="805044" y="1929437"/>
                    <a:pt x="805044" y="1929437"/>
                  </a:cubicBezTo>
                  <a:cubicBezTo>
                    <a:pt x="746021" y="1988461"/>
                    <a:pt x="686997" y="2057322"/>
                    <a:pt x="627973" y="2116346"/>
                  </a:cubicBezTo>
                  <a:cubicBezTo>
                    <a:pt x="598461" y="2155695"/>
                    <a:pt x="578787" y="2204882"/>
                    <a:pt x="578787" y="2263905"/>
                  </a:cubicBezTo>
                  <a:cubicBezTo>
                    <a:pt x="588624" y="2303255"/>
                    <a:pt x="598461" y="2342604"/>
                    <a:pt x="627973" y="2372116"/>
                  </a:cubicBezTo>
                  <a:cubicBezTo>
                    <a:pt x="657485" y="2411465"/>
                    <a:pt x="696834" y="2440977"/>
                    <a:pt x="706671" y="2490163"/>
                  </a:cubicBezTo>
                  <a:cubicBezTo>
                    <a:pt x="726346" y="2490163"/>
                    <a:pt x="736183" y="2480326"/>
                    <a:pt x="746021" y="2480326"/>
                  </a:cubicBezTo>
                  <a:cubicBezTo>
                    <a:pt x="805044" y="2480326"/>
                    <a:pt x="864068" y="2480326"/>
                    <a:pt x="913255" y="2490163"/>
                  </a:cubicBezTo>
                  <a:cubicBezTo>
                    <a:pt x="932929" y="2480326"/>
                    <a:pt x="952604" y="2490163"/>
                    <a:pt x="962441" y="2480326"/>
                  </a:cubicBezTo>
                  <a:cubicBezTo>
                    <a:pt x="991953" y="2480326"/>
                    <a:pt x="1011628" y="2460651"/>
                    <a:pt x="1031302" y="2440977"/>
                  </a:cubicBezTo>
                  <a:cubicBezTo>
                    <a:pt x="1060814" y="2401628"/>
                    <a:pt x="1090326" y="2362278"/>
                    <a:pt x="1100163" y="2313092"/>
                  </a:cubicBezTo>
                  <a:cubicBezTo>
                    <a:pt x="1110001" y="2254068"/>
                    <a:pt x="1129675" y="2175370"/>
                    <a:pt x="1139512" y="2106509"/>
                  </a:cubicBezTo>
                  <a:cubicBezTo>
                    <a:pt x="1149350" y="2096671"/>
                    <a:pt x="1149350" y="2106509"/>
                    <a:pt x="1149350" y="2106509"/>
                  </a:cubicBezTo>
                  <a:cubicBezTo>
                    <a:pt x="1139512" y="2165532"/>
                    <a:pt x="1119838" y="2224556"/>
                    <a:pt x="1119838" y="2283580"/>
                  </a:cubicBezTo>
                  <a:cubicBezTo>
                    <a:pt x="1110001" y="2322929"/>
                    <a:pt x="1100163" y="2362278"/>
                    <a:pt x="1080489" y="2401628"/>
                  </a:cubicBezTo>
                  <a:cubicBezTo>
                    <a:pt x="1070651" y="2431139"/>
                    <a:pt x="1050977" y="2450814"/>
                    <a:pt x="1031302" y="2470489"/>
                  </a:cubicBezTo>
                  <a:cubicBezTo>
                    <a:pt x="962441" y="2509838"/>
                    <a:pt x="883743" y="2500000"/>
                    <a:pt x="814882" y="2500000"/>
                  </a:cubicBezTo>
                  <a:cubicBezTo>
                    <a:pt x="775533" y="2500000"/>
                    <a:pt x="736183" y="2490163"/>
                    <a:pt x="706671" y="2509838"/>
                  </a:cubicBezTo>
                  <a:cubicBezTo>
                    <a:pt x="696834" y="2509838"/>
                    <a:pt x="706671" y="2500000"/>
                    <a:pt x="696834" y="2490163"/>
                  </a:cubicBezTo>
                  <a:cubicBezTo>
                    <a:pt x="657485" y="2411465"/>
                    <a:pt x="578787" y="2362278"/>
                    <a:pt x="568949" y="2283580"/>
                  </a:cubicBezTo>
                  <a:cubicBezTo>
                    <a:pt x="568949" y="2263905"/>
                    <a:pt x="549275" y="2234394"/>
                    <a:pt x="559112" y="2214719"/>
                  </a:cubicBezTo>
                  <a:cubicBezTo>
                    <a:pt x="568949" y="2165532"/>
                    <a:pt x="598461" y="2116346"/>
                    <a:pt x="627973" y="2076997"/>
                  </a:cubicBezTo>
                  <a:cubicBezTo>
                    <a:pt x="795207" y="1909763"/>
                    <a:pt x="795207" y="1909763"/>
                    <a:pt x="795207" y="1909763"/>
                  </a:cubicBezTo>
                  <a:close/>
                  <a:moveTo>
                    <a:pt x="481134" y="1909763"/>
                  </a:moveTo>
                  <a:cubicBezTo>
                    <a:pt x="500673" y="1909763"/>
                    <a:pt x="520211" y="1919486"/>
                    <a:pt x="539750" y="1909763"/>
                  </a:cubicBezTo>
                  <a:cubicBezTo>
                    <a:pt x="539750" y="1909763"/>
                    <a:pt x="539750" y="1919486"/>
                    <a:pt x="539750" y="1919486"/>
                  </a:cubicBezTo>
                  <a:cubicBezTo>
                    <a:pt x="529981" y="1948657"/>
                    <a:pt x="510442" y="1977827"/>
                    <a:pt x="481134" y="1987551"/>
                  </a:cubicBezTo>
                  <a:cubicBezTo>
                    <a:pt x="461596" y="1987551"/>
                    <a:pt x="432288" y="1987551"/>
                    <a:pt x="412750" y="1977827"/>
                  </a:cubicBezTo>
                  <a:cubicBezTo>
                    <a:pt x="412750" y="1977827"/>
                    <a:pt x="412750" y="1968104"/>
                    <a:pt x="412750" y="1968104"/>
                  </a:cubicBezTo>
                  <a:cubicBezTo>
                    <a:pt x="442057" y="1948657"/>
                    <a:pt x="461596" y="1929210"/>
                    <a:pt x="481134" y="1909763"/>
                  </a:cubicBezTo>
                  <a:close/>
                  <a:moveTo>
                    <a:pt x="1907309" y="1898650"/>
                  </a:moveTo>
                  <a:cubicBezTo>
                    <a:pt x="1966191" y="1957771"/>
                    <a:pt x="2025073" y="2016891"/>
                    <a:pt x="2083955" y="2076012"/>
                  </a:cubicBezTo>
                  <a:cubicBezTo>
                    <a:pt x="2093768" y="2085865"/>
                    <a:pt x="2103582" y="2095719"/>
                    <a:pt x="2113396" y="2105572"/>
                  </a:cubicBezTo>
                  <a:cubicBezTo>
                    <a:pt x="2142837" y="2154839"/>
                    <a:pt x="2152650" y="2223814"/>
                    <a:pt x="2123209" y="2282934"/>
                  </a:cubicBezTo>
                  <a:cubicBezTo>
                    <a:pt x="2113396" y="2302641"/>
                    <a:pt x="2113396" y="2322348"/>
                    <a:pt x="2093768" y="2332201"/>
                  </a:cubicBezTo>
                  <a:cubicBezTo>
                    <a:pt x="2083955" y="2361762"/>
                    <a:pt x="2064328" y="2381469"/>
                    <a:pt x="2054514" y="2411029"/>
                  </a:cubicBezTo>
                  <a:cubicBezTo>
                    <a:pt x="2044700" y="2420883"/>
                    <a:pt x="2044700" y="2430736"/>
                    <a:pt x="2034887" y="2440589"/>
                  </a:cubicBezTo>
                  <a:cubicBezTo>
                    <a:pt x="2005446" y="2440589"/>
                    <a:pt x="1976005" y="2430736"/>
                    <a:pt x="1956378" y="2440589"/>
                  </a:cubicBezTo>
                  <a:cubicBezTo>
                    <a:pt x="1926937" y="2450443"/>
                    <a:pt x="1897496" y="2460296"/>
                    <a:pt x="1868055" y="2460296"/>
                  </a:cubicBezTo>
                  <a:cubicBezTo>
                    <a:pt x="1828800" y="2470150"/>
                    <a:pt x="1789546" y="2450443"/>
                    <a:pt x="1760105" y="2430736"/>
                  </a:cubicBezTo>
                  <a:cubicBezTo>
                    <a:pt x="1661968" y="2351908"/>
                    <a:pt x="1661968" y="2223814"/>
                    <a:pt x="1622714" y="2125279"/>
                  </a:cubicBezTo>
                  <a:cubicBezTo>
                    <a:pt x="1622714" y="2105572"/>
                    <a:pt x="1612900" y="2095719"/>
                    <a:pt x="1612900" y="2085865"/>
                  </a:cubicBezTo>
                  <a:cubicBezTo>
                    <a:pt x="1612900" y="2076012"/>
                    <a:pt x="1622714" y="2076012"/>
                    <a:pt x="1622714" y="2076012"/>
                  </a:cubicBezTo>
                  <a:cubicBezTo>
                    <a:pt x="1642341" y="2115426"/>
                    <a:pt x="1652155" y="2154839"/>
                    <a:pt x="1671782" y="2184400"/>
                  </a:cubicBezTo>
                  <a:cubicBezTo>
                    <a:pt x="1681596" y="2213960"/>
                    <a:pt x="1681596" y="2243520"/>
                    <a:pt x="1701223" y="2273081"/>
                  </a:cubicBezTo>
                  <a:cubicBezTo>
                    <a:pt x="1701223" y="2282934"/>
                    <a:pt x="1711037" y="2292788"/>
                    <a:pt x="1720850" y="2302641"/>
                  </a:cubicBezTo>
                  <a:cubicBezTo>
                    <a:pt x="1740478" y="2332201"/>
                    <a:pt x="1769918" y="2342055"/>
                    <a:pt x="1809173" y="2361762"/>
                  </a:cubicBezTo>
                  <a:cubicBezTo>
                    <a:pt x="1868055" y="2381469"/>
                    <a:pt x="1936750" y="2361762"/>
                    <a:pt x="1995632" y="2381469"/>
                  </a:cubicBezTo>
                  <a:cubicBezTo>
                    <a:pt x="2005446" y="2381469"/>
                    <a:pt x="1995632" y="2371615"/>
                    <a:pt x="2005446" y="2361762"/>
                  </a:cubicBezTo>
                  <a:cubicBezTo>
                    <a:pt x="2015259" y="2312495"/>
                    <a:pt x="2054514" y="2282934"/>
                    <a:pt x="2054514" y="2233667"/>
                  </a:cubicBezTo>
                  <a:cubicBezTo>
                    <a:pt x="2074141" y="2184400"/>
                    <a:pt x="2074141" y="2115426"/>
                    <a:pt x="2044700" y="2066158"/>
                  </a:cubicBezTo>
                  <a:cubicBezTo>
                    <a:pt x="1985818" y="2026745"/>
                    <a:pt x="1936750" y="1967624"/>
                    <a:pt x="1887682" y="1918357"/>
                  </a:cubicBezTo>
                  <a:cubicBezTo>
                    <a:pt x="1887682" y="1918357"/>
                    <a:pt x="1887682" y="1908503"/>
                    <a:pt x="1897496" y="1908503"/>
                  </a:cubicBezTo>
                  <a:cubicBezTo>
                    <a:pt x="1897496" y="1908503"/>
                    <a:pt x="1907309" y="1898650"/>
                    <a:pt x="1907309" y="1898650"/>
                  </a:cubicBezTo>
                  <a:close/>
                  <a:moveTo>
                    <a:pt x="1917035" y="1889125"/>
                  </a:moveTo>
                  <a:cubicBezTo>
                    <a:pt x="1926867" y="1889125"/>
                    <a:pt x="1936700" y="1898983"/>
                    <a:pt x="1946532" y="1908841"/>
                  </a:cubicBezTo>
                  <a:cubicBezTo>
                    <a:pt x="2005525" y="1958130"/>
                    <a:pt x="2064519" y="2017277"/>
                    <a:pt x="2123512" y="2066567"/>
                  </a:cubicBezTo>
                  <a:cubicBezTo>
                    <a:pt x="2162841" y="2115856"/>
                    <a:pt x="2192338" y="2184861"/>
                    <a:pt x="2172674" y="2244008"/>
                  </a:cubicBezTo>
                  <a:cubicBezTo>
                    <a:pt x="2162841" y="2273582"/>
                    <a:pt x="2153009" y="2293297"/>
                    <a:pt x="2143177" y="2322871"/>
                  </a:cubicBezTo>
                  <a:cubicBezTo>
                    <a:pt x="2113680" y="2362303"/>
                    <a:pt x="2094016" y="2401734"/>
                    <a:pt x="2064519" y="2441166"/>
                  </a:cubicBezTo>
                  <a:cubicBezTo>
                    <a:pt x="2064519" y="2451023"/>
                    <a:pt x="2064519" y="2470739"/>
                    <a:pt x="2054687" y="2480597"/>
                  </a:cubicBezTo>
                  <a:cubicBezTo>
                    <a:pt x="2005525" y="2460881"/>
                    <a:pt x="1946532" y="2460881"/>
                    <a:pt x="1897370" y="2480597"/>
                  </a:cubicBezTo>
                  <a:cubicBezTo>
                    <a:pt x="1848209" y="2500313"/>
                    <a:pt x="1789216" y="2490455"/>
                    <a:pt x="1740054" y="2460881"/>
                  </a:cubicBezTo>
                  <a:cubicBezTo>
                    <a:pt x="1681061" y="2411592"/>
                    <a:pt x="1661396" y="2342587"/>
                    <a:pt x="1641732" y="2273582"/>
                  </a:cubicBezTo>
                  <a:cubicBezTo>
                    <a:pt x="1622067" y="2224292"/>
                    <a:pt x="1612235" y="2165145"/>
                    <a:pt x="1592571" y="2115856"/>
                  </a:cubicBezTo>
                  <a:cubicBezTo>
                    <a:pt x="1592571" y="2105998"/>
                    <a:pt x="1582738" y="2096140"/>
                    <a:pt x="1592571" y="2086282"/>
                  </a:cubicBezTo>
                  <a:cubicBezTo>
                    <a:pt x="1602403" y="2096140"/>
                    <a:pt x="1602403" y="2105998"/>
                    <a:pt x="1612235" y="2125714"/>
                  </a:cubicBezTo>
                  <a:cubicBezTo>
                    <a:pt x="1631900" y="2194719"/>
                    <a:pt x="1651564" y="2263724"/>
                    <a:pt x="1671229" y="2332729"/>
                  </a:cubicBezTo>
                  <a:cubicBezTo>
                    <a:pt x="1690893" y="2382018"/>
                    <a:pt x="1730222" y="2441166"/>
                    <a:pt x="1789216" y="2460881"/>
                  </a:cubicBezTo>
                  <a:cubicBezTo>
                    <a:pt x="1867874" y="2500313"/>
                    <a:pt x="1956364" y="2431308"/>
                    <a:pt x="2044854" y="2460881"/>
                  </a:cubicBezTo>
                  <a:cubicBezTo>
                    <a:pt x="2054687" y="2451023"/>
                    <a:pt x="2054687" y="2431308"/>
                    <a:pt x="2064519" y="2421450"/>
                  </a:cubicBezTo>
                  <a:cubicBezTo>
                    <a:pt x="2064519" y="2411592"/>
                    <a:pt x="2064519" y="2401734"/>
                    <a:pt x="2074351" y="2401734"/>
                  </a:cubicBezTo>
                  <a:cubicBezTo>
                    <a:pt x="2113680" y="2342587"/>
                    <a:pt x="2162841" y="2273582"/>
                    <a:pt x="2153009" y="2194719"/>
                  </a:cubicBezTo>
                  <a:cubicBezTo>
                    <a:pt x="2153009" y="2165145"/>
                    <a:pt x="2143177" y="2145429"/>
                    <a:pt x="2133345" y="2125714"/>
                  </a:cubicBezTo>
                  <a:cubicBezTo>
                    <a:pt x="2113680" y="2096140"/>
                    <a:pt x="2094016" y="2046851"/>
                    <a:pt x="2064519" y="2036993"/>
                  </a:cubicBezTo>
                  <a:cubicBezTo>
                    <a:pt x="2015358" y="1987704"/>
                    <a:pt x="1976029" y="1948272"/>
                    <a:pt x="1926867" y="1908841"/>
                  </a:cubicBezTo>
                  <a:cubicBezTo>
                    <a:pt x="1926867" y="1898983"/>
                    <a:pt x="1917035" y="1889125"/>
                    <a:pt x="1917035" y="1889125"/>
                  </a:cubicBezTo>
                  <a:close/>
                  <a:moveTo>
                    <a:pt x="628650" y="1870075"/>
                  </a:moveTo>
                  <a:cubicBezTo>
                    <a:pt x="628650" y="1899516"/>
                    <a:pt x="618807" y="1928957"/>
                    <a:pt x="599122" y="1948584"/>
                  </a:cubicBezTo>
                  <a:cubicBezTo>
                    <a:pt x="579437" y="1968211"/>
                    <a:pt x="549910" y="1978025"/>
                    <a:pt x="530225" y="1978025"/>
                  </a:cubicBezTo>
                  <a:cubicBezTo>
                    <a:pt x="540067" y="1958398"/>
                    <a:pt x="549910" y="1928957"/>
                    <a:pt x="559752" y="1909329"/>
                  </a:cubicBezTo>
                  <a:cubicBezTo>
                    <a:pt x="589280" y="1879889"/>
                    <a:pt x="589280" y="1879889"/>
                    <a:pt x="589280" y="1879889"/>
                  </a:cubicBezTo>
                  <a:cubicBezTo>
                    <a:pt x="599122" y="1870075"/>
                    <a:pt x="608965" y="1870075"/>
                    <a:pt x="628650" y="1870075"/>
                  </a:cubicBezTo>
                  <a:close/>
                  <a:moveTo>
                    <a:pt x="2231344" y="1856820"/>
                  </a:moveTo>
                  <a:cubicBezTo>
                    <a:pt x="2233332" y="1856205"/>
                    <a:pt x="2236392" y="1856820"/>
                    <a:pt x="2241286" y="1859280"/>
                  </a:cubicBezTo>
                  <a:cubicBezTo>
                    <a:pt x="2251076" y="1888808"/>
                    <a:pt x="2280444" y="1908493"/>
                    <a:pt x="2309813" y="1928178"/>
                  </a:cubicBezTo>
                  <a:cubicBezTo>
                    <a:pt x="2300024" y="1938020"/>
                    <a:pt x="2280444" y="1947863"/>
                    <a:pt x="2270655" y="1947863"/>
                  </a:cubicBezTo>
                  <a:cubicBezTo>
                    <a:pt x="2241286" y="1947863"/>
                    <a:pt x="2241286" y="1947863"/>
                    <a:pt x="2241286" y="1947863"/>
                  </a:cubicBezTo>
                  <a:cubicBezTo>
                    <a:pt x="2211917" y="1938020"/>
                    <a:pt x="2202128" y="1918335"/>
                    <a:pt x="2192338" y="1898650"/>
                  </a:cubicBezTo>
                  <a:cubicBezTo>
                    <a:pt x="2192338" y="1878965"/>
                    <a:pt x="2211917" y="1888808"/>
                    <a:pt x="2221707" y="1878965"/>
                  </a:cubicBezTo>
                  <a:cubicBezTo>
                    <a:pt x="2229049" y="1871583"/>
                    <a:pt x="2225378" y="1858665"/>
                    <a:pt x="2231344" y="1856820"/>
                  </a:cubicBezTo>
                  <a:close/>
                  <a:moveTo>
                    <a:pt x="2093913" y="1849438"/>
                  </a:moveTo>
                  <a:cubicBezTo>
                    <a:pt x="2133168" y="1849438"/>
                    <a:pt x="2133168" y="1849438"/>
                    <a:pt x="2133168" y="1849438"/>
                  </a:cubicBezTo>
                  <a:cubicBezTo>
                    <a:pt x="2142981" y="1859280"/>
                    <a:pt x="2162609" y="1878965"/>
                    <a:pt x="2172422" y="1878965"/>
                  </a:cubicBezTo>
                  <a:cubicBezTo>
                    <a:pt x="2172422" y="1898650"/>
                    <a:pt x="2192050" y="1918335"/>
                    <a:pt x="2201863" y="1938020"/>
                  </a:cubicBezTo>
                  <a:cubicBezTo>
                    <a:pt x="2201863" y="1947863"/>
                    <a:pt x="2182236" y="1938020"/>
                    <a:pt x="2172422" y="1947863"/>
                  </a:cubicBezTo>
                  <a:cubicBezTo>
                    <a:pt x="2133168" y="1938020"/>
                    <a:pt x="2113541" y="1898650"/>
                    <a:pt x="2093913" y="1859280"/>
                  </a:cubicBezTo>
                  <a:cubicBezTo>
                    <a:pt x="2093913" y="1849438"/>
                    <a:pt x="2093913" y="1849438"/>
                    <a:pt x="2093913" y="1849438"/>
                  </a:cubicBezTo>
                  <a:close/>
                  <a:moveTo>
                    <a:pt x="412637" y="1849438"/>
                  </a:moveTo>
                  <a:cubicBezTo>
                    <a:pt x="432367" y="1849438"/>
                    <a:pt x="412637" y="1869282"/>
                    <a:pt x="422502" y="1879204"/>
                  </a:cubicBezTo>
                  <a:cubicBezTo>
                    <a:pt x="432367" y="1899047"/>
                    <a:pt x="452098" y="1899047"/>
                    <a:pt x="461963" y="1899047"/>
                  </a:cubicBezTo>
                  <a:cubicBezTo>
                    <a:pt x="452098" y="1928813"/>
                    <a:pt x="412637" y="1958579"/>
                    <a:pt x="383041" y="1968501"/>
                  </a:cubicBezTo>
                  <a:cubicBezTo>
                    <a:pt x="363311" y="1968501"/>
                    <a:pt x="333715" y="1958579"/>
                    <a:pt x="323850" y="1938735"/>
                  </a:cubicBezTo>
                  <a:cubicBezTo>
                    <a:pt x="323850" y="1928813"/>
                    <a:pt x="323850" y="1918891"/>
                    <a:pt x="323850" y="1899047"/>
                  </a:cubicBezTo>
                  <a:cubicBezTo>
                    <a:pt x="333715" y="1869282"/>
                    <a:pt x="373176" y="1859360"/>
                    <a:pt x="412637" y="1849438"/>
                  </a:cubicBezTo>
                  <a:close/>
                  <a:moveTo>
                    <a:pt x="609601" y="1811338"/>
                  </a:moveTo>
                  <a:cubicBezTo>
                    <a:pt x="599709" y="1840442"/>
                    <a:pt x="589818" y="1869547"/>
                    <a:pt x="560144" y="1888949"/>
                  </a:cubicBezTo>
                  <a:cubicBezTo>
                    <a:pt x="550252" y="1888949"/>
                    <a:pt x="550252" y="1898651"/>
                    <a:pt x="540361" y="1898651"/>
                  </a:cubicBezTo>
                  <a:cubicBezTo>
                    <a:pt x="520578" y="1898651"/>
                    <a:pt x="500796" y="1898651"/>
                    <a:pt x="481013" y="1888949"/>
                  </a:cubicBezTo>
                  <a:cubicBezTo>
                    <a:pt x="500796" y="1869547"/>
                    <a:pt x="540361" y="1879248"/>
                    <a:pt x="560144" y="1850144"/>
                  </a:cubicBezTo>
                  <a:cubicBezTo>
                    <a:pt x="579927" y="1821039"/>
                    <a:pt x="579927" y="1821039"/>
                    <a:pt x="579927" y="1821039"/>
                  </a:cubicBezTo>
                  <a:cubicBezTo>
                    <a:pt x="589818" y="1821039"/>
                    <a:pt x="599709" y="1811338"/>
                    <a:pt x="609601" y="1811338"/>
                  </a:cubicBezTo>
                  <a:close/>
                  <a:moveTo>
                    <a:pt x="2280383" y="1800225"/>
                  </a:moveTo>
                  <a:cubicBezTo>
                    <a:pt x="2319949" y="1800225"/>
                    <a:pt x="2369405" y="1810147"/>
                    <a:pt x="2379297" y="1849834"/>
                  </a:cubicBezTo>
                  <a:cubicBezTo>
                    <a:pt x="2389188" y="1859756"/>
                    <a:pt x="2379297" y="1879600"/>
                    <a:pt x="2379297" y="1889522"/>
                  </a:cubicBezTo>
                  <a:cubicBezTo>
                    <a:pt x="2359514" y="1909366"/>
                    <a:pt x="2349623" y="1919288"/>
                    <a:pt x="2329840" y="1919288"/>
                  </a:cubicBezTo>
                  <a:cubicBezTo>
                    <a:pt x="2300166" y="1909366"/>
                    <a:pt x="2280383" y="1889522"/>
                    <a:pt x="2260600" y="1859756"/>
                  </a:cubicBezTo>
                  <a:cubicBezTo>
                    <a:pt x="2260600" y="1859756"/>
                    <a:pt x="2270492" y="1859756"/>
                    <a:pt x="2280383" y="1849834"/>
                  </a:cubicBezTo>
                  <a:cubicBezTo>
                    <a:pt x="2290274" y="1839913"/>
                    <a:pt x="2290274" y="1820069"/>
                    <a:pt x="2280383" y="1810147"/>
                  </a:cubicBezTo>
                  <a:cubicBezTo>
                    <a:pt x="2280383" y="1810147"/>
                    <a:pt x="2280383" y="1800225"/>
                    <a:pt x="2280383" y="1800225"/>
                  </a:cubicBezTo>
                  <a:close/>
                  <a:moveTo>
                    <a:pt x="530714" y="1796851"/>
                  </a:moveTo>
                  <a:cubicBezTo>
                    <a:pt x="538132" y="1795621"/>
                    <a:pt x="545551" y="1795621"/>
                    <a:pt x="550496" y="1800542"/>
                  </a:cubicBezTo>
                  <a:cubicBezTo>
                    <a:pt x="540605" y="1810385"/>
                    <a:pt x="530714" y="1810385"/>
                    <a:pt x="520822" y="1810385"/>
                  </a:cubicBezTo>
                  <a:cubicBezTo>
                    <a:pt x="501039" y="1820227"/>
                    <a:pt x="471365" y="1820227"/>
                    <a:pt x="461474" y="1839912"/>
                  </a:cubicBezTo>
                  <a:cubicBezTo>
                    <a:pt x="461474" y="1849755"/>
                    <a:pt x="471365" y="1849755"/>
                    <a:pt x="481257" y="1849755"/>
                  </a:cubicBezTo>
                  <a:cubicBezTo>
                    <a:pt x="510931" y="1849755"/>
                    <a:pt x="530714" y="1820227"/>
                    <a:pt x="550496" y="1810385"/>
                  </a:cubicBezTo>
                  <a:cubicBezTo>
                    <a:pt x="560388" y="1820227"/>
                    <a:pt x="560388" y="1820227"/>
                    <a:pt x="560388" y="1820227"/>
                  </a:cubicBezTo>
                  <a:cubicBezTo>
                    <a:pt x="520822" y="1849755"/>
                    <a:pt x="491148" y="1889125"/>
                    <a:pt x="441691" y="1879282"/>
                  </a:cubicBezTo>
                  <a:cubicBezTo>
                    <a:pt x="431800" y="1879282"/>
                    <a:pt x="431800" y="1869440"/>
                    <a:pt x="431800" y="1869440"/>
                  </a:cubicBezTo>
                  <a:cubicBezTo>
                    <a:pt x="431800" y="1820227"/>
                    <a:pt x="481257" y="1810385"/>
                    <a:pt x="510931" y="1800542"/>
                  </a:cubicBezTo>
                  <a:cubicBezTo>
                    <a:pt x="515877" y="1800542"/>
                    <a:pt x="523295" y="1798082"/>
                    <a:pt x="530714" y="1796851"/>
                  </a:cubicBezTo>
                  <a:close/>
                  <a:moveTo>
                    <a:pt x="688068" y="1790700"/>
                  </a:moveTo>
                  <a:cubicBezTo>
                    <a:pt x="698046" y="1790700"/>
                    <a:pt x="698046" y="1800622"/>
                    <a:pt x="708025" y="1810544"/>
                  </a:cubicBezTo>
                  <a:cubicBezTo>
                    <a:pt x="708025" y="1840309"/>
                    <a:pt x="688068" y="1860153"/>
                    <a:pt x="678089" y="1879997"/>
                  </a:cubicBezTo>
                  <a:cubicBezTo>
                    <a:pt x="668110" y="1899841"/>
                    <a:pt x="658132" y="1909763"/>
                    <a:pt x="638175" y="1909763"/>
                  </a:cubicBezTo>
                  <a:cubicBezTo>
                    <a:pt x="638175" y="1899841"/>
                    <a:pt x="638175" y="1899841"/>
                    <a:pt x="638175" y="1899841"/>
                  </a:cubicBezTo>
                  <a:cubicBezTo>
                    <a:pt x="638175" y="1860153"/>
                    <a:pt x="638175" y="1860153"/>
                    <a:pt x="638175" y="1860153"/>
                  </a:cubicBezTo>
                  <a:cubicBezTo>
                    <a:pt x="658132" y="1840309"/>
                    <a:pt x="678089" y="1820466"/>
                    <a:pt x="688068" y="1790700"/>
                  </a:cubicBezTo>
                  <a:close/>
                  <a:moveTo>
                    <a:pt x="2119187" y="1783636"/>
                  </a:moveTo>
                  <a:cubicBezTo>
                    <a:pt x="2122921" y="1783636"/>
                    <a:pt x="2127900" y="1786096"/>
                    <a:pt x="2132879" y="1791017"/>
                  </a:cubicBezTo>
                  <a:cubicBezTo>
                    <a:pt x="2142837" y="1820545"/>
                    <a:pt x="2142837" y="1820545"/>
                    <a:pt x="2142837" y="1820545"/>
                  </a:cubicBezTo>
                  <a:cubicBezTo>
                    <a:pt x="2142837" y="1830387"/>
                    <a:pt x="2152795" y="1840230"/>
                    <a:pt x="2172711" y="1840230"/>
                  </a:cubicBezTo>
                  <a:cubicBezTo>
                    <a:pt x="2182669" y="1850072"/>
                    <a:pt x="2182669" y="1830387"/>
                    <a:pt x="2192627" y="1840230"/>
                  </a:cubicBezTo>
                  <a:cubicBezTo>
                    <a:pt x="2202585" y="1840230"/>
                    <a:pt x="2212543" y="1850072"/>
                    <a:pt x="2222501" y="1859915"/>
                  </a:cubicBezTo>
                  <a:cubicBezTo>
                    <a:pt x="2212543" y="1859915"/>
                    <a:pt x="2212543" y="1869757"/>
                    <a:pt x="2202585" y="1869757"/>
                  </a:cubicBezTo>
                  <a:cubicBezTo>
                    <a:pt x="2182669" y="1879600"/>
                    <a:pt x="2162753" y="1859915"/>
                    <a:pt x="2152795" y="1850072"/>
                  </a:cubicBezTo>
                  <a:cubicBezTo>
                    <a:pt x="2132879" y="1840230"/>
                    <a:pt x="2122921" y="1810702"/>
                    <a:pt x="2112963" y="1791017"/>
                  </a:cubicBezTo>
                  <a:cubicBezTo>
                    <a:pt x="2112963" y="1786096"/>
                    <a:pt x="2115453" y="1783636"/>
                    <a:pt x="2119187" y="1783636"/>
                  </a:cubicBezTo>
                  <a:close/>
                  <a:moveTo>
                    <a:pt x="425417" y="1768276"/>
                  </a:moveTo>
                  <a:cubicBezTo>
                    <a:pt x="431535" y="1767046"/>
                    <a:pt x="436430" y="1767046"/>
                    <a:pt x="441325" y="1771967"/>
                  </a:cubicBezTo>
                  <a:cubicBezTo>
                    <a:pt x="431535" y="1791652"/>
                    <a:pt x="441325" y="1821180"/>
                    <a:pt x="421746" y="1840865"/>
                  </a:cubicBezTo>
                  <a:cubicBezTo>
                    <a:pt x="411956" y="1840865"/>
                    <a:pt x="402166" y="1840865"/>
                    <a:pt x="392377" y="1840865"/>
                  </a:cubicBezTo>
                  <a:cubicBezTo>
                    <a:pt x="372798" y="1850707"/>
                    <a:pt x="353219" y="1850707"/>
                    <a:pt x="333639" y="1860550"/>
                  </a:cubicBezTo>
                  <a:cubicBezTo>
                    <a:pt x="323850" y="1850707"/>
                    <a:pt x="323850" y="1831022"/>
                    <a:pt x="333639" y="1821180"/>
                  </a:cubicBezTo>
                  <a:cubicBezTo>
                    <a:pt x="343429" y="1791652"/>
                    <a:pt x="372798" y="1762125"/>
                    <a:pt x="402166" y="1771967"/>
                  </a:cubicBezTo>
                  <a:cubicBezTo>
                    <a:pt x="411956" y="1771967"/>
                    <a:pt x="419298" y="1769507"/>
                    <a:pt x="425417" y="1768276"/>
                  </a:cubicBezTo>
                  <a:close/>
                  <a:moveTo>
                    <a:pt x="667941" y="1764585"/>
                  </a:moveTo>
                  <a:cubicBezTo>
                    <a:pt x="672902" y="1764585"/>
                    <a:pt x="677863" y="1767046"/>
                    <a:pt x="677863" y="1771967"/>
                  </a:cubicBezTo>
                  <a:cubicBezTo>
                    <a:pt x="667941" y="1811337"/>
                    <a:pt x="648097" y="1840865"/>
                    <a:pt x="618332" y="1860550"/>
                  </a:cubicBezTo>
                  <a:cubicBezTo>
                    <a:pt x="608410" y="1860550"/>
                    <a:pt x="608410" y="1860550"/>
                    <a:pt x="598488" y="1860550"/>
                  </a:cubicBezTo>
                  <a:cubicBezTo>
                    <a:pt x="598488" y="1850707"/>
                    <a:pt x="608410" y="1840865"/>
                    <a:pt x="608410" y="1840865"/>
                  </a:cubicBezTo>
                  <a:cubicBezTo>
                    <a:pt x="648097" y="1831022"/>
                    <a:pt x="648097" y="1791652"/>
                    <a:pt x="658019" y="1771967"/>
                  </a:cubicBezTo>
                  <a:cubicBezTo>
                    <a:pt x="658019" y="1767046"/>
                    <a:pt x="662980" y="1764585"/>
                    <a:pt x="667941" y="1764585"/>
                  </a:cubicBezTo>
                  <a:close/>
                  <a:moveTo>
                    <a:pt x="2162542" y="1762125"/>
                  </a:moveTo>
                  <a:cubicBezTo>
                    <a:pt x="2192216" y="1762125"/>
                    <a:pt x="2211999" y="1771826"/>
                    <a:pt x="2241673" y="1781528"/>
                  </a:cubicBezTo>
                  <a:cubicBezTo>
                    <a:pt x="2251564" y="1791229"/>
                    <a:pt x="2261455" y="1800931"/>
                    <a:pt x="2271347" y="1810632"/>
                  </a:cubicBezTo>
                  <a:cubicBezTo>
                    <a:pt x="2271347" y="1820334"/>
                    <a:pt x="2281238" y="1820334"/>
                    <a:pt x="2271347" y="1830035"/>
                  </a:cubicBezTo>
                  <a:cubicBezTo>
                    <a:pt x="2271347" y="1839736"/>
                    <a:pt x="2261455" y="1849438"/>
                    <a:pt x="2251564" y="1849438"/>
                  </a:cubicBezTo>
                  <a:cubicBezTo>
                    <a:pt x="2211999" y="1839736"/>
                    <a:pt x="2172433" y="1810632"/>
                    <a:pt x="2152650" y="1781528"/>
                  </a:cubicBezTo>
                  <a:cubicBezTo>
                    <a:pt x="2172433" y="1791229"/>
                    <a:pt x="2192216" y="1810632"/>
                    <a:pt x="2211999" y="1820334"/>
                  </a:cubicBezTo>
                  <a:cubicBezTo>
                    <a:pt x="2221890" y="1820334"/>
                    <a:pt x="2231781" y="1820334"/>
                    <a:pt x="2231781" y="1810632"/>
                  </a:cubicBezTo>
                  <a:cubicBezTo>
                    <a:pt x="2221890" y="1781528"/>
                    <a:pt x="2192216" y="1781528"/>
                    <a:pt x="2172433" y="1771826"/>
                  </a:cubicBezTo>
                  <a:cubicBezTo>
                    <a:pt x="2162542" y="1771826"/>
                    <a:pt x="2162542" y="1771826"/>
                    <a:pt x="2162542" y="1762125"/>
                  </a:cubicBezTo>
                  <a:close/>
                  <a:moveTo>
                    <a:pt x="524636" y="1753526"/>
                  </a:moveTo>
                  <a:cubicBezTo>
                    <a:pt x="538097" y="1753526"/>
                    <a:pt x="550334" y="1756040"/>
                    <a:pt x="560123" y="1761067"/>
                  </a:cubicBezTo>
                  <a:cubicBezTo>
                    <a:pt x="569913" y="1761067"/>
                    <a:pt x="569913" y="1761067"/>
                    <a:pt x="569913" y="1761067"/>
                  </a:cubicBezTo>
                  <a:cubicBezTo>
                    <a:pt x="560123" y="1781175"/>
                    <a:pt x="540544" y="1761067"/>
                    <a:pt x="520965" y="1771121"/>
                  </a:cubicBezTo>
                  <a:cubicBezTo>
                    <a:pt x="491596" y="1771121"/>
                    <a:pt x="481807" y="1811338"/>
                    <a:pt x="452438" y="1811338"/>
                  </a:cubicBezTo>
                  <a:cubicBezTo>
                    <a:pt x="452438" y="1791230"/>
                    <a:pt x="462227" y="1771121"/>
                    <a:pt x="481807" y="1761067"/>
                  </a:cubicBezTo>
                  <a:cubicBezTo>
                    <a:pt x="496491" y="1756040"/>
                    <a:pt x="511175" y="1753526"/>
                    <a:pt x="524636" y="1753526"/>
                  </a:cubicBezTo>
                  <a:close/>
                  <a:moveTo>
                    <a:pt x="2034382" y="1741488"/>
                  </a:moveTo>
                  <a:cubicBezTo>
                    <a:pt x="2044304" y="1781053"/>
                    <a:pt x="2044304" y="1820619"/>
                    <a:pt x="2083991" y="1840402"/>
                  </a:cubicBezTo>
                  <a:cubicBezTo>
                    <a:pt x="2083991" y="1850293"/>
                    <a:pt x="2093913" y="1860184"/>
                    <a:pt x="2083991" y="1870076"/>
                  </a:cubicBezTo>
                  <a:cubicBezTo>
                    <a:pt x="2064148" y="1870076"/>
                    <a:pt x="2044304" y="1860184"/>
                    <a:pt x="2034382" y="1850293"/>
                  </a:cubicBezTo>
                  <a:cubicBezTo>
                    <a:pt x="2014538" y="1820619"/>
                    <a:pt x="2024460" y="1790945"/>
                    <a:pt x="2024460" y="1761271"/>
                  </a:cubicBezTo>
                  <a:cubicBezTo>
                    <a:pt x="2024460" y="1751379"/>
                    <a:pt x="2024460" y="1741488"/>
                    <a:pt x="2034382" y="1741488"/>
                  </a:cubicBezTo>
                  <a:close/>
                  <a:moveTo>
                    <a:pt x="648935" y="1741488"/>
                  </a:moveTo>
                  <a:cubicBezTo>
                    <a:pt x="648935" y="1741488"/>
                    <a:pt x="658813" y="1741488"/>
                    <a:pt x="658813" y="1751466"/>
                  </a:cubicBezTo>
                  <a:cubicBezTo>
                    <a:pt x="639057" y="1771424"/>
                    <a:pt x="619302" y="1791381"/>
                    <a:pt x="599546" y="1801359"/>
                  </a:cubicBezTo>
                  <a:cubicBezTo>
                    <a:pt x="589668" y="1801359"/>
                    <a:pt x="569913" y="1811338"/>
                    <a:pt x="569913" y="1791381"/>
                  </a:cubicBezTo>
                  <a:cubicBezTo>
                    <a:pt x="569913" y="1771424"/>
                    <a:pt x="589668" y="1771424"/>
                    <a:pt x="609424" y="1761445"/>
                  </a:cubicBezTo>
                  <a:cubicBezTo>
                    <a:pt x="619302" y="1751466"/>
                    <a:pt x="639057" y="1751466"/>
                    <a:pt x="648935" y="1741488"/>
                  </a:cubicBezTo>
                  <a:close/>
                  <a:moveTo>
                    <a:pt x="2044700" y="1731963"/>
                  </a:moveTo>
                  <a:cubicBezTo>
                    <a:pt x="2064204" y="1741777"/>
                    <a:pt x="2064204" y="1771217"/>
                    <a:pt x="2073956" y="1790845"/>
                  </a:cubicBezTo>
                  <a:cubicBezTo>
                    <a:pt x="2083708" y="1800658"/>
                    <a:pt x="2093460" y="1810472"/>
                    <a:pt x="2112963" y="1810472"/>
                  </a:cubicBezTo>
                  <a:cubicBezTo>
                    <a:pt x="2112963" y="1820286"/>
                    <a:pt x="2112963" y="1820286"/>
                    <a:pt x="2112963" y="1830099"/>
                  </a:cubicBezTo>
                  <a:cubicBezTo>
                    <a:pt x="2112963" y="1839913"/>
                    <a:pt x="2103211" y="1830099"/>
                    <a:pt x="2093460" y="1830099"/>
                  </a:cubicBezTo>
                  <a:cubicBezTo>
                    <a:pt x="2054452" y="1810472"/>
                    <a:pt x="2044700" y="1771217"/>
                    <a:pt x="2044700" y="1731963"/>
                  </a:cubicBezTo>
                  <a:close/>
                  <a:moveTo>
                    <a:pt x="2182284" y="1722438"/>
                  </a:moveTo>
                  <a:cubicBezTo>
                    <a:pt x="2211652" y="1722438"/>
                    <a:pt x="2250811" y="1732228"/>
                    <a:pt x="2260600" y="1761597"/>
                  </a:cubicBezTo>
                  <a:cubicBezTo>
                    <a:pt x="2260600" y="1771386"/>
                    <a:pt x="2260600" y="1771386"/>
                    <a:pt x="2260600" y="1781176"/>
                  </a:cubicBezTo>
                  <a:cubicBezTo>
                    <a:pt x="2221442" y="1761597"/>
                    <a:pt x="2221442" y="1761597"/>
                    <a:pt x="2221442" y="1761597"/>
                  </a:cubicBezTo>
                  <a:cubicBezTo>
                    <a:pt x="2221442" y="1751807"/>
                    <a:pt x="2211652" y="1742017"/>
                    <a:pt x="2211652" y="1742017"/>
                  </a:cubicBezTo>
                  <a:cubicBezTo>
                    <a:pt x="2192073" y="1732228"/>
                    <a:pt x="2172494" y="1732228"/>
                    <a:pt x="2152915" y="1732228"/>
                  </a:cubicBezTo>
                  <a:cubicBezTo>
                    <a:pt x="2143125" y="1732228"/>
                    <a:pt x="2143125" y="1732228"/>
                    <a:pt x="2143125" y="1732228"/>
                  </a:cubicBezTo>
                  <a:cubicBezTo>
                    <a:pt x="2152915" y="1722438"/>
                    <a:pt x="2172494" y="1722438"/>
                    <a:pt x="2182284" y="1722438"/>
                  </a:cubicBezTo>
                  <a:close/>
                  <a:moveTo>
                    <a:pt x="2308569" y="1720602"/>
                  </a:moveTo>
                  <a:cubicBezTo>
                    <a:pt x="2334534" y="1723371"/>
                    <a:pt x="2354935" y="1739980"/>
                    <a:pt x="2369772" y="1762125"/>
                  </a:cubicBezTo>
                  <a:cubicBezTo>
                    <a:pt x="2369772" y="1771968"/>
                    <a:pt x="2379663" y="1791653"/>
                    <a:pt x="2369772" y="1801495"/>
                  </a:cubicBezTo>
                  <a:cubicBezTo>
                    <a:pt x="2359880" y="1811338"/>
                    <a:pt x="2349989" y="1791653"/>
                    <a:pt x="2330206" y="1791653"/>
                  </a:cubicBezTo>
                  <a:cubicBezTo>
                    <a:pt x="2320315" y="1791653"/>
                    <a:pt x="2290641" y="1791653"/>
                    <a:pt x="2270858" y="1781810"/>
                  </a:cubicBezTo>
                  <a:cubicBezTo>
                    <a:pt x="2280749" y="1762125"/>
                    <a:pt x="2280749" y="1762125"/>
                    <a:pt x="2280749" y="1762125"/>
                  </a:cubicBezTo>
                  <a:cubicBezTo>
                    <a:pt x="2270858" y="1742440"/>
                    <a:pt x="2260967" y="1742440"/>
                    <a:pt x="2251075" y="1722755"/>
                  </a:cubicBezTo>
                  <a:cubicBezTo>
                    <a:pt x="2260967" y="1722755"/>
                    <a:pt x="2270858" y="1722755"/>
                    <a:pt x="2280749" y="1722755"/>
                  </a:cubicBezTo>
                  <a:cubicBezTo>
                    <a:pt x="2290641" y="1720295"/>
                    <a:pt x="2299914" y="1719680"/>
                    <a:pt x="2308569" y="1720602"/>
                  </a:cubicBezTo>
                  <a:close/>
                  <a:moveTo>
                    <a:pt x="2054225" y="1712913"/>
                  </a:moveTo>
                  <a:cubicBezTo>
                    <a:pt x="2083859" y="1722703"/>
                    <a:pt x="2123370" y="1722703"/>
                    <a:pt x="2143125" y="1761861"/>
                  </a:cubicBezTo>
                  <a:cubicBezTo>
                    <a:pt x="2143125" y="1761861"/>
                    <a:pt x="2143125" y="1771651"/>
                    <a:pt x="2133247" y="1771651"/>
                  </a:cubicBezTo>
                  <a:cubicBezTo>
                    <a:pt x="2093736" y="1771651"/>
                    <a:pt x="2073981" y="1742282"/>
                    <a:pt x="2054225" y="1722703"/>
                  </a:cubicBezTo>
                  <a:cubicBezTo>
                    <a:pt x="2054225" y="1712913"/>
                    <a:pt x="2054225" y="1712913"/>
                    <a:pt x="2054225" y="1712913"/>
                  </a:cubicBezTo>
                  <a:close/>
                  <a:moveTo>
                    <a:pt x="569546" y="1712913"/>
                  </a:moveTo>
                  <a:cubicBezTo>
                    <a:pt x="598854" y="1712913"/>
                    <a:pt x="628161" y="1712913"/>
                    <a:pt x="647700" y="1731963"/>
                  </a:cubicBezTo>
                  <a:cubicBezTo>
                    <a:pt x="647700" y="1731963"/>
                    <a:pt x="637931" y="1731963"/>
                    <a:pt x="628161" y="1741488"/>
                  </a:cubicBezTo>
                  <a:cubicBezTo>
                    <a:pt x="608623" y="1741488"/>
                    <a:pt x="569546" y="1712913"/>
                    <a:pt x="550007" y="1741488"/>
                  </a:cubicBezTo>
                  <a:cubicBezTo>
                    <a:pt x="540238" y="1741488"/>
                    <a:pt x="530469" y="1741488"/>
                    <a:pt x="520700" y="1731963"/>
                  </a:cubicBezTo>
                  <a:cubicBezTo>
                    <a:pt x="530469" y="1712913"/>
                    <a:pt x="550007" y="1712913"/>
                    <a:pt x="569546" y="1712913"/>
                  </a:cubicBezTo>
                  <a:close/>
                  <a:moveTo>
                    <a:pt x="457810" y="1702253"/>
                  </a:moveTo>
                  <a:cubicBezTo>
                    <a:pt x="478774" y="1702253"/>
                    <a:pt x="500970" y="1707243"/>
                    <a:pt x="520701" y="1712232"/>
                  </a:cubicBezTo>
                  <a:cubicBezTo>
                    <a:pt x="510836" y="1722211"/>
                    <a:pt x="510836" y="1732189"/>
                    <a:pt x="500970" y="1742168"/>
                  </a:cubicBezTo>
                  <a:cubicBezTo>
                    <a:pt x="481240" y="1742168"/>
                    <a:pt x="461509" y="1762125"/>
                    <a:pt x="441779" y="1762125"/>
                  </a:cubicBezTo>
                  <a:cubicBezTo>
                    <a:pt x="431914" y="1752146"/>
                    <a:pt x="412183" y="1762125"/>
                    <a:pt x="392453" y="1752146"/>
                  </a:cubicBezTo>
                  <a:cubicBezTo>
                    <a:pt x="382588" y="1742168"/>
                    <a:pt x="392453" y="1732189"/>
                    <a:pt x="402318" y="1722211"/>
                  </a:cubicBezTo>
                  <a:cubicBezTo>
                    <a:pt x="417116" y="1707243"/>
                    <a:pt x="436846" y="1702253"/>
                    <a:pt x="457810" y="1702253"/>
                  </a:cubicBezTo>
                  <a:close/>
                  <a:moveTo>
                    <a:pt x="2137066" y="1678186"/>
                  </a:moveTo>
                  <a:cubicBezTo>
                    <a:pt x="2155612" y="1680666"/>
                    <a:pt x="2172922" y="1688108"/>
                    <a:pt x="2182813" y="1702991"/>
                  </a:cubicBezTo>
                  <a:cubicBezTo>
                    <a:pt x="2163030" y="1702991"/>
                    <a:pt x="2153139" y="1712913"/>
                    <a:pt x="2143248" y="1702991"/>
                  </a:cubicBezTo>
                  <a:cubicBezTo>
                    <a:pt x="2123465" y="1693069"/>
                    <a:pt x="2103682" y="1702991"/>
                    <a:pt x="2083899" y="1702991"/>
                  </a:cubicBezTo>
                  <a:cubicBezTo>
                    <a:pt x="2074008" y="1702991"/>
                    <a:pt x="2064117" y="1702991"/>
                    <a:pt x="2054225" y="1702991"/>
                  </a:cubicBezTo>
                  <a:cubicBezTo>
                    <a:pt x="2054225" y="1683147"/>
                    <a:pt x="2074008" y="1693069"/>
                    <a:pt x="2083899" y="1683147"/>
                  </a:cubicBezTo>
                  <a:cubicBezTo>
                    <a:pt x="2098736" y="1678186"/>
                    <a:pt x="2118519" y="1675705"/>
                    <a:pt x="2137066" y="1678186"/>
                  </a:cubicBezTo>
                  <a:close/>
                  <a:moveTo>
                    <a:pt x="2231904" y="1654175"/>
                  </a:moveTo>
                  <a:cubicBezTo>
                    <a:pt x="2261211" y="1663965"/>
                    <a:pt x="2261211" y="1663965"/>
                    <a:pt x="2261211" y="1663965"/>
                  </a:cubicBezTo>
                  <a:cubicBezTo>
                    <a:pt x="2280750" y="1673754"/>
                    <a:pt x="2300288" y="1683544"/>
                    <a:pt x="2300288" y="1703123"/>
                  </a:cubicBezTo>
                  <a:cubicBezTo>
                    <a:pt x="2280750" y="1712913"/>
                    <a:pt x="2251442" y="1703123"/>
                    <a:pt x="2231904" y="1712913"/>
                  </a:cubicBezTo>
                  <a:cubicBezTo>
                    <a:pt x="2222134" y="1712913"/>
                    <a:pt x="2212365" y="1712913"/>
                    <a:pt x="2202596" y="1703123"/>
                  </a:cubicBezTo>
                  <a:cubicBezTo>
                    <a:pt x="2192827" y="1693334"/>
                    <a:pt x="2183057" y="1683544"/>
                    <a:pt x="2173288" y="1673754"/>
                  </a:cubicBezTo>
                  <a:cubicBezTo>
                    <a:pt x="2173288" y="1663965"/>
                    <a:pt x="2183057" y="1663965"/>
                    <a:pt x="2192827" y="1663965"/>
                  </a:cubicBezTo>
                  <a:cubicBezTo>
                    <a:pt x="2231904" y="1654175"/>
                    <a:pt x="2231904" y="1654175"/>
                    <a:pt x="2231904" y="1654175"/>
                  </a:cubicBezTo>
                  <a:close/>
                  <a:moveTo>
                    <a:pt x="539299" y="1650604"/>
                  </a:moveTo>
                  <a:cubicBezTo>
                    <a:pt x="545605" y="1649975"/>
                    <a:pt x="552371" y="1650604"/>
                    <a:pt x="559753" y="1653117"/>
                  </a:cubicBezTo>
                  <a:cubicBezTo>
                    <a:pt x="579438" y="1663171"/>
                    <a:pt x="608966" y="1673225"/>
                    <a:pt x="628651" y="1683280"/>
                  </a:cubicBezTo>
                  <a:cubicBezTo>
                    <a:pt x="628651" y="1693334"/>
                    <a:pt x="628651" y="1703388"/>
                    <a:pt x="628651" y="1703388"/>
                  </a:cubicBezTo>
                  <a:cubicBezTo>
                    <a:pt x="599123" y="1703388"/>
                    <a:pt x="569596" y="1693334"/>
                    <a:pt x="540068" y="1703388"/>
                  </a:cubicBezTo>
                  <a:cubicBezTo>
                    <a:pt x="520383" y="1703388"/>
                    <a:pt x="510540" y="1693334"/>
                    <a:pt x="490855" y="1693334"/>
                  </a:cubicBezTo>
                  <a:cubicBezTo>
                    <a:pt x="481013" y="1683280"/>
                    <a:pt x="490855" y="1683280"/>
                    <a:pt x="490855" y="1673225"/>
                  </a:cubicBezTo>
                  <a:cubicBezTo>
                    <a:pt x="505619" y="1665685"/>
                    <a:pt x="520383" y="1652489"/>
                    <a:pt x="539299" y="1650604"/>
                  </a:cubicBezTo>
                  <a:close/>
                  <a:moveTo>
                    <a:pt x="2142672" y="1624013"/>
                  </a:moveTo>
                  <a:cubicBezTo>
                    <a:pt x="2162402" y="1624013"/>
                    <a:pt x="2191998" y="1624013"/>
                    <a:pt x="2201863" y="1643698"/>
                  </a:cubicBezTo>
                  <a:cubicBezTo>
                    <a:pt x="2162402" y="1673226"/>
                    <a:pt x="2162402" y="1673226"/>
                    <a:pt x="2162402" y="1673226"/>
                  </a:cubicBezTo>
                  <a:cubicBezTo>
                    <a:pt x="2132807" y="1663383"/>
                    <a:pt x="2093346" y="1663383"/>
                    <a:pt x="2063750" y="1673226"/>
                  </a:cubicBezTo>
                  <a:cubicBezTo>
                    <a:pt x="2073615" y="1643698"/>
                    <a:pt x="2113076" y="1633855"/>
                    <a:pt x="2142672" y="1624013"/>
                  </a:cubicBezTo>
                  <a:close/>
                  <a:moveTo>
                    <a:pt x="106998" y="1604963"/>
                  </a:moveTo>
                  <a:cubicBezTo>
                    <a:pt x="126683" y="1614768"/>
                    <a:pt x="146368" y="1624573"/>
                    <a:pt x="156210" y="1634378"/>
                  </a:cubicBezTo>
                  <a:cubicBezTo>
                    <a:pt x="146368" y="1663794"/>
                    <a:pt x="146368" y="1693209"/>
                    <a:pt x="166053" y="1703015"/>
                  </a:cubicBezTo>
                  <a:cubicBezTo>
                    <a:pt x="185738" y="1722625"/>
                    <a:pt x="185738" y="1722625"/>
                    <a:pt x="185738" y="1722625"/>
                  </a:cubicBezTo>
                  <a:cubicBezTo>
                    <a:pt x="175895" y="1742235"/>
                    <a:pt x="175895" y="1771651"/>
                    <a:pt x="156210" y="1761846"/>
                  </a:cubicBezTo>
                  <a:cubicBezTo>
                    <a:pt x="126683" y="1742235"/>
                    <a:pt x="116840" y="1722625"/>
                    <a:pt x="87313" y="1703015"/>
                  </a:cubicBezTo>
                  <a:cubicBezTo>
                    <a:pt x="87313" y="1693209"/>
                    <a:pt x="97155" y="1683404"/>
                    <a:pt x="97155" y="1673599"/>
                  </a:cubicBezTo>
                  <a:cubicBezTo>
                    <a:pt x="97155" y="1644184"/>
                    <a:pt x="106998" y="1624573"/>
                    <a:pt x="106998" y="1604963"/>
                  </a:cubicBezTo>
                  <a:close/>
                  <a:moveTo>
                    <a:pt x="579330" y="1593850"/>
                  </a:moveTo>
                  <a:cubicBezTo>
                    <a:pt x="589178" y="1593850"/>
                    <a:pt x="589178" y="1603687"/>
                    <a:pt x="589178" y="1603687"/>
                  </a:cubicBezTo>
                  <a:cubicBezTo>
                    <a:pt x="589178" y="1613524"/>
                    <a:pt x="569482" y="1613524"/>
                    <a:pt x="559634" y="1623360"/>
                  </a:cubicBezTo>
                  <a:cubicBezTo>
                    <a:pt x="500547" y="1643034"/>
                    <a:pt x="441460" y="1652871"/>
                    <a:pt x="382373" y="1672545"/>
                  </a:cubicBezTo>
                  <a:cubicBezTo>
                    <a:pt x="313437" y="1721729"/>
                    <a:pt x="283894" y="1800423"/>
                    <a:pt x="293742" y="1879118"/>
                  </a:cubicBezTo>
                  <a:cubicBezTo>
                    <a:pt x="293742" y="1908629"/>
                    <a:pt x="293742" y="1947976"/>
                    <a:pt x="283894" y="1967650"/>
                  </a:cubicBezTo>
                  <a:cubicBezTo>
                    <a:pt x="283894" y="1967650"/>
                    <a:pt x="283894" y="1977487"/>
                    <a:pt x="293742" y="1977487"/>
                  </a:cubicBezTo>
                  <a:cubicBezTo>
                    <a:pt x="333133" y="1977487"/>
                    <a:pt x="372525" y="2006997"/>
                    <a:pt x="411916" y="2016834"/>
                  </a:cubicBezTo>
                  <a:cubicBezTo>
                    <a:pt x="461156" y="2046344"/>
                    <a:pt x="539939" y="2056181"/>
                    <a:pt x="589178" y="2006997"/>
                  </a:cubicBezTo>
                  <a:cubicBezTo>
                    <a:pt x="638417" y="1967650"/>
                    <a:pt x="697505" y="1918466"/>
                    <a:pt x="746744" y="1869281"/>
                  </a:cubicBezTo>
                  <a:cubicBezTo>
                    <a:pt x="746744" y="1869281"/>
                    <a:pt x="756592" y="1869281"/>
                    <a:pt x="756592" y="1869281"/>
                  </a:cubicBezTo>
                  <a:cubicBezTo>
                    <a:pt x="766440" y="1879118"/>
                    <a:pt x="776288" y="1879118"/>
                    <a:pt x="766440" y="1888955"/>
                  </a:cubicBezTo>
                  <a:cubicBezTo>
                    <a:pt x="707353" y="1947976"/>
                    <a:pt x="648265" y="2006997"/>
                    <a:pt x="589178" y="2066018"/>
                  </a:cubicBezTo>
                  <a:cubicBezTo>
                    <a:pt x="539939" y="2095529"/>
                    <a:pt x="539939" y="2095529"/>
                    <a:pt x="539939" y="2095529"/>
                  </a:cubicBezTo>
                  <a:cubicBezTo>
                    <a:pt x="500547" y="2125039"/>
                    <a:pt x="441460" y="2144713"/>
                    <a:pt x="392220" y="2115202"/>
                  </a:cubicBezTo>
                  <a:cubicBezTo>
                    <a:pt x="382373" y="2115202"/>
                    <a:pt x="382373" y="2115202"/>
                    <a:pt x="382373" y="2115202"/>
                  </a:cubicBezTo>
                  <a:cubicBezTo>
                    <a:pt x="333133" y="2075855"/>
                    <a:pt x="283894" y="2036508"/>
                    <a:pt x="224806" y="2006997"/>
                  </a:cubicBezTo>
                  <a:cubicBezTo>
                    <a:pt x="234654" y="1947976"/>
                    <a:pt x="195263" y="1888955"/>
                    <a:pt x="195263" y="1829934"/>
                  </a:cubicBezTo>
                  <a:cubicBezTo>
                    <a:pt x="205111" y="1770913"/>
                    <a:pt x="224806" y="1721729"/>
                    <a:pt x="274046" y="1692218"/>
                  </a:cubicBezTo>
                  <a:cubicBezTo>
                    <a:pt x="283894" y="1682381"/>
                    <a:pt x="303589" y="1672545"/>
                    <a:pt x="313437" y="1662708"/>
                  </a:cubicBezTo>
                  <a:cubicBezTo>
                    <a:pt x="402068" y="1633197"/>
                    <a:pt x="490699" y="1613524"/>
                    <a:pt x="579330" y="1593850"/>
                  </a:cubicBezTo>
                  <a:close/>
                  <a:moveTo>
                    <a:pt x="88265" y="1593850"/>
                  </a:moveTo>
                  <a:cubicBezTo>
                    <a:pt x="98108" y="1593850"/>
                    <a:pt x="98108" y="1593850"/>
                    <a:pt x="98108" y="1593850"/>
                  </a:cubicBezTo>
                  <a:cubicBezTo>
                    <a:pt x="107950" y="1603692"/>
                    <a:pt x="88265" y="1613535"/>
                    <a:pt x="98108" y="1623377"/>
                  </a:cubicBezTo>
                  <a:cubicBezTo>
                    <a:pt x="78423" y="1652905"/>
                    <a:pt x="88265" y="1682432"/>
                    <a:pt x="68580" y="1702117"/>
                  </a:cubicBezTo>
                  <a:cubicBezTo>
                    <a:pt x="68580" y="1711960"/>
                    <a:pt x="68580" y="1711960"/>
                    <a:pt x="68580" y="1711960"/>
                  </a:cubicBezTo>
                  <a:cubicBezTo>
                    <a:pt x="107950" y="1721802"/>
                    <a:pt x="127635" y="1771015"/>
                    <a:pt x="157163" y="1780857"/>
                  </a:cubicBezTo>
                  <a:cubicBezTo>
                    <a:pt x="157163" y="1790700"/>
                    <a:pt x="157163" y="1790700"/>
                    <a:pt x="157163" y="1790700"/>
                  </a:cubicBezTo>
                  <a:cubicBezTo>
                    <a:pt x="117793" y="1780857"/>
                    <a:pt x="107950" y="1731645"/>
                    <a:pt x="68580" y="1721802"/>
                  </a:cubicBezTo>
                  <a:cubicBezTo>
                    <a:pt x="58738" y="1721802"/>
                    <a:pt x="58738" y="1721802"/>
                    <a:pt x="58738" y="1711960"/>
                  </a:cubicBezTo>
                  <a:cubicBezTo>
                    <a:pt x="68580" y="1702117"/>
                    <a:pt x="68580" y="1672590"/>
                    <a:pt x="78423" y="1652905"/>
                  </a:cubicBezTo>
                  <a:cubicBezTo>
                    <a:pt x="68580" y="1633220"/>
                    <a:pt x="88265" y="1613535"/>
                    <a:pt x="88265" y="1593850"/>
                  </a:cubicBezTo>
                  <a:close/>
                  <a:moveTo>
                    <a:pt x="579438" y="1574800"/>
                  </a:moveTo>
                  <a:cubicBezTo>
                    <a:pt x="579438" y="1584642"/>
                    <a:pt x="569610" y="1584642"/>
                    <a:pt x="569610" y="1584642"/>
                  </a:cubicBezTo>
                  <a:cubicBezTo>
                    <a:pt x="490991" y="1604327"/>
                    <a:pt x="412372" y="1624012"/>
                    <a:pt x="343581" y="1643697"/>
                  </a:cubicBezTo>
                  <a:cubicBezTo>
                    <a:pt x="274789" y="1663382"/>
                    <a:pt x="215825" y="1712595"/>
                    <a:pt x="196170" y="1771650"/>
                  </a:cubicBezTo>
                  <a:cubicBezTo>
                    <a:pt x="176515" y="1840547"/>
                    <a:pt x="196170" y="1899602"/>
                    <a:pt x="215825" y="1958657"/>
                  </a:cubicBezTo>
                  <a:cubicBezTo>
                    <a:pt x="205997" y="1978342"/>
                    <a:pt x="215825" y="1998027"/>
                    <a:pt x="205997" y="2017712"/>
                  </a:cubicBezTo>
                  <a:cubicBezTo>
                    <a:pt x="215825" y="2027555"/>
                    <a:pt x="235479" y="2027555"/>
                    <a:pt x="245307" y="2037397"/>
                  </a:cubicBezTo>
                  <a:cubicBezTo>
                    <a:pt x="304271" y="2066925"/>
                    <a:pt x="343581" y="2116137"/>
                    <a:pt x="402545" y="2135822"/>
                  </a:cubicBezTo>
                  <a:cubicBezTo>
                    <a:pt x="481164" y="2165350"/>
                    <a:pt x="549956" y="2116137"/>
                    <a:pt x="608920" y="2066925"/>
                  </a:cubicBezTo>
                  <a:cubicBezTo>
                    <a:pt x="667884" y="2007870"/>
                    <a:pt x="717021" y="1958657"/>
                    <a:pt x="775985" y="1899602"/>
                  </a:cubicBezTo>
                  <a:cubicBezTo>
                    <a:pt x="785813" y="1899602"/>
                    <a:pt x="785813" y="1899602"/>
                    <a:pt x="785813" y="1899602"/>
                  </a:cubicBezTo>
                  <a:cubicBezTo>
                    <a:pt x="785813" y="1909445"/>
                    <a:pt x="785813" y="1909445"/>
                    <a:pt x="785813" y="1909445"/>
                  </a:cubicBezTo>
                  <a:cubicBezTo>
                    <a:pt x="726848" y="1968500"/>
                    <a:pt x="677712" y="2017712"/>
                    <a:pt x="618747" y="2076767"/>
                  </a:cubicBezTo>
                  <a:cubicBezTo>
                    <a:pt x="589265" y="2106295"/>
                    <a:pt x="559783" y="2135822"/>
                    <a:pt x="520473" y="2145665"/>
                  </a:cubicBezTo>
                  <a:cubicBezTo>
                    <a:pt x="490991" y="2155507"/>
                    <a:pt x="451682" y="2155507"/>
                    <a:pt x="422200" y="2155507"/>
                  </a:cubicBezTo>
                  <a:cubicBezTo>
                    <a:pt x="392718" y="2145665"/>
                    <a:pt x="373063" y="2145665"/>
                    <a:pt x="353408" y="2125980"/>
                  </a:cubicBezTo>
                  <a:cubicBezTo>
                    <a:pt x="314098" y="2086610"/>
                    <a:pt x="264962" y="2066925"/>
                    <a:pt x="215825" y="2037397"/>
                  </a:cubicBezTo>
                  <a:cubicBezTo>
                    <a:pt x="186343" y="2027555"/>
                    <a:pt x="186343" y="2027555"/>
                    <a:pt x="186343" y="2027555"/>
                  </a:cubicBezTo>
                  <a:cubicBezTo>
                    <a:pt x="196170" y="1988185"/>
                    <a:pt x="196170" y="1938972"/>
                    <a:pt x="186343" y="1899602"/>
                  </a:cubicBezTo>
                  <a:cubicBezTo>
                    <a:pt x="176515" y="1879917"/>
                    <a:pt x="176515" y="1860232"/>
                    <a:pt x="166688" y="1850390"/>
                  </a:cubicBezTo>
                  <a:cubicBezTo>
                    <a:pt x="166688" y="1781492"/>
                    <a:pt x="196170" y="1712595"/>
                    <a:pt x="255134" y="1673225"/>
                  </a:cubicBezTo>
                  <a:cubicBezTo>
                    <a:pt x="314098" y="1633855"/>
                    <a:pt x="382890" y="1624012"/>
                    <a:pt x="451682" y="1604327"/>
                  </a:cubicBezTo>
                  <a:cubicBezTo>
                    <a:pt x="500819" y="1594485"/>
                    <a:pt x="530301" y="1574800"/>
                    <a:pt x="579438" y="1574800"/>
                  </a:cubicBezTo>
                  <a:close/>
                  <a:moveTo>
                    <a:pt x="568964" y="1546420"/>
                  </a:moveTo>
                  <a:lnTo>
                    <a:pt x="569913" y="1555433"/>
                  </a:lnTo>
                  <a:cubicBezTo>
                    <a:pt x="569913" y="1555433"/>
                    <a:pt x="560070" y="1555433"/>
                    <a:pt x="550228" y="1555433"/>
                  </a:cubicBezTo>
                  <a:cubicBezTo>
                    <a:pt x="555149" y="1555433"/>
                    <a:pt x="557610" y="1555433"/>
                    <a:pt x="560070" y="1554203"/>
                  </a:cubicBezTo>
                  <a:lnTo>
                    <a:pt x="568964" y="1546420"/>
                  </a:lnTo>
                  <a:close/>
                  <a:moveTo>
                    <a:pt x="568877" y="1545590"/>
                  </a:moveTo>
                  <a:lnTo>
                    <a:pt x="569913" y="1545590"/>
                  </a:lnTo>
                  <a:lnTo>
                    <a:pt x="568964" y="1546420"/>
                  </a:lnTo>
                  <a:lnTo>
                    <a:pt x="568877" y="1545590"/>
                  </a:lnTo>
                  <a:close/>
                  <a:moveTo>
                    <a:pt x="2123347" y="1544638"/>
                  </a:moveTo>
                  <a:cubicBezTo>
                    <a:pt x="2192208" y="1564312"/>
                    <a:pt x="2270906" y="1583985"/>
                    <a:pt x="2339767" y="1603659"/>
                  </a:cubicBezTo>
                  <a:cubicBezTo>
                    <a:pt x="2388954" y="1623333"/>
                    <a:pt x="2438140" y="1643006"/>
                    <a:pt x="2477489" y="1672517"/>
                  </a:cubicBezTo>
                  <a:cubicBezTo>
                    <a:pt x="2546350" y="1751211"/>
                    <a:pt x="2477489" y="1859417"/>
                    <a:pt x="2507001" y="1957785"/>
                  </a:cubicBezTo>
                  <a:cubicBezTo>
                    <a:pt x="2467652" y="1977459"/>
                    <a:pt x="2438140" y="2016806"/>
                    <a:pt x="2398791" y="2046317"/>
                  </a:cubicBezTo>
                  <a:cubicBezTo>
                    <a:pt x="2359442" y="2075827"/>
                    <a:pt x="2320092" y="2095501"/>
                    <a:pt x="2270906" y="2085664"/>
                  </a:cubicBezTo>
                  <a:cubicBezTo>
                    <a:pt x="2211882" y="2075827"/>
                    <a:pt x="2152858" y="2056154"/>
                    <a:pt x="2113509" y="2006969"/>
                  </a:cubicBezTo>
                  <a:cubicBezTo>
                    <a:pt x="2054485" y="1957785"/>
                    <a:pt x="2005299" y="1908601"/>
                    <a:pt x="1946275" y="1859417"/>
                  </a:cubicBezTo>
                  <a:cubicBezTo>
                    <a:pt x="1946275" y="1859417"/>
                    <a:pt x="1946275" y="1849580"/>
                    <a:pt x="1946275" y="1849580"/>
                  </a:cubicBezTo>
                  <a:cubicBezTo>
                    <a:pt x="1956113" y="1839743"/>
                    <a:pt x="1965950" y="1859417"/>
                    <a:pt x="1975787" y="1859417"/>
                  </a:cubicBezTo>
                  <a:cubicBezTo>
                    <a:pt x="2024974" y="1898764"/>
                    <a:pt x="2074160" y="1938111"/>
                    <a:pt x="2123347" y="1977459"/>
                  </a:cubicBezTo>
                  <a:cubicBezTo>
                    <a:pt x="2172533" y="1997132"/>
                    <a:pt x="2221719" y="2006969"/>
                    <a:pt x="2270906" y="1997132"/>
                  </a:cubicBezTo>
                  <a:cubicBezTo>
                    <a:pt x="2329930" y="1977459"/>
                    <a:pt x="2369279" y="1938111"/>
                    <a:pt x="2418465" y="1918438"/>
                  </a:cubicBezTo>
                  <a:cubicBezTo>
                    <a:pt x="2428303" y="1928275"/>
                    <a:pt x="2438140" y="1928275"/>
                    <a:pt x="2438140" y="1918438"/>
                  </a:cubicBezTo>
                  <a:cubicBezTo>
                    <a:pt x="2428303" y="1898764"/>
                    <a:pt x="2428303" y="1869254"/>
                    <a:pt x="2428303" y="1849580"/>
                  </a:cubicBezTo>
                  <a:cubicBezTo>
                    <a:pt x="2408628" y="1741375"/>
                    <a:pt x="2408628" y="1741375"/>
                    <a:pt x="2408628" y="1741375"/>
                  </a:cubicBezTo>
                  <a:cubicBezTo>
                    <a:pt x="2398791" y="1702027"/>
                    <a:pt x="2369279" y="1662680"/>
                    <a:pt x="2329930" y="1643006"/>
                  </a:cubicBezTo>
                  <a:cubicBezTo>
                    <a:pt x="2310255" y="1633169"/>
                    <a:pt x="2300418" y="1633169"/>
                    <a:pt x="2280743" y="1623333"/>
                  </a:cubicBezTo>
                  <a:cubicBezTo>
                    <a:pt x="2261069" y="1623333"/>
                    <a:pt x="2241394" y="1613496"/>
                    <a:pt x="2211882" y="1603659"/>
                  </a:cubicBezTo>
                  <a:cubicBezTo>
                    <a:pt x="2211882" y="1603659"/>
                    <a:pt x="2202045" y="1603659"/>
                    <a:pt x="2192208" y="1603659"/>
                  </a:cubicBezTo>
                  <a:cubicBezTo>
                    <a:pt x="2172533" y="1593822"/>
                    <a:pt x="2152858" y="1593822"/>
                    <a:pt x="2143021" y="1583985"/>
                  </a:cubicBezTo>
                  <a:cubicBezTo>
                    <a:pt x="2133184" y="1574148"/>
                    <a:pt x="2113509" y="1583985"/>
                    <a:pt x="2103672" y="1574148"/>
                  </a:cubicBezTo>
                  <a:cubicBezTo>
                    <a:pt x="2113509" y="1564312"/>
                    <a:pt x="2103672" y="1544638"/>
                    <a:pt x="2123347" y="1544638"/>
                  </a:cubicBezTo>
                  <a:close/>
                  <a:moveTo>
                    <a:pt x="2585086" y="1535113"/>
                  </a:moveTo>
                  <a:cubicBezTo>
                    <a:pt x="2604771" y="1544991"/>
                    <a:pt x="2604771" y="1574624"/>
                    <a:pt x="2604771" y="1584502"/>
                  </a:cubicBezTo>
                  <a:cubicBezTo>
                    <a:pt x="2604771" y="1604257"/>
                    <a:pt x="2604771" y="1624013"/>
                    <a:pt x="2614613" y="1633891"/>
                  </a:cubicBezTo>
                  <a:cubicBezTo>
                    <a:pt x="2594928" y="1643768"/>
                    <a:pt x="2575243" y="1673402"/>
                    <a:pt x="2565401" y="1693157"/>
                  </a:cubicBezTo>
                  <a:cubicBezTo>
                    <a:pt x="2555558" y="1703035"/>
                    <a:pt x="2545716" y="1712913"/>
                    <a:pt x="2535873" y="1712913"/>
                  </a:cubicBezTo>
                  <a:cubicBezTo>
                    <a:pt x="2535873" y="1693157"/>
                    <a:pt x="2526031" y="1683280"/>
                    <a:pt x="2516188" y="1673402"/>
                  </a:cubicBezTo>
                  <a:cubicBezTo>
                    <a:pt x="2526031" y="1653646"/>
                    <a:pt x="2535873" y="1643768"/>
                    <a:pt x="2545716" y="1624013"/>
                  </a:cubicBezTo>
                  <a:cubicBezTo>
                    <a:pt x="2545716" y="1564746"/>
                    <a:pt x="2545716" y="1564746"/>
                    <a:pt x="2545716" y="1564746"/>
                  </a:cubicBezTo>
                  <a:cubicBezTo>
                    <a:pt x="2555558" y="1554868"/>
                    <a:pt x="2575243" y="1544991"/>
                    <a:pt x="2585086" y="1535113"/>
                  </a:cubicBezTo>
                  <a:close/>
                  <a:moveTo>
                    <a:pt x="2123870" y="1525588"/>
                  </a:moveTo>
                  <a:cubicBezTo>
                    <a:pt x="2212361" y="1545262"/>
                    <a:pt x="2310683" y="1555100"/>
                    <a:pt x="2389341" y="1594449"/>
                  </a:cubicBezTo>
                  <a:cubicBezTo>
                    <a:pt x="2428670" y="1604286"/>
                    <a:pt x="2467999" y="1633798"/>
                    <a:pt x="2497496" y="1663310"/>
                  </a:cubicBezTo>
                  <a:cubicBezTo>
                    <a:pt x="2517161" y="1692822"/>
                    <a:pt x="2536825" y="1722334"/>
                    <a:pt x="2536825" y="1751846"/>
                  </a:cubicBezTo>
                  <a:cubicBezTo>
                    <a:pt x="2536825" y="1820707"/>
                    <a:pt x="2517161" y="1899405"/>
                    <a:pt x="2536825" y="1968266"/>
                  </a:cubicBezTo>
                  <a:cubicBezTo>
                    <a:pt x="2536825" y="1978103"/>
                    <a:pt x="2526993" y="1978103"/>
                    <a:pt x="2526993" y="1978103"/>
                  </a:cubicBezTo>
                  <a:cubicBezTo>
                    <a:pt x="2477832" y="1997778"/>
                    <a:pt x="2448335" y="2037127"/>
                    <a:pt x="2409006" y="2066639"/>
                  </a:cubicBezTo>
                  <a:cubicBezTo>
                    <a:pt x="2389341" y="2086314"/>
                    <a:pt x="2359845" y="2105988"/>
                    <a:pt x="2320516" y="2115825"/>
                  </a:cubicBezTo>
                  <a:cubicBezTo>
                    <a:pt x="2261522" y="2125663"/>
                    <a:pt x="2202528" y="2105988"/>
                    <a:pt x="2143535" y="2076476"/>
                  </a:cubicBezTo>
                  <a:cubicBezTo>
                    <a:pt x="2074709" y="2007615"/>
                    <a:pt x="2005883" y="1948592"/>
                    <a:pt x="1937058" y="1879730"/>
                  </a:cubicBezTo>
                  <a:cubicBezTo>
                    <a:pt x="1927225" y="1879730"/>
                    <a:pt x="1927225" y="1869893"/>
                    <a:pt x="1937058" y="1869893"/>
                  </a:cubicBezTo>
                  <a:cubicBezTo>
                    <a:pt x="2005883" y="1928917"/>
                    <a:pt x="2064877" y="1987941"/>
                    <a:pt x="2133703" y="2046964"/>
                  </a:cubicBezTo>
                  <a:cubicBezTo>
                    <a:pt x="2202528" y="2086314"/>
                    <a:pt x="2281187" y="2125663"/>
                    <a:pt x="2359845" y="2086314"/>
                  </a:cubicBezTo>
                  <a:cubicBezTo>
                    <a:pt x="2379509" y="2066639"/>
                    <a:pt x="2399174" y="2056802"/>
                    <a:pt x="2418838" y="2037127"/>
                  </a:cubicBezTo>
                  <a:cubicBezTo>
                    <a:pt x="2448335" y="2017453"/>
                    <a:pt x="2477832" y="1978103"/>
                    <a:pt x="2517161" y="1968266"/>
                  </a:cubicBezTo>
                  <a:cubicBezTo>
                    <a:pt x="2526993" y="1958429"/>
                    <a:pt x="2526993" y="1958429"/>
                    <a:pt x="2526993" y="1958429"/>
                  </a:cubicBezTo>
                  <a:cubicBezTo>
                    <a:pt x="2497496" y="1879730"/>
                    <a:pt x="2536825" y="1801032"/>
                    <a:pt x="2517161" y="1712496"/>
                  </a:cubicBezTo>
                  <a:cubicBezTo>
                    <a:pt x="2517161" y="1692822"/>
                    <a:pt x="2497496" y="1682985"/>
                    <a:pt x="2477832" y="1663310"/>
                  </a:cubicBezTo>
                  <a:cubicBezTo>
                    <a:pt x="2448335" y="1623961"/>
                    <a:pt x="2399174" y="1614124"/>
                    <a:pt x="2359845" y="1594449"/>
                  </a:cubicBezTo>
                  <a:cubicBezTo>
                    <a:pt x="2281187" y="1574774"/>
                    <a:pt x="2202528" y="1555100"/>
                    <a:pt x="2123870" y="1535425"/>
                  </a:cubicBezTo>
                  <a:cubicBezTo>
                    <a:pt x="2114038" y="1535425"/>
                    <a:pt x="2114038" y="1525588"/>
                    <a:pt x="2123870" y="1525588"/>
                  </a:cubicBezTo>
                  <a:close/>
                  <a:moveTo>
                    <a:pt x="2605405" y="1506538"/>
                  </a:moveTo>
                  <a:cubicBezTo>
                    <a:pt x="2625090" y="1506538"/>
                    <a:pt x="2625090" y="1535907"/>
                    <a:pt x="2625090" y="1545696"/>
                  </a:cubicBezTo>
                  <a:cubicBezTo>
                    <a:pt x="2634933" y="1575065"/>
                    <a:pt x="2625090" y="1614223"/>
                    <a:pt x="2644775" y="1643592"/>
                  </a:cubicBezTo>
                  <a:cubicBezTo>
                    <a:pt x="2605405" y="1653382"/>
                    <a:pt x="2595563" y="1692540"/>
                    <a:pt x="2566035" y="1731698"/>
                  </a:cubicBezTo>
                  <a:cubicBezTo>
                    <a:pt x="2556193" y="1731698"/>
                    <a:pt x="2556193" y="1741488"/>
                    <a:pt x="2546350" y="1741488"/>
                  </a:cubicBezTo>
                  <a:cubicBezTo>
                    <a:pt x="2546350" y="1731698"/>
                    <a:pt x="2546350" y="1721909"/>
                    <a:pt x="2546350" y="1721909"/>
                  </a:cubicBezTo>
                  <a:cubicBezTo>
                    <a:pt x="2585720" y="1712119"/>
                    <a:pt x="2575878" y="1663171"/>
                    <a:pt x="2615248" y="1653382"/>
                  </a:cubicBezTo>
                  <a:cubicBezTo>
                    <a:pt x="2615248" y="1643592"/>
                    <a:pt x="2625090" y="1643592"/>
                    <a:pt x="2634933" y="1643592"/>
                  </a:cubicBezTo>
                  <a:cubicBezTo>
                    <a:pt x="2625090" y="1624013"/>
                    <a:pt x="2625090" y="1614223"/>
                    <a:pt x="2615248" y="1604434"/>
                  </a:cubicBezTo>
                  <a:cubicBezTo>
                    <a:pt x="2615248" y="1575065"/>
                    <a:pt x="2615248" y="1545696"/>
                    <a:pt x="2595563" y="1516327"/>
                  </a:cubicBezTo>
                  <a:cubicBezTo>
                    <a:pt x="2595563" y="1516327"/>
                    <a:pt x="2595563" y="1506538"/>
                    <a:pt x="2605405" y="1506538"/>
                  </a:cubicBezTo>
                  <a:close/>
                  <a:moveTo>
                    <a:pt x="421746" y="1457325"/>
                  </a:moveTo>
                  <a:cubicBezTo>
                    <a:pt x="431535" y="1457325"/>
                    <a:pt x="431535" y="1467048"/>
                    <a:pt x="441325" y="1467048"/>
                  </a:cubicBezTo>
                  <a:cubicBezTo>
                    <a:pt x="441325" y="1496219"/>
                    <a:pt x="411956" y="1515666"/>
                    <a:pt x="392377" y="1525389"/>
                  </a:cubicBezTo>
                  <a:cubicBezTo>
                    <a:pt x="363008" y="1535113"/>
                    <a:pt x="343429" y="1525389"/>
                    <a:pt x="323850" y="1505942"/>
                  </a:cubicBezTo>
                  <a:cubicBezTo>
                    <a:pt x="333639" y="1496219"/>
                    <a:pt x="353219" y="1486495"/>
                    <a:pt x="363008" y="1467048"/>
                  </a:cubicBezTo>
                  <a:cubicBezTo>
                    <a:pt x="382587" y="1467048"/>
                    <a:pt x="402166" y="1467048"/>
                    <a:pt x="421746" y="1457325"/>
                  </a:cubicBezTo>
                  <a:close/>
                  <a:moveTo>
                    <a:pt x="539750" y="1427163"/>
                  </a:moveTo>
                  <a:cubicBezTo>
                    <a:pt x="539750" y="1437085"/>
                    <a:pt x="539750" y="1437085"/>
                    <a:pt x="539750" y="1437085"/>
                  </a:cubicBezTo>
                  <a:cubicBezTo>
                    <a:pt x="529907" y="1466850"/>
                    <a:pt x="510222" y="1486694"/>
                    <a:pt x="480695" y="1506538"/>
                  </a:cubicBezTo>
                  <a:cubicBezTo>
                    <a:pt x="441325" y="1496616"/>
                    <a:pt x="441325" y="1496616"/>
                    <a:pt x="441325" y="1496616"/>
                  </a:cubicBezTo>
                  <a:cubicBezTo>
                    <a:pt x="441325" y="1486694"/>
                    <a:pt x="451167" y="1476772"/>
                    <a:pt x="451167" y="1476772"/>
                  </a:cubicBezTo>
                  <a:cubicBezTo>
                    <a:pt x="490537" y="1476772"/>
                    <a:pt x="520065" y="1456928"/>
                    <a:pt x="539750" y="1427163"/>
                  </a:cubicBezTo>
                  <a:close/>
                  <a:moveTo>
                    <a:pt x="295746" y="1425046"/>
                  </a:moveTo>
                  <a:cubicBezTo>
                    <a:pt x="299138" y="1424429"/>
                    <a:pt x="302220" y="1425046"/>
                    <a:pt x="304687" y="1427516"/>
                  </a:cubicBezTo>
                  <a:cubicBezTo>
                    <a:pt x="324417" y="1437393"/>
                    <a:pt x="334282" y="1457149"/>
                    <a:pt x="354013" y="1457149"/>
                  </a:cubicBezTo>
                  <a:cubicBezTo>
                    <a:pt x="354013" y="1476905"/>
                    <a:pt x="324417" y="1486782"/>
                    <a:pt x="314552" y="1496660"/>
                  </a:cubicBezTo>
                  <a:cubicBezTo>
                    <a:pt x="294821" y="1506538"/>
                    <a:pt x="265226" y="1506538"/>
                    <a:pt x="245495" y="1486782"/>
                  </a:cubicBezTo>
                  <a:cubicBezTo>
                    <a:pt x="225765" y="1486782"/>
                    <a:pt x="215900" y="1476905"/>
                    <a:pt x="225765" y="1457149"/>
                  </a:cubicBezTo>
                  <a:cubicBezTo>
                    <a:pt x="265226" y="1447271"/>
                    <a:pt x="265226" y="1447271"/>
                    <a:pt x="265226" y="1447271"/>
                  </a:cubicBezTo>
                  <a:cubicBezTo>
                    <a:pt x="272625" y="1439863"/>
                    <a:pt x="285573" y="1426898"/>
                    <a:pt x="295746" y="1425046"/>
                  </a:cubicBezTo>
                  <a:close/>
                  <a:moveTo>
                    <a:pt x="454544" y="1402970"/>
                  </a:moveTo>
                  <a:cubicBezTo>
                    <a:pt x="457017" y="1403284"/>
                    <a:pt x="459490" y="1404541"/>
                    <a:pt x="461963" y="1407054"/>
                  </a:cubicBezTo>
                  <a:cubicBezTo>
                    <a:pt x="432289" y="1437217"/>
                    <a:pt x="402614" y="1457325"/>
                    <a:pt x="363049" y="1457325"/>
                  </a:cubicBezTo>
                  <a:cubicBezTo>
                    <a:pt x="353158" y="1457325"/>
                    <a:pt x="343266" y="1437217"/>
                    <a:pt x="333375" y="1427162"/>
                  </a:cubicBezTo>
                  <a:cubicBezTo>
                    <a:pt x="343266" y="1427162"/>
                    <a:pt x="353158" y="1427162"/>
                    <a:pt x="372940" y="1427162"/>
                  </a:cubicBezTo>
                  <a:cubicBezTo>
                    <a:pt x="392723" y="1437217"/>
                    <a:pt x="412506" y="1417108"/>
                    <a:pt x="432289" y="1417108"/>
                  </a:cubicBezTo>
                  <a:cubicBezTo>
                    <a:pt x="439707" y="1409568"/>
                    <a:pt x="447126" y="1402027"/>
                    <a:pt x="454544" y="1402970"/>
                  </a:cubicBezTo>
                  <a:close/>
                  <a:moveTo>
                    <a:pt x="2270858" y="1387475"/>
                  </a:moveTo>
                  <a:cubicBezTo>
                    <a:pt x="2290641" y="1397265"/>
                    <a:pt x="2320315" y="1387475"/>
                    <a:pt x="2340098" y="1407054"/>
                  </a:cubicBezTo>
                  <a:cubicBezTo>
                    <a:pt x="2349989" y="1416844"/>
                    <a:pt x="2379663" y="1416844"/>
                    <a:pt x="2359880" y="1436423"/>
                  </a:cubicBezTo>
                  <a:cubicBezTo>
                    <a:pt x="2349989" y="1446213"/>
                    <a:pt x="2330206" y="1446213"/>
                    <a:pt x="2310424" y="1446213"/>
                  </a:cubicBezTo>
                  <a:cubicBezTo>
                    <a:pt x="2310424" y="1446213"/>
                    <a:pt x="2300532" y="1446213"/>
                    <a:pt x="2300532" y="1446213"/>
                  </a:cubicBezTo>
                  <a:cubicBezTo>
                    <a:pt x="2280749" y="1436423"/>
                    <a:pt x="2260967" y="1416844"/>
                    <a:pt x="2251075" y="1397265"/>
                  </a:cubicBezTo>
                  <a:cubicBezTo>
                    <a:pt x="2270858" y="1387475"/>
                    <a:pt x="2270858" y="1387475"/>
                    <a:pt x="2270858" y="1387475"/>
                  </a:cubicBezTo>
                  <a:close/>
                  <a:moveTo>
                    <a:pt x="539750" y="1387475"/>
                  </a:moveTo>
                  <a:cubicBezTo>
                    <a:pt x="539750" y="1397397"/>
                    <a:pt x="539750" y="1397397"/>
                    <a:pt x="539750" y="1397397"/>
                  </a:cubicBezTo>
                  <a:cubicBezTo>
                    <a:pt x="539750" y="1427162"/>
                    <a:pt x="510222" y="1447006"/>
                    <a:pt x="480695" y="1456928"/>
                  </a:cubicBezTo>
                  <a:cubicBezTo>
                    <a:pt x="470852" y="1456928"/>
                    <a:pt x="451167" y="1466850"/>
                    <a:pt x="441325" y="1447006"/>
                  </a:cubicBezTo>
                  <a:cubicBezTo>
                    <a:pt x="441325" y="1437084"/>
                    <a:pt x="451167" y="1437084"/>
                    <a:pt x="461010" y="1427162"/>
                  </a:cubicBezTo>
                  <a:cubicBezTo>
                    <a:pt x="470852" y="1427162"/>
                    <a:pt x="490537" y="1427162"/>
                    <a:pt x="500380" y="1417240"/>
                  </a:cubicBezTo>
                  <a:cubicBezTo>
                    <a:pt x="510222" y="1407319"/>
                    <a:pt x="520065" y="1387475"/>
                    <a:pt x="539750" y="1387475"/>
                  </a:cubicBezTo>
                  <a:close/>
                  <a:moveTo>
                    <a:pt x="2379174" y="1358900"/>
                  </a:moveTo>
                  <a:cubicBezTo>
                    <a:pt x="2408849" y="1368652"/>
                    <a:pt x="2438523" y="1368652"/>
                    <a:pt x="2468197" y="1368652"/>
                  </a:cubicBezTo>
                  <a:cubicBezTo>
                    <a:pt x="2468197" y="1378404"/>
                    <a:pt x="2478088" y="1388155"/>
                    <a:pt x="2468197" y="1388155"/>
                  </a:cubicBezTo>
                  <a:cubicBezTo>
                    <a:pt x="2468197" y="1407659"/>
                    <a:pt x="2448414" y="1417411"/>
                    <a:pt x="2428631" y="1427163"/>
                  </a:cubicBezTo>
                  <a:cubicBezTo>
                    <a:pt x="2398957" y="1427163"/>
                    <a:pt x="2369283" y="1417411"/>
                    <a:pt x="2349500" y="1397907"/>
                  </a:cubicBezTo>
                  <a:cubicBezTo>
                    <a:pt x="2359392" y="1388155"/>
                    <a:pt x="2379174" y="1368652"/>
                    <a:pt x="2379174" y="1358900"/>
                  </a:cubicBezTo>
                  <a:close/>
                  <a:moveTo>
                    <a:pt x="2143125" y="1358900"/>
                  </a:moveTo>
                  <a:cubicBezTo>
                    <a:pt x="2152939" y="1368601"/>
                    <a:pt x="2162753" y="1378303"/>
                    <a:pt x="2182380" y="1388004"/>
                  </a:cubicBezTo>
                  <a:cubicBezTo>
                    <a:pt x="2192193" y="1407407"/>
                    <a:pt x="2231448" y="1388004"/>
                    <a:pt x="2241262" y="1417109"/>
                  </a:cubicBezTo>
                  <a:cubicBezTo>
                    <a:pt x="2251075" y="1417109"/>
                    <a:pt x="2251075" y="1426810"/>
                    <a:pt x="2251075" y="1436511"/>
                  </a:cubicBezTo>
                  <a:cubicBezTo>
                    <a:pt x="2241262" y="1446213"/>
                    <a:pt x="2221634" y="1436511"/>
                    <a:pt x="2211821" y="1436511"/>
                  </a:cubicBezTo>
                  <a:cubicBezTo>
                    <a:pt x="2182380" y="1426810"/>
                    <a:pt x="2152939" y="1397706"/>
                    <a:pt x="2143125" y="1368601"/>
                  </a:cubicBezTo>
                  <a:cubicBezTo>
                    <a:pt x="2143125" y="1358900"/>
                    <a:pt x="2143125" y="1358900"/>
                    <a:pt x="2143125" y="1358900"/>
                  </a:cubicBezTo>
                  <a:close/>
                  <a:moveTo>
                    <a:pt x="357259" y="1351530"/>
                  </a:moveTo>
                  <a:cubicBezTo>
                    <a:pt x="378223" y="1352777"/>
                    <a:pt x="397953" y="1357766"/>
                    <a:pt x="412751" y="1367745"/>
                  </a:cubicBezTo>
                  <a:cubicBezTo>
                    <a:pt x="383155" y="1377724"/>
                    <a:pt x="343694" y="1347788"/>
                    <a:pt x="333829" y="1387702"/>
                  </a:cubicBezTo>
                  <a:cubicBezTo>
                    <a:pt x="343694" y="1397681"/>
                    <a:pt x="363425" y="1397681"/>
                    <a:pt x="383155" y="1397681"/>
                  </a:cubicBezTo>
                  <a:cubicBezTo>
                    <a:pt x="383155" y="1387702"/>
                    <a:pt x="402886" y="1387702"/>
                    <a:pt x="412751" y="1387702"/>
                  </a:cubicBezTo>
                  <a:cubicBezTo>
                    <a:pt x="383155" y="1417638"/>
                    <a:pt x="333829" y="1417638"/>
                    <a:pt x="294368" y="1407659"/>
                  </a:cubicBezTo>
                  <a:cubicBezTo>
                    <a:pt x="284503" y="1397681"/>
                    <a:pt x="274638" y="1397681"/>
                    <a:pt x="274638" y="1387702"/>
                  </a:cubicBezTo>
                  <a:cubicBezTo>
                    <a:pt x="274638" y="1377724"/>
                    <a:pt x="284503" y="1367745"/>
                    <a:pt x="294368" y="1357766"/>
                  </a:cubicBezTo>
                  <a:cubicBezTo>
                    <a:pt x="314099" y="1352777"/>
                    <a:pt x="336296" y="1350282"/>
                    <a:pt x="357259" y="1351530"/>
                  </a:cubicBezTo>
                  <a:close/>
                  <a:moveTo>
                    <a:pt x="459318" y="1349801"/>
                  </a:moveTo>
                  <a:cubicBezTo>
                    <a:pt x="480080" y="1346994"/>
                    <a:pt x="507762" y="1358220"/>
                    <a:pt x="529907" y="1358220"/>
                  </a:cubicBezTo>
                  <a:cubicBezTo>
                    <a:pt x="539750" y="1358220"/>
                    <a:pt x="539750" y="1368199"/>
                    <a:pt x="539750" y="1378177"/>
                  </a:cubicBezTo>
                  <a:cubicBezTo>
                    <a:pt x="510222" y="1388156"/>
                    <a:pt x="480695" y="1408113"/>
                    <a:pt x="451167" y="1388156"/>
                  </a:cubicBezTo>
                  <a:cubicBezTo>
                    <a:pt x="441325" y="1378177"/>
                    <a:pt x="441325" y="1368199"/>
                    <a:pt x="441325" y="1358220"/>
                  </a:cubicBezTo>
                  <a:cubicBezTo>
                    <a:pt x="446246" y="1353231"/>
                    <a:pt x="452398" y="1350736"/>
                    <a:pt x="459318" y="1349801"/>
                  </a:cubicBezTo>
                  <a:close/>
                  <a:moveTo>
                    <a:pt x="2241890" y="1338263"/>
                  </a:moveTo>
                  <a:cubicBezTo>
                    <a:pt x="2271486" y="1348105"/>
                    <a:pt x="2291217" y="1367791"/>
                    <a:pt x="2320812" y="1348105"/>
                  </a:cubicBezTo>
                  <a:cubicBezTo>
                    <a:pt x="2330677" y="1338263"/>
                    <a:pt x="2350408" y="1348105"/>
                    <a:pt x="2370138" y="1338263"/>
                  </a:cubicBezTo>
                  <a:cubicBezTo>
                    <a:pt x="2370138" y="1348105"/>
                    <a:pt x="2370138" y="1357948"/>
                    <a:pt x="2360273" y="1367791"/>
                  </a:cubicBezTo>
                  <a:cubicBezTo>
                    <a:pt x="2350408" y="1377633"/>
                    <a:pt x="2330677" y="1387476"/>
                    <a:pt x="2310947" y="1377633"/>
                  </a:cubicBezTo>
                  <a:cubicBezTo>
                    <a:pt x="2281351" y="1377633"/>
                    <a:pt x="2251756" y="1367791"/>
                    <a:pt x="2232025" y="1348105"/>
                  </a:cubicBezTo>
                  <a:cubicBezTo>
                    <a:pt x="2232025" y="1338263"/>
                    <a:pt x="2241890" y="1338263"/>
                    <a:pt x="2241890" y="1338263"/>
                  </a:cubicBezTo>
                  <a:close/>
                  <a:moveTo>
                    <a:pt x="243781" y="1336156"/>
                  </a:moveTo>
                  <a:cubicBezTo>
                    <a:pt x="259689" y="1336156"/>
                    <a:pt x="274373" y="1338629"/>
                    <a:pt x="284163" y="1348521"/>
                  </a:cubicBezTo>
                  <a:cubicBezTo>
                    <a:pt x="264584" y="1358412"/>
                    <a:pt x="264584" y="1378195"/>
                    <a:pt x="264584" y="1397978"/>
                  </a:cubicBezTo>
                  <a:cubicBezTo>
                    <a:pt x="264584" y="1407869"/>
                    <a:pt x="284163" y="1407869"/>
                    <a:pt x="274373" y="1417760"/>
                  </a:cubicBezTo>
                  <a:cubicBezTo>
                    <a:pt x="254794" y="1437543"/>
                    <a:pt x="225425" y="1457326"/>
                    <a:pt x="196057" y="1437543"/>
                  </a:cubicBezTo>
                  <a:cubicBezTo>
                    <a:pt x="176477" y="1427652"/>
                    <a:pt x="166688" y="1407869"/>
                    <a:pt x="166688" y="1388086"/>
                  </a:cubicBezTo>
                  <a:cubicBezTo>
                    <a:pt x="166688" y="1368303"/>
                    <a:pt x="176477" y="1358412"/>
                    <a:pt x="196057" y="1338629"/>
                  </a:cubicBezTo>
                  <a:cubicBezTo>
                    <a:pt x="210741" y="1338629"/>
                    <a:pt x="227873" y="1336156"/>
                    <a:pt x="243781" y="1336156"/>
                  </a:cubicBezTo>
                  <a:close/>
                  <a:moveTo>
                    <a:pt x="2143125" y="1328738"/>
                  </a:moveTo>
                  <a:cubicBezTo>
                    <a:pt x="2172494" y="1338490"/>
                    <a:pt x="2192073" y="1387249"/>
                    <a:pt x="2231231" y="1367745"/>
                  </a:cubicBezTo>
                  <a:cubicBezTo>
                    <a:pt x="2241021" y="1367745"/>
                    <a:pt x="2250811" y="1367745"/>
                    <a:pt x="2260600" y="1377497"/>
                  </a:cubicBezTo>
                  <a:cubicBezTo>
                    <a:pt x="2231231" y="1397001"/>
                    <a:pt x="2201863" y="1377497"/>
                    <a:pt x="2182284" y="1367745"/>
                  </a:cubicBezTo>
                  <a:cubicBezTo>
                    <a:pt x="2162704" y="1357993"/>
                    <a:pt x="2152915" y="1348242"/>
                    <a:pt x="2143125" y="1338490"/>
                  </a:cubicBezTo>
                  <a:cubicBezTo>
                    <a:pt x="2143125" y="1328738"/>
                    <a:pt x="2143125" y="1328738"/>
                    <a:pt x="2143125" y="1328738"/>
                  </a:cubicBezTo>
                  <a:close/>
                  <a:moveTo>
                    <a:pt x="393065" y="1298575"/>
                  </a:moveTo>
                  <a:cubicBezTo>
                    <a:pt x="412750" y="1308417"/>
                    <a:pt x="432435" y="1318260"/>
                    <a:pt x="452120" y="1328103"/>
                  </a:cubicBezTo>
                  <a:cubicBezTo>
                    <a:pt x="461963" y="1337945"/>
                    <a:pt x="452120" y="1337945"/>
                    <a:pt x="452120" y="1337945"/>
                  </a:cubicBezTo>
                  <a:cubicBezTo>
                    <a:pt x="432435" y="1347788"/>
                    <a:pt x="412750" y="1328103"/>
                    <a:pt x="393065" y="1328103"/>
                  </a:cubicBezTo>
                  <a:cubicBezTo>
                    <a:pt x="393065" y="1328103"/>
                    <a:pt x="383222" y="1318260"/>
                    <a:pt x="373380" y="1328103"/>
                  </a:cubicBezTo>
                  <a:cubicBezTo>
                    <a:pt x="363537" y="1347788"/>
                    <a:pt x="334010" y="1337945"/>
                    <a:pt x="324167" y="1337945"/>
                  </a:cubicBezTo>
                  <a:cubicBezTo>
                    <a:pt x="314325" y="1328103"/>
                    <a:pt x="324167" y="1318260"/>
                    <a:pt x="324167" y="1318260"/>
                  </a:cubicBezTo>
                  <a:cubicBezTo>
                    <a:pt x="343852" y="1298575"/>
                    <a:pt x="373380" y="1298575"/>
                    <a:pt x="393065" y="1298575"/>
                  </a:cubicBezTo>
                  <a:close/>
                  <a:moveTo>
                    <a:pt x="2202007" y="1289050"/>
                  </a:moveTo>
                  <a:cubicBezTo>
                    <a:pt x="2221634" y="1298892"/>
                    <a:pt x="2241262" y="1289050"/>
                    <a:pt x="2251075" y="1308735"/>
                  </a:cubicBezTo>
                  <a:cubicBezTo>
                    <a:pt x="2241262" y="1318578"/>
                    <a:pt x="2241262" y="1328420"/>
                    <a:pt x="2231448" y="1328420"/>
                  </a:cubicBezTo>
                  <a:cubicBezTo>
                    <a:pt x="2202007" y="1338263"/>
                    <a:pt x="2172566" y="1328420"/>
                    <a:pt x="2143125" y="1318578"/>
                  </a:cubicBezTo>
                  <a:cubicBezTo>
                    <a:pt x="2143125" y="1308735"/>
                    <a:pt x="2143125" y="1308735"/>
                    <a:pt x="2143125" y="1308735"/>
                  </a:cubicBezTo>
                  <a:cubicBezTo>
                    <a:pt x="2152939" y="1298892"/>
                    <a:pt x="2182380" y="1298892"/>
                    <a:pt x="2202007" y="1289050"/>
                  </a:cubicBezTo>
                  <a:close/>
                  <a:moveTo>
                    <a:pt x="441613" y="1289050"/>
                  </a:moveTo>
                  <a:cubicBezTo>
                    <a:pt x="480868" y="1289050"/>
                    <a:pt x="510309" y="1308629"/>
                    <a:pt x="539750" y="1337998"/>
                  </a:cubicBezTo>
                  <a:cubicBezTo>
                    <a:pt x="539750" y="1347788"/>
                    <a:pt x="539750" y="1347788"/>
                    <a:pt x="539750" y="1347788"/>
                  </a:cubicBezTo>
                  <a:cubicBezTo>
                    <a:pt x="510309" y="1347788"/>
                    <a:pt x="500495" y="1328209"/>
                    <a:pt x="480868" y="1318419"/>
                  </a:cubicBezTo>
                  <a:cubicBezTo>
                    <a:pt x="451427" y="1318419"/>
                    <a:pt x="451427" y="1318419"/>
                    <a:pt x="451427" y="1318419"/>
                  </a:cubicBezTo>
                  <a:cubicBezTo>
                    <a:pt x="431800" y="1298840"/>
                    <a:pt x="431800" y="1298840"/>
                    <a:pt x="431800" y="1298840"/>
                  </a:cubicBezTo>
                  <a:cubicBezTo>
                    <a:pt x="431800" y="1289050"/>
                    <a:pt x="441613" y="1298840"/>
                    <a:pt x="441613" y="1289050"/>
                  </a:cubicBezTo>
                  <a:close/>
                  <a:moveTo>
                    <a:pt x="2340098" y="1270000"/>
                  </a:moveTo>
                  <a:cubicBezTo>
                    <a:pt x="2359636" y="1270000"/>
                    <a:pt x="2388944" y="1270000"/>
                    <a:pt x="2398713" y="1289504"/>
                  </a:cubicBezTo>
                  <a:cubicBezTo>
                    <a:pt x="2398713" y="1299255"/>
                    <a:pt x="2398713" y="1309007"/>
                    <a:pt x="2388944" y="1318759"/>
                  </a:cubicBezTo>
                  <a:cubicBezTo>
                    <a:pt x="2359636" y="1338263"/>
                    <a:pt x="2320559" y="1328511"/>
                    <a:pt x="2291252" y="1328511"/>
                  </a:cubicBezTo>
                  <a:cubicBezTo>
                    <a:pt x="2281482" y="1328511"/>
                    <a:pt x="2271713" y="1318759"/>
                    <a:pt x="2271713" y="1318759"/>
                  </a:cubicBezTo>
                  <a:cubicBezTo>
                    <a:pt x="2291252" y="1318759"/>
                    <a:pt x="2320559" y="1318759"/>
                    <a:pt x="2349867" y="1318759"/>
                  </a:cubicBezTo>
                  <a:cubicBezTo>
                    <a:pt x="2349867" y="1318759"/>
                    <a:pt x="2359636" y="1318759"/>
                    <a:pt x="2359636" y="1309007"/>
                  </a:cubicBezTo>
                  <a:cubicBezTo>
                    <a:pt x="2359636" y="1299255"/>
                    <a:pt x="2359636" y="1289504"/>
                    <a:pt x="2349867" y="1289504"/>
                  </a:cubicBezTo>
                  <a:cubicBezTo>
                    <a:pt x="2330329" y="1289504"/>
                    <a:pt x="2310790" y="1299255"/>
                    <a:pt x="2291252" y="1289504"/>
                  </a:cubicBezTo>
                  <a:cubicBezTo>
                    <a:pt x="2291252" y="1279752"/>
                    <a:pt x="2320559" y="1279752"/>
                    <a:pt x="2340098" y="1270000"/>
                  </a:cubicBezTo>
                  <a:close/>
                  <a:moveTo>
                    <a:pt x="278179" y="1256771"/>
                  </a:moveTo>
                  <a:cubicBezTo>
                    <a:pt x="289169" y="1256771"/>
                    <a:pt x="298938" y="1259241"/>
                    <a:pt x="303823" y="1269118"/>
                  </a:cubicBezTo>
                  <a:cubicBezTo>
                    <a:pt x="313592" y="1269118"/>
                    <a:pt x="333131" y="1278996"/>
                    <a:pt x="342900" y="1288874"/>
                  </a:cubicBezTo>
                  <a:cubicBezTo>
                    <a:pt x="333131" y="1298752"/>
                    <a:pt x="323361" y="1298752"/>
                    <a:pt x="313592" y="1308630"/>
                  </a:cubicBezTo>
                  <a:cubicBezTo>
                    <a:pt x="313592" y="1318507"/>
                    <a:pt x="303823" y="1328385"/>
                    <a:pt x="303823" y="1338263"/>
                  </a:cubicBezTo>
                  <a:cubicBezTo>
                    <a:pt x="284284" y="1338263"/>
                    <a:pt x="274515" y="1328385"/>
                    <a:pt x="254977" y="1318507"/>
                  </a:cubicBezTo>
                  <a:cubicBezTo>
                    <a:pt x="235438" y="1318507"/>
                    <a:pt x="215900" y="1328385"/>
                    <a:pt x="215900" y="1318507"/>
                  </a:cubicBezTo>
                  <a:cubicBezTo>
                    <a:pt x="215900" y="1288874"/>
                    <a:pt x="225669" y="1269118"/>
                    <a:pt x="245207" y="1259241"/>
                  </a:cubicBezTo>
                  <a:cubicBezTo>
                    <a:pt x="254977" y="1259241"/>
                    <a:pt x="267188" y="1256771"/>
                    <a:pt x="278179" y="1256771"/>
                  </a:cubicBezTo>
                  <a:close/>
                  <a:moveTo>
                    <a:pt x="2480775" y="1247279"/>
                  </a:moveTo>
                  <a:cubicBezTo>
                    <a:pt x="2486881" y="1249760"/>
                    <a:pt x="2491765" y="1254721"/>
                    <a:pt x="2496650" y="1259682"/>
                  </a:cubicBezTo>
                  <a:cubicBezTo>
                    <a:pt x="2516188" y="1269604"/>
                    <a:pt x="2516188" y="1289447"/>
                    <a:pt x="2516188" y="1309291"/>
                  </a:cubicBezTo>
                  <a:cubicBezTo>
                    <a:pt x="2516188" y="1329135"/>
                    <a:pt x="2506419" y="1348979"/>
                    <a:pt x="2486881" y="1358901"/>
                  </a:cubicBezTo>
                  <a:cubicBezTo>
                    <a:pt x="2457573" y="1358901"/>
                    <a:pt x="2408727" y="1358901"/>
                    <a:pt x="2389188" y="1339057"/>
                  </a:cubicBezTo>
                  <a:cubicBezTo>
                    <a:pt x="2398957" y="1329135"/>
                    <a:pt x="2418496" y="1319213"/>
                    <a:pt x="2408727" y="1299369"/>
                  </a:cubicBezTo>
                  <a:cubicBezTo>
                    <a:pt x="2408727" y="1289447"/>
                    <a:pt x="2398957" y="1279526"/>
                    <a:pt x="2398957" y="1269604"/>
                  </a:cubicBezTo>
                  <a:cubicBezTo>
                    <a:pt x="2408727" y="1249760"/>
                    <a:pt x="2438034" y="1249760"/>
                    <a:pt x="2457573" y="1249760"/>
                  </a:cubicBezTo>
                  <a:cubicBezTo>
                    <a:pt x="2467342" y="1244799"/>
                    <a:pt x="2474669" y="1244799"/>
                    <a:pt x="2480775" y="1247279"/>
                  </a:cubicBezTo>
                  <a:close/>
                  <a:moveTo>
                    <a:pt x="490537" y="1239838"/>
                  </a:moveTo>
                  <a:cubicBezTo>
                    <a:pt x="519906" y="1269603"/>
                    <a:pt x="519906" y="1269603"/>
                    <a:pt x="519906" y="1269603"/>
                  </a:cubicBezTo>
                  <a:cubicBezTo>
                    <a:pt x="529696" y="1289447"/>
                    <a:pt x="549275" y="1299369"/>
                    <a:pt x="539485" y="1319213"/>
                  </a:cubicBezTo>
                  <a:cubicBezTo>
                    <a:pt x="510116" y="1289447"/>
                    <a:pt x="480748" y="1289447"/>
                    <a:pt x="451379" y="1269603"/>
                  </a:cubicBezTo>
                  <a:cubicBezTo>
                    <a:pt x="451379" y="1269603"/>
                    <a:pt x="431800" y="1259682"/>
                    <a:pt x="441589" y="1249760"/>
                  </a:cubicBezTo>
                  <a:cubicBezTo>
                    <a:pt x="451379" y="1239838"/>
                    <a:pt x="470958" y="1239838"/>
                    <a:pt x="490537" y="1239838"/>
                  </a:cubicBezTo>
                  <a:close/>
                  <a:moveTo>
                    <a:pt x="2323386" y="1230540"/>
                  </a:moveTo>
                  <a:cubicBezTo>
                    <a:pt x="2340611" y="1230540"/>
                    <a:pt x="2355375" y="1235416"/>
                    <a:pt x="2360296" y="1250043"/>
                  </a:cubicBezTo>
                  <a:cubicBezTo>
                    <a:pt x="2370138" y="1259795"/>
                    <a:pt x="2360296" y="1259795"/>
                    <a:pt x="2350453" y="1259795"/>
                  </a:cubicBezTo>
                  <a:cubicBezTo>
                    <a:pt x="2340611" y="1259795"/>
                    <a:pt x="2330768" y="1269547"/>
                    <a:pt x="2320926" y="1259795"/>
                  </a:cubicBezTo>
                  <a:cubicBezTo>
                    <a:pt x="2311083" y="1250043"/>
                    <a:pt x="2301241" y="1250043"/>
                    <a:pt x="2281555" y="1250043"/>
                  </a:cubicBezTo>
                  <a:cubicBezTo>
                    <a:pt x="2261870" y="1259795"/>
                    <a:pt x="2252028" y="1289051"/>
                    <a:pt x="2222500" y="1279299"/>
                  </a:cubicBezTo>
                  <a:cubicBezTo>
                    <a:pt x="2232343" y="1259795"/>
                    <a:pt x="2261870" y="1250043"/>
                    <a:pt x="2271713" y="1240292"/>
                  </a:cubicBezTo>
                  <a:cubicBezTo>
                    <a:pt x="2286477" y="1235416"/>
                    <a:pt x="2306162" y="1230540"/>
                    <a:pt x="2323386" y="1230540"/>
                  </a:cubicBezTo>
                  <a:close/>
                  <a:moveTo>
                    <a:pt x="353219" y="1230313"/>
                  </a:moveTo>
                  <a:cubicBezTo>
                    <a:pt x="392377" y="1230313"/>
                    <a:pt x="421746" y="1249892"/>
                    <a:pt x="441325" y="1279261"/>
                  </a:cubicBezTo>
                  <a:cubicBezTo>
                    <a:pt x="431535" y="1279261"/>
                    <a:pt x="421746" y="1289051"/>
                    <a:pt x="411956" y="1289051"/>
                  </a:cubicBezTo>
                  <a:cubicBezTo>
                    <a:pt x="392377" y="1289051"/>
                    <a:pt x="372798" y="1289051"/>
                    <a:pt x="363008" y="1289051"/>
                  </a:cubicBezTo>
                  <a:cubicBezTo>
                    <a:pt x="343429" y="1269472"/>
                    <a:pt x="323850" y="1269472"/>
                    <a:pt x="323850" y="1249892"/>
                  </a:cubicBezTo>
                  <a:cubicBezTo>
                    <a:pt x="323850" y="1240103"/>
                    <a:pt x="333639" y="1230313"/>
                    <a:pt x="353219" y="1230313"/>
                  </a:cubicBezTo>
                  <a:close/>
                  <a:moveTo>
                    <a:pt x="2216268" y="1230083"/>
                  </a:moveTo>
                  <a:cubicBezTo>
                    <a:pt x="2227155" y="1228102"/>
                    <a:pt x="2238808" y="1228102"/>
                    <a:pt x="2251075" y="1230540"/>
                  </a:cubicBezTo>
                  <a:cubicBezTo>
                    <a:pt x="2251075" y="1240292"/>
                    <a:pt x="2251075" y="1240292"/>
                    <a:pt x="2251075" y="1240292"/>
                  </a:cubicBezTo>
                  <a:cubicBezTo>
                    <a:pt x="2241262" y="1240292"/>
                    <a:pt x="2231448" y="1250043"/>
                    <a:pt x="2221634" y="1250043"/>
                  </a:cubicBezTo>
                  <a:cubicBezTo>
                    <a:pt x="2192193" y="1240292"/>
                    <a:pt x="2172566" y="1269547"/>
                    <a:pt x="2152939" y="1289051"/>
                  </a:cubicBezTo>
                  <a:cubicBezTo>
                    <a:pt x="2143125" y="1289051"/>
                    <a:pt x="2143125" y="1289051"/>
                    <a:pt x="2143125" y="1289051"/>
                  </a:cubicBezTo>
                  <a:cubicBezTo>
                    <a:pt x="2157846" y="1259795"/>
                    <a:pt x="2183607" y="1236025"/>
                    <a:pt x="2216268" y="1230083"/>
                  </a:cubicBezTo>
                  <a:close/>
                  <a:moveTo>
                    <a:pt x="2388961" y="1181735"/>
                  </a:moveTo>
                  <a:cubicBezTo>
                    <a:pt x="2410902" y="1176814"/>
                    <a:pt x="2432844" y="1181735"/>
                    <a:pt x="2447472" y="1201420"/>
                  </a:cubicBezTo>
                  <a:cubicBezTo>
                    <a:pt x="2457223" y="1211262"/>
                    <a:pt x="2466975" y="1221105"/>
                    <a:pt x="2466975" y="1230947"/>
                  </a:cubicBezTo>
                  <a:cubicBezTo>
                    <a:pt x="2447472" y="1240790"/>
                    <a:pt x="2427968" y="1240790"/>
                    <a:pt x="2408465" y="1240790"/>
                  </a:cubicBezTo>
                  <a:cubicBezTo>
                    <a:pt x="2398713" y="1250632"/>
                    <a:pt x="2388961" y="1260475"/>
                    <a:pt x="2379209" y="1260475"/>
                  </a:cubicBezTo>
                  <a:cubicBezTo>
                    <a:pt x="2369457" y="1240790"/>
                    <a:pt x="2349954" y="1221105"/>
                    <a:pt x="2330450" y="1221105"/>
                  </a:cubicBezTo>
                  <a:cubicBezTo>
                    <a:pt x="2345078" y="1201420"/>
                    <a:pt x="2367019" y="1186656"/>
                    <a:pt x="2388961" y="1181735"/>
                  </a:cubicBezTo>
                  <a:close/>
                  <a:moveTo>
                    <a:pt x="2217262" y="1177727"/>
                  </a:moveTo>
                  <a:cubicBezTo>
                    <a:pt x="2222183" y="1178957"/>
                    <a:pt x="2227104" y="1181417"/>
                    <a:pt x="2232025" y="1181417"/>
                  </a:cubicBezTo>
                  <a:cubicBezTo>
                    <a:pt x="2232025" y="1191260"/>
                    <a:pt x="2222183" y="1201102"/>
                    <a:pt x="2222183" y="1220787"/>
                  </a:cubicBezTo>
                  <a:cubicBezTo>
                    <a:pt x="2192655" y="1220787"/>
                    <a:pt x="2163128" y="1240472"/>
                    <a:pt x="2143443" y="1270000"/>
                  </a:cubicBezTo>
                  <a:cubicBezTo>
                    <a:pt x="2133600" y="1270000"/>
                    <a:pt x="2133600" y="1260157"/>
                    <a:pt x="2133600" y="1260157"/>
                  </a:cubicBezTo>
                  <a:cubicBezTo>
                    <a:pt x="2143443" y="1230630"/>
                    <a:pt x="2153285" y="1181417"/>
                    <a:pt x="2202498" y="1181417"/>
                  </a:cubicBezTo>
                  <a:cubicBezTo>
                    <a:pt x="2207419" y="1176496"/>
                    <a:pt x="2212340" y="1176496"/>
                    <a:pt x="2217262" y="1177727"/>
                  </a:cubicBezTo>
                  <a:close/>
                  <a:moveTo>
                    <a:pt x="2290618" y="1160860"/>
                  </a:moveTo>
                  <a:cubicBezTo>
                    <a:pt x="2320059" y="1170782"/>
                    <a:pt x="2339687" y="1150938"/>
                    <a:pt x="2349500" y="1180703"/>
                  </a:cubicBezTo>
                  <a:cubicBezTo>
                    <a:pt x="2320059" y="1210469"/>
                    <a:pt x="2320059" y="1210469"/>
                    <a:pt x="2320059" y="1210469"/>
                  </a:cubicBezTo>
                  <a:cubicBezTo>
                    <a:pt x="2300432" y="1210469"/>
                    <a:pt x="2280805" y="1220391"/>
                    <a:pt x="2270991" y="1230313"/>
                  </a:cubicBezTo>
                  <a:cubicBezTo>
                    <a:pt x="2261178" y="1220391"/>
                    <a:pt x="2241550" y="1220391"/>
                    <a:pt x="2241550" y="1210469"/>
                  </a:cubicBezTo>
                  <a:cubicBezTo>
                    <a:pt x="2241550" y="1190625"/>
                    <a:pt x="2270991" y="1160860"/>
                    <a:pt x="2290618" y="1160860"/>
                  </a:cubicBezTo>
                  <a:close/>
                  <a:moveTo>
                    <a:pt x="272895" y="1137273"/>
                  </a:moveTo>
                  <a:cubicBezTo>
                    <a:pt x="318852" y="1139587"/>
                    <a:pt x="363836" y="1150660"/>
                    <a:pt x="402590" y="1161733"/>
                  </a:cubicBezTo>
                  <a:cubicBezTo>
                    <a:pt x="451803" y="1171575"/>
                    <a:pt x="451803" y="1171575"/>
                    <a:pt x="451803" y="1171575"/>
                  </a:cubicBezTo>
                  <a:cubicBezTo>
                    <a:pt x="491173" y="1171575"/>
                    <a:pt x="520700" y="1181418"/>
                    <a:pt x="550228" y="1191260"/>
                  </a:cubicBezTo>
                  <a:cubicBezTo>
                    <a:pt x="550228" y="1201103"/>
                    <a:pt x="550228" y="1220788"/>
                    <a:pt x="540385" y="1220788"/>
                  </a:cubicBezTo>
                  <a:cubicBezTo>
                    <a:pt x="501015" y="1210945"/>
                    <a:pt x="451803" y="1201103"/>
                    <a:pt x="412433" y="1201103"/>
                  </a:cubicBezTo>
                  <a:cubicBezTo>
                    <a:pt x="363220" y="1181418"/>
                    <a:pt x="314008" y="1181418"/>
                    <a:pt x="274637" y="1201103"/>
                  </a:cubicBezTo>
                  <a:cubicBezTo>
                    <a:pt x="195897" y="1220788"/>
                    <a:pt x="166370" y="1309370"/>
                    <a:pt x="117157" y="1368425"/>
                  </a:cubicBezTo>
                  <a:cubicBezTo>
                    <a:pt x="107315" y="1378268"/>
                    <a:pt x="107315" y="1378268"/>
                    <a:pt x="107315" y="1388110"/>
                  </a:cubicBezTo>
                  <a:cubicBezTo>
                    <a:pt x="146685" y="1407795"/>
                    <a:pt x="146685" y="1447165"/>
                    <a:pt x="176212" y="1476693"/>
                  </a:cubicBezTo>
                  <a:cubicBezTo>
                    <a:pt x="215582" y="1525905"/>
                    <a:pt x="215582" y="1525905"/>
                    <a:pt x="215582" y="1525905"/>
                  </a:cubicBezTo>
                  <a:cubicBezTo>
                    <a:pt x="264795" y="1555433"/>
                    <a:pt x="323850" y="1584960"/>
                    <a:pt x="382905" y="1565275"/>
                  </a:cubicBezTo>
                  <a:cubicBezTo>
                    <a:pt x="441960" y="1545590"/>
                    <a:pt x="501015" y="1535748"/>
                    <a:pt x="550228" y="1516063"/>
                  </a:cubicBezTo>
                  <a:cubicBezTo>
                    <a:pt x="560070" y="1520984"/>
                    <a:pt x="564992" y="1525905"/>
                    <a:pt x="567452" y="1532057"/>
                  </a:cubicBezTo>
                  <a:lnTo>
                    <a:pt x="568877" y="1545590"/>
                  </a:lnTo>
                  <a:lnTo>
                    <a:pt x="560070" y="1545590"/>
                  </a:lnTo>
                  <a:cubicBezTo>
                    <a:pt x="557610" y="1545590"/>
                    <a:pt x="555149" y="1545590"/>
                    <a:pt x="550228" y="1545590"/>
                  </a:cubicBezTo>
                  <a:cubicBezTo>
                    <a:pt x="461645" y="1575118"/>
                    <a:pt x="373063" y="1594803"/>
                    <a:pt x="294323" y="1614488"/>
                  </a:cubicBezTo>
                  <a:cubicBezTo>
                    <a:pt x="245110" y="1614488"/>
                    <a:pt x="186055" y="1614488"/>
                    <a:pt x="146685" y="1584960"/>
                  </a:cubicBezTo>
                  <a:cubicBezTo>
                    <a:pt x="97472" y="1545590"/>
                    <a:pt x="67945" y="1486535"/>
                    <a:pt x="58102" y="1437323"/>
                  </a:cubicBezTo>
                  <a:cubicBezTo>
                    <a:pt x="48260" y="1417638"/>
                    <a:pt x="38417" y="1407795"/>
                    <a:pt x="38417" y="1397953"/>
                  </a:cubicBezTo>
                  <a:cubicBezTo>
                    <a:pt x="28575" y="1388110"/>
                    <a:pt x="48260" y="1378268"/>
                    <a:pt x="48260" y="1368425"/>
                  </a:cubicBezTo>
                  <a:cubicBezTo>
                    <a:pt x="67945" y="1329055"/>
                    <a:pt x="77787" y="1279843"/>
                    <a:pt x="97472" y="1240473"/>
                  </a:cubicBezTo>
                  <a:cubicBezTo>
                    <a:pt x="117157" y="1201103"/>
                    <a:pt x="127000" y="1161733"/>
                    <a:pt x="166370" y="1151890"/>
                  </a:cubicBezTo>
                  <a:cubicBezTo>
                    <a:pt x="186055" y="1144509"/>
                    <a:pt x="206355" y="1140202"/>
                    <a:pt x="226809" y="1138203"/>
                  </a:cubicBezTo>
                  <a:cubicBezTo>
                    <a:pt x="242149" y="1136704"/>
                    <a:pt x="257576" y="1136502"/>
                    <a:pt x="272895" y="1137273"/>
                  </a:cubicBezTo>
                  <a:close/>
                  <a:moveTo>
                    <a:pt x="245212" y="1101725"/>
                  </a:moveTo>
                  <a:cubicBezTo>
                    <a:pt x="333488" y="1111590"/>
                    <a:pt x="411956" y="1131320"/>
                    <a:pt x="490424" y="1151051"/>
                  </a:cubicBezTo>
                  <a:cubicBezTo>
                    <a:pt x="510041" y="1160916"/>
                    <a:pt x="529658" y="1160916"/>
                    <a:pt x="549275" y="1170781"/>
                  </a:cubicBezTo>
                  <a:cubicBezTo>
                    <a:pt x="549275" y="1180646"/>
                    <a:pt x="549275" y="1180646"/>
                    <a:pt x="549275" y="1180646"/>
                  </a:cubicBezTo>
                  <a:cubicBezTo>
                    <a:pt x="441381" y="1160916"/>
                    <a:pt x="323680" y="1111590"/>
                    <a:pt x="205978" y="1121455"/>
                  </a:cubicBezTo>
                  <a:cubicBezTo>
                    <a:pt x="196169" y="1121455"/>
                    <a:pt x="176552" y="1131320"/>
                    <a:pt x="166744" y="1131320"/>
                  </a:cubicBezTo>
                  <a:cubicBezTo>
                    <a:pt x="107893" y="1160916"/>
                    <a:pt x="88276" y="1220107"/>
                    <a:pt x="68659" y="1279298"/>
                  </a:cubicBezTo>
                  <a:cubicBezTo>
                    <a:pt x="49042" y="1308894"/>
                    <a:pt x="49042" y="1358220"/>
                    <a:pt x="19617" y="1387815"/>
                  </a:cubicBezTo>
                  <a:cubicBezTo>
                    <a:pt x="29425" y="1417411"/>
                    <a:pt x="49042" y="1447006"/>
                    <a:pt x="58851" y="1476602"/>
                  </a:cubicBezTo>
                  <a:cubicBezTo>
                    <a:pt x="78468" y="1525928"/>
                    <a:pt x="98085" y="1575253"/>
                    <a:pt x="147127" y="1594984"/>
                  </a:cubicBezTo>
                  <a:cubicBezTo>
                    <a:pt x="196169" y="1634444"/>
                    <a:pt x="264829" y="1634444"/>
                    <a:pt x="323680" y="1624579"/>
                  </a:cubicBezTo>
                  <a:cubicBezTo>
                    <a:pt x="372722" y="1614714"/>
                    <a:pt x="411956" y="1594984"/>
                    <a:pt x="460998" y="1585119"/>
                  </a:cubicBezTo>
                  <a:cubicBezTo>
                    <a:pt x="480615" y="1575253"/>
                    <a:pt x="500232" y="1575253"/>
                    <a:pt x="510041" y="1565388"/>
                  </a:cubicBezTo>
                  <a:cubicBezTo>
                    <a:pt x="539466" y="1565388"/>
                    <a:pt x="539466" y="1565388"/>
                    <a:pt x="539466" y="1565388"/>
                  </a:cubicBezTo>
                  <a:cubicBezTo>
                    <a:pt x="519849" y="1575253"/>
                    <a:pt x="500232" y="1575253"/>
                    <a:pt x="480615" y="1585119"/>
                  </a:cubicBezTo>
                  <a:cubicBezTo>
                    <a:pt x="431573" y="1594984"/>
                    <a:pt x="382531" y="1614714"/>
                    <a:pt x="333488" y="1624579"/>
                  </a:cubicBezTo>
                  <a:cubicBezTo>
                    <a:pt x="294254" y="1634444"/>
                    <a:pt x="255020" y="1654175"/>
                    <a:pt x="205978" y="1644310"/>
                  </a:cubicBezTo>
                  <a:cubicBezTo>
                    <a:pt x="147127" y="1624579"/>
                    <a:pt x="78468" y="1575253"/>
                    <a:pt x="58851" y="1516062"/>
                  </a:cubicBezTo>
                  <a:cubicBezTo>
                    <a:pt x="39234" y="1486467"/>
                    <a:pt x="39234" y="1447006"/>
                    <a:pt x="19617" y="1417411"/>
                  </a:cubicBezTo>
                  <a:cubicBezTo>
                    <a:pt x="0" y="1387815"/>
                    <a:pt x="0" y="1387815"/>
                    <a:pt x="0" y="1387815"/>
                  </a:cubicBezTo>
                  <a:cubicBezTo>
                    <a:pt x="49042" y="1348354"/>
                    <a:pt x="49042" y="1289163"/>
                    <a:pt x="68659" y="1239837"/>
                  </a:cubicBezTo>
                  <a:cubicBezTo>
                    <a:pt x="78468" y="1220107"/>
                    <a:pt x="88276" y="1200377"/>
                    <a:pt x="98085" y="1180646"/>
                  </a:cubicBezTo>
                  <a:cubicBezTo>
                    <a:pt x="127510" y="1131320"/>
                    <a:pt x="186361" y="1101725"/>
                    <a:pt x="245212" y="1101725"/>
                  </a:cubicBezTo>
                  <a:close/>
                  <a:moveTo>
                    <a:pt x="2418081" y="1052513"/>
                  </a:moveTo>
                  <a:cubicBezTo>
                    <a:pt x="2477136" y="1052513"/>
                    <a:pt x="2546034" y="1082115"/>
                    <a:pt x="2575561" y="1151187"/>
                  </a:cubicBezTo>
                  <a:cubicBezTo>
                    <a:pt x="2605089" y="1190657"/>
                    <a:pt x="2614931" y="1249861"/>
                    <a:pt x="2654301" y="1289331"/>
                  </a:cubicBezTo>
                  <a:cubicBezTo>
                    <a:pt x="2644459" y="1309066"/>
                    <a:pt x="2634616" y="1318933"/>
                    <a:pt x="2624774" y="1328800"/>
                  </a:cubicBezTo>
                  <a:cubicBezTo>
                    <a:pt x="2614931" y="1358403"/>
                    <a:pt x="2605089" y="1397872"/>
                    <a:pt x="2595246" y="1437342"/>
                  </a:cubicBezTo>
                  <a:cubicBezTo>
                    <a:pt x="2565719" y="1486679"/>
                    <a:pt x="2526349" y="1545883"/>
                    <a:pt x="2467294" y="1545883"/>
                  </a:cubicBezTo>
                  <a:cubicBezTo>
                    <a:pt x="2378711" y="1555751"/>
                    <a:pt x="2290128" y="1526149"/>
                    <a:pt x="2201546" y="1506414"/>
                  </a:cubicBezTo>
                  <a:cubicBezTo>
                    <a:pt x="2181861" y="1496546"/>
                    <a:pt x="2152333" y="1496546"/>
                    <a:pt x="2132648" y="1486679"/>
                  </a:cubicBezTo>
                  <a:cubicBezTo>
                    <a:pt x="2122806" y="1476812"/>
                    <a:pt x="2132648" y="1466944"/>
                    <a:pt x="2132648" y="1457077"/>
                  </a:cubicBezTo>
                  <a:cubicBezTo>
                    <a:pt x="2142491" y="1447209"/>
                    <a:pt x="2162176" y="1457077"/>
                    <a:pt x="2181861" y="1457077"/>
                  </a:cubicBezTo>
                  <a:cubicBezTo>
                    <a:pt x="2231073" y="1476812"/>
                    <a:pt x="2280286" y="1486679"/>
                    <a:pt x="2339341" y="1496546"/>
                  </a:cubicBezTo>
                  <a:cubicBezTo>
                    <a:pt x="2378711" y="1496546"/>
                    <a:pt x="2378711" y="1496546"/>
                    <a:pt x="2378711" y="1496546"/>
                  </a:cubicBezTo>
                  <a:cubicBezTo>
                    <a:pt x="2418081" y="1496546"/>
                    <a:pt x="2437766" y="1486679"/>
                    <a:pt x="2467294" y="1466944"/>
                  </a:cubicBezTo>
                  <a:cubicBezTo>
                    <a:pt x="2516506" y="1417607"/>
                    <a:pt x="2526349" y="1358403"/>
                    <a:pt x="2575561" y="1309066"/>
                  </a:cubicBezTo>
                  <a:cubicBezTo>
                    <a:pt x="2565719" y="1299198"/>
                    <a:pt x="2565719" y="1299198"/>
                    <a:pt x="2565719" y="1299198"/>
                  </a:cubicBezTo>
                  <a:cubicBezTo>
                    <a:pt x="2526349" y="1259729"/>
                    <a:pt x="2526349" y="1200524"/>
                    <a:pt x="2467294" y="1161054"/>
                  </a:cubicBezTo>
                  <a:cubicBezTo>
                    <a:pt x="2427924" y="1121585"/>
                    <a:pt x="2388553" y="1111717"/>
                    <a:pt x="2329498" y="1101850"/>
                  </a:cubicBezTo>
                  <a:cubicBezTo>
                    <a:pt x="2260601" y="1121585"/>
                    <a:pt x="2191703" y="1141320"/>
                    <a:pt x="2122806" y="1161054"/>
                  </a:cubicBezTo>
                  <a:cubicBezTo>
                    <a:pt x="2112963" y="1151187"/>
                    <a:pt x="2112963" y="1141320"/>
                    <a:pt x="2112963" y="1131452"/>
                  </a:cubicBezTo>
                  <a:cubicBezTo>
                    <a:pt x="2112963" y="1131452"/>
                    <a:pt x="2112963" y="1121585"/>
                    <a:pt x="2112963" y="1121585"/>
                  </a:cubicBezTo>
                  <a:cubicBezTo>
                    <a:pt x="2211388" y="1101850"/>
                    <a:pt x="2309813" y="1062380"/>
                    <a:pt x="2418081" y="1052513"/>
                  </a:cubicBezTo>
                  <a:close/>
                  <a:moveTo>
                    <a:pt x="2396714" y="1024853"/>
                  </a:moveTo>
                  <a:cubicBezTo>
                    <a:pt x="2446080" y="1021168"/>
                    <a:pt x="2499599" y="1034065"/>
                    <a:pt x="2536508" y="1063543"/>
                  </a:cubicBezTo>
                  <a:cubicBezTo>
                    <a:pt x="2556193" y="1073369"/>
                    <a:pt x="2556193" y="1073369"/>
                    <a:pt x="2556193" y="1073369"/>
                  </a:cubicBezTo>
                  <a:cubicBezTo>
                    <a:pt x="2615248" y="1112674"/>
                    <a:pt x="2625091" y="1191282"/>
                    <a:pt x="2664461" y="1250239"/>
                  </a:cubicBezTo>
                  <a:cubicBezTo>
                    <a:pt x="2674303" y="1260065"/>
                    <a:pt x="2684146" y="1279717"/>
                    <a:pt x="2693988" y="1299369"/>
                  </a:cubicBezTo>
                  <a:cubicBezTo>
                    <a:pt x="2654618" y="1328848"/>
                    <a:pt x="2644776" y="1377978"/>
                    <a:pt x="2625091" y="1427108"/>
                  </a:cubicBezTo>
                  <a:cubicBezTo>
                    <a:pt x="2615248" y="1466413"/>
                    <a:pt x="2595563" y="1495891"/>
                    <a:pt x="2575878" y="1525369"/>
                  </a:cubicBezTo>
                  <a:cubicBezTo>
                    <a:pt x="2556193" y="1535195"/>
                    <a:pt x="2546351" y="1554848"/>
                    <a:pt x="2526666" y="1564674"/>
                  </a:cubicBezTo>
                  <a:cubicBezTo>
                    <a:pt x="2506981" y="1584326"/>
                    <a:pt x="2487296" y="1564674"/>
                    <a:pt x="2467611" y="1574500"/>
                  </a:cubicBezTo>
                  <a:cubicBezTo>
                    <a:pt x="2418398" y="1574500"/>
                    <a:pt x="2418398" y="1574500"/>
                    <a:pt x="2418398" y="1574500"/>
                  </a:cubicBezTo>
                  <a:cubicBezTo>
                    <a:pt x="2388871" y="1564674"/>
                    <a:pt x="2359343" y="1564674"/>
                    <a:pt x="2329816" y="1554848"/>
                  </a:cubicBezTo>
                  <a:cubicBezTo>
                    <a:pt x="2260918" y="1535195"/>
                    <a:pt x="2192021" y="1525369"/>
                    <a:pt x="2123123" y="1505717"/>
                  </a:cubicBezTo>
                  <a:cubicBezTo>
                    <a:pt x="2132966" y="1495891"/>
                    <a:pt x="2142808" y="1505717"/>
                    <a:pt x="2142808" y="1505717"/>
                  </a:cubicBezTo>
                  <a:cubicBezTo>
                    <a:pt x="2231391" y="1525369"/>
                    <a:pt x="2319973" y="1545021"/>
                    <a:pt x="2408556" y="1564674"/>
                  </a:cubicBezTo>
                  <a:cubicBezTo>
                    <a:pt x="2457768" y="1564674"/>
                    <a:pt x="2516823" y="1554848"/>
                    <a:pt x="2556193" y="1515543"/>
                  </a:cubicBezTo>
                  <a:cubicBezTo>
                    <a:pt x="2585721" y="1486065"/>
                    <a:pt x="2615248" y="1446761"/>
                    <a:pt x="2615248" y="1397630"/>
                  </a:cubicBezTo>
                  <a:cubicBezTo>
                    <a:pt x="2625091" y="1358326"/>
                    <a:pt x="2634933" y="1319022"/>
                    <a:pt x="2664461" y="1299369"/>
                  </a:cubicBezTo>
                  <a:cubicBezTo>
                    <a:pt x="2664461" y="1289543"/>
                    <a:pt x="2664461" y="1289543"/>
                    <a:pt x="2664461" y="1289543"/>
                  </a:cubicBezTo>
                  <a:cubicBezTo>
                    <a:pt x="2615248" y="1250239"/>
                    <a:pt x="2615248" y="1181456"/>
                    <a:pt x="2575878" y="1122500"/>
                  </a:cubicBezTo>
                  <a:cubicBezTo>
                    <a:pt x="2536508" y="1063543"/>
                    <a:pt x="2457768" y="1034065"/>
                    <a:pt x="2388871" y="1043891"/>
                  </a:cubicBezTo>
                  <a:cubicBezTo>
                    <a:pt x="2369186" y="1043891"/>
                    <a:pt x="2349501" y="1043891"/>
                    <a:pt x="2339658" y="1053717"/>
                  </a:cubicBezTo>
                  <a:cubicBezTo>
                    <a:pt x="2260918" y="1073369"/>
                    <a:pt x="2182178" y="1093022"/>
                    <a:pt x="2113281" y="1112674"/>
                  </a:cubicBezTo>
                  <a:cubicBezTo>
                    <a:pt x="2103438" y="1112674"/>
                    <a:pt x="2103438" y="1112674"/>
                    <a:pt x="2113281" y="1102848"/>
                  </a:cubicBezTo>
                  <a:cubicBezTo>
                    <a:pt x="2162493" y="1093022"/>
                    <a:pt x="2211706" y="1073369"/>
                    <a:pt x="2270761" y="1063543"/>
                  </a:cubicBezTo>
                  <a:cubicBezTo>
                    <a:pt x="2300288" y="1053717"/>
                    <a:pt x="2319973" y="1043891"/>
                    <a:pt x="2349501" y="1034065"/>
                  </a:cubicBezTo>
                  <a:cubicBezTo>
                    <a:pt x="2364265" y="1029152"/>
                    <a:pt x="2380259" y="1026081"/>
                    <a:pt x="2396714" y="1024853"/>
                  </a:cubicBezTo>
                  <a:close/>
                  <a:moveTo>
                    <a:pt x="510949" y="1003300"/>
                  </a:moveTo>
                  <a:cubicBezTo>
                    <a:pt x="540544" y="1013354"/>
                    <a:pt x="560275" y="1023408"/>
                    <a:pt x="580005" y="1013354"/>
                  </a:cubicBezTo>
                  <a:cubicBezTo>
                    <a:pt x="609601" y="1003300"/>
                    <a:pt x="609601" y="1003300"/>
                    <a:pt x="609601" y="1003300"/>
                  </a:cubicBezTo>
                  <a:cubicBezTo>
                    <a:pt x="609601" y="1023408"/>
                    <a:pt x="580005" y="1033462"/>
                    <a:pt x="570140" y="1043517"/>
                  </a:cubicBezTo>
                  <a:cubicBezTo>
                    <a:pt x="540544" y="1053571"/>
                    <a:pt x="501083" y="1063625"/>
                    <a:pt x="481353" y="1043517"/>
                  </a:cubicBezTo>
                  <a:cubicBezTo>
                    <a:pt x="471488" y="1033462"/>
                    <a:pt x="471488" y="1033462"/>
                    <a:pt x="471488" y="1023408"/>
                  </a:cubicBezTo>
                  <a:cubicBezTo>
                    <a:pt x="491218" y="1023408"/>
                    <a:pt x="501083" y="1013354"/>
                    <a:pt x="510949" y="1003300"/>
                  </a:cubicBezTo>
                  <a:close/>
                  <a:moveTo>
                    <a:pt x="146772" y="984250"/>
                  </a:moveTo>
                  <a:cubicBezTo>
                    <a:pt x="176213" y="1023471"/>
                    <a:pt x="176213" y="1023471"/>
                    <a:pt x="176213" y="1023471"/>
                  </a:cubicBezTo>
                  <a:cubicBezTo>
                    <a:pt x="146772" y="1043081"/>
                    <a:pt x="127145" y="1072496"/>
                    <a:pt x="136958" y="1101912"/>
                  </a:cubicBezTo>
                  <a:cubicBezTo>
                    <a:pt x="136958" y="1111717"/>
                    <a:pt x="146772" y="1111717"/>
                    <a:pt x="146772" y="1121522"/>
                  </a:cubicBezTo>
                  <a:cubicBezTo>
                    <a:pt x="136958" y="1121522"/>
                    <a:pt x="117331" y="1131328"/>
                    <a:pt x="107517" y="1150938"/>
                  </a:cubicBezTo>
                  <a:cubicBezTo>
                    <a:pt x="107517" y="1150938"/>
                    <a:pt x="97704" y="1150938"/>
                    <a:pt x="97704" y="1141133"/>
                  </a:cubicBezTo>
                  <a:cubicBezTo>
                    <a:pt x="68263" y="1121522"/>
                    <a:pt x="78076" y="1082302"/>
                    <a:pt x="68263" y="1052886"/>
                  </a:cubicBezTo>
                  <a:cubicBezTo>
                    <a:pt x="78076" y="1043081"/>
                    <a:pt x="97704" y="1033276"/>
                    <a:pt x="97704" y="1013665"/>
                  </a:cubicBezTo>
                  <a:cubicBezTo>
                    <a:pt x="117331" y="1003860"/>
                    <a:pt x="127145" y="984250"/>
                    <a:pt x="146772" y="984250"/>
                  </a:cubicBezTo>
                  <a:close/>
                  <a:moveTo>
                    <a:pt x="530802" y="972344"/>
                  </a:moveTo>
                  <a:cubicBezTo>
                    <a:pt x="538162" y="972344"/>
                    <a:pt x="545523" y="974725"/>
                    <a:pt x="550429" y="984250"/>
                  </a:cubicBezTo>
                  <a:cubicBezTo>
                    <a:pt x="570057" y="984250"/>
                    <a:pt x="589684" y="984250"/>
                    <a:pt x="609311" y="974725"/>
                  </a:cubicBezTo>
                  <a:cubicBezTo>
                    <a:pt x="619125" y="984250"/>
                    <a:pt x="619125" y="974725"/>
                    <a:pt x="619125" y="984250"/>
                  </a:cubicBezTo>
                  <a:cubicBezTo>
                    <a:pt x="599497" y="1003300"/>
                    <a:pt x="560243" y="1003300"/>
                    <a:pt x="530802" y="993775"/>
                  </a:cubicBezTo>
                  <a:cubicBezTo>
                    <a:pt x="520988" y="993775"/>
                    <a:pt x="511175" y="984250"/>
                    <a:pt x="511175" y="974725"/>
                  </a:cubicBezTo>
                  <a:cubicBezTo>
                    <a:pt x="516082" y="974725"/>
                    <a:pt x="523442" y="972344"/>
                    <a:pt x="530802" y="972344"/>
                  </a:cubicBezTo>
                  <a:close/>
                  <a:moveTo>
                    <a:pt x="441447" y="965200"/>
                  </a:moveTo>
                  <a:cubicBezTo>
                    <a:pt x="451217" y="965200"/>
                    <a:pt x="470755" y="974990"/>
                    <a:pt x="490294" y="974990"/>
                  </a:cubicBezTo>
                  <a:cubicBezTo>
                    <a:pt x="500063" y="994569"/>
                    <a:pt x="500063" y="994569"/>
                    <a:pt x="500063" y="994569"/>
                  </a:cubicBezTo>
                  <a:cubicBezTo>
                    <a:pt x="480524" y="1014148"/>
                    <a:pt x="451217" y="1023938"/>
                    <a:pt x="421909" y="1014148"/>
                  </a:cubicBezTo>
                  <a:cubicBezTo>
                    <a:pt x="392601" y="1014148"/>
                    <a:pt x="373063" y="994569"/>
                    <a:pt x="373063" y="974990"/>
                  </a:cubicBezTo>
                  <a:cubicBezTo>
                    <a:pt x="392601" y="974990"/>
                    <a:pt x="421909" y="974990"/>
                    <a:pt x="441447" y="965200"/>
                  </a:cubicBezTo>
                  <a:close/>
                  <a:moveTo>
                    <a:pt x="2035175" y="954088"/>
                  </a:moveTo>
                  <a:cubicBezTo>
                    <a:pt x="2074545" y="964010"/>
                    <a:pt x="2104073" y="973932"/>
                    <a:pt x="2133601" y="954088"/>
                  </a:cubicBezTo>
                  <a:cubicBezTo>
                    <a:pt x="2153286" y="964010"/>
                    <a:pt x="2172971" y="964010"/>
                    <a:pt x="2182813" y="973932"/>
                  </a:cubicBezTo>
                  <a:cubicBezTo>
                    <a:pt x="2182813" y="983854"/>
                    <a:pt x="2163128" y="983854"/>
                    <a:pt x="2153286" y="993776"/>
                  </a:cubicBezTo>
                  <a:cubicBezTo>
                    <a:pt x="2123758" y="993776"/>
                    <a:pt x="2084388" y="983854"/>
                    <a:pt x="2054860" y="964010"/>
                  </a:cubicBezTo>
                  <a:cubicBezTo>
                    <a:pt x="2045018" y="964010"/>
                    <a:pt x="2035175" y="964010"/>
                    <a:pt x="2035175" y="954088"/>
                  </a:cubicBezTo>
                  <a:close/>
                  <a:moveTo>
                    <a:pt x="138690" y="947974"/>
                  </a:moveTo>
                  <a:cubicBezTo>
                    <a:pt x="141143" y="947974"/>
                    <a:pt x="143596" y="949822"/>
                    <a:pt x="146050" y="954749"/>
                  </a:cubicBezTo>
                  <a:cubicBezTo>
                    <a:pt x="146050" y="974461"/>
                    <a:pt x="126422" y="964605"/>
                    <a:pt x="116609" y="984317"/>
                  </a:cubicBezTo>
                  <a:cubicBezTo>
                    <a:pt x="87168" y="1004028"/>
                    <a:pt x="77354" y="1033595"/>
                    <a:pt x="47913" y="1053307"/>
                  </a:cubicBezTo>
                  <a:cubicBezTo>
                    <a:pt x="47913" y="1063163"/>
                    <a:pt x="57727" y="1063163"/>
                    <a:pt x="57727" y="1073018"/>
                  </a:cubicBezTo>
                  <a:cubicBezTo>
                    <a:pt x="57727" y="1102586"/>
                    <a:pt x="67541" y="1142009"/>
                    <a:pt x="96982" y="1161720"/>
                  </a:cubicBezTo>
                  <a:cubicBezTo>
                    <a:pt x="96982" y="1171576"/>
                    <a:pt x="87168" y="1171576"/>
                    <a:pt x="87168" y="1171576"/>
                  </a:cubicBezTo>
                  <a:cubicBezTo>
                    <a:pt x="47913" y="1161720"/>
                    <a:pt x="57727" y="1122297"/>
                    <a:pt x="47913" y="1102586"/>
                  </a:cubicBezTo>
                  <a:cubicBezTo>
                    <a:pt x="47913" y="1082874"/>
                    <a:pt x="38100" y="1063163"/>
                    <a:pt x="38100" y="1053307"/>
                  </a:cubicBezTo>
                  <a:cubicBezTo>
                    <a:pt x="67541" y="1023740"/>
                    <a:pt x="87168" y="994172"/>
                    <a:pt x="116609" y="964605"/>
                  </a:cubicBezTo>
                  <a:cubicBezTo>
                    <a:pt x="123969" y="964605"/>
                    <a:pt x="131329" y="947974"/>
                    <a:pt x="138690" y="947974"/>
                  </a:cubicBezTo>
                  <a:close/>
                  <a:moveTo>
                    <a:pt x="432044" y="915988"/>
                  </a:moveTo>
                  <a:cubicBezTo>
                    <a:pt x="441813" y="915988"/>
                    <a:pt x="451582" y="915988"/>
                    <a:pt x="461352" y="935673"/>
                  </a:cubicBezTo>
                  <a:cubicBezTo>
                    <a:pt x="480890" y="955358"/>
                    <a:pt x="510198" y="945516"/>
                    <a:pt x="539506" y="935673"/>
                  </a:cubicBezTo>
                  <a:cubicBezTo>
                    <a:pt x="539506" y="945516"/>
                    <a:pt x="549275" y="945516"/>
                    <a:pt x="549275" y="955358"/>
                  </a:cubicBezTo>
                  <a:cubicBezTo>
                    <a:pt x="529736" y="965201"/>
                    <a:pt x="510198" y="965201"/>
                    <a:pt x="480890" y="965201"/>
                  </a:cubicBezTo>
                  <a:cubicBezTo>
                    <a:pt x="461352" y="955358"/>
                    <a:pt x="432044" y="945516"/>
                    <a:pt x="422275" y="925830"/>
                  </a:cubicBezTo>
                  <a:cubicBezTo>
                    <a:pt x="422275" y="915988"/>
                    <a:pt x="422275" y="915988"/>
                    <a:pt x="432044" y="915988"/>
                  </a:cubicBezTo>
                  <a:close/>
                  <a:moveTo>
                    <a:pt x="2133836" y="913712"/>
                  </a:moveTo>
                  <a:cubicBezTo>
                    <a:pt x="2139189" y="912316"/>
                    <a:pt x="2145308" y="912316"/>
                    <a:pt x="2152650" y="914797"/>
                  </a:cubicBezTo>
                  <a:cubicBezTo>
                    <a:pt x="2152650" y="934641"/>
                    <a:pt x="2133071" y="944563"/>
                    <a:pt x="2123281" y="944563"/>
                  </a:cubicBezTo>
                  <a:cubicBezTo>
                    <a:pt x="2103702" y="944563"/>
                    <a:pt x="2074334" y="944563"/>
                    <a:pt x="2054754" y="944563"/>
                  </a:cubicBezTo>
                  <a:cubicBezTo>
                    <a:pt x="2054754" y="944563"/>
                    <a:pt x="2044965" y="934641"/>
                    <a:pt x="2035175" y="934641"/>
                  </a:cubicBezTo>
                  <a:cubicBezTo>
                    <a:pt x="2054754" y="914797"/>
                    <a:pt x="2074334" y="934641"/>
                    <a:pt x="2093913" y="934641"/>
                  </a:cubicBezTo>
                  <a:cubicBezTo>
                    <a:pt x="2108597" y="934641"/>
                    <a:pt x="2117775" y="917898"/>
                    <a:pt x="2133836" y="913712"/>
                  </a:cubicBezTo>
                  <a:close/>
                  <a:moveTo>
                    <a:pt x="539750" y="905272"/>
                  </a:moveTo>
                  <a:cubicBezTo>
                    <a:pt x="579120" y="895350"/>
                    <a:pt x="608647" y="935037"/>
                    <a:pt x="638175" y="954881"/>
                  </a:cubicBezTo>
                  <a:cubicBezTo>
                    <a:pt x="638175" y="954881"/>
                    <a:pt x="628332" y="964803"/>
                    <a:pt x="628332" y="964803"/>
                  </a:cubicBezTo>
                  <a:cubicBezTo>
                    <a:pt x="618490" y="974725"/>
                    <a:pt x="608647" y="964803"/>
                    <a:pt x="598805" y="964803"/>
                  </a:cubicBezTo>
                  <a:cubicBezTo>
                    <a:pt x="569277" y="954881"/>
                    <a:pt x="559435" y="944959"/>
                    <a:pt x="539750" y="925115"/>
                  </a:cubicBezTo>
                  <a:cubicBezTo>
                    <a:pt x="539750" y="915194"/>
                    <a:pt x="539750" y="915194"/>
                    <a:pt x="539750" y="905272"/>
                  </a:cubicBezTo>
                  <a:close/>
                  <a:moveTo>
                    <a:pt x="2211999" y="895350"/>
                  </a:moveTo>
                  <a:cubicBezTo>
                    <a:pt x="2231781" y="905328"/>
                    <a:pt x="2251564" y="905328"/>
                    <a:pt x="2271347" y="905328"/>
                  </a:cubicBezTo>
                  <a:cubicBezTo>
                    <a:pt x="2281238" y="925286"/>
                    <a:pt x="2261455" y="935264"/>
                    <a:pt x="2251564" y="955221"/>
                  </a:cubicBezTo>
                  <a:cubicBezTo>
                    <a:pt x="2231781" y="965200"/>
                    <a:pt x="2221890" y="965200"/>
                    <a:pt x="2202107" y="965200"/>
                  </a:cubicBezTo>
                  <a:cubicBezTo>
                    <a:pt x="2152650" y="945243"/>
                    <a:pt x="2152650" y="945243"/>
                    <a:pt x="2152650" y="945243"/>
                  </a:cubicBezTo>
                  <a:cubicBezTo>
                    <a:pt x="2172433" y="915307"/>
                    <a:pt x="2172433" y="915307"/>
                    <a:pt x="2172433" y="915307"/>
                  </a:cubicBezTo>
                  <a:cubicBezTo>
                    <a:pt x="2211999" y="895350"/>
                    <a:pt x="2211999" y="895350"/>
                    <a:pt x="2211999" y="895350"/>
                  </a:cubicBezTo>
                  <a:close/>
                  <a:moveTo>
                    <a:pt x="2507396" y="885825"/>
                  </a:moveTo>
                  <a:cubicBezTo>
                    <a:pt x="2536704" y="885825"/>
                    <a:pt x="2556242" y="915458"/>
                    <a:pt x="2575781" y="935214"/>
                  </a:cubicBezTo>
                  <a:cubicBezTo>
                    <a:pt x="2605088" y="945092"/>
                    <a:pt x="2575781" y="964847"/>
                    <a:pt x="2585550" y="984603"/>
                  </a:cubicBezTo>
                  <a:cubicBezTo>
                    <a:pt x="2595319" y="1014236"/>
                    <a:pt x="2585550" y="1043869"/>
                    <a:pt x="2575781" y="1063625"/>
                  </a:cubicBezTo>
                  <a:cubicBezTo>
                    <a:pt x="2556242" y="1063625"/>
                    <a:pt x="2536704" y="1043869"/>
                    <a:pt x="2517165" y="1033992"/>
                  </a:cubicBezTo>
                  <a:cubicBezTo>
                    <a:pt x="2526934" y="1004358"/>
                    <a:pt x="2536704" y="964847"/>
                    <a:pt x="2517165" y="945092"/>
                  </a:cubicBezTo>
                  <a:cubicBezTo>
                    <a:pt x="2507396" y="935214"/>
                    <a:pt x="2478088" y="935214"/>
                    <a:pt x="2487857" y="915458"/>
                  </a:cubicBezTo>
                  <a:cubicBezTo>
                    <a:pt x="2497627" y="905580"/>
                    <a:pt x="2497627" y="895703"/>
                    <a:pt x="2507396" y="885825"/>
                  </a:cubicBezTo>
                  <a:close/>
                  <a:moveTo>
                    <a:pt x="327960" y="883708"/>
                  </a:moveTo>
                  <a:cubicBezTo>
                    <a:pt x="331617" y="886178"/>
                    <a:pt x="334055" y="891117"/>
                    <a:pt x="334055" y="896055"/>
                  </a:cubicBezTo>
                  <a:cubicBezTo>
                    <a:pt x="363310" y="896055"/>
                    <a:pt x="382814" y="896055"/>
                    <a:pt x="402318" y="896055"/>
                  </a:cubicBezTo>
                  <a:cubicBezTo>
                    <a:pt x="421821" y="896055"/>
                    <a:pt x="402318" y="915811"/>
                    <a:pt x="412069" y="915811"/>
                  </a:cubicBezTo>
                  <a:cubicBezTo>
                    <a:pt x="402318" y="935567"/>
                    <a:pt x="441325" y="945444"/>
                    <a:pt x="421821" y="955322"/>
                  </a:cubicBezTo>
                  <a:cubicBezTo>
                    <a:pt x="392566" y="965200"/>
                    <a:pt x="353559" y="965200"/>
                    <a:pt x="334055" y="935567"/>
                  </a:cubicBezTo>
                  <a:cubicBezTo>
                    <a:pt x="324303" y="925689"/>
                    <a:pt x="304800" y="905933"/>
                    <a:pt x="314552" y="886178"/>
                  </a:cubicBezTo>
                  <a:cubicBezTo>
                    <a:pt x="319428" y="881239"/>
                    <a:pt x="324303" y="881239"/>
                    <a:pt x="327960" y="883708"/>
                  </a:cubicBezTo>
                  <a:close/>
                  <a:moveTo>
                    <a:pt x="2507030" y="855663"/>
                  </a:moveTo>
                  <a:cubicBezTo>
                    <a:pt x="2556487" y="855663"/>
                    <a:pt x="2576269" y="914884"/>
                    <a:pt x="2625726" y="934624"/>
                  </a:cubicBezTo>
                  <a:cubicBezTo>
                    <a:pt x="2625726" y="944494"/>
                    <a:pt x="2615835" y="964234"/>
                    <a:pt x="2615835" y="974104"/>
                  </a:cubicBezTo>
                  <a:cubicBezTo>
                    <a:pt x="2615835" y="1013585"/>
                    <a:pt x="2615835" y="1053065"/>
                    <a:pt x="2596052" y="1082676"/>
                  </a:cubicBezTo>
                  <a:cubicBezTo>
                    <a:pt x="2586161" y="1082676"/>
                    <a:pt x="2586161" y="1082676"/>
                    <a:pt x="2576269" y="1072806"/>
                  </a:cubicBezTo>
                  <a:cubicBezTo>
                    <a:pt x="2596052" y="1043195"/>
                    <a:pt x="2605943" y="1013585"/>
                    <a:pt x="2596052" y="983975"/>
                  </a:cubicBezTo>
                  <a:cubicBezTo>
                    <a:pt x="2596052" y="964234"/>
                    <a:pt x="2596052" y="954364"/>
                    <a:pt x="2605943" y="944494"/>
                  </a:cubicBezTo>
                  <a:cubicBezTo>
                    <a:pt x="2615835" y="934624"/>
                    <a:pt x="2596052" y="934624"/>
                    <a:pt x="2596052" y="934624"/>
                  </a:cubicBezTo>
                  <a:cubicBezTo>
                    <a:pt x="2566378" y="924754"/>
                    <a:pt x="2566378" y="885273"/>
                    <a:pt x="2536704" y="885273"/>
                  </a:cubicBezTo>
                  <a:cubicBezTo>
                    <a:pt x="2526812" y="875403"/>
                    <a:pt x="2516921" y="875403"/>
                    <a:pt x="2507030" y="875403"/>
                  </a:cubicBezTo>
                  <a:cubicBezTo>
                    <a:pt x="2497138" y="865533"/>
                    <a:pt x="2507030" y="865533"/>
                    <a:pt x="2507030" y="855663"/>
                  </a:cubicBezTo>
                  <a:close/>
                  <a:moveTo>
                    <a:pt x="569913" y="855663"/>
                  </a:moveTo>
                  <a:cubicBezTo>
                    <a:pt x="569913" y="855663"/>
                    <a:pt x="579665" y="855663"/>
                    <a:pt x="579665" y="855663"/>
                  </a:cubicBezTo>
                  <a:cubicBezTo>
                    <a:pt x="599168" y="865585"/>
                    <a:pt x="608920" y="875507"/>
                    <a:pt x="618672" y="895350"/>
                  </a:cubicBezTo>
                  <a:cubicBezTo>
                    <a:pt x="628424" y="905272"/>
                    <a:pt x="628424" y="915194"/>
                    <a:pt x="638176" y="935038"/>
                  </a:cubicBezTo>
                  <a:cubicBezTo>
                    <a:pt x="628424" y="935038"/>
                    <a:pt x="628424" y="935038"/>
                    <a:pt x="628424" y="935038"/>
                  </a:cubicBezTo>
                  <a:cubicBezTo>
                    <a:pt x="618672" y="915194"/>
                    <a:pt x="618672" y="885428"/>
                    <a:pt x="599168" y="885428"/>
                  </a:cubicBezTo>
                  <a:cubicBezTo>
                    <a:pt x="579665" y="875507"/>
                    <a:pt x="569913" y="875507"/>
                    <a:pt x="569913" y="855663"/>
                  </a:cubicBezTo>
                  <a:close/>
                  <a:moveTo>
                    <a:pt x="2082205" y="853622"/>
                  </a:moveTo>
                  <a:cubicBezTo>
                    <a:pt x="2090818" y="853622"/>
                    <a:pt x="2098199" y="856117"/>
                    <a:pt x="2103121" y="866095"/>
                  </a:cubicBezTo>
                  <a:cubicBezTo>
                    <a:pt x="2112963" y="886052"/>
                    <a:pt x="2093278" y="896031"/>
                    <a:pt x="2083436" y="896031"/>
                  </a:cubicBezTo>
                  <a:cubicBezTo>
                    <a:pt x="2063751" y="915988"/>
                    <a:pt x="2044066" y="915988"/>
                    <a:pt x="2024381" y="915988"/>
                  </a:cubicBezTo>
                  <a:cubicBezTo>
                    <a:pt x="2014538" y="915988"/>
                    <a:pt x="2014538" y="915988"/>
                    <a:pt x="2014538" y="906009"/>
                  </a:cubicBezTo>
                  <a:cubicBezTo>
                    <a:pt x="2024381" y="896031"/>
                    <a:pt x="2044066" y="876074"/>
                    <a:pt x="2053908" y="856116"/>
                  </a:cubicBezTo>
                  <a:cubicBezTo>
                    <a:pt x="2063751" y="856116"/>
                    <a:pt x="2073593" y="853622"/>
                    <a:pt x="2082205" y="853622"/>
                  </a:cubicBezTo>
                  <a:close/>
                  <a:moveTo>
                    <a:pt x="2222501" y="846138"/>
                  </a:moveTo>
                  <a:cubicBezTo>
                    <a:pt x="2222501" y="846138"/>
                    <a:pt x="2222501" y="865717"/>
                    <a:pt x="2222501" y="865717"/>
                  </a:cubicBezTo>
                  <a:cubicBezTo>
                    <a:pt x="2202657" y="895086"/>
                    <a:pt x="2162970" y="904876"/>
                    <a:pt x="2133204" y="904876"/>
                  </a:cubicBezTo>
                  <a:cubicBezTo>
                    <a:pt x="2123282" y="904876"/>
                    <a:pt x="2113360" y="904876"/>
                    <a:pt x="2103438" y="895086"/>
                  </a:cubicBezTo>
                  <a:cubicBezTo>
                    <a:pt x="2103438" y="895086"/>
                    <a:pt x="2113360" y="885297"/>
                    <a:pt x="2113360" y="885297"/>
                  </a:cubicBezTo>
                  <a:cubicBezTo>
                    <a:pt x="2133204" y="885297"/>
                    <a:pt x="2162970" y="895086"/>
                    <a:pt x="2182814" y="875507"/>
                  </a:cubicBezTo>
                  <a:cubicBezTo>
                    <a:pt x="2182814" y="865717"/>
                    <a:pt x="2202657" y="855928"/>
                    <a:pt x="2222501" y="846138"/>
                  </a:cubicBezTo>
                  <a:close/>
                  <a:moveTo>
                    <a:pt x="432532" y="836613"/>
                  </a:moveTo>
                  <a:cubicBezTo>
                    <a:pt x="461840" y="836613"/>
                    <a:pt x="481379" y="856368"/>
                    <a:pt x="510686" y="876124"/>
                  </a:cubicBezTo>
                  <a:cubicBezTo>
                    <a:pt x="530225" y="895880"/>
                    <a:pt x="530225" y="895880"/>
                    <a:pt x="530225" y="895880"/>
                  </a:cubicBezTo>
                  <a:cubicBezTo>
                    <a:pt x="510686" y="886002"/>
                    <a:pt x="491148" y="866246"/>
                    <a:pt x="471609" y="866246"/>
                  </a:cubicBezTo>
                  <a:cubicBezTo>
                    <a:pt x="461840" y="866246"/>
                    <a:pt x="452071" y="866246"/>
                    <a:pt x="452071" y="876124"/>
                  </a:cubicBezTo>
                  <a:cubicBezTo>
                    <a:pt x="452071" y="895880"/>
                    <a:pt x="481379" y="895880"/>
                    <a:pt x="500917" y="905757"/>
                  </a:cubicBezTo>
                  <a:cubicBezTo>
                    <a:pt x="500917" y="905757"/>
                    <a:pt x="510686" y="905757"/>
                    <a:pt x="510686" y="915635"/>
                  </a:cubicBezTo>
                  <a:cubicBezTo>
                    <a:pt x="481379" y="925513"/>
                    <a:pt x="442302" y="905757"/>
                    <a:pt x="422763" y="895880"/>
                  </a:cubicBezTo>
                  <a:cubicBezTo>
                    <a:pt x="412994" y="886002"/>
                    <a:pt x="403225" y="876124"/>
                    <a:pt x="403225" y="856368"/>
                  </a:cubicBezTo>
                  <a:cubicBezTo>
                    <a:pt x="412994" y="846491"/>
                    <a:pt x="422763" y="836613"/>
                    <a:pt x="432532" y="836613"/>
                  </a:cubicBezTo>
                  <a:close/>
                  <a:moveTo>
                    <a:pt x="2053999" y="806450"/>
                  </a:moveTo>
                  <a:cubicBezTo>
                    <a:pt x="2063751" y="826294"/>
                    <a:pt x="2024744" y="826294"/>
                    <a:pt x="2024744" y="846137"/>
                  </a:cubicBezTo>
                  <a:cubicBezTo>
                    <a:pt x="2014992" y="856059"/>
                    <a:pt x="2024744" y="885825"/>
                    <a:pt x="2005240" y="885825"/>
                  </a:cubicBezTo>
                  <a:cubicBezTo>
                    <a:pt x="1995488" y="865981"/>
                    <a:pt x="2024744" y="846137"/>
                    <a:pt x="2024744" y="826294"/>
                  </a:cubicBezTo>
                  <a:cubicBezTo>
                    <a:pt x="2034496" y="816372"/>
                    <a:pt x="2044248" y="806450"/>
                    <a:pt x="2053999" y="806450"/>
                  </a:cubicBezTo>
                  <a:close/>
                  <a:moveTo>
                    <a:pt x="501386" y="806450"/>
                  </a:moveTo>
                  <a:cubicBezTo>
                    <a:pt x="530754" y="826205"/>
                    <a:pt x="560123" y="855839"/>
                    <a:pt x="569913" y="885472"/>
                  </a:cubicBezTo>
                  <a:cubicBezTo>
                    <a:pt x="560123" y="885472"/>
                    <a:pt x="540544" y="895350"/>
                    <a:pt x="540544" y="875594"/>
                  </a:cubicBezTo>
                  <a:cubicBezTo>
                    <a:pt x="540544" y="865717"/>
                    <a:pt x="530754" y="845961"/>
                    <a:pt x="511175" y="845961"/>
                  </a:cubicBezTo>
                  <a:cubicBezTo>
                    <a:pt x="491596" y="855839"/>
                    <a:pt x="481807" y="836083"/>
                    <a:pt x="472017" y="836083"/>
                  </a:cubicBezTo>
                  <a:cubicBezTo>
                    <a:pt x="462227" y="836083"/>
                    <a:pt x="452438" y="826205"/>
                    <a:pt x="462227" y="816328"/>
                  </a:cubicBezTo>
                  <a:cubicBezTo>
                    <a:pt x="472017" y="806450"/>
                    <a:pt x="491596" y="806450"/>
                    <a:pt x="501386" y="806450"/>
                  </a:cubicBezTo>
                  <a:close/>
                  <a:moveTo>
                    <a:pt x="603846" y="804343"/>
                  </a:moveTo>
                  <a:cubicBezTo>
                    <a:pt x="618729" y="806198"/>
                    <a:pt x="633611" y="819181"/>
                    <a:pt x="648494" y="826599"/>
                  </a:cubicBezTo>
                  <a:cubicBezTo>
                    <a:pt x="658416" y="856273"/>
                    <a:pt x="668338" y="895839"/>
                    <a:pt x="658416" y="915621"/>
                  </a:cubicBezTo>
                  <a:cubicBezTo>
                    <a:pt x="648494" y="925513"/>
                    <a:pt x="648494" y="925513"/>
                    <a:pt x="648494" y="925513"/>
                  </a:cubicBezTo>
                  <a:cubicBezTo>
                    <a:pt x="638572" y="895839"/>
                    <a:pt x="628650" y="866165"/>
                    <a:pt x="598885" y="856273"/>
                  </a:cubicBezTo>
                  <a:cubicBezTo>
                    <a:pt x="598885" y="836490"/>
                    <a:pt x="588963" y="816708"/>
                    <a:pt x="588963" y="806816"/>
                  </a:cubicBezTo>
                  <a:cubicBezTo>
                    <a:pt x="593924" y="804344"/>
                    <a:pt x="598885" y="803725"/>
                    <a:pt x="603846" y="804343"/>
                  </a:cubicBezTo>
                  <a:close/>
                  <a:moveTo>
                    <a:pt x="2330186" y="796925"/>
                  </a:moveTo>
                  <a:cubicBezTo>
                    <a:pt x="2339975" y="796925"/>
                    <a:pt x="2339975" y="816610"/>
                    <a:pt x="2339975" y="826452"/>
                  </a:cubicBezTo>
                  <a:cubicBezTo>
                    <a:pt x="2339975" y="846137"/>
                    <a:pt x="2320396" y="875665"/>
                    <a:pt x="2300817" y="885507"/>
                  </a:cubicBezTo>
                  <a:cubicBezTo>
                    <a:pt x="2281238" y="895350"/>
                    <a:pt x="2251869" y="895350"/>
                    <a:pt x="2222500" y="885507"/>
                  </a:cubicBezTo>
                  <a:cubicBezTo>
                    <a:pt x="2222500" y="875665"/>
                    <a:pt x="2232290" y="875665"/>
                    <a:pt x="2232290" y="865822"/>
                  </a:cubicBezTo>
                  <a:cubicBezTo>
                    <a:pt x="2242079" y="846137"/>
                    <a:pt x="2222500" y="836295"/>
                    <a:pt x="2242079" y="826452"/>
                  </a:cubicBezTo>
                  <a:cubicBezTo>
                    <a:pt x="2271448" y="816610"/>
                    <a:pt x="2300817" y="816610"/>
                    <a:pt x="2330186" y="796925"/>
                  </a:cubicBezTo>
                  <a:close/>
                  <a:moveTo>
                    <a:pt x="2202090" y="768350"/>
                  </a:moveTo>
                  <a:cubicBezTo>
                    <a:pt x="2221821" y="768350"/>
                    <a:pt x="2231686" y="778192"/>
                    <a:pt x="2231686" y="788035"/>
                  </a:cubicBezTo>
                  <a:cubicBezTo>
                    <a:pt x="2241551" y="817562"/>
                    <a:pt x="2211956" y="827405"/>
                    <a:pt x="2192225" y="847090"/>
                  </a:cubicBezTo>
                  <a:cubicBezTo>
                    <a:pt x="2182360" y="847090"/>
                    <a:pt x="2172495" y="856932"/>
                    <a:pt x="2152764" y="856932"/>
                  </a:cubicBezTo>
                  <a:cubicBezTo>
                    <a:pt x="2142899" y="866775"/>
                    <a:pt x="2133034" y="866775"/>
                    <a:pt x="2123169" y="866775"/>
                  </a:cubicBezTo>
                  <a:cubicBezTo>
                    <a:pt x="2123169" y="856932"/>
                    <a:pt x="2123169" y="856932"/>
                    <a:pt x="2123169" y="856932"/>
                  </a:cubicBezTo>
                  <a:cubicBezTo>
                    <a:pt x="2142899" y="847090"/>
                    <a:pt x="2172495" y="847090"/>
                    <a:pt x="2192225" y="817562"/>
                  </a:cubicBezTo>
                  <a:cubicBezTo>
                    <a:pt x="2192225" y="807720"/>
                    <a:pt x="2192225" y="797877"/>
                    <a:pt x="2182360" y="797877"/>
                  </a:cubicBezTo>
                  <a:cubicBezTo>
                    <a:pt x="2152764" y="807720"/>
                    <a:pt x="2133034" y="827405"/>
                    <a:pt x="2113303" y="847090"/>
                  </a:cubicBezTo>
                  <a:cubicBezTo>
                    <a:pt x="2113303" y="847090"/>
                    <a:pt x="2103438" y="847090"/>
                    <a:pt x="2103438" y="837247"/>
                  </a:cubicBezTo>
                  <a:cubicBezTo>
                    <a:pt x="2133034" y="807720"/>
                    <a:pt x="2162630" y="778192"/>
                    <a:pt x="2202090" y="768350"/>
                  </a:cubicBezTo>
                  <a:close/>
                  <a:moveTo>
                    <a:pt x="347362" y="762631"/>
                  </a:moveTo>
                  <a:cubicBezTo>
                    <a:pt x="377882" y="766783"/>
                    <a:pt x="400079" y="794465"/>
                    <a:pt x="422276" y="816611"/>
                  </a:cubicBezTo>
                  <a:cubicBezTo>
                    <a:pt x="422276" y="826453"/>
                    <a:pt x="412411" y="826453"/>
                    <a:pt x="402545" y="836296"/>
                  </a:cubicBezTo>
                  <a:cubicBezTo>
                    <a:pt x="392680" y="846138"/>
                    <a:pt x="392680" y="855981"/>
                    <a:pt x="392680" y="865823"/>
                  </a:cubicBezTo>
                  <a:cubicBezTo>
                    <a:pt x="392680" y="875666"/>
                    <a:pt x="392680" y="875666"/>
                    <a:pt x="392680" y="885508"/>
                  </a:cubicBezTo>
                  <a:cubicBezTo>
                    <a:pt x="363084" y="895351"/>
                    <a:pt x="333489" y="875666"/>
                    <a:pt x="303893" y="865823"/>
                  </a:cubicBezTo>
                  <a:cubicBezTo>
                    <a:pt x="294028" y="846138"/>
                    <a:pt x="284163" y="836296"/>
                    <a:pt x="294028" y="816611"/>
                  </a:cubicBezTo>
                  <a:cubicBezTo>
                    <a:pt x="294028" y="796926"/>
                    <a:pt x="303893" y="787083"/>
                    <a:pt x="313758" y="767398"/>
                  </a:cubicBezTo>
                  <a:cubicBezTo>
                    <a:pt x="326090" y="762477"/>
                    <a:pt x="337188" y="761246"/>
                    <a:pt x="347362" y="762631"/>
                  </a:cubicBezTo>
                  <a:close/>
                  <a:moveTo>
                    <a:pt x="2025198" y="757238"/>
                  </a:moveTo>
                  <a:cubicBezTo>
                    <a:pt x="2034949" y="757238"/>
                    <a:pt x="2034949" y="757238"/>
                    <a:pt x="2034949" y="767160"/>
                  </a:cubicBezTo>
                  <a:cubicBezTo>
                    <a:pt x="2044701" y="787004"/>
                    <a:pt x="2025198" y="806847"/>
                    <a:pt x="2005694" y="826691"/>
                  </a:cubicBezTo>
                  <a:cubicBezTo>
                    <a:pt x="1995942" y="846535"/>
                    <a:pt x="1995942" y="866379"/>
                    <a:pt x="1995942" y="876301"/>
                  </a:cubicBezTo>
                  <a:cubicBezTo>
                    <a:pt x="1976438" y="866379"/>
                    <a:pt x="1986190" y="836613"/>
                    <a:pt x="1986190" y="826691"/>
                  </a:cubicBezTo>
                  <a:cubicBezTo>
                    <a:pt x="1986190" y="796926"/>
                    <a:pt x="2005694" y="767160"/>
                    <a:pt x="2025198" y="757238"/>
                  </a:cubicBezTo>
                  <a:close/>
                  <a:moveTo>
                    <a:pt x="2143126" y="747713"/>
                  </a:moveTo>
                  <a:cubicBezTo>
                    <a:pt x="2153047" y="747713"/>
                    <a:pt x="2172891" y="747713"/>
                    <a:pt x="2182813" y="757555"/>
                  </a:cubicBezTo>
                  <a:cubicBezTo>
                    <a:pt x="2172891" y="767398"/>
                    <a:pt x="2162969" y="777240"/>
                    <a:pt x="2153047" y="777240"/>
                  </a:cubicBezTo>
                  <a:cubicBezTo>
                    <a:pt x="2123282" y="777240"/>
                    <a:pt x="2103438" y="796925"/>
                    <a:pt x="2093516" y="816610"/>
                  </a:cubicBezTo>
                  <a:cubicBezTo>
                    <a:pt x="2093516" y="826453"/>
                    <a:pt x="2083594" y="826453"/>
                    <a:pt x="2083594" y="836295"/>
                  </a:cubicBezTo>
                  <a:cubicBezTo>
                    <a:pt x="2073672" y="846138"/>
                    <a:pt x="2073672" y="836295"/>
                    <a:pt x="2063750" y="846138"/>
                  </a:cubicBezTo>
                  <a:cubicBezTo>
                    <a:pt x="2063750" y="836295"/>
                    <a:pt x="2063750" y="826453"/>
                    <a:pt x="2063750" y="816610"/>
                  </a:cubicBezTo>
                  <a:cubicBezTo>
                    <a:pt x="2083594" y="787083"/>
                    <a:pt x="2103438" y="747713"/>
                    <a:pt x="2143126" y="747713"/>
                  </a:cubicBezTo>
                  <a:close/>
                  <a:moveTo>
                    <a:pt x="510540" y="738188"/>
                  </a:moveTo>
                  <a:cubicBezTo>
                    <a:pt x="530225" y="748002"/>
                    <a:pt x="540068" y="757815"/>
                    <a:pt x="559753" y="767629"/>
                  </a:cubicBezTo>
                  <a:cubicBezTo>
                    <a:pt x="569595" y="787256"/>
                    <a:pt x="579438" y="816697"/>
                    <a:pt x="579438" y="836324"/>
                  </a:cubicBezTo>
                  <a:cubicBezTo>
                    <a:pt x="569595" y="846138"/>
                    <a:pt x="549910" y="836324"/>
                    <a:pt x="540068" y="826511"/>
                  </a:cubicBezTo>
                  <a:cubicBezTo>
                    <a:pt x="530225" y="816697"/>
                    <a:pt x="520383" y="806883"/>
                    <a:pt x="510540" y="797070"/>
                  </a:cubicBezTo>
                  <a:cubicBezTo>
                    <a:pt x="500698" y="787256"/>
                    <a:pt x="500698" y="767629"/>
                    <a:pt x="481013" y="757815"/>
                  </a:cubicBezTo>
                  <a:cubicBezTo>
                    <a:pt x="490855" y="748002"/>
                    <a:pt x="500698" y="738188"/>
                    <a:pt x="510540" y="738188"/>
                  </a:cubicBezTo>
                  <a:close/>
                  <a:moveTo>
                    <a:pt x="408721" y="731441"/>
                  </a:moveTo>
                  <a:cubicBezTo>
                    <a:pt x="427038" y="731441"/>
                    <a:pt x="446576" y="738823"/>
                    <a:pt x="461230" y="748665"/>
                  </a:cubicBezTo>
                  <a:cubicBezTo>
                    <a:pt x="480769" y="758508"/>
                    <a:pt x="490538" y="778193"/>
                    <a:pt x="490538" y="788035"/>
                  </a:cubicBezTo>
                  <a:cubicBezTo>
                    <a:pt x="480769" y="797878"/>
                    <a:pt x="470999" y="797878"/>
                    <a:pt x="461230" y="807720"/>
                  </a:cubicBezTo>
                  <a:cubicBezTo>
                    <a:pt x="441692" y="817563"/>
                    <a:pt x="441692" y="817563"/>
                    <a:pt x="441692" y="817563"/>
                  </a:cubicBezTo>
                  <a:cubicBezTo>
                    <a:pt x="422153" y="797878"/>
                    <a:pt x="402615" y="768350"/>
                    <a:pt x="373307" y="758508"/>
                  </a:cubicBezTo>
                  <a:cubicBezTo>
                    <a:pt x="363538" y="758508"/>
                    <a:pt x="363538" y="758508"/>
                    <a:pt x="363538" y="758508"/>
                  </a:cubicBezTo>
                  <a:cubicBezTo>
                    <a:pt x="373307" y="738823"/>
                    <a:pt x="390403" y="731441"/>
                    <a:pt x="408721" y="731441"/>
                  </a:cubicBezTo>
                  <a:close/>
                  <a:moveTo>
                    <a:pt x="2290310" y="698500"/>
                  </a:moveTo>
                  <a:cubicBezTo>
                    <a:pt x="2319906" y="698500"/>
                    <a:pt x="2339636" y="718127"/>
                    <a:pt x="2339636" y="737754"/>
                  </a:cubicBezTo>
                  <a:cubicBezTo>
                    <a:pt x="2349501" y="757382"/>
                    <a:pt x="2329771" y="786823"/>
                    <a:pt x="2310040" y="796636"/>
                  </a:cubicBezTo>
                  <a:cubicBezTo>
                    <a:pt x="2290310" y="796636"/>
                    <a:pt x="2270580" y="806450"/>
                    <a:pt x="2250849" y="806450"/>
                  </a:cubicBezTo>
                  <a:cubicBezTo>
                    <a:pt x="2250849" y="796636"/>
                    <a:pt x="2250849" y="786823"/>
                    <a:pt x="2240984" y="777009"/>
                  </a:cubicBezTo>
                  <a:cubicBezTo>
                    <a:pt x="2240984" y="767195"/>
                    <a:pt x="2231119" y="757382"/>
                    <a:pt x="2221253" y="757382"/>
                  </a:cubicBezTo>
                  <a:cubicBezTo>
                    <a:pt x="2211388" y="747568"/>
                    <a:pt x="2211388" y="747568"/>
                    <a:pt x="2211388" y="747568"/>
                  </a:cubicBezTo>
                  <a:cubicBezTo>
                    <a:pt x="2231119" y="718127"/>
                    <a:pt x="2260714" y="698500"/>
                    <a:pt x="2290310" y="698500"/>
                  </a:cubicBezTo>
                  <a:close/>
                  <a:moveTo>
                    <a:pt x="2143125" y="679450"/>
                  </a:moveTo>
                  <a:cubicBezTo>
                    <a:pt x="2143125" y="689264"/>
                    <a:pt x="2143125" y="689264"/>
                    <a:pt x="2143125" y="689264"/>
                  </a:cubicBezTo>
                  <a:cubicBezTo>
                    <a:pt x="2133283" y="699077"/>
                    <a:pt x="2123440" y="718704"/>
                    <a:pt x="2113598" y="748145"/>
                  </a:cubicBezTo>
                  <a:cubicBezTo>
                    <a:pt x="2084070" y="757959"/>
                    <a:pt x="2084070" y="787400"/>
                    <a:pt x="2054543" y="787400"/>
                  </a:cubicBezTo>
                  <a:cubicBezTo>
                    <a:pt x="2044700" y="777586"/>
                    <a:pt x="2054543" y="767773"/>
                    <a:pt x="2054543" y="748145"/>
                  </a:cubicBezTo>
                  <a:cubicBezTo>
                    <a:pt x="2054543" y="728518"/>
                    <a:pt x="2064385" y="708891"/>
                    <a:pt x="2084070" y="699077"/>
                  </a:cubicBezTo>
                  <a:cubicBezTo>
                    <a:pt x="2093913" y="679450"/>
                    <a:pt x="2113598" y="679450"/>
                    <a:pt x="2143125" y="679450"/>
                  </a:cubicBezTo>
                  <a:close/>
                  <a:moveTo>
                    <a:pt x="2183668" y="667456"/>
                  </a:moveTo>
                  <a:cubicBezTo>
                    <a:pt x="2194658" y="663752"/>
                    <a:pt x="2206869" y="663752"/>
                    <a:pt x="2221523" y="668691"/>
                  </a:cubicBezTo>
                  <a:cubicBezTo>
                    <a:pt x="2231293" y="668691"/>
                    <a:pt x="2241062" y="678568"/>
                    <a:pt x="2260600" y="688446"/>
                  </a:cubicBezTo>
                  <a:cubicBezTo>
                    <a:pt x="2231293" y="708202"/>
                    <a:pt x="2211754" y="727957"/>
                    <a:pt x="2201985" y="747713"/>
                  </a:cubicBezTo>
                  <a:cubicBezTo>
                    <a:pt x="2182446" y="747713"/>
                    <a:pt x="2162908" y="727957"/>
                    <a:pt x="2133600" y="737835"/>
                  </a:cubicBezTo>
                  <a:cubicBezTo>
                    <a:pt x="2133600" y="718080"/>
                    <a:pt x="2153139" y="698324"/>
                    <a:pt x="2153139" y="688446"/>
                  </a:cubicBezTo>
                  <a:cubicBezTo>
                    <a:pt x="2162908" y="678568"/>
                    <a:pt x="2172677" y="671160"/>
                    <a:pt x="2183668" y="667456"/>
                  </a:cubicBezTo>
                  <a:close/>
                  <a:moveTo>
                    <a:pt x="755990" y="649288"/>
                  </a:moveTo>
                  <a:cubicBezTo>
                    <a:pt x="795451" y="649288"/>
                    <a:pt x="795451" y="649288"/>
                    <a:pt x="795451" y="649288"/>
                  </a:cubicBezTo>
                  <a:cubicBezTo>
                    <a:pt x="815181" y="668867"/>
                    <a:pt x="854642" y="668867"/>
                    <a:pt x="884238" y="678657"/>
                  </a:cubicBezTo>
                  <a:cubicBezTo>
                    <a:pt x="864507" y="698236"/>
                    <a:pt x="844777" y="708026"/>
                    <a:pt x="825046" y="698236"/>
                  </a:cubicBezTo>
                  <a:cubicBezTo>
                    <a:pt x="805316" y="698236"/>
                    <a:pt x="785586" y="688447"/>
                    <a:pt x="765855" y="668867"/>
                  </a:cubicBezTo>
                  <a:cubicBezTo>
                    <a:pt x="765855" y="659078"/>
                    <a:pt x="746125" y="659078"/>
                    <a:pt x="755990" y="649288"/>
                  </a:cubicBezTo>
                  <a:close/>
                  <a:moveTo>
                    <a:pt x="795626" y="606312"/>
                  </a:moveTo>
                  <a:cubicBezTo>
                    <a:pt x="798080" y="607559"/>
                    <a:pt x="800533" y="610053"/>
                    <a:pt x="805440" y="610053"/>
                  </a:cubicBezTo>
                  <a:cubicBezTo>
                    <a:pt x="815254" y="620032"/>
                    <a:pt x="825067" y="630011"/>
                    <a:pt x="844695" y="639989"/>
                  </a:cubicBezTo>
                  <a:cubicBezTo>
                    <a:pt x="864322" y="649968"/>
                    <a:pt x="883949" y="649968"/>
                    <a:pt x="893763" y="669925"/>
                  </a:cubicBezTo>
                  <a:cubicBezTo>
                    <a:pt x="864322" y="669925"/>
                    <a:pt x="834881" y="659946"/>
                    <a:pt x="815254" y="649968"/>
                  </a:cubicBezTo>
                  <a:cubicBezTo>
                    <a:pt x="805440" y="639989"/>
                    <a:pt x="785813" y="630011"/>
                    <a:pt x="785813" y="610053"/>
                  </a:cubicBezTo>
                  <a:cubicBezTo>
                    <a:pt x="790720" y="605064"/>
                    <a:pt x="793173" y="605064"/>
                    <a:pt x="795626" y="606312"/>
                  </a:cubicBezTo>
                  <a:close/>
                  <a:moveTo>
                    <a:pt x="392623" y="600075"/>
                  </a:moveTo>
                  <a:cubicBezTo>
                    <a:pt x="451644" y="600075"/>
                    <a:pt x="510665" y="619760"/>
                    <a:pt x="550013" y="659130"/>
                  </a:cubicBezTo>
                  <a:cubicBezTo>
                    <a:pt x="559849" y="668972"/>
                    <a:pt x="559849" y="678815"/>
                    <a:pt x="579523" y="678815"/>
                  </a:cubicBezTo>
                  <a:cubicBezTo>
                    <a:pt x="628707" y="728027"/>
                    <a:pt x="677892" y="767398"/>
                    <a:pt x="727076" y="816610"/>
                  </a:cubicBezTo>
                  <a:cubicBezTo>
                    <a:pt x="727076" y="826453"/>
                    <a:pt x="727076" y="826453"/>
                    <a:pt x="717239" y="836295"/>
                  </a:cubicBezTo>
                  <a:cubicBezTo>
                    <a:pt x="687728" y="816610"/>
                    <a:pt x="658218" y="787083"/>
                    <a:pt x="628707" y="767398"/>
                  </a:cubicBezTo>
                  <a:cubicBezTo>
                    <a:pt x="589360" y="737870"/>
                    <a:pt x="550013" y="698500"/>
                    <a:pt x="490992" y="688657"/>
                  </a:cubicBezTo>
                  <a:cubicBezTo>
                    <a:pt x="490992" y="678815"/>
                    <a:pt x="490992" y="678815"/>
                    <a:pt x="490992" y="678815"/>
                  </a:cubicBezTo>
                  <a:cubicBezTo>
                    <a:pt x="412297" y="668972"/>
                    <a:pt x="363113" y="708342"/>
                    <a:pt x="304092" y="737870"/>
                  </a:cubicBezTo>
                  <a:cubicBezTo>
                    <a:pt x="294255" y="747713"/>
                    <a:pt x="274581" y="747713"/>
                    <a:pt x="274581" y="757555"/>
                  </a:cubicBezTo>
                  <a:cubicBezTo>
                    <a:pt x="264744" y="757555"/>
                    <a:pt x="254907" y="757555"/>
                    <a:pt x="245071" y="767398"/>
                  </a:cubicBezTo>
                  <a:cubicBezTo>
                    <a:pt x="264744" y="846138"/>
                    <a:pt x="245071" y="934720"/>
                    <a:pt x="304092" y="1003618"/>
                  </a:cubicBezTo>
                  <a:cubicBezTo>
                    <a:pt x="313929" y="1013460"/>
                    <a:pt x="323765" y="1033145"/>
                    <a:pt x="343439" y="1033145"/>
                  </a:cubicBezTo>
                  <a:cubicBezTo>
                    <a:pt x="363113" y="1052830"/>
                    <a:pt x="392623" y="1052830"/>
                    <a:pt x="422134" y="1062673"/>
                  </a:cubicBezTo>
                  <a:cubicBezTo>
                    <a:pt x="471318" y="1082358"/>
                    <a:pt x="520502" y="1092200"/>
                    <a:pt x="569686" y="1102043"/>
                  </a:cubicBezTo>
                  <a:cubicBezTo>
                    <a:pt x="579523" y="1111885"/>
                    <a:pt x="569686" y="1131570"/>
                    <a:pt x="569686" y="1141413"/>
                  </a:cubicBezTo>
                  <a:cubicBezTo>
                    <a:pt x="461481" y="1111885"/>
                    <a:pt x="353276" y="1102043"/>
                    <a:pt x="264744" y="1052830"/>
                  </a:cubicBezTo>
                  <a:cubicBezTo>
                    <a:pt x="195886" y="1023303"/>
                    <a:pt x="176213" y="944563"/>
                    <a:pt x="176213" y="865823"/>
                  </a:cubicBezTo>
                  <a:cubicBezTo>
                    <a:pt x="176213" y="855980"/>
                    <a:pt x="176213" y="846138"/>
                    <a:pt x="176213" y="846138"/>
                  </a:cubicBezTo>
                  <a:cubicBezTo>
                    <a:pt x="176213" y="806768"/>
                    <a:pt x="176213" y="767398"/>
                    <a:pt x="176213" y="737870"/>
                  </a:cubicBezTo>
                  <a:cubicBezTo>
                    <a:pt x="186050" y="728027"/>
                    <a:pt x="195886" y="728027"/>
                    <a:pt x="195886" y="718185"/>
                  </a:cubicBezTo>
                  <a:cubicBezTo>
                    <a:pt x="225397" y="688657"/>
                    <a:pt x="254907" y="668972"/>
                    <a:pt x="284418" y="649287"/>
                  </a:cubicBezTo>
                  <a:cubicBezTo>
                    <a:pt x="304092" y="639445"/>
                    <a:pt x="323765" y="619760"/>
                    <a:pt x="343439" y="619760"/>
                  </a:cubicBezTo>
                  <a:cubicBezTo>
                    <a:pt x="353276" y="600075"/>
                    <a:pt x="372950" y="600075"/>
                    <a:pt x="392623" y="600075"/>
                  </a:cubicBezTo>
                  <a:close/>
                  <a:moveTo>
                    <a:pt x="1859496" y="592405"/>
                  </a:moveTo>
                  <a:cubicBezTo>
                    <a:pt x="1862907" y="593328"/>
                    <a:pt x="1866008" y="595789"/>
                    <a:pt x="1868488" y="600710"/>
                  </a:cubicBezTo>
                  <a:cubicBezTo>
                    <a:pt x="1858566" y="620395"/>
                    <a:pt x="1858566" y="640080"/>
                    <a:pt x="1838722" y="649922"/>
                  </a:cubicBezTo>
                  <a:cubicBezTo>
                    <a:pt x="1818879" y="669607"/>
                    <a:pt x="1789113" y="679450"/>
                    <a:pt x="1759347" y="669607"/>
                  </a:cubicBezTo>
                  <a:cubicBezTo>
                    <a:pt x="1749425" y="659765"/>
                    <a:pt x="1749425" y="659765"/>
                    <a:pt x="1749425" y="659765"/>
                  </a:cubicBezTo>
                  <a:cubicBezTo>
                    <a:pt x="1759347" y="640080"/>
                    <a:pt x="1779191" y="649922"/>
                    <a:pt x="1789113" y="630237"/>
                  </a:cubicBezTo>
                  <a:cubicBezTo>
                    <a:pt x="1808957" y="620395"/>
                    <a:pt x="1818879" y="610552"/>
                    <a:pt x="1828801" y="600710"/>
                  </a:cubicBezTo>
                  <a:cubicBezTo>
                    <a:pt x="1836242" y="600710"/>
                    <a:pt x="1849264" y="589637"/>
                    <a:pt x="1859496" y="592405"/>
                  </a:cubicBezTo>
                  <a:close/>
                  <a:moveTo>
                    <a:pt x="864053" y="581025"/>
                  </a:moveTo>
                  <a:cubicBezTo>
                    <a:pt x="874032" y="581025"/>
                    <a:pt x="884010" y="581025"/>
                    <a:pt x="884010" y="581025"/>
                  </a:cubicBezTo>
                  <a:cubicBezTo>
                    <a:pt x="913946" y="600472"/>
                    <a:pt x="913946" y="629642"/>
                    <a:pt x="913946" y="649089"/>
                  </a:cubicBezTo>
                  <a:cubicBezTo>
                    <a:pt x="913946" y="649089"/>
                    <a:pt x="923925" y="658813"/>
                    <a:pt x="913946" y="658813"/>
                  </a:cubicBezTo>
                  <a:cubicBezTo>
                    <a:pt x="893989" y="639366"/>
                    <a:pt x="854075" y="619919"/>
                    <a:pt x="864053" y="581025"/>
                  </a:cubicBezTo>
                  <a:close/>
                  <a:moveTo>
                    <a:pt x="1819275" y="571500"/>
                  </a:moveTo>
                  <a:cubicBezTo>
                    <a:pt x="1819275" y="571500"/>
                    <a:pt x="1819275" y="581252"/>
                    <a:pt x="1819275" y="581252"/>
                  </a:cubicBezTo>
                  <a:cubicBezTo>
                    <a:pt x="1809353" y="610507"/>
                    <a:pt x="1769666" y="630011"/>
                    <a:pt x="1739900" y="639763"/>
                  </a:cubicBezTo>
                  <a:cubicBezTo>
                    <a:pt x="1749822" y="610507"/>
                    <a:pt x="1779588" y="620259"/>
                    <a:pt x="1799431" y="591004"/>
                  </a:cubicBezTo>
                  <a:cubicBezTo>
                    <a:pt x="1799431" y="581252"/>
                    <a:pt x="1799431" y="571500"/>
                    <a:pt x="1819275" y="571500"/>
                  </a:cubicBezTo>
                  <a:close/>
                  <a:moveTo>
                    <a:pt x="1759744" y="541337"/>
                  </a:moveTo>
                  <a:cubicBezTo>
                    <a:pt x="1759744" y="541337"/>
                    <a:pt x="1769666" y="541337"/>
                    <a:pt x="1769666" y="551179"/>
                  </a:cubicBezTo>
                  <a:cubicBezTo>
                    <a:pt x="1779588" y="590549"/>
                    <a:pt x="1739901" y="610234"/>
                    <a:pt x="1720057" y="639762"/>
                  </a:cubicBezTo>
                  <a:cubicBezTo>
                    <a:pt x="1710135" y="639762"/>
                    <a:pt x="1710135" y="629919"/>
                    <a:pt x="1700213" y="629919"/>
                  </a:cubicBezTo>
                  <a:cubicBezTo>
                    <a:pt x="1710135" y="590549"/>
                    <a:pt x="1710135" y="551179"/>
                    <a:pt x="1759744" y="541337"/>
                  </a:cubicBezTo>
                  <a:close/>
                  <a:moveTo>
                    <a:pt x="683940" y="538866"/>
                  </a:moveTo>
                  <a:cubicBezTo>
                    <a:pt x="688529" y="539786"/>
                    <a:pt x="690364" y="548986"/>
                    <a:pt x="697707" y="541626"/>
                  </a:cubicBezTo>
                  <a:cubicBezTo>
                    <a:pt x="717286" y="551439"/>
                    <a:pt x="727075" y="551439"/>
                    <a:pt x="746654" y="551439"/>
                  </a:cubicBezTo>
                  <a:cubicBezTo>
                    <a:pt x="756444" y="561253"/>
                    <a:pt x="766234" y="580880"/>
                    <a:pt x="776023" y="590694"/>
                  </a:cubicBezTo>
                  <a:cubicBezTo>
                    <a:pt x="776023" y="610321"/>
                    <a:pt x="785813" y="620135"/>
                    <a:pt x="785813" y="629948"/>
                  </a:cubicBezTo>
                  <a:cubicBezTo>
                    <a:pt x="756444" y="639762"/>
                    <a:pt x="727075" y="629948"/>
                    <a:pt x="707496" y="610321"/>
                  </a:cubicBezTo>
                  <a:cubicBezTo>
                    <a:pt x="687917" y="590694"/>
                    <a:pt x="668338" y="561253"/>
                    <a:pt x="678127" y="541626"/>
                  </a:cubicBezTo>
                  <a:cubicBezTo>
                    <a:pt x="680575" y="539172"/>
                    <a:pt x="682410" y="538559"/>
                    <a:pt x="683940" y="538866"/>
                  </a:cubicBezTo>
                  <a:close/>
                  <a:moveTo>
                    <a:pt x="924242" y="531812"/>
                  </a:moveTo>
                  <a:cubicBezTo>
                    <a:pt x="934085" y="531812"/>
                    <a:pt x="953770" y="551350"/>
                    <a:pt x="953770" y="561120"/>
                  </a:cubicBezTo>
                  <a:cubicBezTo>
                    <a:pt x="953770" y="590427"/>
                    <a:pt x="963613" y="639273"/>
                    <a:pt x="934085" y="658812"/>
                  </a:cubicBezTo>
                  <a:cubicBezTo>
                    <a:pt x="914400" y="629504"/>
                    <a:pt x="943928" y="609966"/>
                    <a:pt x="934085" y="590427"/>
                  </a:cubicBezTo>
                  <a:cubicBezTo>
                    <a:pt x="934085" y="570889"/>
                    <a:pt x="934085" y="561120"/>
                    <a:pt x="924242" y="551350"/>
                  </a:cubicBezTo>
                  <a:cubicBezTo>
                    <a:pt x="914400" y="541581"/>
                    <a:pt x="914400" y="531812"/>
                    <a:pt x="924242" y="531812"/>
                  </a:cubicBezTo>
                  <a:close/>
                  <a:moveTo>
                    <a:pt x="2208964" y="526126"/>
                  </a:moveTo>
                  <a:cubicBezTo>
                    <a:pt x="2222659" y="525666"/>
                    <a:pt x="2236815" y="527509"/>
                    <a:pt x="2251587" y="532425"/>
                  </a:cubicBezTo>
                  <a:cubicBezTo>
                    <a:pt x="2281131" y="542256"/>
                    <a:pt x="2281131" y="542256"/>
                    <a:pt x="2281131" y="542256"/>
                  </a:cubicBezTo>
                  <a:cubicBezTo>
                    <a:pt x="2320522" y="571750"/>
                    <a:pt x="2359914" y="591413"/>
                    <a:pt x="2409153" y="611076"/>
                  </a:cubicBezTo>
                  <a:cubicBezTo>
                    <a:pt x="2419001" y="620907"/>
                    <a:pt x="2438697" y="620907"/>
                    <a:pt x="2448545" y="630738"/>
                  </a:cubicBezTo>
                  <a:cubicBezTo>
                    <a:pt x="2438697" y="660232"/>
                    <a:pt x="2438697" y="699558"/>
                    <a:pt x="2448545" y="729052"/>
                  </a:cubicBezTo>
                  <a:cubicBezTo>
                    <a:pt x="2468240" y="797872"/>
                    <a:pt x="2478088" y="886354"/>
                    <a:pt x="2428849" y="945342"/>
                  </a:cubicBezTo>
                  <a:cubicBezTo>
                    <a:pt x="2409153" y="974836"/>
                    <a:pt x="2379609" y="984668"/>
                    <a:pt x="2359914" y="994499"/>
                  </a:cubicBezTo>
                  <a:cubicBezTo>
                    <a:pt x="2310674" y="1014162"/>
                    <a:pt x="2271283" y="1023993"/>
                    <a:pt x="2222043" y="1033824"/>
                  </a:cubicBezTo>
                  <a:cubicBezTo>
                    <a:pt x="2182652" y="1053487"/>
                    <a:pt x="2143260" y="1063318"/>
                    <a:pt x="2094021" y="1073150"/>
                  </a:cubicBezTo>
                  <a:cubicBezTo>
                    <a:pt x="2094021" y="1073150"/>
                    <a:pt x="2094021" y="1063318"/>
                    <a:pt x="2084173" y="1063318"/>
                  </a:cubicBezTo>
                  <a:cubicBezTo>
                    <a:pt x="2094021" y="1053487"/>
                    <a:pt x="2094021" y="1053487"/>
                    <a:pt x="2094021" y="1053487"/>
                  </a:cubicBezTo>
                  <a:cubicBezTo>
                    <a:pt x="2133412" y="1033824"/>
                    <a:pt x="2182652" y="1014162"/>
                    <a:pt x="2231891" y="1004330"/>
                  </a:cubicBezTo>
                  <a:cubicBezTo>
                    <a:pt x="2251587" y="994499"/>
                    <a:pt x="2271283" y="994499"/>
                    <a:pt x="2290978" y="984668"/>
                  </a:cubicBezTo>
                  <a:cubicBezTo>
                    <a:pt x="2330370" y="945342"/>
                    <a:pt x="2330370" y="945342"/>
                    <a:pt x="2330370" y="945342"/>
                  </a:cubicBezTo>
                  <a:cubicBezTo>
                    <a:pt x="2359914" y="906017"/>
                    <a:pt x="2369762" y="866691"/>
                    <a:pt x="2379609" y="817534"/>
                  </a:cubicBezTo>
                  <a:cubicBezTo>
                    <a:pt x="2369762" y="778209"/>
                    <a:pt x="2369762" y="729052"/>
                    <a:pt x="2379609" y="689726"/>
                  </a:cubicBezTo>
                  <a:cubicBezTo>
                    <a:pt x="2379609" y="679895"/>
                    <a:pt x="2359914" y="689726"/>
                    <a:pt x="2350066" y="679895"/>
                  </a:cubicBezTo>
                  <a:cubicBezTo>
                    <a:pt x="2330370" y="679895"/>
                    <a:pt x="2330370" y="679895"/>
                    <a:pt x="2330370" y="679895"/>
                  </a:cubicBezTo>
                  <a:cubicBezTo>
                    <a:pt x="2271283" y="650401"/>
                    <a:pt x="2222043" y="611076"/>
                    <a:pt x="2162956" y="620907"/>
                  </a:cubicBezTo>
                  <a:cubicBezTo>
                    <a:pt x="2143260" y="611076"/>
                    <a:pt x="2123565" y="620907"/>
                    <a:pt x="2113717" y="620907"/>
                  </a:cubicBezTo>
                  <a:cubicBezTo>
                    <a:pt x="2054629" y="640570"/>
                    <a:pt x="2025086" y="699558"/>
                    <a:pt x="1975846" y="729052"/>
                  </a:cubicBezTo>
                  <a:cubicBezTo>
                    <a:pt x="1926607" y="788040"/>
                    <a:pt x="1926607" y="788040"/>
                    <a:pt x="1926607" y="788040"/>
                  </a:cubicBezTo>
                  <a:cubicBezTo>
                    <a:pt x="1926607" y="788040"/>
                    <a:pt x="1916759" y="788040"/>
                    <a:pt x="1916759" y="788040"/>
                  </a:cubicBezTo>
                  <a:cubicBezTo>
                    <a:pt x="1906911" y="788040"/>
                    <a:pt x="1897063" y="778209"/>
                    <a:pt x="1906911" y="768377"/>
                  </a:cubicBezTo>
                  <a:cubicBezTo>
                    <a:pt x="1965998" y="699558"/>
                    <a:pt x="2025086" y="640570"/>
                    <a:pt x="2094021" y="571750"/>
                  </a:cubicBezTo>
                  <a:cubicBezTo>
                    <a:pt x="2130950" y="549629"/>
                    <a:pt x="2167880" y="527509"/>
                    <a:pt x="2208964" y="526126"/>
                  </a:cubicBezTo>
                  <a:close/>
                  <a:moveTo>
                    <a:pt x="1680210" y="501650"/>
                  </a:moveTo>
                  <a:cubicBezTo>
                    <a:pt x="1690053" y="501650"/>
                    <a:pt x="1690053" y="511572"/>
                    <a:pt x="1690053" y="511572"/>
                  </a:cubicBezTo>
                  <a:cubicBezTo>
                    <a:pt x="1699896" y="521494"/>
                    <a:pt x="1690053" y="531416"/>
                    <a:pt x="1680210" y="551259"/>
                  </a:cubicBezTo>
                  <a:cubicBezTo>
                    <a:pt x="1670368" y="571103"/>
                    <a:pt x="1709738" y="590947"/>
                    <a:pt x="1690053" y="620713"/>
                  </a:cubicBezTo>
                  <a:cubicBezTo>
                    <a:pt x="1670368" y="610791"/>
                    <a:pt x="1670368" y="581025"/>
                    <a:pt x="1660525" y="561181"/>
                  </a:cubicBezTo>
                  <a:cubicBezTo>
                    <a:pt x="1660525" y="541338"/>
                    <a:pt x="1670368" y="511572"/>
                    <a:pt x="1680210" y="501650"/>
                  </a:cubicBezTo>
                  <a:close/>
                  <a:moveTo>
                    <a:pt x="973455" y="501650"/>
                  </a:moveTo>
                  <a:cubicBezTo>
                    <a:pt x="993141" y="501650"/>
                    <a:pt x="1002983" y="511541"/>
                    <a:pt x="1002983" y="521433"/>
                  </a:cubicBezTo>
                  <a:cubicBezTo>
                    <a:pt x="1012826" y="560998"/>
                    <a:pt x="1002983" y="590672"/>
                    <a:pt x="993141" y="620346"/>
                  </a:cubicBezTo>
                  <a:cubicBezTo>
                    <a:pt x="983298" y="630238"/>
                    <a:pt x="973455" y="630238"/>
                    <a:pt x="963613" y="630238"/>
                  </a:cubicBezTo>
                  <a:cubicBezTo>
                    <a:pt x="963613" y="630238"/>
                    <a:pt x="973455" y="620346"/>
                    <a:pt x="973455" y="610455"/>
                  </a:cubicBezTo>
                  <a:cubicBezTo>
                    <a:pt x="973455" y="580781"/>
                    <a:pt x="973455" y="560998"/>
                    <a:pt x="963613" y="541215"/>
                  </a:cubicBezTo>
                  <a:cubicBezTo>
                    <a:pt x="963613" y="521433"/>
                    <a:pt x="973455" y="511541"/>
                    <a:pt x="973455" y="501650"/>
                  </a:cubicBezTo>
                  <a:close/>
                  <a:moveTo>
                    <a:pt x="2198945" y="499810"/>
                  </a:moveTo>
                  <a:cubicBezTo>
                    <a:pt x="2212617" y="498888"/>
                    <a:pt x="2226751" y="499503"/>
                    <a:pt x="2241500" y="501962"/>
                  </a:cubicBezTo>
                  <a:cubicBezTo>
                    <a:pt x="2280829" y="511799"/>
                    <a:pt x="2320158" y="521637"/>
                    <a:pt x="2349654" y="551149"/>
                  </a:cubicBezTo>
                  <a:cubicBezTo>
                    <a:pt x="2369319" y="560986"/>
                    <a:pt x="2379151" y="580661"/>
                    <a:pt x="2398816" y="580661"/>
                  </a:cubicBezTo>
                  <a:cubicBezTo>
                    <a:pt x="2408648" y="590498"/>
                    <a:pt x="2438145" y="600335"/>
                    <a:pt x="2457809" y="610172"/>
                  </a:cubicBezTo>
                  <a:cubicBezTo>
                    <a:pt x="2457809" y="610172"/>
                    <a:pt x="2467641" y="620010"/>
                    <a:pt x="2477474" y="620010"/>
                  </a:cubicBezTo>
                  <a:cubicBezTo>
                    <a:pt x="2467641" y="649522"/>
                    <a:pt x="2477474" y="679033"/>
                    <a:pt x="2467641" y="698708"/>
                  </a:cubicBezTo>
                  <a:cubicBezTo>
                    <a:pt x="2477474" y="738057"/>
                    <a:pt x="2487306" y="777406"/>
                    <a:pt x="2497138" y="826593"/>
                  </a:cubicBezTo>
                  <a:cubicBezTo>
                    <a:pt x="2497138" y="856105"/>
                    <a:pt x="2487306" y="895454"/>
                    <a:pt x="2467641" y="924966"/>
                  </a:cubicBezTo>
                  <a:cubicBezTo>
                    <a:pt x="2457809" y="964315"/>
                    <a:pt x="2418480" y="983990"/>
                    <a:pt x="2398816" y="1003664"/>
                  </a:cubicBezTo>
                  <a:cubicBezTo>
                    <a:pt x="2339822" y="1033176"/>
                    <a:pt x="2270996" y="1043013"/>
                    <a:pt x="2212003" y="1062688"/>
                  </a:cubicBezTo>
                  <a:cubicBezTo>
                    <a:pt x="2172674" y="1082363"/>
                    <a:pt x="2143177" y="1082363"/>
                    <a:pt x="2103848" y="1092200"/>
                  </a:cubicBezTo>
                  <a:cubicBezTo>
                    <a:pt x="2123512" y="1082363"/>
                    <a:pt x="2153009" y="1072525"/>
                    <a:pt x="2172674" y="1062688"/>
                  </a:cubicBezTo>
                  <a:cubicBezTo>
                    <a:pt x="2241500" y="1043013"/>
                    <a:pt x="2300493" y="1023339"/>
                    <a:pt x="2369319" y="1003664"/>
                  </a:cubicBezTo>
                  <a:cubicBezTo>
                    <a:pt x="2418480" y="983990"/>
                    <a:pt x="2447977" y="944640"/>
                    <a:pt x="2467641" y="905291"/>
                  </a:cubicBezTo>
                  <a:cubicBezTo>
                    <a:pt x="2487306" y="856105"/>
                    <a:pt x="2487306" y="806918"/>
                    <a:pt x="2467641" y="757732"/>
                  </a:cubicBezTo>
                  <a:cubicBezTo>
                    <a:pt x="2457809" y="718383"/>
                    <a:pt x="2447977" y="669196"/>
                    <a:pt x="2457809" y="629847"/>
                  </a:cubicBezTo>
                  <a:cubicBezTo>
                    <a:pt x="2457809" y="620010"/>
                    <a:pt x="2447977" y="620010"/>
                    <a:pt x="2438145" y="610172"/>
                  </a:cubicBezTo>
                  <a:cubicBezTo>
                    <a:pt x="2408648" y="600335"/>
                    <a:pt x="2388983" y="590498"/>
                    <a:pt x="2359487" y="570823"/>
                  </a:cubicBezTo>
                  <a:cubicBezTo>
                    <a:pt x="2349654" y="560986"/>
                    <a:pt x="2329990" y="560986"/>
                    <a:pt x="2320158" y="551149"/>
                  </a:cubicBezTo>
                  <a:cubicBezTo>
                    <a:pt x="2290661" y="521637"/>
                    <a:pt x="2261164" y="521637"/>
                    <a:pt x="2221835" y="511799"/>
                  </a:cubicBezTo>
                  <a:cubicBezTo>
                    <a:pt x="2192338" y="511799"/>
                    <a:pt x="2153009" y="521637"/>
                    <a:pt x="2133345" y="541311"/>
                  </a:cubicBezTo>
                  <a:cubicBezTo>
                    <a:pt x="2094016" y="551149"/>
                    <a:pt x="2064519" y="590498"/>
                    <a:pt x="2025190" y="620010"/>
                  </a:cubicBezTo>
                  <a:cubicBezTo>
                    <a:pt x="1976029" y="659359"/>
                    <a:pt x="1936700" y="718383"/>
                    <a:pt x="1887538" y="767569"/>
                  </a:cubicBezTo>
                  <a:cubicBezTo>
                    <a:pt x="1887538" y="767569"/>
                    <a:pt x="1887538" y="757732"/>
                    <a:pt x="1887538" y="757732"/>
                  </a:cubicBezTo>
                  <a:cubicBezTo>
                    <a:pt x="1897371" y="747895"/>
                    <a:pt x="1897371" y="747895"/>
                    <a:pt x="1897371" y="747895"/>
                  </a:cubicBezTo>
                  <a:cubicBezTo>
                    <a:pt x="1936700" y="688871"/>
                    <a:pt x="1995693" y="629847"/>
                    <a:pt x="2044854" y="580661"/>
                  </a:cubicBezTo>
                  <a:cubicBezTo>
                    <a:pt x="2084183" y="541311"/>
                    <a:pt x="2084183" y="541311"/>
                    <a:pt x="2084183" y="541311"/>
                  </a:cubicBezTo>
                  <a:cubicBezTo>
                    <a:pt x="2121054" y="519177"/>
                    <a:pt x="2157925" y="502577"/>
                    <a:pt x="2198945" y="499810"/>
                  </a:cubicBezTo>
                  <a:close/>
                  <a:moveTo>
                    <a:pt x="772671" y="499566"/>
                  </a:moveTo>
                  <a:cubicBezTo>
                    <a:pt x="777211" y="501427"/>
                    <a:pt x="779026" y="514449"/>
                    <a:pt x="786289" y="521891"/>
                  </a:cubicBezTo>
                  <a:cubicBezTo>
                    <a:pt x="795973" y="521891"/>
                    <a:pt x="805657" y="531813"/>
                    <a:pt x="795973" y="551656"/>
                  </a:cubicBezTo>
                  <a:cubicBezTo>
                    <a:pt x="795973" y="561578"/>
                    <a:pt x="815341" y="581422"/>
                    <a:pt x="834708" y="591344"/>
                  </a:cubicBezTo>
                  <a:cubicBezTo>
                    <a:pt x="834708" y="591344"/>
                    <a:pt x="854076" y="601266"/>
                    <a:pt x="854076" y="611188"/>
                  </a:cubicBezTo>
                  <a:cubicBezTo>
                    <a:pt x="834708" y="611188"/>
                    <a:pt x="825024" y="601266"/>
                    <a:pt x="815341" y="601266"/>
                  </a:cubicBezTo>
                  <a:cubicBezTo>
                    <a:pt x="795973" y="601266"/>
                    <a:pt x="786289" y="581422"/>
                    <a:pt x="766922" y="561578"/>
                  </a:cubicBezTo>
                  <a:cubicBezTo>
                    <a:pt x="766922" y="541734"/>
                    <a:pt x="757238" y="521891"/>
                    <a:pt x="766922" y="502047"/>
                  </a:cubicBezTo>
                  <a:cubicBezTo>
                    <a:pt x="769343" y="499566"/>
                    <a:pt x="771158" y="498946"/>
                    <a:pt x="772671" y="499566"/>
                  </a:cubicBezTo>
                  <a:close/>
                  <a:moveTo>
                    <a:pt x="1926908" y="492125"/>
                  </a:moveTo>
                  <a:cubicBezTo>
                    <a:pt x="1926908" y="492125"/>
                    <a:pt x="1936750" y="492125"/>
                    <a:pt x="1936750" y="492125"/>
                  </a:cubicBezTo>
                  <a:cubicBezTo>
                    <a:pt x="1926908" y="531636"/>
                    <a:pt x="1907223" y="561269"/>
                    <a:pt x="1877695" y="571147"/>
                  </a:cubicBezTo>
                  <a:cubicBezTo>
                    <a:pt x="1858010" y="571147"/>
                    <a:pt x="1848168" y="581025"/>
                    <a:pt x="1838325" y="581025"/>
                  </a:cubicBezTo>
                  <a:cubicBezTo>
                    <a:pt x="1838325" y="581025"/>
                    <a:pt x="1838325" y="571147"/>
                    <a:pt x="1838325" y="561269"/>
                  </a:cubicBezTo>
                  <a:cubicBezTo>
                    <a:pt x="1858010" y="551392"/>
                    <a:pt x="1867853" y="531636"/>
                    <a:pt x="1877695" y="511880"/>
                  </a:cubicBezTo>
                  <a:cubicBezTo>
                    <a:pt x="1897380" y="511880"/>
                    <a:pt x="1907223" y="502003"/>
                    <a:pt x="1926908" y="492125"/>
                  </a:cubicBezTo>
                  <a:close/>
                  <a:moveTo>
                    <a:pt x="1642269" y="482600"/>
                  </a:moveTo>
                  <a:cubicBezTo>
                    <a:pt x="1652059" y="482600"/>
                    <a:pt x="1642269" y="492491"/>
                    <a:pt x="1652059" y="492491"/>
                  </a:cubicBezTo>
                  <a:cubicBezTo>
                    <a:pt x="1671638" y="502383"/>
                    <a:pt x="1652059" y="522165"/>
                    <a:pt x="1652059" y="541948"/>
                  </a:cubicBezTo>
                  <a:cubicBezTo>
                    <a:pt x="1652059" y="561731"/>
                    <a:pt x="1652059" y="581514"/>
                    <a:pt x="1661849" y="611188"/>
                  </a:cubicBezTo>
                  <a:cubicBezTo>
                    <a:pt x="1642269" y="601296"/>
                    <a:pt x="1642269" y="581514"/>
                    <a:pt x="1632480" y="571622"/>
                  </a:cubicBezTo>
                  <a:cubicBezTo>
                    <a:pt x="1622690" y="541948"/>
                    <a:pt x="1612900" y="502383"/>
                    <a:pt x="1642269" y="482600"/>
                  </a:cubicBezTo>
                  <a:close/>
                  <a:moveTo>
                    <a:pt x="1847624" y="463550"/>
                  </a:moveTo>
                  <a:cubicBezTo>
                    <a:pt x="1857376" y="473364"/>
                    <a:pt x="1857376" y="492991"/>
                    <a:pt x="1857376" y="512618"/>
                  </a:cubicBezTo>
                  <a:cubicBezTo>
                    <a:pt x="1847624" y="542059"/>
                    <a:pt x="1818369" y="561686"/>
                    <a:pt x="1789113" y="571500"/>
                  </a:cubicBezTo>
                  <a:cubicBezTo>
                    <a:pt x="1789113" y="571500"/>
                    <a:pt x="1789113" y="561686"/>
                    <a:pt x="1789113" y="561686"/>
                  </a:cubicBezTo>
                  <a:cubicBezTo>
                    <a:pt x="1789113" y="542059"/>
                    <a:pt x="1808617" y="542059"/>
                    <a:pt x="1828121" y="532245"/>
                  </a:cubicBezTo>
                  <a:cubicBezTo>
                    <a:pt x="1847624" y="512618"/>
                    <a:pt x="1818369" y="483177"/>
                    <a:pt x="1847624" y="463550"/>
                  </a:cubicBezTo>
                  <a:close/>
                  <a:moveTo>
                    <a:pt x="859518" y="459856"/>
                  </a:moveTo>
                  <a:cubicBezTo>
                    <a:pt x="864507" y="462328"/>
                    <a:pt x="869496" y="467274"/>
                    <a:pt x="874485" y="472220"/>
                  </a:cubicBezTo>
                  <a:cubicBezTo>
                    <a:pt x="884464" y="472220"/>
                    <a:pt x="894443" y="482111"/>
                    <a:pt x="894443" y="492002"/>
                  </a:cubicBezTo>
                  <a:cubicBezTo>
                    <a:pt x="904421" y="521677"/>
                    <a:pt x="904421" y="521677"/>
                    <a:pt x="904421" y="521677"/>
                  </a:cubicBezTo>
                  <a:cubicBezTo>
                    <a:pt x="914400" y="541459"/>
                    <a:pt x="914400" y="561242"/>
                    <a:pt x="904421" y="581025"/>
                  </a:cubicBezTo>
                  <a:cubicBezTo>
                    <a:pt x="874485" y="571133"/>
                    <a:pt x="904421" y="541459"/>
                    <a:pt x="884464" y="511785"/>
                  </a:cubicBezTo>
                  <a:cubicBezTo>
                    <a:pt x="874485" y="511785"/>
                    <a:pt x="874485" y="501894"/>
                    <a:pt x="864507" y="492002"/>
                  </a:cubicBezTo>
                  <a:cubicBezTo>
                    <a:pt x="844550" y="462328"/>
                    <a:pt x="844550" y="462328"/>
                    <a:pt x="844550" y="462328"/>
                  </a:cubicBezTo>
                  <a:cubicBezTo>
                    <a:pt x="849539" y="457383"/>
                    <a:pt x="854528" y="457383"/>
                    <a:pt x="859518" y="459856"/>
                  </a:cubicBezTo>
                  <a:close/>
                  <a:moveTo>
                    <a:pt x="1376363" y="442912"/>
                  </a:moveTo>
                  <a:cubicBezTo>
                    <a:pt x="1376363" y="452754"/>
                    <a:pt x="1376363" y="452754"/>
                    <a:pt x="1376363" y="462597"/>
                  </a:cubicBezTo>
                  <a:cubicBezTo>
                    <a:pt x="1376363" y="492124"/>
                    <a:pt x="1356783" y="511809"/>
                    <a:pt x="1346994" y="531494"/>
                  </a:cubicBezTo>
                  <a:cubicBezTo>
                    <a:pt x="1337204" y="531494"/>
                    <a:pt x="1337204" y="541337"/>
                    <a:pt x="1327414" y="541337"/>
                  </a:cubicBezTo>
                  <a:cubicBezTo>
                    <a:pt x="1317625" y="511809"/>
                    <a:pt x="1366573" y="501967"/>
                    <a:pt x="1366573" y="472439"/>
                  </a:cubicBezTo>
                  <a:cubicBezTo>
                    <a:pt x="1366573" y="462597"/>
                    <a:pt x="1356783" y="452754"/>
                    <a:pt x="1376363" y="442912"/>
                  </a:cubicBezTo>
                  <a:close/>
                  <a:moveTo>
                    <a:pt x="1218407" y="442912"/>
                  </a:moveTo>
                  <a:cubicBezTo>
                    <a:pt x="1218407" y="442912"/>
                    <a:pt x="1228328" y="452754"/>
                    <a:pt x="1228328" y="452754"/>
                  </a:cubicBezTo>
                  <a:cubicBezTo>
                    <a:pt x="1218407" y="492124"/>
                    <a:pt x="1277938" y="501967"/>
                    <a:pt x="1268016" y="541337"/>
                  </a:cubicBezTo>
                  <a:cubicBezTo>
                    <a:pt x="1258094" y="541337"/>
                    <a:pt x="1258094" y="541337"/>
                    <a:pt x="1258094" y="541337"/>
                  </a:cubicBezTo>
                  <a:cubicBezTo>
                    <a:pt x="1238250" y="511809"/>
                    <a:pt x="1198563" y="482282"/>
                    <a:pt x="1218407" y="442912"/>
                  </a:cubicBezTo>
                  <a:close/>
                  <a:moveTo>
                    <a:pt x="1159192" y="442912"/>
                  </a:moveTo>
                  <a:cubicBezTo>
                    <a:pt x="1169035" y="442912"/>
                    <a:pt x="1178877" y="452726"/>
                    <a:pt x="1188720" y="462539"/>
                  </a:cubicBezTo>
                  <a:cubicBezTo>
                    <a:pt x="1208405" y="462539"/>
                    <a:pt x="1198562" y="482166"/>
                    <a:pt x="1208405" y="491980"/>
                  </a:cubicBezTo>
                  <a:cubicBezTo>
                    <a:pt x="1218247" y="511607"/>
                    <a:pt x="1228090" y="531235"/>
                    <a:pt x="1247775" y="541048"/>
                  </a:cubicBezTo>
                  <a:cubicBezTo>
                    <a:pt x="1247775" y="550862"/>
                    <a:pt x="1237932" y="550862"/>
                    <a:pt x="1228090" y="550862"/>
                  </a:cubicBezTo>
                  <a:cubicBezTo>
                    <a:pt x="1198562" y="541048"/>
                    <a:pt x="1169035" y="531235"/>
                    <a:pt x="1159192" y="501794"/>
                  </a:cubicBezTo>
                  <a:cubicBezTo>
                    <a:pt x="1159192" y="482166"/>
                    <a:pt x="1149350" y="462539"/>
                    <a:pt x="1159192" y="442912"/>
                  </a:cubicBezTo>
                  <a:close/>
                  <a:moveTo>
                    <a:pt x="1425178" y="433387"/>
                  </a:moveTo>
                  <a:cubicBezTo>
                    <a:pt x="1435100" y="433387"/>
                    <a:pt x="1435100" y="443176"/>
                    <a:pt x="1435100" y="452966"/>
                  </a:cubicBezTo>
                  <a:cubicBezTo>
                    <a:pt x="1435100" y="472545"/>
                    <a:pt x="1415256" y="492124"/>
                    <a:pt x="1405335" y="511704"/>
                  </a:cubicBezTo>
                  <a:cubicBezTo>
                    <a:pt x="1395413" y="511704"/>
                    <a:pt x="1385491" y="521493"/>
                    <a:pt x="1385491" y="531283"/>
                  </a:cubicBezTo>
                  <a:cubicBezTo>
                    <a:pt x="1375569" y="531283"/>
                    <a:pt x="1365647" y="550862"/>
                    <a:pt x="1355725" y="541072"/>
                  </a:cubicBezTo>
                  <a:cubicBezTo>
                    <a:pt x="1375569" y="511704"/>
                    <a:pt x="1395413" y="492124"/>
                    <a:pt x="1395413" y="462756"/>
                  </a:cubicBezTo>
                  <a:cubicBezTo>
                    <a:pt x="1425178" y="433387"/>
                    <a:pt x="1425178" y="433387"/>
                    <a:pt x="1425178" y="433387"/>
                  </a:cubicBezTo>
                  <a:close/>
                  <a:moveTo>
                    <a:pt x="786448" y="433387"/>
                  </a:moveTo>
                  <a:cubicBezTo>
                    <a:pt x="806133" y="433387"/>
                    <a:pt x="825818" y="453117"/>
                    <a:pt x="835660" y="472848"/>
                  </a:cubicBezTo>
                  <a:cubicBezTo>
                    <a:pt x="855345" y="502443"/>
                    <a:pt x="865188" y="532039"/>
                    <a:pt x="865188" y="561635"/>
                  </a:cubicBezTo>
                  <a:cubicBezTo>
                    <a:pt x="855345" y="541904"/>
                    <a:pt x="845503" y="502443"/>
                    <a:pt x="825818" y="482713"/>
                  </a:cubicBezTo>
                  <a:cubicBezTo>
                    <a:pt x="815975" y="482713"/>
                    <a:pt x="806133" y="492578"/>
                    <a:pt x="806133" y="492578"/>
                  </a:cubicBezTo>
                  <a:cubicBezTo>
                    <a:pt x="806133" y="512309"/>
                    <a:pt x="815975" y="512309"/>
                    <a:pt x="815975" y="522174"/>
                  </a:cubicBezTo>
                  <a:cubicBezTo>
                    <a:pt x="825818" y="541904"/>
                    <a:pt x="845503" y="551769"/>
                    <a:pt x="855345" y="571500"/>
                  </a:cubicBezTo>
                  <a:cubicBezTo>
                    <a:pt x="835660" y="561635"/>
                    <a:pt x="815975" y="551769"/>
                    <a:pt x="806133" y="532039"/>
                  </a:cubicBezTo>
                  <a:cubicBezTo>
                    <a:pt x="796290" y="502443"/>
                    <a:pt x="766763" y="482713"/>
                    <a:pt x="766763" y="453117"/>
                  </a:cubicBezTo>
                  <a:cubicBezTo>
                    <a:pt x="776605" y="443252"/>
                    <a:pt x="786448" y="443252"/>
                    <a:pt x="786448" y="433387"/>
                  </a:cubicBezTo>
                  <a:close/>
                  <a:moveTo>
                    <a:pt x="678440" y="433387"/>
                  </a:moveTo>
                  <a:cubicBezTo>
                    <a:pt x="698067" y="433387"/>
                    <a:pt x="698067" y="443201"/>
                    <a:pt x="707881" y="453014"/>
                  </a:cubicBezTo>
                  <a:cubicBezTo>
                    <a:pt x="727508" y="472641"/>
                    <a:pt x="737322" y="472641"/>
                    <a:pt x="756949" y="482455"/>
                  </a:cubicBezTo>
                  <a:cubicBezTo>
                    <a:pt x="766763" y="482455"/>
                    <a:pt x="766763" y="482455"/>
                    <a:pt x="766763" y="482455"/>
                  </a:cubicBezTo>
                  <a:cubicBezTo>
                    <a:pt x="747135" y="502082"/>
                    <a:pt x="747135" y="521710"/>
                    <a:pt x="747135" y="541337"/>
                  </a:cubicBezTo>
                  <a:cubicBezTo>
                    <a:pt x="707881" y="541337"/>
                    <a:pt x="678440" y="531523"/>
                    <a:pt x="658813" y="502082"/>
                  </a:cubicBezTo>
                  <a:cubicBezTo>
                    <a:pt x="658813" y="492269"/>
                    <a:pt x="658813" y="482455"/>
                    <a:pt x="658813" y="462828"/>
                  </a:cubicBezTo>
                  <a:cubicBezTo>
                    <a:pt x="668626" y="453014"/>
                    <a:pt x="668626" y="443201"/>
                    <a:pt x="678440" y="433387"/>
                  </a:cubicBezTo>
                  <a:close/>
                  <a:moveTo>
                    <a:pt x="1292887" y="429980"/>
                  </a:moveTo>
                  <a:cubicBezTo>
                    <a:pt x="1297782" y="428757"/>
                    <a:pt x="1302677" y="428757"/>
                    <a:pt x="1307571" y="433651"/>
                  </a:cubicBezTo>
                  <a:cubicBezTo>
                    <a:pt x="1317361" y="433651"/>
                    <a:pt x="1317361" y="443441"/>
                    <a:pt x="1317361" y="453231"/>
                  </a:cubicBezTo>
                  <a:cubicBezTo>
                    <a:pt x="1327151" y="482599"/>
                    <a:pt x="1327151" y="511968"/>
                    <a:pt x="1307571" y="541337"/>
                  </a:cubicBezTo>
                  <a:cubicBezTo>
                    <a:pt x="1297782" y="541337"/>
                    <a:pt x="1297782" y="541337"/>
                    <a:pt x="1287992" y="541337"/>
                  </a:cubicBezTo>
                  <a:cubicBezTo>
                    <a:pt x="1278202" y="541337"/>
                    <a:pt x="1278202" y="531547"/>
                    <a:pt x="1278202" y="521758"/>
                  </a:cubicBezTo>
                  <a:cubicBezTo>
                    <a:pt x="1278202" y="492389"/>
                    <a:pt x="1268413" y="463020"/>
                    <a:pt x="1278202" y="433651"/>
                  </a:cubicBezTo>
                  <a:cubicBezTo>
                    <a:pt x="1283097" y="433651"/>
                    <a:pt x="1287992" y="431204"/>
                    <a:pt x="1292887" y="429980"/>
                  </a:cubicBezTo>
                  <a:close/>
                  <a:moveTo>
                    <a:pt x="1741375" y="422870"/>
                  </a:moveTo>
                  <a:cubicBezTo>
                    <a:pt x="1750106" y="419213"/>
                    <a:pt x="1760085" y="419213"/>
                    <a:pt x="1770063" y="424089"/>
                  </a:cubicBezTo>
                  <a:cubicBezTo>
                    <a:pt x="1770063" y="433840"/>
                    <a:pt x="1760085" y="443592"/>
                    <a:pt x="1760085" y="453344"/>
                  </a:cubicBezTo>
                  <a:cubicBezTo>
                    <a:pt x="1740128" y="463096"/>
                    <a:pt x="1730149" y="463096"/>
                    <a:pt x="1730149" y="482599"/>
                  </a:cubicBezTo>
                  <a:cubicBezTo>
                    <a:pt x="1730149" y="492351"/>
                    <a:pt x="1730149" y="511855"/>
                    <a:pt x="1730149" y="531358"/>
                  </a:cubicBezTo>
                  <a:cubicBezTo>
                    <a:pt x="1730149" y="541110"/>
                    <a:pt x="1720170" y="550862"/>
                    <a:pt x="1710192" y="550862"/>
                  </a:cubicBezTo>
                  <a:cubicBezTo>
                    <a:pt x="1700213" y="511855"/>
                    <a:pt x="1700213" y="472848"/>
                    <a:pt x="1720170" y="443592"/>
                  </a:cubicBezTo>
                  <a:cubicBezTo>
                    <a:pt x="1725159" y="433840"/>
                    <a:pt x="1732643" y="426527"/>
                    <a:pt x="1741375" y="422870"/>
                  </a:cubicBezTo>
                  <a:close/>
                  <a:moveTo>
                    <a:pt x="1808339" y="403225"/>
                  </a:moveTo>
                  <a:cubicBezTo>
                    <a:pt x="1828095" y="403225"/>
                    <a:pt x="1837972" y="413116"/>
                    <a:pt x="1837972" y="423008"/>
                  </a:cubicBezTo>
                  <a:cubicBezTo>
                    <a:pt x="1847850" y="462573"/>
                    <a:pt x="1808339" y="492247"/>
                    <a:pt x="1788584" y="521921"/>
                  </a:cubicBezTo>
                  <a:cubicBezTo>
                    <a:pt x="1788584" y="521921"/>
                    <a:pt x="1778706" y="531813"/>
                    <a:pt x="1778706" y="531813"/>
                  </a:cubicBezTo>
                  <a:cubicBezTo>
                    <a:pt x="1788584" y="512030"/>
                    <a:pt x="1808339" y="492247"/>
                    <a:pt x="1808339" y="462573"/>
                  </a:cubicBezTo>
                  <a:cubicBezTo>
                    <a:pt x="1808339" y="462573"/>
                    <a:pt x="1808339" y="452682"/>
                    <a:pt x="1798461" y="452682"/>
                  </a:cubicBezTo>
                  <a:cubicBezTo>
                    <a:pt x="1778706" y="462573"/>
                    <a:pt x="1768828" y="492247"/>
                    <a:pt x="1758950" y="521921"/>
                  </a:cubicBezTo>
                  <a:cubicBezTo>
                    <a:pt x="1758950" y="472465"/>
                    <a:pt x="1768828" y="423008"/>
                    <a:pt x="1808339" y="403225"/>
                  </a:cubicBezTo>
                  <a:close/>
                  <a:moveTo>
                    <a:pt x="913607" y="403225"/>
                  </a:moveTo>
                  <a:cubicBezTo>
                    <a:pt x="933450" y="403225"/>
                    <a:pt x="953294" y="423008"/>
                    <a:pt x="963216" y="442790"/>
                  </a:cubicBezTo>
                  <a:cubicBezTo>
                    <a:pt x="973138" y="472465"/>
                    <a:pt x="963216" y="502139"/>
                    <a:pt x="953294" y="531813"/>
                  </a:cubicBezTo>
                  <a:cubicBezTo>
                    <a:pt x="933450" y="521921"/>
                    <a:pt x="923528" y="512030"/>
                    <a:pt x="913607" y="512030"/>
                  </a:cubicBezTo>
                  <a:cubicBezTo>
                    <a:pt x="913607" y="492247"/>
                    <a:pt x="903685" y="482356"/>
                    <a:pt x="893763" y="462573"/>
                  </a:cubicBezTo>
                  <a:cubicBezTo>
                    <a:pt x="903685" y="442790"/>
                    <a:pt x="903685" y="423008"/>
                    <a:pt x="913607" y="403225"/>
                  </a:cubicBezTo>
                  <a:close/>
                  <a:moveTo>
                    <a:pt x="1690235" y="384175"/>
                  </a:moveTo>
                  <a:cubicBezTo>
                    <a:pt x="1690235" y="403754"/>
                    <a:pt x="1699986" y="423333"/>
                    <a:pt x="1709738" y="442912"/>
                  </a:cubicBezTo>
                  <a:cubicBezTo>
                    <a:pt x="1690235" y="482071"/>
                    <a:pt x="1690235" y="482071"/>
                    <a:pt x="1690235" y="482071"/>
                  </a:cubicBezTo>
                  <a:cubicBezTo>
                    <a:pt x="1680483" y="482071"/>
                    <a:pt x="1670731" y="501650"/>
                    <a:pt x="1660979" y="491860"/>
                  </a:cubicBezTo>
                  <a:cubicBezTo>
                    <a:pt x="1660979" y="472281"/>
                    <a:pt x="1641475" y="452702"/>
                    <a:pt x="1651227" y="423333"/>
                  </a:cubicBezTo>
                  <a:cubicBezTo>
                    <a:pt x="1660979" y="413544"/>
                    <a:pt x="1670731" y="384175"/>
                    <a:pt x="1690235" y="384175"/>
                  </a:cubicBezTo>
                  <a:close/>
                  <a:moveTo>
                    <a:pt x="1916748" y="365125"/>
                  </a:moveTo>
                  <a:cubicBezTo>
                    <a:pt x="1936433" y="384663"/>
                    <a:pt x="1946275" y="413971"/>
                    <a:pt x="1946275" y="433509"/>
                  </a:cubicBezTo>
                  <a:cubicBezTo>
                    <a:pt x="1946275" y="453048"/>
                    <a:pt x="1926590" y="462817"/>
                    <a:pt x="1916748" y="482356"/>
                  </a:cubicBezTo>
                  <a:cubicBezTo>
                    <a:pt x="1906905" y="482356"/>
                    <a:pt x="1887220" y="492125"/>
                    <a:pt x="1877378" y="492125"/>
                  </a:cubicBezTo>
                  <a:cubicBezTo>
                    <a:pt x="1867535" y="492125"/>
                    <a:pt x="1877378" y="482356"/>
                    <a:pt x="1867535" y="482356"/>
                  </a:cubicBezTo>
                  <a:cubicBezTo>
                    <a:pt x="1867535" y="462817"/>
                    <a:pt x="1857693" y="462817"/>
                    <a:pt x="1857693" y="453048"/>
                  </a:cubicBezTo>
                  <a:cubicBezTo>
                    <a:pt x="1847850" y="423740"/>
                    <a:pt x="1877378" y="423740"/>
                    <a:pt x="1887220" y="404202"/>
                  </a:cubicBezTo>
                  <a:cubicBezTo>
                    <a:pt x="1897063" y="394433"/>
                    <a:pt x="1906905" y="374894"/>
                    <a:pt x="1916748" y="365125"/>
                  </a:cubicBezTo>
                  <a:close/>
                  <a:moveTo>
                    <a:pt x="845790" y="352083"/>
                  </a:moveTo>
                  <a:cubicBezTo>
                    <a:pt x="863947" y="354409"/>
                    <a:pt x="876657" y="369292"/>
                    <a:pt x="883920" y="384175"/>
                  </a:cubicBezTo>
                  <a:cubicBezTo>
                    <a:pt x="903288" y="413940"/>
                    <a:pt x="893604" y="433784"/>
                    <a:pt x="883920" y="453628"/>
                  </a:cubicBezTo>
                  <a:cubicBezTo>
                    <a:pt x="874236" y="463550"/>
                    <a:pt x="864553" y="443706"/>
                    <a:pt x="845185" y="443706"/>
                  </a:cubicBezTo>
                  <a:cubicBezTo>
                    <a:pt x="835501" y="453628"/>
                    <a:pt x="825817" y="443706"/>
                    <a:pt x="816134" y="433784"/>
                  </a:cubicBezTo>
                  <a:cubicBezTo>
                    <a:pt x="816134" y="404018"/>
                    <a:pt x="816134" y="384175"/>
                    <a:pt x="806450" y="364331"/>
                  </a:cubicBezTo>
                  <a:cubicBezTo>
                    <a:pt x="806450" y="354409"/>
                    <a:pt x="816134" y="354409"/>
                    <a:pt x="825817" y="354409"/>
                  </a:cubicBezTo>
                  <a:cubicBezTo>
                    <a:pt x="833080" y="351928"/>
                    <a:pt x="839738" y="351308"/>
                    <a:pt x="845790" y="352083"/>
                  </a:cubicBezTo>
                  <a:close/>
                  <a:moveTo>
                    <a:pt x="2124473" y="350639"/>
                  </a:moveTo>
                  <a:cubicBezTo>
                    <a:pt x="2133134" y="351869"/>
                    <a:pt x="2143032" y="354329"/>
                    <a:pt x="2152931" y="354329"/>
                  </a:cubicBezTo>
                  <a:cubicBezTo>
                    <a:pt x="2172728" y="364172"/>
                    <a:pt x="2202424" y="374014"/>
                    <a:pt x="2222221" y="374014"/>
                  </a:cubicBezTo>
                  <a:cubicBezTo>
                    <a:pt x="2232119" y="383857"/>
                    <a:pt x="2232119" y="393700"/>
                    <a:pt x="2232119" y="403542"/>
                  </a:cubicBezTo>
                  <a:cubicBezTo>
                    <a:pt x="2242018" y="423227"/>
                    <a:pt x="2271713" y="452755"/>
                    <a:pt x="2261815" y="492125"/>
                  </a:cubicBezTo>
                  <a:cubicBezTo>
                    <a:pt x="2232119" y="492125"/>
                    <a:pt x="2212322" y="482282"/>
                    <a:pt x="2192525" y="482282"/>
                  </a:cubicBezTo>
                  <a:cubicBezTo>
                    <a:pt x="2192525" y="462597"/>
                    <a:pt x="2182626" y="442912"/>
                    <a:pt x="2162829" y="433070"/>
                  </a:cubicBezTo>
                  <a:cubicBezTo>
                    <a:pt x="2152931" y="423227"/>
                    <a:pt x="2133134" y="413385"/>
                    <a:pt x="2113337" y="413385"/>
                  </a:cubicBezTo>
                  <a:cubicBezTo>
                    <a:pt x="2113337" y="393700"/>
                    <a:pt x="2113337" y="374014"/>
                    <a:pt x="2103438" y="354329"/>
                  </a:cubicBezTo>
                  <a:cubicBezTo>
                    <a:pt x="2108388" y="349408"/>
                    <a:pt x="2115811" y="349408"/>
                    <a:pt x="2124473" y="350639"/>
                  </a:cubicBezTo>
                  <a:close/>
                  <a:moveTo>
                    <a:pt x="727075" y="344487"/>
                  </a:moveTo>
                  <a:cubicBezTo>
                    <a:pt x="756841" y="344487"/>
                    <a:pt x="786607" y="354409"/>
                    <a:pt x="796529" y="374253"/>
                  </a:cubicBezTo>
                  <a:cubicBezTo>
                    <a:pt x="796529" y="384175"/>
                    <a:pt x="806451" y="404018"/>
                    <a:pt x="806451" y="423862"/>
                  </a:cubicBezTo>
                  <a:cubicBezTo>
                    <a:pt x="806451" y="423862"/>
                    <a:pt x="786607" y="423862"/>
                    <a:pt x="786607" y="423862"/>
                  </a:cubicBezTo>
                  <a:cubicBezTo>
                    <a:pt x="766763" y="433784"/>
                    <a:pt x="756841" y="433784"/>
                    <a:pt x="756841" y="453628"/>
                  </a:cubicBezTo>
                  <a:cubicBezTo>
                    <a:pt x="756841" y="463550"/>
                    <a:pt x="756841" y="463550"/>
                    <a:pt x="756841" y="463550"/>
                  </a:cubicBezTo>
                  <a:cubicBezTo>
                    <a:pt x="727075" y="463550"/>
                    <a:pt x="697310" y="433784"/>
                    <a:pt x="687388" y="413940"/>
                  </a:cubicBezTo>
                  <a:cubicBezTo>
                    <a:pt x="687388" y="394096"/>
                    <a:pt x="687388" y="374253"/>
                    <a:pt x="697310" y="364331"/>
                  </a:cubicBezTo>
                  <a:cubicBezTo>
                    <a:pt x="707232" y="354409"/>
                    <a:pt x="717154" y="344487"/>
                    <a:pt x="727075" y="344487"/>
                  </a:cubicBezTo>
                  <a:close/>
                  <a:moveTo>
                    <a:pt x="1337204" y="334962"/>
                  </a:moveTo>
                  <a:cubicBezTo>
                    <a:pt x="1356783" y="334962"/>
                    <a:pt x="1366573" y="354745"/>
                    <a:pt x="1366573" y="374527"/>
                  </a:cubicBezTo>
                  <a:cubicBezTo>
                    <a:pt x="1376363" y="404202"/>
                    <a:pt x="1366573" y="443767"/>
                    <a:pt x="1337204" y="463550"/>
                  </a:cubicBezTo>
                  <a:cubicBezTo>
                    <a:pt x="1337204" y="453658"/>
                    <a:pt x="1317625" y="433876"/>
                    <a:pt x="1337204" y="414093"/>
                  </a:cubicBezTo>
                  <a:cubicBezTo>
                    <a:pt x="1337204" y="404202"/>
                    <a:pt x="1346994" y="394310"/>
                    <a:pt x="1337204" y="374527"/>
                  </a:cubicBezTo>
                  <a:cubicBezTo>
                    <a:pt x="1317625" y="364636"/>
                    <a:pt x="1337204" y="344853"/>
                    <a:pt x="1337204" y="334962"/>
                  </a:cubicBezTo>
                  <a:close/>
                  <a:moveTo>
                    <a:pt x="2103756" y="325437"/>
                  </a:moveTo>
                  <a:cubicBezTo>
                    <a:pt x="2152968" y="325437"/>
                    <a:pt x="2192338" y="354806"/>
                    <a:pt x="2231708" y="354806"/>
                  </a:cubicBezTo>
                  <a:cubicBezTo>
                    <a:pt x="2271078" y="345016"/>
                    <a:pt x="2251393" y="384175"/>
                    <a:pt x="2261236" y="403754"/>
                  </a:cubicBezTo>
                  <a:cubicBezTo>
                    <a:pt x="2280921" y="423333"/>
                    <a:pt x="2280921" y="442912"/>
                    <a:pt x="2290763" y="462491"/>
                  </a:cubicBezTo>
                  <a:cubicBezTo>
                    <a:pt x="2290763" y="482071"/>
                    <a:pt x="2290763" y="491860"/>
                    <a:pt x="2280921" y="491860"/>
                  </a:cubicBezTo>
                  <a:cubicBezTo>
                    <a:pt x="2280921" y="501650"/>
                    <a:pt x="2280921" y="501650"/>
                    <a:pt x="2271078" y="491860"/>
                  </a:cubicBezTo>
                  <a:cubicBezTo>
                    <a:pt x="2271078" y="482071"/>
                    <a:pt x="2271078" y="472281"/>
                    <a:pt x="2271078" y="462491"/>
                  </a:cubicBezTo>
                  <a:cubicBezTo>
                    <a:pt x="2271078" y="433123"/>
                    <a:pt x="2241551" y="403754"/>
                    <a:pt x="2241551" y="364595"/>
                  </a:cubicBezTo>
                  <a:cubicBezTo>
                    <a:pt x="2231708" y="354806"/>
                    <a:pt x="2221866" y="364595"/>
                    <a:pt x="2212023" y="364595"/>
                  </a:cubicBezTo>
                  <a:cubicBezTo>
                    <a:pt x="2172653" y="354806"/>
                    <a:pt x="2143126" y="325437"/>
                    <a:pt x="2103756" y="345016"/>
                  </a:cubicBezTo>
                  <a:cubicBezTo>
                    <a:pt x="2103756" y="345016"/>
                    <a:pt x="2093913" y="335226"/>
                    <a:pt x="2093913" y="335226"/>
                  </a:cubicBezTo>
                  <a:cubicBezTo>
                    <a:pt x="2093913" y="325437"/>
                    <a:pt x="2103756" y="325437"/>
                    <a:pt x="2103756" y="325437"/>
                  </a:cubicBezTo>
                  <a:close/>
                  <a:moveTo>
                    <a:pt x="1248456" y="325437"/>
                  </a:moveTo>
                  <a:cubicBezTo>
                    <a:pt x="1248456" y="335302"/>
                    <a:pt x="1248456" y="335302"/>
                    <a:pt x="1248456" y="335302"/>
                  </a:cubicBezTo>
                  <a:cubicBezTo>
                    <a:pt x="1248456" y="355033"/>
                    <a:pt x="1248456" y="364898"/>
                    <a:pt x="1238477" y="384628"/>
                  </a:cubicBezTo>
                  <a:cubicBezTo>
                    <a:pt x="1238477" y="404359"/>
                    <a:pt x="1248456" y="424089"/>
                    <a:pt x="1258434" y="443819"/>
                  </a:cubicBezTo>
                  <a:cubicBezTo>
                    <a:pt x="1268413" y="443819"/>
                    <a:pt x="1258434" y="453685"/>
                    <a:pt x="1258434" y="463550"/>
                  </a:cubicBezTo>
                  <a:cubicBezTo>
                    <a:pt x="1228498" y="443819"/>
                    <a:pt x="1198563" y="404359"/>
                    <a:pt x="1208541" y="364898"/>
                  </a:cubicBezTo>
                  <a:cubicBezTo>
                    <a:pt x="1208541" y="345167"/>
                    <a:pt x="1228498" y="325437"/>
                    <a:pt x="1248456" y="325437"/>
                  </a:cubicBezTo>
                  <a:close/>
                  <a:moveTo>
                    <a:pt x="1159669" y="325437"/>
                  </a:moveTo>
                  <a:cubicBezTo>
                    <a:pt x="1169590" y="335226"/>
                    <a:pt x="1179512" y="354806"/>
                    <a:pt x="1199356" y="364595"/>
                  </a:cubicBezTo>
                  <a:cubicBezTo>
                    <a:pt x="1189434" y="393964"/>
                    <a:pt x="1219200" y="423333"/>
                    <a:pt x="1199356" y="442912"/>
                  </a:cubicBezTo>
                  <a:cubicBezTo>
                    <a:pt x="1169590" y="442912"/>
                    <a:pt x="1149747" y="413543"/>
                    <a:pt x="1139825" y="393964"/>
                  </a:cubicBezTo>
                  <a:cubicBezTo>
                    <a:pt x="1139825" y="364595"/>
                    <a:pt x="1139825" y="345016"/>
                    <a:pt x="1159669" y="325437"/>
                  </a:cubicBezTo>
                  <a:close/>
                  <a:moveTo>
                    <a:pt x="1769358" y="315912"/>
                  </a:moveTo>
                  <a:cubicBezTo>
                    <a:pt x="1769358" y="315912"/>
                    <a:pt x="1779235" y="315912"/>
                    <a:pt x="1789113" y="325726"/>
                  </a:cubicBezTo>
                  <a:cubicBezTo>
                    <a:pt x="1769358" y="345353"/>
                    <a:pt x="1779235" y="384607"/>
                    <a:pt x="1769358" y="404235"/>
                  </a:cubicBezTo>
                  <a:cubicBezTo>
                    <a:pt x="1749602" y="404235"/>
                    <a:pt x="1729847" y="414048"/>
                    <a:pt x="1719969" y="423862"/>
                  </a:cubicBezTo>
                  <a:cubicBezTo>
                    <a:pt x="1710091" y="423862"/>
                    <a:pt x="1710091" y="423862"/>
                    <a:pt x="1710091" y="423862"/>
                  </a:cubicBezTo>
                  <a:cubicBezTo>
                    <a:pt x="1700213" y="394421"/>
                    <a:pt x="1700213" y="364980"/>
                    <a:pt x="1719969" y="345353"/>
                  </a:cubicBezTo>
                  <a:cubicBezTo>
                    <a:pt x="1729847" y="325726"/>
                    <a:pt x="1749602" y="315912"/>
                    <a:pt x="1769358" y="315912"/>
                  </a:cubicBezTo>
                  <a:close/>
                  <a:moveTo>
                    <a:pt x="1415371" y="315912"/>
                  </a:moveTo>
                  <a:cubicBezTo>
                    <a:pt x="1415371" y="315912"/>
                    <a:pt x="1425123" y="315912"/>
                    <a:pt x="1425123" y="315912"/>
                  </a:cubicBezTo>
                  <a:cubicBezTo>
                    <a:pt x="1434874" y="325681"/>
                    <a:pt x="1434874" y="345220"/>
                    <a:pt x="1444626" y="364758"/>
                  </a:cubicBezTo>
                  <a:cubicBezTo>
                    <a:pt x="1444626" y="394066"/>
                    <a:pt x="1425123" y="433143"/>
                    <a:pt x="1395867" y="442912"/>
                  </a:cubicBezTo>
                  <a:cubicBezTo>
                    <a:pt x="1376363" y="423373"/>
                    <a:pt x="1376363" y="423373"/>
                    <a:pt x="1376363" y="423373"/>
                  </a:cubicBezTo>
                  <a:cubicBezTo>
                    <a:pt x="1386115" y="413604"/>
                    <a:pt x="1386115" y="384296"/>
                    <a:pt x="1386115" y="364758"/>
                  </a:cubicBezTo>
                  <a:cubicBezTo>
                    <a:pt x="1395867" y="354989"/>
                    <a:pt x="1405619" y="335450"/>
                    <a:pt x="1415371" y="315912"/>
                  </a:cubicBezTo>
                  <a:close/>
                  <a:moveTo>
                    <a:pt x="1852746" y="300236"/>
                  </a:moveTo>
                  <a:cubicBezTo>
                    <a:pt x="1864982" y="300236"/>
                    <a:pt x="1877220" y="305197"/>
                    <a:pt x="1887009" y="315119"/>
                  </a:cubicBezTo>
                  <a:cubicBezTo>
                    <a:pt x="1896799" y="334963"/>
                    <a:pt x="1906588" y="354806"/>
                    <a:pt x="1896799" y="374650"/>
                  </a:cubicBezTo>
                  <a:cubicBezTo>
                    <a:pt x="1887009" y="384572"/>
                    <a:pt x="1877219" y="414338"/>
                    <a:pt x="1847851" y="414338"/>
                  </a:cubicBezTo>
                  <a:cubicBezTo>
                    <a:pt x="1847851" y="404416"/>
                    <a:pt x="1828272" y="384572"/>
                    <a:pt x="1818482" y="394494"/>
                  </a:cubicBezTo>
                  <a:cubicBezTo>
                    <a:pt x="1808692" y="394494"/>
                    <a:pt x="1798903" y="404416"/>
                    <a:pt x="1789113" y="404416"/>
                  </a:cubicBezTo>
                  <a:cubicBezTo>
                    <a:pt x="1789113" y="364728"/>
                    <a:pt x="1789113" y="334963"/>
                    <a:pt x="1818482" y="315119"/>
                  </a:cubicBezTo>
                  <a:cubicBezTo>
                    <a:pt x="1828272" y="305197"/>
                    <a:pt x="1840509" y="300236"/>
                    <a:pt x="1852746" y="300236"/>
                  </a:cubicBezTo>
                  <a:close/>
                  <a:moveTo>
                    <a:pt x="1287462" y="295275"/>
                  </a:moveTo>
                  <a:cubicBezTo>
                    <a:pt x="1297384" y="295275"/>
                    <a:pt x="1307306" y="295275"/>
                    <a:pt x="1307306" y="305166"/>
                  </a:cubicBezTo>
                  <a:cubicBezTo>
                    <a:pt x="1327150" y="344732"/>
                    <a:pt x="1317228" y="384297"/>
                    <a:pt x="1307306" y="413971"/>
                  </a:cubicBezTo>
                  <a:cubicBezTo>
                    <a:pt x="1297384" y="394189"/>
                    <a:pt x="1317228" y="354623"/>
                    <a:pt x="1297384" y="344732"/>
                  </a:cubicBezTo>
                  <a:cubicBezTo>
                    <a:pt x="1287462" y="334840"/>
                    <a:pt x="1277540" y="354623"/>
                    <a:pt x="1277540" y="354623"/>
                  </a:cubicBezTo>
                  <a:cubicBezTo>
                    <a:pt x="1267619" y="374406"/>
                    <a:pt x="1287462" y="394189"/>
                    <a:pt x="1287462" y="423863"/>
                  </a:cubicBezTo>
                  <a:cubicBezTo>
                    <a:pt x="1277540" y="423863"/>
                    <a:pt x="1277540" y="404080"/>
                    <a:pt x="1267619" y="394189"/>
                  </a:cubicBezTo>
                  <a:cubicBezTo>
                    <a:pt x="1267619" y="364515"/>
                    <a:pt x="1247775" y="315058"/>
                    <a:pt x="1287462" y="295275"/>
                  </a:cubicBezTo>
                  <a:close/>
                  <a:moveTo>
                    <a:pt x="1199357" y="227012"/>
                  </a:moveTo>
                  <a:cubicBezTo>
                    <a:pt x="1209080" y="227012"/>
                    <a:pt x="1209080" y="227012"/>
                    <a:pt x="1218804" y="227012"/>
                  </a:cubicBezTo>
                  <a:cubicBezTo>
                    <a:pt x="1218804" y="256320"/>
                    <a:pt x="1228527" y="285627"/>
                    <a:pt x="1238251" y="314935"/>
                  </a:cubicBezTo>
                  <a:cubicBezTo>
                    <a:pt x="1238251" y="314935"/>
                    <a:pt x="1228527" y="314935"/>
                    <a:pt x="1218804" y="324704"/>
                  </a:cubicBezTo>
                  <a:cubicBezTo>
                    <a:pt x="1209080" y="324704"/>
                    <a:pt x="1209080" y="354012"/>
                    <a:pt x="1189633" y="344243"/>
                  </a:cubicBezTo>
                  <a:cubicBezTo>
                    <a:pt x="1170186" y="324704"/>
                    <a:pt x="1160463" y="305166"/>
                    <a:pt x="1160463" y="275858"/>
                  </a:cubicBezTo>
                  <a:cubicBezTo>
                    <a:pt x="1170186" y="256320"/>
                    <a:pt x="1179910" y="227012"/>
                    <a:pt x="1199357" y="227012"/>
                  </a:cubicBezTo>
                  <a:close/>
                  <a:moveTo>
                    <a:pt x="1371600" y="224801"/>
                  </a:moveTo>
                  <a:cubicBezTo>
                    <a:pt x="1379009" y="227239"/>
                    <a:pt x="1386417" y="232115"/>
                    <a:pt x="1396295" y="236990"/>
                  </a:cubicBezTo>
                  <a:cubicBezTo>
                    <a:pt x="1416050" y="275998"/>
                    <a:pt x="1406172" y="315005"/>
                    <a:pt x="1386417" y="344260"/>
                  </a:cubicBezTo>
                  <a:cubicBezTo>
                    <a:pt x="1376539" y="344260"/>
                    <a:pt x="1376539" y="354012"/>
                    <a:pt x="1376539" y="354012"/>
                  </a:cubicBezTo>
                  <a:cubicBezTo>
                    <a:pt x="1366661" y="344260"/>
                    <a:pt x="1366661" y="334508"/>
                    <a:pt x="1356783" y="334508"/>
                  </a:cubicBezTo>
                  <a:cubicBezTo>
                    <a:pt x="1346905" y="324757"/>
                    <a:pt x="1337028" y="324757"/>
                    <a:pt x="1327150" y="315005"/>
                  </a:cubicBezTo>
                  <a:cubicBezTo>
                    <a:pt x="1346905" y="285749"/>
                    <a:pt x="1346905" y="256494"/>
                    <a:pt x="1346905" y="227239"/>
                  </a:cubicBezTo>
                  <a:cubicBezTo>
                    <a:pt x="1356783" y="222363"/>
                    <a:pt x="1364191" y="222363"/>
                    <a:pt x="1371600" y="224801"/>
                  </a:cubicBezTo>
                  <a:close/>
                  <a:moveTo>
                    <a:pt x="815373" y="217487"/>
                  </a:moveTo>
                  <a:cubicBezTo>
                    <a:pt x="844933" y="217487"/>
                    <a:pt x="884347" y="217487"/>
                    <a:pt x="904054" y="227324"/>
                  </a:cubicBezTo>
                  <a:cubicBezTo>
                    <a:pt x="943468" y="246997"/>
                    <a:pt x="963175" y="276508"/>
                    <a:pt x="982882" y="315855"/>
                  </a:cubicBezTo>
                  <a:cubicBezTo>
                    <a:pt x="1012442" y="404387"/>
                    <a:pt x="1042002" y="492918"/>
                    <a:pt x="1071563" y="581450"/>
                  </a:cubicBezTo>
                  <a:cubicBezTo>
                    <a:pt x="1071563" y="581450"/>
                    <a:pt x="1071563" y="591287"/>
                    <a:pt x="1061709" y="591287"/>
                  </a:cubicBezTo>
                  <a:cubicBezTo>
                    <a:pt x="1061709" y="601124"/>
                    <a:pt x="1051856" y="591287"/>
                    <a:pt x="1051856" y="581450"/>
                  </a:cubicBezTo>
                  <a:cubicBezTo>
                    <a:pt x="1022296" y="522429"/>
                    <a:pt x="1002589" y="453571"/>
                    <a:pt x="982882" y="394550"/>
                  </a:cubicBezTo>
                  <a:cubicBezTo>
                    <a:pt x="963175" y="365039"/>
                    <a:pt x="943468" y="345366"/>
                    <a:pt x="913908" y="325692"/>
                  </a:cubicBezTo>
                  <a:cubicBezTo>
                    <a:pt x="844933" y="296182"/>
                    <a:pt x="766106" y="315855"/>
                    <a:pt x="697132" y="306018"/>
                  </a:cubicBezTo>
                  <a:cubicBezTo>
                    <a:pt x="697132" y="306018"/>
                    <a:pt x="687278" y="296182"/>
                    <a:pt x="677425" y="306018"/>
                  </a:cubicBezTo>
                  <a:cubicBezTo>
                    <a:pt x="677425" y="355203"/>
                    <a:pt x="647864" y="404387"/>
                    <a:pt x="628158" y="463408"/>
                  </a:cubicBezTo>
                  <a:cubicBezTo>
                    <a:pt x="618304" y="492918"/>
                    <a:pt x="608451" y="532266"/>
                    <a:pt x="628158" y="561776"/>
                  </a:cubicBezTo>
                  <a:cubicBezTo>
                    <a:pt x="638011" y="601124"/>
                    <a:pt x="677425" y="630634"/>
                    <a:pt x="706985" y="660145"/>
                  </a:cubicBezTo>
                  <a:cubicBezTo>
                    <a:pt x="726692" y="689655"/>
                    <a:pt x="756252" y="719166"/>
                    <a:pt x="795666" y="748676"/>
                  </a:cubicBezTo>
                  <a:cubicBezTo>
                    <a:pt x="795666" y="758513"/>
                    <a:pt x="785813" y="768350"/>
                    <a:pt x="775959" y="768350"/>
                  </a:cubicBezTo>
                  <a:cubicBezTo>
                    <a:pt x="756252" y="768350"/>
                    <a:pt x="756252" y="748676"/>
                    <a:pt x="736546" y="738839"/>
                  </a:cubicBezTo>
                  <a:cubicBezTo>
                    <a:pt x="608451" y="620797"/>
                    <a:pt x="608451" y="620797"/>
                    <a:pt x="608451" y="620797"/>
                  </a:cubicBezTo>
                  <a:cubicBezTo>
                    <a:pt x="578890" y="591287"/>
                    <a:pt x="549330" y="551939"/>
                    <a:pt x="539477" y="512592"/>
                  </a:cubicBezTo>
                  <a:cubicBezTo>
                    <a:pt x="500063" y="453571"/>
                    <a:pt x="549330" y="384713"/>
                    <a:pt x="578890" y="335529"/>
                  </a:cubicBezTo>
                  <a:cubicBezTo>
                    <a:pt x="598597" y="306018"/>
                    <a:pt x="618304" y="276508"/>
                    <a:pt x="638011" y="237161"/>
                  </a:cubicBezTo>
                  <a:cubicBezTo>
                    <a:pt x="697132" y="237161"/>
                    <a:pt x="766106" y="237161"/>
                    <a:pt x="815373" y="217487"/>
                  </a:cubicBezTo>
                  <a:close/>
                  <a:moveTo>
                    <a:pt x="834794" y="187325"/>
                  </a:moveTo>
                  <a:cubicBezTo>
                    <a:pt x="893829" y="187325"/>
                    <a:pt x="952864" y="216862"/>
                    <a:pt x="992221" y="275936"/>
                  </a:cubicBezTo>
                  <a:cubicBezTo>
                    <a:pt x="1002060" y="295628"/>
                    <a:pt x="1002060" y="295628"/>
                    <a:pt x="1002060" y="295628"/>
                  </a:cubicBezTo>
                  <a:cubicBezTo>
                    <a:pt x="1031578" y="354702"/>
                    <a:pt x="1041417" y="423622"/>
                    <a:pt x="1070934" y="492542"/>
                  </a:cubicBezTo>
                  <a:cubicBezTo>
                    <a:pt x="1070934" y="522079"/>
                    <a:pt x="1090613" y="551616"/>
                    <a:pt x="1090613" y="581153"/>
                  </a:cubicBezTo>
                  <a:cubicBezTo>
                    <a:pt x="1090613" y="581153"/>
                    <a:pt x="1080774" y="581153"/>
                    <a:pt x="1080774" y="581153"/>
                  </a:cubicBezTo>
                  <a:cubicBezTo>
                    <a:pt x="1070934" y="541770"/>
                    <a:pt x="1061095" y="502387"/>
                    <a:pt x="1041417" y="463005"/>
                  </a:cubicBezTo>
                  <a:cubicBezTo>
                    <a:pt x="1031578" y="413776"/>
                    <a:pt x="1011899" y="364548"/>
                    <a:pt x="1002060" y="315319"/>
                  </a:cubicBezTo>
                  <a:cubicBezTo>
                    <a:pt x="982382" y="285782"/>
                    <a:pt x="962703" y="256245"/>
                    <a:pt x="933186" y="236553"/>
                  </a:cubicBezTo>
                  <a:cubicBezTo>
                    <a:pt x="913507" y="216862"/>
                    <a:pt x="893829" y="207016"/>
                    <a:pt x="864311" y="207016"/>
                  </a:cubicBezTo>
                  <a:cubicBezTo>
                    <a:pt x="795437" y="197171"/>
                    <a:pt x="736402" y="236553"/>
                    <a:pt x="667527" y="226708"/>
                  </a:cubicBezTo>
                  <a:cubicBezTo>
                    <a:pt x="657688" y="226708"/>
                    <a:pt x="647849" y="226708"/>
                    <a:pt x="638010" y="216862"/>
                  </a:cubicBezTo>
                  <a:cubicBezTo>
                    <a:pt x="618331" y="236553"/>
                    <a:pt x="608492" y="266091"/>
                    <a:pt x="598653" y="285782"/>
                  </a:cubicBezTo>
                  <a:cubicBezTo>
                    <a:pt x="559296" y="335010"/>
                    <a:pt x="539618" y="384239"/>
                    <a:pt x="510100" y="443313"/>
                  </a:cubicBezTo>
                  <a:cubicBezTo>
                    <a:pt x="510100" y="492542"/>
                    <a:pt x="529778" y="531925"/>
                    <a:pt x="549457" y="571307"/>
                  </a:cubicBezTo>
                  <a:cubicBezTo>
                    <a:pt x="578974" y="610690"/>
                    <a:pt x="608492" y="640227"/>
                    <a:pt x="647849" y="669765"/>
                  </a:cubicBezTo>
                  <a:cubicBezTo>
                    <a:pt x="687206" y="709147"/>
                    <a:pt x="726562" y="748530"/>
                    <a:pt x="765919" y="787913"/>
                  </a:cubicBezTo>
                  <a:cubicBezTo>
                    <a:pt x="756080" y="787913"/>
                    <a:pt x="736402" y="778067"/>
                    <a:pt x="726562" y="768222"/>
                  </a:cubicBezTo>
                  <a:cubicBezTo>
                    <a:pt x="687206" y="728839"/>
                    <a:pt x="628170" y="679610"/>
                    <a:pt x="578974" y="640227"/>
                  </a:cubicBezTo>
                  <a:cubicBezTo>
                    <a:pt x="549457" y="600845"/>
                    <a:pt x="519939" y="561462"/>
                    <a:pt x="510100" y="522079"/>
                  </a:cubicBezTo>
                  <a:cubicBezTo>
                    <a:pt x="500261" y="522079"/>
                    <a:pt x="510100" y="512233"/>
                    <a:pt x="510100" y="512233"/>
                  </a:cubicBezTo>
                  <a:cubicBezTo>
                    <a:pt x="500261" y="492542"/>
                    <a:pt x="500261" y="482696"/>
                    <a:pt x="500261" y="463005"/>
                  </a:cubicBezTo>
                  <a:cubicBezTo>
                    <a:pt x="490422" y="463005"/>
                    <a:pt x="490422" y="472850"/>
                    <a:pt x="490422" y="472850"/>
                  </a:cubicBezTo>
                  <a:cubicBezTo>
                    <a:pt x="490422" y="492542"/>
                    <a:pt x="490422" y="502387"/>
                    <a:pt x="500261" y="512233"/>
                  </a:cubicBezTo>
                  <a:cubicBezTo>
                    <a:pt x="500261" y="522079"/>
                    <a:pt x="480582" y="522079"/>
                    <a:pt x="480582" y="531925"/>
                  </a:cubicBezTo>
                  <a:cubicBezTo>
                    <a:pt x="470743" y="541770"/>
                    <a:pt x="451065" y="551616"/>
                    <a:pt x="460904" y="561462"/>
                  </a:cubicBezTo>
                  <a:cubicBezTo>
                    <a:pt x="460904" y="571307"/>
                    <a:pt x="460904" y="571307"/>
                    <a:pt x="460904" y="581153"/>
                  </a:cubicBezTo>
                  <a:cubicBezTo>
                    <a:pt x="490422" y="581153"/>
                    <a:pt x="500261" y="590999"/>
                    <a:pt x="519939" y="600845"/>
                  </a:cubicBezTo>
                  <a:cubicBezTo>
                    <a:pt x="539618" y="610690"/>
                    <a:pt x="539618" y="610690"/>
                    <a:pt x="539618" y="610690"/>
                  </a:cubicBezTo>
                  <a:cubicBezTo>
                    <a:pt x="608492" y="669765"/>
                    <a:pt x="677366" y="738684"/>
                    <a:pt x="746241" y="797759"/>
                  </a:cubicBezTo>
                  <a:cubicBezTo>
                    <a:pt x="746241" y="797759"/>
                    <a:pt x="746241" y="807604"/>
                    <a:pt x="746241" y="807604"/>
                  </a:cubicBezTo>
                  <a:cubicBezTo>
                    <a:pt x="726562" y="797759"/>
                    <a:pt x="726562" y="797759"/>
                    <a:pt x="726562" y="797759"/>
                  </a:cubicBezTo>
                  <a:cubicBezTo>
                    <a:pt x="677366" y="748530"/>
                    <a:pt x="608492" y="699302"/>
                    <a:pt x="559296" y="650073"/>
                  </a:cubicBezTo>
                  <a:cubicBezTo>
                    <a:pt x="529778" y="620536"/>
                    <a:pt x="500261" y="600845"/>
                    <a:pt x="460904" y="590999"/>
                  </a:cubicBezTo>
                  <a:cubicBezTo>
                    <a:pt x="431387" y="590999"/>
                    <a:pt x="401869" y="590999"/>
                    <a:pt x="372351" y="590999"/>
                  </a:cubicBezTo>
                  <a:cubicBezTo>
                    <a:pt x="323155" y="590999"/>
                    <a:pt x="293638" y="630382"/>
                    <a:pt x="254281" y="659919"/>
                  </a:cubicBezTo>
                  <a:cubicBezTo>
                    <a:pt x="224763" y="679610"/>
                    <a:pt x="195246" y="709147"/>
                    <a:pt x="165728" y="728839"/>
                  </a:cubicBezTo>
                  <a:cubicBezTo>
                    <a:pt x="155889" y="738684"/>
                    <a:pt x="165728" y="748530"/>
                    <a:pt x="165728" y="748530"/>
                  </a:cubicBezTo>
                  <a:cubicBezTo>
                    <a:pt x="165728" y="807604"/>
                    <a:pt x="155889" y="866679"/>
                    <a:pt x="165728" y="915907"/>
                  </a:cubicBezTo>
                  <a:cubicBezTo>
                    <a:pt x="165728" y="984827"/>
                    <a:pt x="205085" y="1034056"/>
                    <a:pt x="264120" y="1063593"/>
                  </a:cubicBezTo>
                  <a:cubicBezTo>
                    <a:pt x="352673" y="1112821"/>
                    <a:pt x="460904" y="1122667"/>
                    <a:pt x="559296" y="1152204"/>
                  </a:cubicBezTo>
                  <a:cubicBezTo>
                    <a:pt x="559296" y="1162050"/>
                    <a:pt x="549457" y="1162050"/>
                    <a:pt x="549457" y="1162050"/>
                  </a:cubicBezTo>
                  <a:cubicBezTo>
                    <a:pt x="451065" y="1132513"/>
                    <a:pt x="352673" y="1112821"/>
                    <a:pt x="254281" y="1073438"/>
                  </a:cubicBezTo>
                  <a:cubicBezTo>
                    <a:pt x="214924" y="1053747"/>
                    <a:pt x="175567" y="1024210"/>
                    <a:pt x="165728" y="974981"/>
                  </a:cubicBezTo>
                  <a:cubicBezTo>
                    <a:pt x="155889" y="955290"/>
                    <a:pt x="146050" y="925753"/>
                    <a:pt x="146050" y="896216"/>
                  </a:cubicBezTo>
                  <a:cubicBezTo>
                    <a:pt x="146050" y="876524"/>
                    <a:pt x="146050" y="846987"/>
                    <a:pt x="146050" y="827296"/>
                  </a:cubicBezTo>
                  <a:cubicBezTo>
                    <a:pt x="146050" y="807604"/>
                    <a:pt x="146050" y="778067"/>
                    <a:pt x="146050" y="758376"/>
                  </a:cubicBezTo>
                  <a:cubicBezTo>
                    <a:pt x="146050" y="748530"/>
                    <a:pt x="146050" y="728839"/>
                    <a:pt x="146050" y="718993"/>
                  </a:cubicBezTo>
                  <a:cubicBezTo>
                    <a:pt x="165728" y="709147"/>
                    <a:pt x="195246" y="689456"/>
                    <a:pt x="214924" y="679610"/>
                  </a:cubicBezTo>
                  <a:cubicBezTo>
                    <a:pt x="254281" y="640227"/>
                    <a:pt x="293638" y="600845"/>
                    <a:pt x="342834" y="581153"/>
                  </a:cubicBezTo>
                  <a:cubicBezTo>
                    <a:pt x="352673" y="571307"/>
                    <a:pt x="342834" y="571307"/>
                    <a:pt x="352673" y="561462"/>
                  </a:cubicBezTo>
                  <a:cubicBezTo>
                    <a:pt x="342834" y="522079"/>
                    <a:pt x="372351" y="492542"/>
                    <a:pt x="372351" y="453159"/>
                  </a:cubicBezTo>
                  <a:cubicBezTo>
                    <a:pt x="421547" y="443313"/>
                    <a:pt x="421547" y="443313"/>
                    <a:pt x="421547" y="443313"/>
                  </a:cubicBezTo>
                  <a:cubicBezTo>
                    <a:pt x="441226" y="433468"/>
                    <a:pt x="470743" y="423622"/>
                    <a:pt x="500261" y="423622"/>
                  </a:cubicBezTo>
                  <a:cubicBezTo>
                    <a:pt x="510100" y="423622"/>
                    <a:pt x="510100" y="403930"/>
                    <a:pt x="510100" y="403930"/>
                  </a:cubicBezTo>
                  <a:cubicBezTo>
                    <a:pt x="529778" y="364548"/>
                    <a:pt x="549457" y="325165"/>
                    <a:pt x="578974" y="295628"/>
                  </a:cubicBezTo>
                  <a:cubicBezTo>
                    <a:pt x="588814" y="266091"/>
                    <a:pt x="618331" y="236553"/>
                    <a:pt x="618331" y="207016"/>
                  </a:cubicBezTo>
                  <a:cubicBezTo>
                    <a:pt x="628170" y="197171"/>
                    <a:pt x="647849" y="207016"/>
                    <a:pt x="667527" y="207016"/>
                  </a:cubicBezTo>
                  <a:cubicBezTo>
                    <a:pt x="716723" y="216862"/>
                    <a:pt x="775758" y="197171"/>
                    <a:pt x="834794" y="187325"/>
                  </a:cubicBezTo>
                  <a:close/>
                  <a:moveTo>
                    <a:pt x="1749743" y="177800"/>
                  </a:moveTo>
                  <a:cubicBezTo>
                    <a:pt x="1808798" y="177800"/>
                    <a:pt x="1877696" y="197474"/>
                    <a:pt x="1936751" y="177800"/>
                  </a:cubicBezTo>
                  <a:cubicBezTo>
                    <a:pt x="1946593" y="187637"/>
                    <a:pt x="1946593" y="197474"/>
                    <a:pt x="1956436" y="207310"/>
                  </a:cubicBezTo>
                  <a:cubicBezTo>
                    <a:pt x="1985963" y="256495"/>
                    <a:pt x="2035176" y="295842"/>
                    <a:pt x="2064703" y="354863"/>
                  </a:cubicBezTo>
                  <a:cubicBezTo>
                    <a:pt x="2084388" y="413884"/>
                    <a:pt x="2074546" y="482742"/>
                    <a:pt x="2035176" y="531926"/>
                  </a:cubicBezTo>
                  <a:cubicBezTo>
                    <a:pt x="1995806" y="581110"/>
                    <a:pt x="1946593" y="630294"/>
                    <a:pt x="1907223" y="679479"/>
                  </a:cubicBezTo>
                  <a:cubicBezTo>
                    <a:pt x="1897381" y="699152"/>
                    <a:pt x="1877696" y="718826"/>
                    <a:pt x="1858011" y="728663"/>
                  </a:cubicBezTo>
                  <a:cubicBezTo>
                    <a:pt x="1848168" y="728663"/>
                    <a:pt x="1848168" y="728663"/>
                    <a:pt x="1838326" y="718826"/>
                  </a:cubicBezTo>
                  <a:cubicBezTo>
                    <a:pt x="1838326" y="708989"/>
                    <a:pt x="1838326" y="708989"/>
                    <a:pt x="1838326" y="708989"/>
                  </a:cubicBezTo>
                  <a:cubicBezTo>
                    <a:pt x="1887538" y="659805"/>
                    <a:pt x="1917066" y="610621"/>
                    <a:pt x="1966278" y="561437"/>
                  </a:cubicBezTo>
                  <a:cubicBezTo>
                    <a:pt x="1976121" y="531926"/>
                    <a:pt x="1995806" y="502416"/>
                    <a:pt x="1985963" y="472905"/>
                  </a:cubicBezTo>
                  <a:cubicBezTo>
                    <a:pt x="1995806" y="404047"/>
                    <a:pt x="1956436" y="345026"/>
                    <a:pt x="1926908" y="295842"/>
                  </a:cubicBezTo>
                  <a:cubicBezTo>
                    <a:pt x="1917066" y="286005"/>
                    <a:pt x="1907223" y="276168"/>
                    <a:pt x="1907223" y="256495"/>
                  </a:cubicBezTo>
                  <a:cubicBezTo>
                    <a:pt x="1897381" y="246658"/>
                    <a:pt x="1887538" y="266331"/>
                    <a:pt x="1867853" y="266331"/>
                  </a:cubicBezTo>
                  <a:cubicBezTo>
                    <a:pt x="1808798" y="266331"/>
                    <a:pt x="1759585" y="266331"/>
                    <a:pt x="1710373" y="286005"/>
                  </a:cubicBezTo>
                  <a:cubicBezTo>
                    <a:pt x="1680845" y="295842"/>
                    <a:pt x="1661160" y="315516"/>
                    <a:pt x="1641475" y="335189"/>
                  </a:cubicBezTo>
                  <a:cubicBezTo>
                    <a:pt x="1621790" y="364700"/>
                    <a:pt x="1621790" y="394210"/>
                    <a:pt x="1602105" y="433558"/>
                  </a:cubicBezTo>
                  <a:cubicBezTo>
                    <a:pt x="1602105" y="482742"/>
                    <a:pt x="1572578" y="522089"/>
                    <a:pt x="1572578" y="571273"/>
                  </a:cubicBezTo>
                  <a:cubicBezTo>
                    <a:pt x="1562735" y="581110"/>
                    <a:pt x="1552893" y="571273"/>
                    <a:pt x="1543050" y="571273"/>
                  </a:cubicBezTo>
                  <a:cubicBezTo>
                    <a:pt x="1543050" y="561437"/>
                    <a:pt x="1543050" y="561437"/>
                    <a:pt x="1543050" y="561437"/>
                  </a:cubicBezTo>
                  <a:cubicBezTo>
                    <a:pt x="1562735" y="472905"/>
                    <a:pt x="1562735" y="472905"/>
                    <a:pt x="1562735" y="472905"/>
                  </a:cubicBezTo>
                  <a:cubicBezTo>
                    <a:pt x="1572578" y="413884"/>
                    <a:pt x="1582420" y="364700"/>
                    <a:pt x="1592263" y="315516"/>
                  </a:cubicBezTo>
                  <a:cubicBezTo>
                    <a:pt x="1621790" y="256495"/>
                    <a:pt x="1671003" y="187637"/>
                    <a:pt x="1749743" y="177800"/>
                  </a:cubicBezTo>
                  <a:close/>
                  <a:moveTo>
                    <a:pt x="1277937" y="177800"/>
                  </a:moveTo>
                  <a:cubicBezTo>
                    <a:pt x="1297516" y="177800"/>
                    <a:pt x="1317096" y="187569"/>
                    <a:pt x="1326885" y="207108"/>
                  </a:cubicBezTo>
                  <a:cubicBezTo>
                    <a:pt x="1336675" y="226646"/>
                    <a:pt x="1336675" y="265723"/>
                    <a:pt x="1326885" y="295031"/>
                  </a:cubicBezTo>
                  <a:cubicBezTo>
                    <a:pt x="1317096" y="295031"/>
                    <a:pt x="1307306" y="285261"/>
                    <a:pt x="1297516" y="285261"/>
                  </a:cubicBezTo>
                  <a:cubicBezTo>
                    <a:pt x="1277937" y="275492"/>
                    <a:pt x="1268148" y="295031"/>
                    <a:pt x="1258358" y="304800"/>
                  </a:cubicBezTo>
                  <a:cubicBezTo>
                    <a:pt x="1238779" y="275492"/>
                    <a:pt x="1219200" y="246184"/>
                    <a:pt x="1228989" y="207108"/>
                  </a:cubicBezTo>
                  <a:cubicBezTo>
                    <a:pt x="1248569" y="197338"/>
                    <a:pt x="1258358" y="177800"/>
                    <a:pt x="1277937" y="177800"/>
                  </a:cubicBezTo>
                  <a:close/>
                  <a:moveTo>
                    <a:pt x="1956123" y="147637"/>
                  </a:moveTo>
                  <a:cubicBezTo>
                    <a:pt x="1965944" y="177149"/>
                    <a:pt x="1995407" y="216498"/>
                    <a:pt x="2015049" y="246010"/>
                  </a:cubicBezTo>
                  <a:cubicBezTo>
                    <a:pt x="2044512" y="275522"/>
                    <a:pt x="2083796" y="305034"/>
                    <a:pt x="2093617" y="354220"/>
                  </a:cubicBezTo>
                  <a:cubicBezTo>
                    <a:pt x="2093617" y="383732"/>
                    <a:pt x="2103438" y="413244"/>
                    <a:pt x="2093617" y="442756"/>
                  </a:cubicBezTo>
                  <a:cubicBezTo>
                    <a:pt x="2083796" y="472268"/>
                    <a:pt x="2083796" y="501779"/>
                    <a:pt x="2064154" y="531291"/>
                  </a:cubicBezTo>
                  <a:cubicBezTo>
                    <a:pt x="2054333" y="531291"/>
                    <a:pt x="2054333" y="541129"/>
                    <a:pt x="2054333" y="541129"/>
                  </a:cubicBezTo>
                  <a:cubicBezTo>
                    <a:pt x="2054333" y="550966"/>
                    <a:pt x="2034691" y="570641"/>
                    <a:pt x="2024870" y="580478"/>
                  </a:cubicBezTo>
                  <a:cubicBezTo>
                    <a:pt x="1975765" y="629664"/>
                    <a:pt x="1926661" y="688688"/>
                    <a:pt x="1877556" y="747712"/>
                  </a:cubicBezTo>
                  <a:cubicBezTo>
                    <a:pt x="1867735" y="747712"/>
                    <a:pt x="1867735" y="747712"/>
                    <a:pt x="1867735" y="737875"/>
                  </a:cubicBezTo>
                  <a:cubicBezTo>
                    <a:pt x="1877556" y="728037"/>
                    <a:pt x="1887377" y="718200"/>
                    <a:pt x="1907019" y="698525"/>
                  </a:cubicBezTo>
                  <a:cubicBezTo>
                    <a:pt x="1946303" y="639502"/>
                    <a:pt x="2005228" y="590315"/>
                    <a:pt x="2054333" y="531291"/>
                  </a:cubicBezTo>
                  <a:cubicBezTo>
                    <a:pt x="2073975" y="491942"/>
                    <a:pt x="2083796" y="442756"/>
                    <a:pt x="2083796" y="403407"/>
                  </a:cubicBezTo>
                  <a:cubicBezTo>
                    <a:pt x="2093617" y="344383"/>
                    <a:pt x="2044512" y="295196"/>
                    <a:pt x="2005228" y="246010"/>
                  </a:cubicBezTo>
                  <a:cubicBezTo>
                    <a:pt x="1985586" y="226335"/>
                    <a:pt x="1956123" y="196823"/>
                    <a:pt x="1956123" y="167311"/>
                  </a:cubicBezTo>
                  <a:cubicBezTo>
                    <a:pt x="1946303" y="157474"/>
                    <a:pt x="1936482" y="167311"/>
                    <a:pt x="1936482" y="167311"/>
                  </a:cubicBezTo>
                  <a:cubicBezTo>
                    <a:pt x="1877556" y="186986"/>
                    <a:pt x="1818630" y="167311"/>
                    <a:pt x="1769525" y="167311"/>
                  </a:cubicBezTo>
                  <a:cubicBezTo>
                    <a:pt x="1730241" y="167311"/>
                    <a:pt x="1681136" y="177149"/>
                    <a:pt x="1651673" y="206661"/>
                  </a:cubicBezTo>
                  <a:cubicBezTo>
                    <a:pt x="1612389" y="246010"/>
                    <a:pt x="1592747" y="295196"/>
                    <a:pt x="1582926" y="344383"/>
                  </a:cubicBezTo>
                  <a:cubicBezTo>
                    <a:pt x="1563284" y="423081"/>
                    <a:pt x="1543642" y="491942"/>
                    <a:pt x="1524000" y="560803"/>
                  </a:cubicBezTo>
                  <a:cubicBezTo>
                    <a:pt x="1524000" y="511617"/>
                    <a:pt x="1533821" y="472268"/>
                    <a:pt x="1543642" y="432918"/>
                  </a:cubicBezTo>
                  <a:cubicBezTo>
                    <a:pt x="1553463" y="393569"/>
                    <a:pt x="1553463" y="354220"/>
                    <a:pt x="1573105" y="314871"/>
                  </a:cubicBezTo>
                  <a:cubicBezTo>
                    <a:pt x="1573105" y="275522"/>
                    <a:pt x="1602568" y="246010"/>
                    <a:pt x="1622210" y="216498"/>
                  </a:cubicBezTo>
                  <a:cubicBezTo>
                    <a:pt x="1651673" y="177149"/>
                    <a:pt x="1700778" y="157474"/>
                    <a:pt x="1749883" y="157474"/>
                  </a:cubicBezTo>
                  <a:cubicBezTo>
                    <a:pt x="1818630" y="157474"/>
                    <a:pt x="1897198" y="167311"/>
                    <a:pt x="1956123" y="147637"/>
                  </a:cubicBezTo>
                  <a:close/>
                  <a:moveTo>
                    <a:pt x="952874" y="98425"/>
                  </a:moveTo>
                  <a:cubicBezTo>
                    <a:pt x="982290" y="108267"/>
                    <a:pt x="1021510" y="108267"/>
                    <a:pt x="1050926" y="118110"/>
                  </a:cubicBezTo>
                  <a:cubicBezTo>
                    <a:pt x="1041121" y="137795"/>
                    <a:pt x="1031315" y="157480"/>
                    <a:pt x="1021510" y="167322"/>
                  </a:cubicBezTo>
                  <a:cubicBezTo>
                    <a:pt x="1011705" y="177165"/>
                    <a:pt x="1001900" y="167322"/>
                    <a:pt x="992095" y="167322"/>
                  </a:cubicBezTo>
                  <a:cubicBezTo>
                    <a:pt x="972484" y="177165"/>
                    <a:pt x="952874" y="177165"/>
                    <a:pt x="933264" y="196850"/>
                  </a:cubicBezTo>
                  <a:cubicBezTo>
                    <a:pt x="913653" y="196850"/>
                    <a:pt x="903848" y="187007"/>
                    <a:pt x="884238" y="177165"/>
                  </a:cubicBezTo>
                  <a:cubicBezTo>
                    <a:pt x="884238" y="167322"/>
                    <a:pt x="894043" y="157480"/>
                    <a:pt x="903848" y="157480"/>
                  </a:cubicBezTo>
                  <a:cubicBezTo>
                    <a:pt x="923458" y="137795"/>
                    <a:pt x="943069" y="127952"/>
                    <a:pt x="952874" y="98425"/>
                  </a:cubicBezTo>
                  <a:close/>
                  <a:moveTo>
                    <a:pt x="1611631" y="79375"/>
                  </a:moveTo>
                  <a:cubicBezTo>
                    <a:pt x="1631316" y="89253"/>
                    <a:pt x="1651001" y="99130"/>
                    <a:pt x="1670686" y="109008"/>
                  </a:cubicBezTo>
                  <a:cubicBezTo>
                    <a:pt x="1680528" y="118886"/>
                    <a:pt x="1700213" y="128764"/>
                    <a:pt x="1700213" y="148519"/>
                  </a:cubicBezTo>
                  <a:cubicBezTo>
                    <a:pt x="1690371" y="158397"/>
                    <a:pt x="1670686" y="158397"/>
                    <a:pt x="1660843" y="168275"/>
                  </a:cubicBezTo>
                  <a:cubicBezTo>
                    <a:pt x="1641158" y="168275"/>
                    <a:pt x="1641158" y="158397"/>
                    <a:pt x="1631316" y="158397"/>
                  </a:cubicBezTo>
                  <a:cubicBezTo>
                    <a:pt x="1611631" y="148519"/>
                    <a:pt x="1572261" y="138642"/>
                    <a:pt x="1552576" y="148519"/>
                  </a:cubicBezTo>
                  <a:cubicBezTo>
                    <a:pt x="1532891" y="148519"/>
                    <a:pt x="1532891" y="128764"/>
                    <a:pt x="1523048" y="128764"/>
                  </a:cubicBezTo>
                  <a:cubicBezTo>
                    <a:pt x="1503363" y="109008"/>
                    <a:pt x="1503363" y="109008"/>
                    <a:pt x="1503363" y="109008"/>
                  </a:cubicBezTo>
                  <a:cubicBezTo>
                    <a:pt x="1532891" y="79375"/>
                    <a:pt x="1582103" y="89253"/>
                    <a:pt x="1611631" y="79375"/>
                  </a:cubicBezTo>
                  <a:close/>
                  <a:moveTo>
                    <a:pt x="943251" y="69850"/>
                  </a:moveTo>
                  <a:cubicBezTo>
                    <a:pt x="982732" y="79664"/>
                    <a:pt x="1022212" y="79664"/>
                    <a:pt x="1051822" y="89477"/>
                  </a:cubicBezTo>
                  <a:cubicBezTo>
                    <a:pt x="1061693" y="89477"/>
                    <a:pt x="1071563" y="89477"/>
                    <a:pt x="1071563" y="99291"/>
                  </a:cubicBezTo>
                  <a:cubicBezTo>
                    <a:pt x="1061693" y="118918"/>
                    <a:pt x="1041952" y="89477"/>
                    <a:pt x="1032082" y="99291"/>
                  </a:cubicBezTo>
                  <a:cubicBezTo>
                    <a:pt x="1002472" y="89477"/>
                    <a:pt x="972861" y="89477"/>
                    <a:pt x="953121" y="79664"/>
                  </a:cubicBezTo>
                  <a:cubicBezTo>
                    <a:pt x="943251" y="89477"/>
                    <a:pt x="933381" y="109104"/>
                    <a:pt x="923511" y="109104"/>
                  </a:cubicBezTo>
                  <a:cubicBezTo>
                    <a:pt x="903771" y="128732"/>
                    <a:pt x="884030" y="148359"/>
                    <a:pt x="864290" y="177800"/>
                  </a:cubicBezTo>
                  <a:cubicBezTo>
                    <a:pt x="864290" y="177800"/>
                    <a:pt x="854420" y="177800"/>
                    <a:pt x="854420" y="177800"/>
                  </a:cubicBezTo>
                  <a:cubicBezTo>
                    <a:pt x="844550" y="167986"/>
                    <a:pt x="854420" y="167986"/>
                    <a:pt x="854420" y="158173"/>
                  </a:cubicBezTo>
                  <a:cubicBezTo>
                    <a:pt x="884030" y="138545"/>
                    <a:pt x="903771" y="118918"/>
                    <a:pt x="923511" y="89477"/>
                  </a:cubicBezTo>
                  <a:cubicBezTo>
                    <a:pt x="913641" y="89477"/>
                    <a:pt x="933381" y="89477"/>
                    <a:pt x="933381" y="79664"/>
                  </a:cubicBezTo>
                  <a:cubicBezTo>
                    <a:pt x="943251" y="69850"/>
                    <a:pt x="943251" y="69850"/>
                    <a:pt x="943251" y="69850"/>
                  </a:cubicBezTo>
                  <a:close/>
                  <a:moveTo>
                    <a:pt x="1277620" y="49212"/>
                  </a:moveTo>
                  <a:cubicBezTo>
                    <a:pt x="1287462" y="49212"/>
                    <a:pt x="1297305" y="59066"/>
                    <a:pt x="1316990" y="68921"/>
                  </a:cubicBezTo>
                  <a:cubicBezTo>
                    <a:pt x="1356360" y="78775"/>
                    <a:pt x="1395730" y="88630"/>
                    <a:pt x="1435100" y="118193"/>
                  </a:cubicBezTo>
                  <a:cubicBezTo>
                    <a:pt x="1474470" y="128048"/>
                    <a:pt x="1513840" y="157611"/>
                    <a:pt x="1523683" y="197029"/>
                  </a:cubicBezTo>
                  <a:cubicBezTo>
                    <a:pt x="1533525" y="226593"/>
                    <a:pt x="1533525" y="246302"/>
                    <a:pt x="1533525" y="275865"/>
                  </a:cubicBezTo>
                  <a:cubicBezTo>
                    <a:pt x="1533525" y="305429"/>
                    <a:pt x="1533525" y="305429"/>
                    <a:pt x="1533525" y="305429"/>
                  </a:cubicBezTo>
                  <a:cubicBezTo>
                    <a:pt x="1523683" y="384265"/>
                    <a:pt x="1503998" y="472955"/>
                    <a:pt x="1484313" y="551791"/>
                  </a:cubicBezTo>
                  <a:cubicBezTo>
                    <a:pt x="1474470" y="561645"/>
                    <a:pt x="1464628" y="551791"/>
                    <a:pt x="1454785" y="551791"/>
                  </a:cubicBezTo>
                  <a:cubicBezTo>
                    <a:pt x="1454785" y="532082"/>
                    <a:pt x="1454785" y="522227"/>
                    <a:pt x="1464628" y="512373"/>
                  </a:cubicBezTo>
                  <a:cubicBezTo>
                    <a:pt x="1454785" y="492664"/>
                    <a:pt x="1464628" y="463100"/>
                    <a:pt x="1474470" y="443391"/>
                  </a:cubicBezTo>
                  <a:cubicBezTo>
                    <a:pt x="1474470" y="394119"/>
                    <a:pt x="1494155" y="344847"/>
                    <a:pt x="1484313" y="305429"/>
                  </a:cubicBezTo>
                  <a:cubicBezTo>
                    <a:pt x="1474470" y="275865"/>
                    <a:pt x="1474470" y="256156"/>
                    <a:pt x="1454785" y="236447"/>
                  </a:cubicBezTo>
                  <a:cubicBezTo>
                    <a:pt x="1435100" y="216738"/>
                    <a:pt x="1415415" y="197029"/>
                    <a:pt x="1385888" y="187175"/>
                  </a:cubicBezTo>
                  <a:cubicBezTo>
                    <a:pt x="1366202" y="167466"/>
                    <a:pt x="1336675" y="147757"/>
                    <a:pt x="1307147" y="137902"/>
                  </a:cubicBezTo>
                  <a:cubicBezTo>
                    <a:pt x="1297305" y="128048"/>
                    <a:pt x="1297305" y="118193"/>
                    <a:pt x="1287462" y="118193"/>
                  </a:cubicBezTo>
                  <a:cubicBezTo>
                    <a:pt x="1277620" y="128048"/>
                    <a:pt x="1277620" y="128048"/>
                    <a:pt x="1267777" y="137902"/>
                  </a:cubicBezTo>
                  <a:cubicBezTo>
                    <a:pt x="1208722" y="167466"/>
                    <a:pt x="1139825" y="206884"/>
                    <a:pt x="1120140" y="275865"/>
                  </a:cubicBezTo>
                  <a:cubicBezTo>
                    <a:pt x="1090612" y="344847"/>
                    <a:pt x="1100455" y="413828"/>
                    <a:pt x="1120140" y="482809"/>
                  </a:cubicBezTo>
                  <a:cubicBezTo>
                    <a:pt x="1120140" y="502518"/>
                    <a:pt x="1139825" y="522227"/>
                    <a:pt x="1139825" y="551791"/>
                  </a:cubicBezTo>
                  <a:cubicBezTo>
                    <a:pt x="1139825" y="551791"/>
                    <a:pt x="1149667" y="561645"/>
                    <a:pt x="1139825" y="561645"/>
                  </a:cubicBezTo>
                  <a:cubicBezTo>
                    <a:pt x="1139825" y="571500"/>
                    <a:pt x="1129982" y="571500"/>
                    <a:pt x="1120140" y="571500"/>
                  </a:cubicBezTo>
                  <a:cubicBezTo>
                    <a:pt x="1100455" y="472955"/>
                    <a:pt x="1061085" y="384265"/>
                    <a:pt x="1041400" y="285720"/>
                  </a:cubicBezTo>
                  <a:cubicBezTo>
                    <a:pt x="1041400" y="216738"/>
                    <a:pt x="1070927" y="147757"/>
                    <a:pt x="1129982" y="108339"/>
                  </a:cubicBezTo>
                  <a:cubicBezTo>
                    <a:pt x="1179195" y="88630"/>
                    <a:pt x="1238250" y="78775"/>
                    <a:pt x="1277620" y="49212"/>
                  </a:cubicBezTo>
                  <a:close/>
                  <a:moveTo>
                    <a:pt x="1622109" y="39687"/>
                  </a:moveTo>
                  <a:cubicBezTo>
                    <a:pt x="1641794" y="59314"/>
                    <a:pt x="1641794" y="59314"/>
                    <a:pt x="1641794" y="59314"/>
                  </a:cubicBezTo>
                  <a:cubicBezTo>
                    <a:pt x="1661479" y="88755"/>
                    <a:pt x="1710691" y="88755"/>
                    <a:pt x="1730376" y="137823"/>
                  </a:cubicBezTo>
                  <a:cubicBezTo>
                    <a:pt x="1710691" y="147637"/>
                    <a:pt x="1710691" y="128010"/>
                    <a:pt x="1710691" y="118196"/>
                  </a:cubicBezTo>
                  <a:cubicBezTo>
                    <a:pt x="1681164" y="88755"/>
                    <a:pt x="1651636" y="88755"/>
                    <a:pt x="1622109" y="59314"/>
                  </a:cubicBezTo>
                  <a:cubicBezTo>
                    <a:pt x="1612266" y="59314"/>
                    <a:pt x="1602423" y="69128"/>
                    <a:pt x="1592581" y="69128"/>
                  </a:cubicBezTo>
                  <a:cubicBezTo>
                    <a:pt x="1553211" y="78941"/>
                    <a:pt x="1523683" y="78941"/>
                    <a:pt x="1494156" y="88755"/>
                  </a:cubicBezTo>
                  <a:cubicBezTo>
                    <a:pt x="1484313" y="88755"/>
                    <a:pt x="1484313" y="88755"/>
                    <a:pt x="1484313" y="88755"/>
                  </a:cubicBezTo>
                  <a:cubicBezTo>
                    <a:pt x="1494156" y="69128"/>
                    <a:pt x="1533526" y="69128"/>
                    <a:pt x="1553211" y="59314"/>
                  </a:cubicBezTo>
                  <a:cubicBezTo>
                    <a:pt x="1563053" y="69128"/>
                    <a:pt x="1572896" y="59314"/>
                    <a:pt x="1582738" y="59314"/>
                  </a:cubicBezTo>
                  <a:cubicBezTo>
                    <a:pt x="1602423" y="59314"/>
                    <a:pt x="1612266" y="39687"/>
                    <a:pt x="1622109" y="39687"/>
                  </a:cubicBezTo>
                  <a:close/>
                  <a:moveTo>
                    <a:pt x="1278272" y="0"/>
                  </a:moveTo>
                  <a:cubicBezTo>
                    <a:pt x="1297934" y="19696"/>
                    <a:pt x="1317597" y="39391"/>
                    <a:pt x="1337260" y="49239"/>
                  </a:cubicBezTo>
                  <a:cubicBezTo>
                    <a:pt x="1396249" y="59087"/>
                    <a:pt x="1445405" y="78783"/>
                    <a:pt x="1494562" y="108327"/>
                  </a:cubicBezTo>
                  <a:cubicBezTo>
                    <a:pt x="1553550" y="147718"/>
                    <a:pt x="1573213" y="226501"/>
                    <a:pt x="1563382" y="305284"/>
                  </a:cubicBezTo>
                  <a:cubicBezTo>
                    <a:pt x="1543719" y="384067"/>
                    <a:pt x="1524056" y="472698"/>
                    <a:pt x="1504394" y="551481"/>
                  </a:cubicBezTo>
                  <a:cubicBezTo>
                    <a:pt x="1504394" y="551481"/>
                    <a:pt x="1504394" y="561329"/>
                    <a:pt x="1504394" y="561329"/>
                  </a:cubicBezTo>
                  <a:cubicBezTo>
                    <a:pt x="1494562" y="561329"/>
                    <a:pt x="1494562" y="551481"/>
                    <a:pt x="1494562" y="551481"/>
                  </a:cubicBezTo>
                  <a:cubicBezTo>
                    <a:pt x="1514225" y="472698"/>
                    <a:pt x="1524056" y="393915"/>
                    <a:pt x="1543719" y="315132"/>
                  </a:cubicBezTo>
                  <a:cubicBezTo>
                    <a:pt x="1553550" y="265893"/>
                    <a:pt x="1553550" y="206805"/>
                    <a:pt x="1524056" y="157566"/>
                  </a:cubicBezTo>
                  <a:cubicBezTo>
                    <a:pt x="1494562" y="118174"/>
                    <a:pt x="1435574" y="98479"/>
                    <a:pt x="1386417" y="78783"/>
                  </a:cubicBezTo>
                  <a:cubicBezTo>
                    <a:pt x="1356923" y="68935"/>
                    <a:pt x="1307766" y="59087"/>
                    <a:pt x="1278272" y="29544"/>
                  </a:cubicBezTo>
                  <a:cubicBezTo>
                    <a:pt x="1268440" y="39391"/>
                    <a:pt x="1258609" y="49239"/>
                    <a:pt x="1248778" y="49239"/>
                  </a:cubicBezTo>
                  <a:cubicBezTo>
                    <a:pt x="1209452" y="78783"/>
                    <a:pt x="1160295" y="78783"/>
                    <a:pt x="1111138" y="108327"/>
                  </a:cubicBezTo>
                  <a:cubicBezTo>
                    <a:pt x="1101307" y="118174"/>
                    <a:pt x="1091476" y="118174"/>
                    <a:pt x="1081644" y="128022"/>
                  </a:cubicBezTo>
                  <a:cubicBezTo>
                    <a:pt x="1032487" y="196957"/>
                    <a:pt x="1012825" y="295436"/>
                    <a:pt x="1052150" y="364371"/>
                  </a:cubicBezTo>
                  <a:cubicBezTo>
                    <a:pt x="1071813" y="413611"/>
                    <a:pt x="1071813" y="453002"/>
                    <a:pt x="1091476" y="492394"/>
                  </a:cubicBezTo>
                  <a:cubicBezTo>
                    <a:pt x="1101307" y="521938"/>
                    <a:pt x="1101307" y="551481"/>
                    <a:pt x="1111138" y="571177"/>
                  </a:cubicBezTo>
                  <a:cubicBezTo>
                    <a:pt x="1101307" y="541633"/>
                    <a:pt x="1091476" y="521938"/>
                    <a:pt x="1081644" y="482546"/>
                  </a:cubicBezTo>
                  <a:cubicBezTo>
                    <a:pt x="1061982" y="443155"/>
                    <a:pt x="1052150" y="393915"/>
                    <a:pt x="1032487" y="354524"/>
                  </a:cubicBezTo>
                  <a:cubicBezTo>
                    <a:pt x="1022656" y="315132"/>
                    <a:pt x="1012825" y="275741"/>
                    <a:pt x="1022656" y="226501"/>
                  </a:cubicBezTo>
                  <a:cubicBezTo>
                    <a:pt x="1022656" y="167414"/>
                    <a:pt x="1071813" y="108327"/>
                    <a:pt x="1130801" y="78783"/>
                  </a:cubicBezTo>
                  <a:cubicBezTo>
                    <a:pt x="1179958" y="59087"/>
                    <a:pt x="1238946" y="49239"/>
                    <a:pt x="1278272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tIns="0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800" dirty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壹</a:t>
              </a:r>
            </a:p>
          </p:txBody>
        </p:sp>
        <p:sp>
          <p:nvSpPr>
            <p:cNvPr id="12" name="文本框 11"/>
            <p:cNvSpPr txBox="1">
              <a:spLocks noChangeArrowheads="1"/>
            </p:cNvSpPr>
            <p:nvPr/>
          </p:nvSpPr>
          <p:spPr bwMode="auto">
            <a:xfrm>
              <a:off x="2189298" y="2237374"/>
              <a:ext cx="4030073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anchor="ctr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zh-CN" altLang="en-US" sz="1600" dirty="0">
                  <a:latin typeface="隶书" panose="02010509060101010101" pitchFamily="49" charset="-122"/>
                  <a:ea typeface="隶书" panose="02010509060101010101" pitchFamily="49" charset="-122"/>
                </a:rPr>
                <a:t>大江东去，浪淘尽，千古风流人物。 故垒西边，人道是，三国周郎赤壁。 乱石穿空，惊涛拍岸，卷起千堆雪。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667733" y="4008117"/>
            <a:ext cx="5092467" cy="1569660"/>
            <a:chOff x="1178865" y="2237374"/>
            <a:chExt cx="5092467" cy="1569660"/>
          </a:xfrm>
        </p:grpSpPr>
        <p:sp>
          <p:nvSpPr>
            <p:cNvPr id="14" name="任意多边形 13"/>
            <p:cNvSpPr>
              <a:spLocks noChangeArrowheads="1"/>
            </p:cNvSpPr>
            <p:nvPr/>
          </p:nvSpPr>
          <p:spPr bwMode="auto">
            <a:xfrm>
              <a:off x="1178865" y="2587228"/>
              <a:ext cx="849313" cy="869950"/>
            </a:xfrm>
            <a:custGeom>
              <a:avLst/>
              <a:gdLst>
                <a:gd name="T0" fmla="*/ 0 w 2693988"/>
                <a:gd name="T1" fmla="*/ 0 h 2763207"/>
                <a:gd name="T2" fmla="*/ 2693988 w 2693988"/>
                <a:gd name="T3" fmla="*/ 2763207 h 2763207"/>
              </a:gdLst>
              <a:ahLst/>
              <a:cxnLst/>
              <a:rect l="T0" t="T1" r="T2" b="T3"/>
              <a:pathLst>
                <a:path w="2693988" h="2763207">
                  <a:moveTo>
                    <a:pt x="1355725" y="2755900"/>
                  </a:moveTo>
                  <a:cubicBezTo>
                    <a:pt x="1355725" y="2755900"/>
                    <a:pt x="1355725" y="2755900"/>
                    <a:pt x="1366838" y="2755900"/>
                  </a:cubicBezTo>
                  <a:lnTo>
                    <a:pt x="1362185" y="2762880"/>
                  </a:lnTo>
                  <a:lnTo>
                    <a:pt x="1355725" y="2763207"/>
                  </a:lnTo>
                  <a:lnTo>
                    <a:pt x="1355725" y="2755900"/>
                  </a:lnTo>
                  <a:close/>
                  <a:moveTo>
                    <a:pt x="948827" y="2513134"/>
                  </a:moveTo>
                  <a:cubicBezTo>
                    <a:pt x="953447" y="2513134"/>
                    <a:pt x="955295" y="2529619"/>
                    <a:pt x="962686" y="2529619"/>
                  </a:cubicBezTo>
                  <a:cubicBezTo>
                    <a:pt x="982398" y="2568696"/>
                    <a:pt x="1031677" y="2568696"/>
                    <a:pt x="1041532" y="2607773"/>
                  </a:cubicBezTo>
                  <a:cubicBezTo>
                    <a:pt x="1051388" y="2617543"/>
                    <a:pt x="1051388" y="2598004"/>
                    <a:pt x="1061244" y="2598004"/>
                  </a:cubicBezTo>
                  <a:cubicBezTo>
                    <a:pt x="1100667" y="2588235"/>
                    <a:pt x="1140090" y="2598004"/>
                    <a:pt x="1169657" y="2568696"/>
                  </a:cubicBezTo>
                  <a:cubicBezTo>
                    <a:pt x="1179513" y="2568696"/>
                    <a:pt x="1179513" y="2568696"/>
                    <a:pt x="1179513" y="2568696"/>
                  </a:cubicBezTo>
                  <a:cubicBezTo>
                    <a:pt x="1169657" y="2588235"/>
                    <a:pt x="1149946" y="2598004"/>
                    <a:pt x="1130234" y="2598004"/>
                  </a:cubicBezTo>
                  <a:cubicBezTo>
                    <a:pt x="1100667" y="2607773"/>
                    <a:pt x="1071100" y="2607773"/>
                    <a:pt x="1041532" y="2627312"/>
                  </a:cubicBezTo>
                  <a:cubicBezTo>
                    <a:pt x="1031677" y="2617543"/>
                    <a:pt x="1021821" y="2598004"/>
                    <a:pt x="1011965" y="2588235"/>
                  </a:cubicBezTo>
                  <a:cubicBezTo>
                    <a:pt x="1002109" y="2578466"/>
                    <a:pt x="982398" y="2568696"/>
                    <a:pt x="972542" y="2558927"/>
                  </a:cubicBezTo>
                  <a:cubicBezTo>
                    <a:pt x="962686" y="2539389"/>
                    <a:pt x="942975" y="2529619"/>
                    <a:pt x="942975" y="2519850"/>
                  </a:cubicBezTo>
                  <a:cubicBezTo>
                    <a:pt x="945439" y="2514966"/>
                    <a:pt x="947287" y="2513134"/>
                    <a:pt x="948827" y="2513134"/>
                  </a:cubicBezTo>
                  <a:close/>
                  <a:moveTo>
                    <a:pt x="1809406" y="2500312"/>
                  </a:moveTo>
                  <a:cubicBezTo>
                    <a:pt x="1819276" y="2500312"/>
                    <a:pt x="1819276" y="2500312"/>
                    <a:pt x="1819276" y="2500312"/>
                  </a:cubicBezTo>
                  <a:cubicBezTo>
                    <a:pt x="1809406" y="2549158"/>
                    <a:pt x="1760055" y="2558927"/>
                    <a:pt x="1750185" y="2607773"/>
                  </a:cubicBezTo>
                  <a:cubicBezTo>
                    <a:pt x="1730445" y="2627312"/>
                    <a:pt x="1720575" y="2598004"/>
                    <a:pt x="1700835" y="2598004"/>
                  </a:cubicBezTo>
                  <a:cubicBezTo>
                    <a:pt x="1671224" y="2598004"/>
                    <a:pt x="1641614" y="2588235"/>
                    <a:pt x="1602133" y="2578466"/>
                  </a:cubicBezTo>
                  <a:cubicBezTo>
                    <a:pt x="1602133" y="2578466"/>
                    <a:pt x="1592263" y="2568696"/>
                    <a:pt x="1602133" y="2558927"/>
                  </a:cubicBezTo>
                  <a:cubicBezTo>
                    <a:pt x="1621874" y="2558927"/>
                    <a:pt x="1621874" y="2578466"/>
                    <a:pt x="1641614" y="2578466"/>
                  </a:cubicBezTo>
                  <a:cubicBezTo>
                    <a:pt x="1661354" y="2588235"/>
                    <a:pt x="1690965" y="2578466"/>
                    <a:pt x="1720575" y="2588235"/>
                  </a:cubicBezTo>
                  <a:cubicBezTo>
                    <a:pt x="1720575" y="2598004"/>
                    <a:pt x="1730445" y="2588235"/>
                    <a:pt x="1730445" y="2588235"/>
                  </a:cubicBezTo>
                  <a:cubicBezTo>
                    <a:pt x="1750185" y="2549158"/>
                    <a:pt x="1799536" y="2539389"/>
                    <a:pt x="1809406" y="2500312"/>
                  </a:cubicBezTo>
                  <a:close/>
                  <a:moveTo>
                    <a:pt x="1022434" y="2489200"/>
                  </a:moveTo>
                  <a:cubicBezTo>
                    <a:pt x="1032293" y="2499158"/>
                    <a:pt x="1042152" y="2509116"/>
                    <a:pt x="1052011" y="2519074"/>
                  </a:cubicBezTo>
                  <a:cubicBezTo>
                    <a:pt x="1071730" y="2529032"/>
                    <a:pt x="1101307" y="2529032"/>
                    <a:pt x="1121026" y="2519074"/>
                  </a:cubicBezTo>
                  <a:cubicBezTo>
                    <a:pt x="1130885" y="2519074"/>
                    <a:pt x="1140744" y="2538990"/>
                    <a:pt x="1150604" y="2548948"/>
                  </a:cubicBezTo>
                  <a:cubicBezTo>
                    <a:pt x="1160463" y="2548948"/>
                    <a:pt x="1160463" y="2558906"/>
                    <a:pt x="1160463" y="2558906"/>
                  </a:cubicBezTo>
                  <a:cubicBezTo>
                    <a:pt x="1130885" y="2588780"/>
                    <a:pt x="1091448" y="2578822"/>
                    <a:pt x="1061871" y="2588780"/>
                  </a:cubicBezTo>
                  <a:cubicBezTo>
                    <a:pt x="1042152" y="2598738"/>
                    <a:pt x="1032293" y="2568864"/>
                    <a:pt x="1022434" y="2558906"/>
                  </a:cubicBezTo>
                  <a:cubicBezTo>
                    <a:pt x="1002715" y="2548948"/>
                    <a:pt x="973138" y="2538990"/>
                    <a:pt x="973138" y="2519074"/>
                  </a:cubicBezTo>
                  <a:cubicBezTo>
                    <a:pt x="973138" y="2509116"/>
                    <a:pt x="973138" y="2509116"/>
                    <a:pt x="973138" y="2509116"/>
                  </a:cubicBezTo>
                  <a:cubicBezTo>
                    <a:pt x="982997" y="2499158"/>
                    <a:pt x="1002715" y="2499158"/>
                    <a:pt x="1022434" y="2489200"/>
                  </a:cubicBezTo>
                  <a:close/>
                  <a:moveTo>
                    <a:pt x="1746552" y="2473627"/>
                  </a:moveTo>
                  <a:cubicBezTo>
                    <a:pt x="1750371" y="2473473"/>
                    <a:pt x="1754648" y="2475309"/>
                    <a:pt x="1759536" y="2480204"/>
                  </a:cubicBezTo>
                  <a:cubicBezTo>
                    <a:pt x="1769311" y="2489994"/>
                    <a:pt x="1779087" y="2489994"/>
                    <a:pt x="1788863" y="2499783"/>
                  </a:cubicBezTo>
                  <a:cubicBezTo>
                    <a:pt x="1798638" y="2509573"/>
                    <a:pt x="1788863" y="2509573"/>
                    <a:pt x="1779087" y="2519362"/>
                  </a:cubicBezTo>
                  <a:cubicBezTo>
                    <a:pt x="1759536" y="2538941"/>
                    <a:pt x="1739984" y="2548731"/>
                    <a:pt x="1730208" y="2578100"/>
                  </a:cubicBezTo>
                  <a:cubicBezTo>
                    <a:pt x="1720433" y="2578100"/>
                    <a:pt x="1710657" y="2568310"/>
                    <a:pt x="1700881" y="2568310"/>
                  </a:cubicBezTo>
                  <a:cubicBezTo>
                    <a:pt x="1671554" y="2578100"/>
                    <a:pt x="1642227" y="2568310"/>
                    <a:pt x="1622676" y="2548731"/>
                  </a:cubicBezTo>
                  <a:cubicBezTo>
                    <a:pt x="1612900" y="2538941"/>
                    <a:pt x="1632452" y="2529152"/>
                    <a:pt x="1632452" y="2519362"/>
                  </a:cubicBezTo>
                  <a:cubicBezTo>
                    <a:pt x="1642227" y="2519362"/>
                    <a:pt x="1642227" y="2489994"/>
                    <a:pt x="1661779" y="2499783"/>
                  </a:cubicBezTo>
                  <a:cubicBezTo>
                    <a:pt x="1681330" y="2509573"/>
                    <a:pt x="1700881" y="2519362"/>
                    <a:pt x="1720433" y="2499783"/>
                  </a:cubicBezTo>
                  <a:cubicBezTo>
                    <a:pt x="1727764" y="2492441"/>
                    <a:pt x="1735096" y="2474086"/>
                    <a:pt x="1746552" y="2473627"/>
                  </a:cubicBezTo>
                  <a:close/>
                  <a:moveTo>
                    <a:pt x="1346729" y="2362200"/>
                  </a:moveTo>
                  <a:cubicBezTo>
                    <a:pt x="1356519" y="2371969"/>
                    <a:pt x="1366308" y="2381738"/>
                    <a:pt x="1366308" y="2381738"/>
                  </a:cubicBezTo>
                  <a:cubicBezTo>
                    <a:pt x="1385888" y="2381738"/>
                    <a:pt x="1405467" y="2381738"/>
                    <a:pt x="1415256" y="2381738"/>
                  </a:cubicBezTo>
                  <a:cubicBezTo>
                    <a:pt x="1425046" y="2391507"/>
                    <a:pt x="1434836" y="2420815"/>
                    <a:pt x="1444625" y="2440354"/>
                  </a:cubicBezTo>
                  <a:cubicBezTo>
                    <a:pt x="1434836" y="2469661"/>
                    <a:pt x="1434836" y="2469661"/>
                    <a:pt x="1434836" y="2469661"/>
                  </a:cubicBezTo>
                  <a:cubicBezTo>
                    <a:pt x="1415256" y="2479431"/>
                    <a:pt x="1405467" y="2489200"/>
                    <a:pt x="1376098" y="2489200"/>
                  </a:cubicBezTo>
                  <a:cubicBezTo>
                    <a:pt x="1356519" y="2479431"/>
                    <a:pt x="1336939" y="2479431"/>
                    <a:pt x="1327150" y="2459892"/>
                  </a:cubicBezTo>
                  <a:cubicBezTo>
                    <a:pt x="1327150" y="2430584"/>
                    <a:pt x="1327150" y="2391507"/>
                    <a:pt x="1346729" y="2362200"/>
                  </a:cubicBezTo>
                  <a:close/>
                  <a:moveTo>
                    <a:pt x="1464469" y="2312987"/>
                  </a:moveTo>
                  <a:cubicBezTo>
                    <a:pt x="1493640" y="2322756"/>
                    <a:pt x="1503363" y="2352064"/>
                    <a:pt x="1503363" y="2371602"/>
                  </a:cubicBezTo>
                  <a:cubicBezTo>
                    <a:pt x="1503363" y="2391141"/>
                    <a:pt x="1503363" y="2410679"/>
                    <a:pt x="1483916" y="2430218"/>
                  </a:cubicBezTo>
                  <a:cubicBezTo>
                    <a:pt x="1474193" y="2430218"/>
                    <a:pt x="1464469" y="2439987"/>
                    <a:pt x="1454746" y="2430218"/>
                  </a:cubicBezTo>
                  <a:cubicBezTo>
                    <a:pt x="1454746" y="2410679"/>
                    <a:pt x="1425575" y="2381371"/>
                    <a:pt x="1425575" y="2361833"/>
                  </a:cubicBezTo>
                  <a:cubicBezTo>
                    <a:pt x="1425575" y="2352064"/>
                    <a:pt x="1435299" y="2352064"/>
                    <a:pt x="1445022" y="2342294"/>
                  </a:cubicBezTo>
                  <a:cubicBezTo>
                    <a:pt x="1454746" y="2332525"/>
                    <a:pt x="1454746" y="2322756"/>
                    <a:pt x="1464469" y="2312987"/>
                  </a:cubicBezTo>
                  <a:close/>
                  <a:moveTo>
                    <a:pt x="1287065" y="2312987"/>
                  </a:moveTo>
                  <a:cubicBezTo>
                    <a:pt x="1296987" y="2312987"/>
                    <a:pt x="1287065" y="2322756"/>
                    <a:pt x="1296987" y="2332525"/>
                  </a:cubicBezTo>
                  <a:cubicBezTo>
                    <a:pt x="1306909" y="2342294"/>
                    <a:pt x="1316831" y="2352064"/>
                    <a:pt x="1336675" y="2361833"/>
                  </a:cubicBezTo>
                  <a:cubicBezTo>
                    <a:pt x="1326753" y="2381371"/>
                    <a:pt x="1316831" y="2410679"/>
                    <a:pt x="1316831" y="2430218"/>
                  </a:cubicBezTo>
                  <a:cubicBezTo>
                    <a:pt x="1306909" y="2439987"/>
                    <a:pt x="1306909" y="2439987"/>
                    <a:pt x="1296987" y="2439987"/>
                  </a:cubicBezTo>
                  <a:cubicBezTo>
                    <a:pt x="1267222" y="2430218"/>
                    <a:pt x="1267222" y="2400910"/>
                    <a:pt x="1257300" y="2381371"/>
                  </a:cubicBezTo>
                  <a:cubicBezTo>
                    <a:pt x="1257300" y="2352064"/>
                    <a:pt x="1267222" y="2332525"/>
                    <a:pt x="1287065" y="2312987"/>
                  </a:cubicBezTo>
                  <a:close/>
                  <a:moveTo>
                    <a:pt x="953735" y="2233612"/>
                  </a:moveTo>
                  <a:cubicBezTo>
                    <a:pt x="963613" y="2233612"/>
                    <a:pt x="953735" y="2253456"/>
                    <a:pt x="963613" y="2263378"/>
                  </a:cubicBezTo>
                  <a:cubicBezTo>
                    <a:pt x="963613" y="2293143"/>
                    <a:pt x="953735" y="2312987"/>
                    <a:pt x="933979" y="2332831"/>
                  </a:cubicBezTo>
                  <a:cubicBezTo>
                    <a:pt x="914224" y="2342753"/>
                    <a:pt x="894468" y="2352675"/>
                    <a:pt x="874713" y="2342753"/>
                  </a:cubicBezTo>
                  <a:cubicBezTo>
                    <a:pt x="874713" y="2322909"/>
                    <a:pt x="884591" y="2312987"/>
                    <a:pt x="884591" y="2293143"/>
                  </a:cubicBezTo>
                  <a:cubicBezTo>
                    <a:pt x="894468" y="2263378"/>
                    <a:pt x="894468" y="2263378"/>
                    <a:pt x="894468" y="2263378"/>
                  </a:cubicBezTo>
                  <a:cubicBezTo>
                    <a:pt x="914224" y="2263378"/>
                    <a:pt x="933979" y="2253456"/>
                    <a:pt x="953735" y="2233612"/>
                  </a:cubicBezTo>
                  <a:close/>
                  <a:moveTo>
                    <a:pt x="815711" y="2233612"/>
                  </a:moveTo>
                  <a:cubicBezTo>
                    <a:pt x="825500" y="2253395"/>
                    <a:pt x="825500" y="2253395"/>
                    <a:pt x="825500" y="2253395"/>
                  </a:cubicBezTo>
                  <a:cubicBezTo>
                    <a:pt x="835290" y="2263286"/>
                    <a:pt x="845079" y="2273177"/>
                    <a:pt x="864659" y="2263286"/>
                  </a:cubicBezTo>
                  <a:cubicBezTo>
                    <a:pt x="864659" y="2263286"/>
                    <a:pt x="874448" y="2263286"/>
                    <a:pt x="874448" y="2263286"/>
                  </a:cubicBezTo>
                  <a:cubicBezTo>
                    <a:pt x="884238" y="2292960"/>
                    <a:pt x="874448" y="2322634"/>
                    <a:pt x="854869" y="2342417"/>
                  </a:cubicBezTo>
                  <a:cubicBezTo>
                    <a:pt x="835290" y="2362200"/>
                    <a:pt x="805921" y="2352308"/>
                    <a:pt x="786342" y="2342417"/>
                  </a:cubicBezTo>
                  <a:cubicBezTo>
                    <a:pt x="776552" y="2332526"/>
                    <a:pt x="766763" y="2322634"/>
                    <a:pt x="766763" y="2302851"/>
                  </a:cubicBezTo>
                  <a:cubicBezTo>
                    <a:pt x="766763" y="2273177"/>
                    <a:pt x="786342" y="2243503"/>
                    <a:pt x="815711" y="2233612"/>
                  </a:cubicBezTo>
                  <a:close/>
                  <a:moveTo>
                    <a:pt x="1926961" y="2224087"/>
                  </a:moveTo>
                  <a:cubicBezTo>
                    <a:pt x="1946540" y="2224087"/>
                    <a:pt x="1975909" y="2243666"/>
                    <a:pt x="1985699" y="2273035"/>
                  </a:cubicBezTo>
                  <a:cubicBezTo>
                    <a:pt x="1995488" y="2292614"/>
                    <a:pt x="1985699" y="2312193"/>
                    <a:pt x="1975909" y="2321983"/>
                  </a:cubicBezTo>
                  <a:cubicBezTo>
                    <a:pt x="1966119" y="2341562"/>
                    <a:pt x="1936751" y="2341562"/>
                    <a:pt x="1917172" y="2341562"/>
                  </a:cubicBezTo>
                  <a:cubicBezTo>
                    <a:pt x="1878013" y="2331772"/>
                    <a:pt x="1878013" y="2292614"/>
                    <a:pt x="1878013" y="2263245"/>
                  </a:cubicBezTo>
                  <a:cubicBezTo>
                    <a:pt x="1878013" y="2253456"/>
                    <a:pt x="1897592" y="2253456"/>
                    <a:pt x="1907382" y="2253456"/>
                  </a:cubicBezTo>
                  <a:cubicBezTo>
                    <a:pt x="1917172" y="2243666"/>
                    <a:pt x="1926961" y="2233876"/>
                    <a:pt x="1926961" y="2224087"/>
                  </a:cubicBezTo>
                  <a:close/>
                  <a:moveTo>
                    <a:pt x="1366044" y="2224087"/>
                  </a:moveTo>
                  <a:cubicBezTo>
                    <a:pt x="1375965" y="2233929"/>
                    <a:pt x="1366044" y="2243772"/>
                    <a:pt x="1366044" y="2253614"/>
                  </a:cubicBezTo>
                  <a:cubicBezTo>
                    <a:pt x="1366044" y="2283142"/>
                    <a:pt x="1356122" y="2312670"/>
                    <a:pt x="1385888" y="2332355"/>
                  </a:cubicBezTo>
                  <a:cubicBezTo>
                    <a:pt x="1385888" y="2342197"/>
                    <a:pt x="1395810" y="2332355"/>
                    <a:pt x="1395810" y="2332355"/>
                  </a:cubicBezTo>
                  <a:cubicBezTo>
                    <a:pt x="1405731" y="2302827"/>
                    <a:pt x="1385888" y="2283142"/>
                    <a:pt x="1395810" y="2253614"/>
                  </a:cubicBezTo>
                  <a:cubicBezTo>
                    <a:pt x="1385888" y="2233929"/>
                    <a:pt x="1385888" y="2233929"/>
                    <a:pt x="1385888" y="2233929"/>
                  </a:cubicBezTo>
                  <a:cubicBezTo>
                    <a:pt x="1405731" y="2253614"/>
                    <a:pt x="1405731" y="2283142"/>
                    <a:pt x="1415653" y="2302827"/>
                  </a:cubicBezTo>
                  <a:cubicBezTo>
                    <a:pt x="1415653" y="2322512"/>
                    <a:pt x="1425575" y="2352040"/>
                    <a:pt x="1405731" y="2361882"/>
                  </a:cubicBezTo>
                  <a:cubicBezTo>
                    <a:pt x="1395810" y="2371725"/>
                    <a:pt x="1385888" y="2371725"/>
                    <a:pt x="1375965" y="2371725"/>
                  </a:cubicBezTo>
                  <a:cubicBezTo>
                    <a:pt x="1366044" y="2371725"/>
                    <a:pt x="1356122" y="2361882"/>
                    <a:pt x="1356122" y="2342197"/>
                  </a:cubicBezTo>
                  <a:cubicBezTo>
                    <a:pt x="1346200" y="2312670"/>
                    <a:pt x="1356122" y="2263457"/>
                    <a:pt x="1366044" y="2224087"/>
                  </a:cubicBezTo>
                  <a:close/>
                  <a:moveTo>
                    <a:pt x="1277484" y="2224087"/>
                  </a:moveTo>
                  <a:cubicBezTo>
                    <a:pt x="1287236" y="2224087"/>
                    <a:pt x="1287236" y="2243666"/>
                    <a:pt x="1296988" y="2253456"/>
                  </a:cubicBezTo>
                  <a:cubicBezTo>
                    <a:pt x="1287236" y="2273035"/>
                    <a:pt x="1287236" y="2292614"/>
                    <a:pt x="1267732" y="2312193"/>
                  </a:cubicBezTo>
                  <a:cubicBezTo>
                    <a:pt x="1267732" y="2321983"/>
                    <a:pt x="1257980" y="2341562"/>
                    <a:pt x="1248228" y="2331772"/>
                  </a:cubicBezTo>
                  <a:cubicBezTo>
                    <a:pt x="1228725" y="2312193"/>
                    <a:pt x="1228725" y="2292614"/>
                    <a:pt x="1238477" y="2263245"/>
                  </a:cubicBezTo>
                  <a:cubicBezTo>
                    <a:pt x="1248228" y="2243666"/>
                    <a:pt x="1257980" y="2233876"/>
                    <a:pt x="1277484" y="2224087"/>
                  </a:cubicBezTo>
                  <a:close/>
                  <a:moveTo>
                    <a:pt x="1798991" y="2214562"/>
                  </a:moveTo>
                  <a:cubicBezTo>
                    <a:pt x="1808869" y="2224351"/>
                    <a:pt x="1828624" y="2234141"/>
                    <a:pt x="1848380" y="2234141"/>
                  </a:cubicBezTo>
                  <a:cubicBezTo>
                    <a:pt x="1878013" y="2253720"/>
                    <a:pt x="1858258" y="2292878"/>
                    <a:pt x="1878013" y="2312458"/>
                  </a:cubicBezTo>
                  <a:cubicBezTo>
                    <a:pt x="1878013" y="2322247"/>
                    <a:pt x="1868135" y="2332037"/>
                    <a:pt x="1858258" y="2332037"/>
                  </a:cubicBezTo>
                  <a:cubicBezTo>
                    <a:pt x="1848380" y="2332037"/>
                    <a:pt x="1838502" y="2332037"/>
                    <a:pt x="1828624" y="2322247"/>
                  </a:cubicBezTo>
                  <a:cubicBezTo>
                    <a:pt x="1798991" y="2312458"/>
                    <a:pt x="1789113" y="2283089"/>
                    <a:pt x="1789113" y="2253720"/>
                  </a:cubicBezTo>
                  <a:cubicBezTo>
                    <a:pt x="1789113" y="2243931"/>
                    <a:pt x="1789113" y="2224351"/>
                    <a:pt x="1798991" y="2214562"/>
                  </a:cubicBezTo>
                  <a:close/>
                  <a:moveTo>
                    <a:pt x="1473994" y="2214562"/>
                  </a:moveTo>
                  <a:cubicBezTo>
                    <a:pt x="1503760" y="2224351"/>
                    <a:pt x="1523603" y="2253720"/>
                    <a:pt x="1533525" y="2283089"/>
                  </a:cubicBezTo>
                  <a:cubicBezTo>
                    <a:pt x="1533525" y="2302668"/>
                    <a:pt x="1523603" y="2322247"/>
                    <a:pt x="1513681" y="2332037"/>
                  </a:cubicBezTo>
                  <a:cubicBezTo>
                    <a:pt x="1503760" y="2332037"/>
                    <a:pt x="1493838" y="2312458"/>
                    <a:pt x="1483916" y="2312458"/>
                  </a:cubicBezTo>
                  <a:cubicBezTo>
                    <a:pt x="1464072" y="2302668"/>
                    <a:pt x="1473994" y="2283089"/>
                    <a:pt x="1464072" y="2263510"/>
                  </a:cubicBezTo>
                  <a:cubicBezTo>
                    <a:pt x="1454150" y="2243931"/>
                    <a:pt x="1454150" y="2243931"/>
                    <a:pt x="1454150" y="2243931"/>
                  </a:cubicBezTo>
                  <a:cubicBezTo>
                    <a:pt x="1464072" y="2234141"/>
                    <a:pt x="1464072" y="2224351"/>
                    <a:pt x="1473994" y="2214562"/>
                  </a:cubicBezTo>
                  <a:close/>
                  <a:moveTo>
                    <a:pt x="1405392" y="2205037"/>
                  </a:moveTo>
                  <a:cubicBezTo>
                    <a:pt x="1425349" y="2214806"/>
                    <a:pt x="1435328" y="2234344"/>
                    <a:pt x="1445306" y="2244114"/>
                  </a:cubicBezTo>
                  <a:cubicBezTo>
                    <a:pt x="1455285" y="2273421"/>
                    <a:pt x="1465263" y="2302729"/>
                    <a:pt x="1445306" y="2332037"/>
                  </a:cubicBezTo>
                  <a:cubicBezTo>
                    <a:pt x="1435328" y="2332037"/>
                    <a:pt x="1435328" y="2332037"/>
                    <a:pt x="1425349" y="2332037"/>
                  </a:cubicBezTo>
                  <a:cubicBezTo>
                    <a:pt x="1425349" y="2322268"/>
                    <a:pt x="1425349" y="2302729"/>
                    <a:pt x="1425349" y="2292960"/>
                  </a:cubicBezTo>
                  <a:cubicBezTo>
                    <a:pt x="1435328" y="2273421"/>
                    <a:pt x="1435328" y="2253883"/>
                    <a:pt x="1425349" y="2244114"/>
                  </a:cubicBezTo>
                  <a:cubicBezTo>
                    <a:pt x="1425349" y="2224575"/>
                    <a:pt x="1395413" y="2214806"/>
                    <a:pt x="1405392" y="2205037"/>
                  </a:cubicBezTo>
                  <a:close/>
                  <a:moveTo>
                    <a:pt x="1345974" y="2205037"/>
                  </a:moveTo>
                  <a:cubicBezTo>
                    <a:pt x="1355726" y="2205037"/>
                    <a:pt x="1355726" y="2205037"/>
                    <a:pt x="1355726" y="2205037"/>
                  </a:cubicBezTo>
                  <a:cubicBezTo>
                    <a:pt x="1345974" y="2234292"/>
                    <a:pt x="1306966" y="2263547"/>
                    <a:pt x="1336222" y="2292803"/>
                  </a:cubicBezTo>
                  <a:cubicBezTo>
                    <a:pt x="1336222" y="2312306"/>
                    <a:pt x="1336222" y="2322058"/>
                    <a:pt x="1336222" y="2341562"/>
                  </a:cubicBezTo>
                  <a:cubicBezTo>
                    <a:pt x="1336222" y="2341562"/>
                    <a:pt x="1326470" y="2341562"/>
                    <a:pt x="1326470" y="2341562"/>
                  </a:cubicBezTo>
                  <a:cubicBezTo>
                    <a:pt x="1316718" y="2331810"/>
                    <a:pt x="1306966" y="2322058"/>
                    <a:pt x="1306966" y="2322058"/>
                  </a:cubicBezTo>
                  <a:cubicBezTo>
                    <a:pt x="1287463" y="2273299"/>
                    <a:pt x="1316718" y="2234292"/>
                    <a:pt x="1345974" y="2205037"/>
                  </a:cubicBezTo>
                  <a:close/>
                  <a:moveTo>
                    <a:pt x="786447" y="2165350"/>
                  </a:moveTo>
                  <a:cubicBezTo>
                    <a:pt x="796290" y="2165350"/>
                    <a:pt x="786447" y="2184929"/>
                    <a:pt x="796290" y="2194719"/>
                  </a:cubicBezTo>
                  <a:cubicBezTo>
                    <a:pt x="796290" y="2204508"/>
                    <a:pt x="815975" y="2214298"/>
                    <a:pt x="815975" y="2224087"/>
                  </a:cubicBezTo>
                  <a:cubicBezTo>
                    <a:pt x="786447" y="2233877"/>
                    <a:pt x="766762" y="2263246"/>
                    <a:pt x="756920" y="2282825"/>
                  </a:cubicBezTo>
                  <a:cubicBezTo>
                    <a:pt x="747077" y="2282825"/>
                    <a:pt x="737235" y="2273035"/>
                    <a:pt x="727392" y="2273035"/>
                  </a:cubicBezTo>
                  <a:cubicBezTo>
                    <a:pt x="717550" y="2243666"/>
                    <a:pt x="717550" y="2224087"/>
                    <a:pt x="727392" y="2194719"/>
                  </a:cubicBezTo>
                  <a:cubicBezTo>
                    <a:pt x="737235" y="2175139"/>
                    <a:pt x="766762" y="2175139"/>
                    <a:pt x="786447" y="2165350"/>
                  </a:cubicBezTo>
                  <a:close/>
                  <a:moveTo>
                    <a:pt x="403225" y="2165350"/>
                  </a:moveTo>
                  <a:cubicBezTo>
                    <a:pt x="422870" y="2165350"/>
                    <a:pt x="442516" y="2165350"/>
                    <a:pt x="471984" y="2165350"/>
                  </a:cubicBezTo>
                  <a:cubicBezTo>
                    <a:pt x="471984" y="2175215"/>
                    <a:pt x="471984" y="2185080"/>
                    <a:pt x="481806" y="2194945"/>
                  </a:cubicBezTo>
                  <a:cubicBezTo>
                    <a:pt x="501452" y="2204811"/>
                    <a:pt x="511274" y="2234406"/>
                    <a:pt x="540742" y="2234406"/>
                  </a:cubicBezTo>
                  <a:cubicBezTo>
                    <a:pt x="560388" y="2234406"/>
                    <a:pt x="540742" y="2264002"/>
                    <a:pt x="550565" y="2283732"/>
                  </a:cubicBezTo>
                  <a:cubicBezTo>
                    <a:pt x="550565" y="2283732"/>
                    <a:pt x="560388" y="2293598"/>
                    <a:pt x="550565" y="2293598"/>
                  </a:cubicBezTo>
                  <a:cubicBezTo>
                    <a:pt x="511274" y="2303463"/>
                    <a:pt x="491629" y="2264002"/>
                    <a:pt x="452338" y="2273867"/>
                  </a:cubicBezTo>
                  <a:cubicBezTo>
                    <a:pt x="442516" y="2273867"/>
                    <a:pt x="442516" y="2273867"/>
                    <a:pt x="442516" y="2273867"/>
                  </a:cubicBezTo>
                  <a:cubicBezTo>
                    <a:pt x="442516" y="2244271"/>
                    <a:pt x="413047" y="2214676"/>
                    <a:pt x="403225" y="2185080"/>
                  </a:cubicBezTo>
                  <a:cubicBezTo>
                    <a:pt x="403225" y="2175215"/>
                    <a:pt x="403225" y="2165350"/>
                    <a:pt x="403225" y="2165350"/>
                  </a:cubicBezTo>
                  <a:close/>
                  <a:moveTo>
                    <a:pt x="386914" y="2152120"/>
                  </a:moveTo>
                  <a:cubicBezTo>
                    <a:pt x="390605" y="2154590"/>
                    <a:pt x="393065" y="2159528"/>
                    <a:pt x="393065" y="2164467"/>
                  </a:cubicBezTo>
                  <a:cubicBezTo>
                    <a:pt x="383223" y="2203978"/>
                    <a:pt x="442278" y="2243490"/>
                    <a:pt x="422593" y="2292878"/>
                  </a:cubicBezTo>
                  <a:cubicBezTo>
                    <a:pt x="432435" y="2292878"/>
                    <a:pt x="452120" y="2283001"/>
                    <a:pt x="461963" y="2283001"/>
                  </a:cubicBezTo>
                  <a:cubicBezTo>
                    <a:pt x="491490" y="2292878"/>
                    <a:pt x="521018" y="2312634"/>
                    <a:pt x="560388" y="2312634"/>
                  </a:cubicBezTo>
                  <a:cubicBezTo>
                    <a:pt x="550545" y="2322512"/>
                    <a:pt x="540703" y="2322512"/>
                    <a:pt x="530860" y="2322512"/>
                  </a:cubicBezTo>
                  <a:cubicBezTo>
                    <a:pt x="511175" y="2312634"/>
                    <a:pt x="491490" y="2312634"/>
                    <a:pt x="471805" y="2302756"/>
                  </a:cubicBezTo>
                  <a:cubicBezTo>
                    <a:pt x="452120" y="2292878"/>
                    <a:pt x="432435" y="2292878"/>
                    <a:pt x="412750" y="2292878"/>
                  </a:cubicBezTo>
                  <a:cubicBezTo>
                    <a:pt x="412750" y="2273123"/>
                    <a:pt x="412750" y="2253367"/>
                    <a:pt x="402908" y="2223734"/>
                  </a:cubicBezTo>
                  <a:cubicBezTo>
                    <a:pt x="393065" y="2203978"/>
                    <a:pt x="363538" y="2184223"/>
                    <a:pt x="373380" y="2154590"/>
                  </a:cubicBezTo>
                  <a:cubicBezTo>
                    <a:pt x="378302" y="2149651"/>
                    <a:pt x="383223" y="2149651"/>
                    <a:pt x="386914" y="2152120"/>
                  </a:cubicBezTo>
                  <a:close/>
                  <a:moveTo>
                    <a:pt x="1740354" y="2144712"/>
                  </a:moveTo>
                  <a:cubicBezTo>
                    <a:pt x="1750106" y="2144712"/>
                    <a:pt x="1759858" y="2164495"/>
                    <a:pt x="1769610" y="2164495"/>
                  </a:cubicBezTo>
                  <a:cubicBezTo>
                    <a:pt x="1789113" y="2204060"/>
                    <a:pt x="1789113" y="2204060"/>
                    <a:pt x="1789113" y="2204060"/>
                  </a:cubicBezTo>
                  <a:cubicBezTo>
                    <a:pt x="1779361" y="2223843"/>
                    <a:pt x="1779361" y="2243626"/>
                    <a:pt x="1769610" y="2263408"/>
                  </a:cubicBezTo>
                  <a:cubicBezTo>
                    <a:pt x="1769610" y="2273300"/>
                    <a:pt x="1759858" y="2273300"/>
                    <a:pt x="1759858" y="2263408"/>
                  </a:cubicBezTo>
                  <a:cubicBezTo>
                    <a:pt x="1730602" y="2253517"/>
                    <a:pt x="1720850" y="2213951"/>
                    <a:pt x="1720850" y="2184277"/>
                  </a:cubicBezTo>
                  <a:cubicBezTo>
                    <a:pt x="1730602" y="2164495"/>
                    <a:pt x="1730602" y="2154603"/>
                    <a:pt x="1740354" y="2144712"/>
                  </a:cubicBezTo>
                  <a:close/>
                  <a:moveTo>
                    <a:pt x="1002109" y="2144712"/>
                  </a:moveTo>
                  <a:cubicBezTo>
                    <a:pt x="1021953" y="2184173"/>
                    <a:pt x="1031875" y="2233499"/>
                    <a:pt x="1002109" y="2263094"/>
                  </a:cubicBezTo>
                  <a:cubicBezTo>
                    <a:pt x="992187" y="2272960"/>
                    <a:pt x="982265" y="2282825"/>
                    <a:pt x="972344" y="2272960"/>
                  </a:cubicBezTo>
                  <a:cubicBezTo>
                    <a:pt x="972344" y="2253229"/>
                    <a:pt x="972344" y="2243364"/>
                    <a:pt x="962422" y="2213768"/>
                  </a:cubicBezTo>
                  <a:cubicBezTo>
                    <a:pt x="952500" y="2203903"/>
                    <a:pt x="972344" y="2184173"/>
                    <a:pt x="972344" y="2164442"/>
                  </a:cubicBezTo>
                  <a:cubicBezTo>
                    <a:pt x="972344" y="2164442"/>
                    <a:pt x="982265" y="2164442"/>
                    <a:pt x="992187" y="2164442"/>
                  </a:cubicBezTo>
                  <a:cubicBezTo>
                    <a:pt x="992187" y="2154577"/>
                    <a:pt x="1002109" y="2144712"/>
                    <a:pt x="1002109" y="2144712"/>
                  </a:cubicBezTo>
                  <a:close/>
                  <a:moveTo>
                    <a:pt x="1789378" y="2126239"/>
                  </a:moveTo>
                  <a:lnTo>
                    <a:pt x="1789378" y="2132373"/>
                  </a:lnTo>
                  <a:cubicBezTo>
                    <a:pt x="1789378" y="2138506"/>
                    <a:pt x="1789378" y="2145866"/>
                    <a:pt x="1789378" y="2155680"/>
                  </a:cubicBezTo>
                  <a:cubicBezTo>
                    <a:pt x="1799168" y="2165494"/>
                    <a:pt x="1808957" y="2175307"/>
                    <a:pt x="1818747" y="2185121"/>
                  </a:cubicBezTo>
                  <a:cubicBezTo>
                    <a:pt x="1838326" y="2214562"/>
                    <a:pt x="1838326" y="2214562"/>
                    <a:pt x="1838326" y="2214562"/>
                  </a:cubicBezTo>
                  <a:cubicBezTo>
                    <a:pt x="1828537" y="2214562"/>
                    <a:pt x="1818747" y="2214562"/>
                    <a:pt x="1808957" y="2214562"/>
                  </a:cubicBezTo>
                  <a:cubicBezTo>
                    <a:pt x="1789378" y="2194934"/>
                    <a:pt x="1779588" y="2155680"/>
                    <a:pt x="1789378" y="2126239"/>
                  </a:cubicBezTo>
                  <a:close/>
                  <a:moveTo>
                    <a:pt x="2251730" y="2125662"/>
                  </a:moveTo>
                  <a:cubicBezTo>
                    <a:pt x="2281145" y="2125662"/>
                    <a:pt x="2290950" y="2125662"/>
                    <a:pt x="2320366" y="2125662"/>
                  </a:cubicBezTo>
                  <a:cubicBezTo>
                    <a:pt x="2339976" y="2135527"/>
                    <a:pt x="2320366" y="2165123"/>
                    <a:pt x="2310561" y="2174988"/>
                  </a:cubicBezTo>
                  <a:cubicBezTo>
                    <a:pt x="2300756" y="2194718"/>
                    <a:pt x="2300756" y="2214449"/>
                    <a:pt x="2300756" y="2234179"/>
                  </a:cubicBezTo>
                  <a:cubicBezTo>
                    <a:pt x="2281145" y="2234179"/>
                    <a:pt x="2251730" y="2234179"/>
                    <a:pt x="2241924" y="2244044"/>
                  </a:cubicBezTo>
                  <a:cubicBezTo>
                    <a:pt x="2222314" y="2263775"/>
                    <a:pt x="2202704" y="2253910"/>
                    <a:pt x="2183093" y="2263775"/>
                  </a:cubicBezTo>
                  <a:cubicBezTo>
                    <a:pt x="2173288" y="2244044"/>
                    <a:pt x="2192899" y="2234179"/>
                    <a:pt x="2192899" y="2214449"/>
                  </a:cubicBezTo>
                  <a:cubicBezTo>
                    <a:pt x="2192899" y="2204583"/>
                    <a:pt x="2183093" y="2204583"/>
                    <a:pt x="2192899" y="2194718"/>
                  </a:cubicBezTo>
                  <a:cubicBezTo>
                    <a:pt x="2212509" y="2194718"/>
                    <a:pt x="2241924" y="2174988"/>
                    <a:pt x="2251730" y="2155257"/>
                  </a:cubicBezTo>
                  <a:cubicBezTo>
                    <a:pt x="2251730" y="2145392"/>
                    <a:pt x="2251730" y="2135527"/>
                    <a:pt x="2251730" y="2125662"/>
                  </a:cubicBezTo>
                  <a:close/>
                  <a:moveTo>
                    <a:pt x="1937328" y="2125662"/>
                  </a:moveTo>
                  <a:cubicBezTo>
                    <a:pt x="1947141" y="2125662"/>
                    <a:pt x="1956955" y="2125662"/>
                    <a:pt x="1956955" y="2135553"/>
                  </a:cubicBezTo>
                  <a:cubicBezTo>
                    <a:pt x="1976582" y="2135553"/>
                    <a:pt x="1996209" y="2155336"/>
                    <a:pt x="2006023" y="2165227"/>
                  </a:cubicBezTo>
                  <a:cubicBezTo>
                    <a:pt x="2025650" y="2194901"/>
                    <a:pt x="2015837" y="2234467"/>
                    <a:pt x="1996209" y="2254250"/>
                  </a:cubicBezTo>
                  <a:cubicBezTo>
                    <a:pt x="1976582" y="2254250"/>
                    <a:pt x="1976582" y="2234467"/>
                    <a:pt x="1966768" y="2224576"/>
                  </a:cubicBezTo>
                  <a:cubicBezTo>
                    <a:pt x="1947141" y="2214684"/>
                    <a:pt x="1927514" y="2204793"/>
                    <a:pt x="1917700" y="2185010"/>
                  </a:cubicBezTo>
                  <a:cubicBezTo>
                    <a:pt x="1927514" y="2165227"/>
                    <a:pt x="1937328" y="2145445"/>
                    <a:pt x="1937328" y="2125662"/>
                  </a:cubicBezTo>
                  <a:close/>
                  <a:moveTo>
                    <a:pt x="1395413" y="2125662"/>
                  </a:moveTo>
                  <a:cubicBezTo>
                    <a:pt x="1425349" y="2135475"/>
                    <a:pt x="1435328" y="2155103"/>
                    <a:pt x="1445306" y="2164916"/>
                  </a:cubicBezTo>
                  <a:cubicBezTo>
                    <a:pt x="1455285" y="2184544"/>
                    <a:pt x="1465263" y="2213984"/>
                    <a:pt x="1455285" y="2223798"/>
                  </a:cubicBezTo>
                  <a:cubicBezTo>
                    <a:pt x="1455285" y="2233612"/>
                    <a:pt x="1445306" y="2223798"/>
                    <a:pt x="1445306" y="2223798"/>
                  </a:cubicBezTo>
                  <a:cubicBezTo>
                    <a:pt x="1425349" y="2204171"/>
                    <a:pt x="1425349" y="2204171"/>
                    <a:pt x="1425349" y="2204171"/>
                  </a:cubicBezTo>
                  <a:cubicBezTo>
                    <a:pt x="1435328" y="2174730"/>
                    <a:pt x="1425349" y="2164916"/>
                    <a:pt x="1405392" y="2145289"/>
                  </a:cubicBezTo>
                  <a:cubicBezTo>
                    <a:pt x="1405392" y="2135475"/>
                    <a:pt x="1395413" y="2135475"/>
                    <a:pt x="1395413" y="2125662"/>
                  </a:cubicBezTo>
                  <a:close/>
                  <a:moveTo>
                    <a:pt x="1345974" y="2125662"/>
                  </a:moveTo>
                  <a:cubicBezTo>
                    <a:pt x="1355726" y="2125662"/>
                    <a:pt x="1355726" y="2125662"/>
                    <a:pt x="1355726" y="2135475"/>
                  </a:cubicBezTo>
                  <a:cubicBezTo>
                    <a:pt x="1345974" y="2155103"/>
                    <a:pt x="1316718" y="2174730"/>
                    <a:pt x="1326470" y="2204171"/>
                  </a:cubicBezTo>
                  <a:cubicBezTo>
                    <a:pt x="1326470" y="2213984"/>
                    <a:pt x="1316718" y="2223798"/>
                    <a:pt x="1306966" y="2233612"/>
                  </a:cubicBezTo>
                  <a:cubicBezTo>
                    <a:pt x="1306966" y="2233612"/>
                    <a:pt x="1297215" y="2233612"/>
                    <a:pt x="1297215" y="2223798"/>
                  </a:cubicBezTo>
                  <a:cubicBezTo>
                    <a:pt x="1287463" y="2204171"/>
                    <a:pt x="1297215" y="2194357"/>
                    <a:pt x="1306966" y="2174730"/>
                  </a:cubicBezTo>
                  <a:cubicBezTo>
                    <a:pt x="1316718" y="2155103"/>
                    <a:pt x="1326470" y="2135475"/>
                    <a:pt x="1345974" y="2125662"/>
                  </a:cubicBezTo>
                  <a:close/>
                  <a:moveTo>
                    <a:pt x="894644" y="2125662"/>
                  </a:moveTo>
                  <a:cubicBezTo>
                    <a:pt x="894644" y="2125662"/>
                    <a:pt x="894644" y="2125662"/>
                    <a:pt x="904522" y="2125662"/>
                  </a:cubicBezTo>
                  <a:cubicBezTo>
                    <a:pt x="894644" y="2145392"/>
                    <a:pt x="884766" y="2145392"/>
                    <a:pt x="874889" y="2165123"/>
                  </a:cubicBezTo>
                  <a:cubicBezTo>
                    <a:pt x="865011" y="2174988"/>
                    <a:pt x="865011" y="2184853"/>
                    <a:pt x="865011" y="2194718"/>
                  </a:cubicBezTo>
                  <a:cubicBezTo>
                    <a:pt x="865011" y="2204583"/>
                    <a:pt x="874889" y="2204583"/>
                    <a:pt x="884766" y="2204583"/>
                  </a:cubicBezTo>
                  <a:cubicBezTo>
                    <a:pt x="894644" y="2194718"/>
                    <a:pt x="894644" y="2184853"/>
                    <a:pt x="894644" y="2174988"/>
                  </a:cubicBezTo>
                  <a:cubicBezTo>
                    <a:pt x="914400" y="2135527"/>
                    <a:pt x="914400" y="2135527"/>
                    <a:pt x="914400" y="2135527"/>
                  </a:cubicBezTo>
                  <a:cubicBezTo>
                    <a:pt x="914400" y="2135527"/>
                    <a:pt x="914400" y="2145392"/>
                    <a:pt x="914400" y="2145392"/>
                  </a:cubicBezTo>
                  <a:cubicBezTo>
                    <a:pt x="914400" y="2174988"/>
                    <a:pt x="904522" y="2204583"/>
                    <a:pt x="884766" y="2234179"/>
                  </a:cubicBezTo>
                  <a:cubicBezTo>
                    <a:pt x="874889" y="2244044"/>
                    <a:pt x="865011" y="2263775"/>
                    <a:pt x="845255" y="2253910"/>
                  </a:cubicBezTo>
                  <a:cubicBezTo>
                    <a:pt x="845255" y="2253910"/>
                    <a:pt x="835378" y="2244044"/>
                    <a:pt x="835378" y="2234179"/>
                  </a:cubicBezTo>
                  <a:cubicBezTo>
                    <a:pt x="825500" y="2194718"/>
                    <a:pt x="865011" y="2155257"/>
                    <a:pt x="894644" y="2125662"/>
                  </a:cubicBezTo>
                  <a:close/>
                  <a:moveTo>
                    <a:pt x="1440392" y="2123519"/>
                  </a:moveTo>
                  <a:cubicBezTo>
                    <a:pt x="1455209" y="2125364"/>
                    <a:pt x="1470025" y="2138282"/>
                    <a:pt x="1484842" y="2145664"/>
                  </a:cubicBezTo>
                  <a:cubicBezTo>
                    <a:pt x="1504597" y="2185034"/>
                    <a:pt x="1504597" y="2185034"/>
                    <a:pt x="1504597" y="2185034"/>
                  </a:cubicBezTo>
                  <a:cubicBezTo>
                    <a:pt x="1504597" y="2194877"/>
                    <a:pt x="1514475" y="2204719"/>
                    <a:pt x="1504597" y="2214562"/>
                  </a:cubicBezTo>
                  <a:cubicBezTo>
                    <a:pt x="1474964" y="2204719"/>
                    <a:pt x="1474964" y="2204719"/>
                    <a:pt x="1474964" y="2204719"/>
                  </a:cubicBezTo>
                  <a:cubicBezTo>
                    <a:pt x="1474964" y="2165349"/>
                    <a:pt x="1445331" y="2145664"/>
                    <a:pt x="1425575" y="2125979"/>
                  </a:cubicBezTo>
                  <a:cubicBezTo>
                    <a:pt x="1430514" y="2123519"/>
                    <a:pt x="1435453" y="2122903"/>
                    <a:pt x="1440392" y="2123519"/>
                  </a:cubicBezTo>
                  <a:close/>
                  <a:moveTo>
                    <a:pt x="1379101" y="2123519"/>
                  </a:moveTo>
                  <a:cubicBezTo>
                    <a:pt x="1382792" y="2125979"/>
                    <a:pt x="1385253" y="2130900"/>
                    <a:pt x="1385253" y="2135822"/>
                  </a:cubicBezTo>
                  <a:cubicBezTo>
                    <a:pt x="1395096" y="2165349"/>
                    <a:pt x="1404938" y="2194877"/>
                    <a:pt x="1385253" y="2214562"/>
                  </a:cubicBezTo>
                  <a:cubicBezTo>
                    <a:pt x="1375410" y="2214562"/>
                    <a:pt x="1365567" y="2204719"/>
                    <a:pt x="1365567" y="2194877"/>
                  </a:cubicBezTo>
                  <a:cubicBezTo>
                    <a:pt x="1355725" y="2175192"/>
                    <a:pt x="1355725" y="2155507"/>
                    <a:pt x="1365567" y="2125979"/>
                  </a:cubicBezTo>
                  <a:cubicBezTo>
                    <a:pt x="1370488" y="2121058"/>
                    <a:pt x="1375410" y="2121058"/>
                    <a:pt x="1379101" y="2123519"/>
                  </a:cubicBezTo>
                  <a:close/>
                  <a:moveTo>
                    <a:pt x="1312540" y="2123497"/>
                  </a:moveTo>
                  <a:cubicBezTo>
                    <a:pt x="1317307" y="2122884"/>
                    <a:pt x="1322229" y="2123497"/>
                    <a:pt x="1327150" y="2125950"/>
                  </a:cubicBezTo>
                  <a:cubicBezTo>
                    <a:pt x="1307465" y="2145578"/>
                    <a:pt x="1287780" y="2175019"/>
                    <a:pt x="1277937" y="2204459"/>
                  </a:cubicBezTo>
                  <a:cubicBezTo>
                    <a:pt x="1268095" y="2214273"/>
                    <a:pt x="1258252" y="2224087"/>
                    <a:pt x="1248410" y="2224087"/>
                  </a:cubicBezTo>
                  <a:cubicBezTo>
                    <a:pt x="1228725" y="2194646"/>
                    <a:pt x="1258252" y="2165205"/>
                    <a:pt x="1277937" y="2145578"/>
                  </a:cubicBezTo>
                  <a:cubicBezTo>
                    <a:pt x="1285319" y="2138218"/>
                    <a:pt x="1298237" y="2125337"/>
                    <a:pt x="1312540" y="2123497"/>
                  </a:cubicBezTo>
                  <a:close/>
                  <a:moveTo>
                    <a:pt x="2344606" y="2118588"/>
                  </a:moveTo>
                  <a:cubicBezTo>
                    <a:pt x="2347054" y="2118588"/>
                    <a:pt x="2349501" y="2121039"/>
                    <a:pt x="2349501" y="2125942"/>
                  </a:cubicBezTo>
                  <a:cubicBezTo>
                    <a:pt x="2349501" y="2165163"/>
                    <a:pt x="2349501" y="2165163"/>
                    <a:pt x="2349501" y="2165163"/>
                  </a:cubicBezTo>
                  <a:cubicBezTo>
                    <a:pt x="2339712" y="2194578"/>
                    <a:pt x="2320132" y="2223994"/>
                    <a:pt x="2320132" y="2263214"/>
                  </a:cubicBezTo>
                  <a:cubicBezTo>
                    <a:pt x="2300553" y="2253409"/>
                    <a:pt x="2280974" y="2263214"/>
                    <a:pt x="2251605" y="2273020"/>
                  </a:cubicBezTo>
                  <a:cubicBezTo>
                    <a:pt x="2232026" y="2282825"/>
                    <a:pt x="2202657" y="2282825"/>
                    <a:pt x="2173288" y="2282825"/>
                  </a:cubicBezTo>
                  <a:cubicBezTo>
                    <a:pt x="2173288" y="2282825"/>
                    <a:pt x="2173288" y="2282825"/>
                    <a:pt x="2173288" y="2273020"/>
                  </a:cubicBezTo>
                  <a:cubicBezTo>
                    <a:pt x="2183078" y="2263214"/>
                    <a:pt x="2202657" y="2273020"/>
                    <a:pt x="2212447" y="2273020"/>
                  </a:cubicBezTo>
                  <a:cubicBezTo>
                    <a:pt x="2241816" y="2263214"/>
                    <a:pt x="2271184" y="2243604"/>
                    <a:pt x="2310343" y="2253409"/>
                  </a:cubicBezTo>
                  <a:cubicBezTo>
                    <a:pt x="2320132" y="2243604"/>
                    <a:pt x="2310343" y="2233799"/>
                    <a:pt x="2310343" y="2223994"/>
                  </a:cubicBezTo>
                  <a:cubicBezTo>
                    <a:pt x="2320132" y="2184773"/>
                    <a:pt x="2339712" y="2155357"/>
                    <a:pt x="2339712" y="2125942"/>
                  </a:cubicBezTo>
                  <a:cubicBezTo>
                    <a:pt x="2339712" y="2121039"/>
                    <a:pt x="2342159" y="2118588"/>
                    <a:pt x="2344606" y="2118588"/>
                  </a:cubicBezTo>
                  <a:close/>
                  <a:moveTo>
                    <a:pt x="953634" y="2116137"/>
                  </a:moveTo>
                  <a:cubicBezTo>
                    <a:pt x="963613" y="2155214"/>
                    <a:pt x="963613" y="2213829"/>
                    <a:pt x="923698" y="2243137"/>
                  </a:cubicBezTo>
                  <a:cubicBezTo>
                    <a:pt x="913720" y="2243137"/>
                    <a:pt x="903741" y="2243137"/>
                    <a:pt x="893763" y="2243137"/>
                  </a:cubicBezTo>
                  <a:cubicBezTo>
                    <a:pt x="893763" y="2233368"/>
                    <a:pt x="903741" y="2223598"/>
                    <a:pt x="913720" y="2213829"/>
                  </a:cubicBezTo>
                  <a:cubicBezTo>
                    <a:pt x="913720" y="2204060"/>
                    <a:pt x="913720" y="2194291"/>
                    <a:pt x="933677" y="2184521"/>
                  </a:cubicBezTo>
                  <a:cubicBezTo>
                    <a:pt x="943656" y="2174752"/>
                    <a:pt x="943656" y="2155214"/>
                    <a:pt x="943656" y="2125906"/>
                  </a:cubicBezTo>
                  <a:cubicBezTo>
                    <a:pt x="943656" y="2125906"/>
                    <a:pt x="943656" y="2116137"/>
                    <a:pt x="953634" y="2116137"/>
                  </a:cubicBezTo>
                  <a:close/>
                  <a:moveTo>
                    <a:pt x="1838037" y="2106612"/>
                  </a:moveTo>
                  <a:cubicBezTo>
                    <a:pt x="1857953" y="2126115"/>
                    <a:pt x="1877869" y="2145619"/>
                    <a:pt x="1887827" y="2165122"/>
                  </a:cubicBezTo>
                  <a:cubicBezTo>
                    <a:pt x="1897785" y="2174874"/>
                    <a:pt x="1897785" y="2174874"/>
                    <a:pt x="1907743" y="2184626"/>
                  </a:cubicBezTo>
                  <a:cubicBezTo>
                    <a:pt x="1897785" y="2194378"/>
                    <a:pt x="1897785" y="2204130"/>
                    <a:pt x="1907743" y="2204130"/>
                  </a:cubicBezTo>
                  <a:cubicBezTo>
                    <a:pt x="1907743" y="2204130"/>
                    <a:pt x="1907743" y="2204130"/>
                    <a:pt x="1907743" y="2194378"/>
                  </a:cubicBezTo>
                  <a:cubicBezTo>
                    <a:pt x="1907743" y="2204130"/>
                    <a:pt x="1917701" y="2213881"/>
                    <a:pt x="1917701" y="2223633"/>
                  </a:cubicBezTo>
                  <a:cubicBezTo>
                    <a:pt x="1907743" y="2223633"/>
                    <a:pt x="1907743" y="2233385"/>
                    <a:pt x="1897785" y="2243137"/>
                  </a:cubicBezTo>
                  <a:cubicBezTo>
                    <a:pt x="1877869" y="2243137"/>
                    <a:pt x="1857953" y="2233385"/>
                    <a:pt x="1847995" y="2213881"/>
                  </a:cubicBezTo>
                  <a:cubicBezTo>
                    <a:pt x="1838037" y="2184626"/>
                    <a:pt x="1828079" y="2155371"/>
                    <a:pt x="1808163" y="2126115"/>
                  </a:cubicBezTo>
                  <a:cubicBezTo>
                    <a:pt x="1818121" y="2116364"/>
                    <a:pt x="1818121" y="2116364"/>
                    <a:pt x="1818121" y="2116364"/>
                  </a:cubicBezTo>
                  <a:cubicBezTo>
                    <a:pt x="1828079" y="2116364"/>
                    <a:pt x="1818121" y="2135867"/>
                    <a:pt x="1828079" y="2135867"/>
                  </a:cubicBezTo>
                  <a:cubicBezTo>
                    <a:pt x="1838037" y="2145619"/>
                    <a:pt x="1828079" y="2165122"/>
                    <a:pt x="1838037" y="2165122"/>
                  </a:cubicBezTo>
                  <a:cubicBezTo>
                    <a:pt x="1838037" y="2174874"/>
                    <a:pt x="1847995" y="2184626"/>
                    <a:pt x="1857953" y="2194378"/>
                  </a:cubicBezTo>
                  <a:cubicBezTo>
                    <a:pt x="1867911" y="2194378"/>
                    <a:pt x="1877869" y="2184626"/>
                    <a:pt x="1877869" y="2174874"/>
                  </a:cubicBezTo>
                  <a:cubicBezTo>
                    <a:pt x="1877869" y="2155371"/>
                    <a:pt x="1847995" y="2135867"/>
                    <a:pt x="1838037" y="2106612"/>
                  </a:cubicBezTo>
                  <a:close/>
                  <a:moveTo>
                    <a:pt x="1789378" y="2106612"/>
                  </a:moveTo>
                  <a:cubicBezTo>
                    <a:pt x="1789378" y="2106612"/>
                    <a:pt x="1789378" y="2106612"/>
                    <a:pt x="1789378" y="2116425"/>
                  </a:cubicBezTo>
                  <a:lnTo>
                    <a:pt x="1789378" y="2126239"/>
                  </a:lnTo>
                  <a:cubicBezTo>
                    <a:pt x="1779588" y="2116425"/>
                    <a:pt x="1779588" y="2116425"/>
                    <a:pt x="1789378" y="2106612"/>
                  </a:cubicBezTo>
                  <a:close/>
                  <a:moveTo>
                    <a:pt x="1533405" y="2095500"/>
                  </a:moveTo>
                  <a:cubicBezTo>
                    <a:pt x="1543230" y="2095500"/>
                    <a:pt x="1553054" y="2105348"/>
                    <a:pt x="1553054" y="2115197"/>
                  </a:cubicBezTo>
                  <a:cubicBezTo>
                    <a:pt x="1582528" y="2203832"/>
                    <a:pt x="1612002" y="2282619"/>
                    <a:pt x="1631651" y="2371255"/>
                  </a:cubicBezTo>
                  <a:cubicBezTo>
                    <a:pt x="1641475" y="2430345"/>
                    <a:pt x="1621826" y="2499284"/>
                    <a:pt x="1572704" y="2538677"/>
                  </a:cubicBezTo>
                  <a:cubicBezTo>
                    <a:pt x="1533405" y="2568222"/>
                    <a:pt x="1494107" y="2578071"/>
                    <a:pt x="1454809" y="2597768"/>
                  </a:cubicBezTo>
                  <a:cubicBezTo>
                    <a:pt x="1435160" y="2607616"/>
                    <a:pt x="1425336" y="2617464"/>
                    <a:pt x="1405687" y="2627313"/>
                  </a:cubicBezTo>
                  <a:cubicBezTo>
                    <a:pt x="1386037" y="2617464"/>
                    <a:pt x="1366388" y="2607616"/>
                    <a:pt x="1346739" y="2607616"/>
                  </a:cubicBezTo>
                  <a:cubicBezTo>
                    <a:pt x="1268143" y="2578071"/>
                    <a:pt x="1169897" y="2548526"/>
                    <a:pt x="1140424" y="2459890"/>
                  </a:cubicBezTo>
                  <a:cubicBezTo>
                    <a:pt x="1120775" y="2371255"/>
                    <a:pt x="1160073" y="2302316"/>
                    <a:pt x="1169897" y="2213680"/>
                  </a:cubicBezTo>
                  <a:cubicBezTo>
                    <a:pt x="1189546" y="2115197"/>
                    <a:pt x="1189546" y="2115197"/>
                    <a:pt x="1189546" y="2115197"/>
                  </a:cubicBezTo>
                  <a:cubicBezTo>
                    <a:pt x="1199371" y="2105348"/>
                    <a:pt x="1209196" y="2115197"/>
                    <a:pt x="1219020" y="2115197"/>
                  </a:cubicBezTo>
                  <a:cubicBezTo>
                    <a:pt x="1219020" y="2125045"/>
                    <a:pt x="1219020" y="2125045"/>
                    <a:pt x="1219020" y="2125045"/>
                  </a:cubicBezTo>
                  <a:cubicBezTo>
                    <a:pt x="1209196" y="2193984"/>
                    <a:pt x="1189546" y="2272771"/>
                    <a:pt x="1189546" y="2341709"/>
                  </a:cubicBezTo>
                  <a:cubicBezTo>
                    <a:pt x="1189546" y="2371255"/>
                    <a:pt x="1199371" y="2400800"/>
                    <a:pt x="1219020" y="2420497"/>
                  </a:cubicBezTo>
                  <a:cubicBezTo>
                    <a:pt x="1258318" y="2479587"/>
                    <a:pt x="1327090" y="2499284"/>
                    <a:pt x="1376212" y="2538677"/>
                  </a:cubicBezTo>
                  <a:cubicBezTo>
                    <a:pt x="1376212" y="2548526"/>
                    <a:pt x="1386037" y="2548526"/>
                    <a:pt x="1395862" y="2548526"/>
                  </a:cubicBezTo>
                  <a:cubicBezTo>
                    <a:pt x="1405687" y="2528829"/>
                    <a:pt x="1425336" y="2518980"/>
                    <a:pt x="1444985" y="2509132"/>
                  </a:cubicBezTo>
                  <a:cubicBezTo>
                    <a:pt x="1494107" y="2479587"/>
                    <a:pt x="1572704" y="2430345"/>
                    <a:pt x="1582528" y="2361406"/>
                  </a:cubicBezTo>
                  <a:cubicBezTo>
                    <a:pt x="1582528" y="2331861"/>
                    <a:pt x="1582528" y="2302316"/>
                    <a:pt x="1562879" y="2272771"/>
                  </a:cubicBezTo>
                  <a:cubicBezTo>
                    <a:pt x="1562879" y="2243226"/>
                    <a:pt x="1543230" y="2213680"/>
                    <a:pt x="1543230" y="2174287"/>
                  </a:cubicBezTo>
                  <a:cubicBezTo>
                    <a:pt x="1533405" y="2154590"/>
                    <a:pt x="1533405" y="2134893"/>
                    <a:pt x="1523581" y="2105348"/>
                  </a:cubicBezTo>
                  <a:cubicBezTo>
                    <a:pt x="1523581" y="2105348"/>
                    <a:pt x="1533405" y="2105348"/>
                    <a:pt x="1533405" y="2095500"/>
                  </a:cubicBezTo>
                  <a:close/>
                  <a:moveTo>
                    <a:pt x="893763" y="2095500"/>
                  </a:moveTo>
                  <a:cubicBezTo>
                    <a:pt x="883920" y="2115416"/>
                    <a:pt x="874078" y="2115416"/>
                    <a:pt x="864235" y="2115416"/>
                  </a:cubicBezTo>
                  <a:cubicBezTo>
                    <a:pt x="844550" y="2145290"/>
                    <a:pt x="844550" y="2145290"/>
                    <a:pt x="844550" y="2145290"/>
                  </a:cubicBezTo>
                  <a:cubicBezTo>
                    <a:pt x="844550" y="2165206"/>
                    <a:pt x="834708" y="2185122"/>
                    <a:pt x="824865" y="2205038"/>
                  </a:cubicBezTo>
                  <a:cubicBezTo>
                    <a:pt x="815023" y="2205038"/>
                    <a:pt x="815023" y="2205038"/>
                    <a:pt x="815023" y="2195080"/>
                  </a:cubicBezTo>
                  <a:cubicBezTo>
                    <a:pt x="805180" y="2185122"/>
                    <a:pt x="795338" y="2165206"/>
                    <a:pt x="805180" y="2155248"/>
                  </a:cubicBezTo>
                  <a:cubicBezTo>
                    <a:pt x="824865" y="2125374"/>
                    <a:pt x="854393" y="2095500"/>
                    <a:pt x="893763" y="2095500"/>
                  </a:cubicBezTo>
                  <a:close/>
                  <a:moveTo>
                    <a:pt x="1570228" y="2093665"/>
                  </a:moveTo>
                  <a:cubicBezTo>
                    <a:pt x="1577133" y="2089976"/>
                    <a:pt x="1582657" y="2108421"/>
                    <a:pt x="1582657" y="2115799"/>
                  </a:cubicBezTo>
                  <a:cubicBezTo>
                    <a:pt x="1602299" y="2184660"/>
                    <a:pt x="1631762" y="2253521"/>
                    <a:pt x="1651404" y="2332219"/>
                  </a:cubicBezTo>
                  <a:cubicBezTo>
                    <a:pt x="1651404" y="2332219"/>
                    <a:pt x="1651404" y="2332219"/>
                    <a:pt x="1651404" y="2342057"/>
                  </a:cubicBezTo>
                  <a:cubicBezTo>
                    <a:pt x="1661225" y="2381406"/>
                    <a:pt x="1661225" y="2381406"/>
                    <a:pt x="1661225" y="2381406"/>
                  </a:cubicBezTo>
                  <a:cubicBezTo>
                    <a:pt x="1661225" y="2410918"/>
                    <a:pt x="1661225" y="2450267"/>
                    <a:pt x="1651404" y="2469942"/>
                  </a:cubicBezTo>
                  <a:cubicBezTo>
                    <a:pt x="1631762" y="2509291"/>
                    <a:pt x="1602299" y="2558477"/>
                    <a:pt x="1553194" y="2578152"/>
                  </a:cubicBezTo>
                  <a:cubicBezTo>
                    <a:pt x="1504090" y="2607664"/>
                    <a:pt x="1454985" y="2627338"/>
                    <a:pt x="1405880" y="2656850"/>
                  </a:cubicBezTo>
                  <a:cubicBezTo>
                    <a:pt x="1386238" y="2676525"/>
                    <a:pt x="1376417" y="2637176"/>
                    <a:pt x="1366595" y="2637176"/>
                  </a:cubicBezTo>
                  <a:cubicBezTo>
                    <a:pt x="1307669" y="2607664"/>
                    <a:pt x="1248744" y="2597826"/>
                    <a:pt x="1199639" y="2568315"/>
                  </a:cubicBezTo>
                  <a:cubicBezTo>
                    <a:pt x="1189818" y="2548640"/>
                    <a:pt x="1170176" y="2548640"/>
                    <a:pt x="1160355" y="2538803"/>
                  </a:cubicBezTo>
                  <a:cubicBezTo>
                    <a:pt x="1150534" y="2519128"/>
                    <a:pt x="1130892" y="2509291"/>
                    <a:pt x="1130892" y="2489616"/>
                  </a:cubicBezTo>
                  <a:cubicBezTo>
                    <a:pt x="1111250" y="2460104"/>
                    <a:pt x="1111250" y="2420755"/>
                    <a:pt x="1111250" y="2381406"/>
                  </a:cubicBezTo>
                  <a:cubicBezTo>
                    <a:pt x="1130892" y="2292870"/>
                    <a:pt x="1140713" y="2204335"/>
                    <a:pt x="1160355" y="2105962"/>
                  </a:cubicBezTo>
                  <a:cubicBezTo>
                    <a:pt x="1170176" y="2105962"/>
                    <a:pt x="1170176" y="2105962"/>
                    <a:pt x="1170176" y="2105962"/>
                  </a:cubicBezTo>
                  <a:cubicBezTo>
                    <a:pt x="1160355" y="2204335"/>
                    <a:pt x="1140713" y="2292870"/>
                    <a:pt x="1130892" y="2381406"/>
                  </a:cubicBezTo>
                  <a:cubicBezTo>
                    <a:pt x="1130892" y="2430592"/>
                    <a:pt x="1121071" y="2489616"/>
                    <a:pt x="1160355" y="2528965"/>
                  </a:cubicBezTo>
                  <a:cubicBezTo>
                    <a:pt x="1209460" y="2568315"/>
                    <a:pt x="1258565" y="2587989"/>
                    <a:pt x="1317490" y="2607664"/>
                  </a:cubicBezTo>
                  <a:cubicBezTo>
                    <a:pt x="1346953" y="2617501"/>
                    <a:pt x="1376417" y="2617501"/>
                    <a:pt x="1396059" y="2647013"/>
                  </a:cubicBezTo>
                  <a:cubicBezTo>
                    <a:pt x="1454985" y="2597826"/>
                    <a:pt x="1543373" y="2587989"/>
                    <a:pt x="1602299" y="2519128"/>
                  </a:cubicBezTo>
                  <a:cubicBezTo>
                    <a:pt x="1690688" y="2420755"/>
                    <a:pt x="1612120" y="2283033"/>
                    <a:pt x="1582657" y="2174823"/>
                  </a:cubicBezTo>
                  <a:cubicBezTo>
                    <a:pt x="1582657" y="2145311"/>
                    <a:pt x="1572836" y="2125636"/>
                    <a:pt x="1563015" y="2105962"/>
                  </a:cubicBezTo>
                  <a:cubicBezTo>
                    <a:pt x="1565471" y="2098584"/>
                    <a:pt x="1567926" y="2094895"/>
                    <a:pt x="1570228" y="2093665"/>
                  </a:cubicBezTo>
                  <a:close/>
                  <a:moveTo>
                    <a:pt x="805497" y="2074307"/>
                  </a:moveTo>
                  <a:cubicBezTo>
                    <a:pt x="815340" y="2071846"/>
                    <a:pt x="825182" y="2071846"/>
                    <a:pt x="835025" y="2076767"/>
                  </a:cubicBezTo>
                  <a:cubicBezTo>
                    <a:pt x="835025" y="2096452"/>
                    <a:pt x="835025" y="2096452"/>
                    <a:pt x="835025" y="2096452"/>
                  </a:cubicBezTo>
                  <a:cubicBezTo>
                    <a:pt x="815340" y="2116137"/>
                    <a:pt x="805497" y="2125980"/>
                    <a:pt x="795655" y="2145665"/>
                  </a:cubicBezTo>
                  <a:cubicBezTo>
                    <a:pt x="775970" y="2145665"/>
                    <a:pt x="766127" y="2165350"/>
                    <a:pt x="746442" y="2165350"/>
                  </a:cubicBezTo>
                  <a:cubicBezTo>
                    <a:pt x="736600" y="2165350"/>
                    <a:pt x="736600" y="2155507"/>
                    <a:pt x="736600" y="2155507"/>
                  </a:cubicBezTo>
                  <a:cubicBezTo>
                    <a:pt x="736600" y="2125980"/>
                    <a:pt x="756285" y="2096452"/>
                    <a:pt x="775970" y="2086610"/>
                  </a:cubicBezTo>
                  <a:cubicBezTo>
                    <a:pt x="785812" y="2081689"/>
                    <a:pt x="795655" y="2076767"/>
                    <a:pt x="805497" y="2074307"/>
                  </a:cubicBezTo>
                  <a:close/>
                  <a:moveTo>
                    <a:pt x="1828800" y="2066925"/>
                  </a:moveTo>
                  <a:cubicBezTo>
                    <a:pt x="1838643" y="2066925"/>
                    <a:pt x="1838643" y="2066925"/>
                    <a:pt x="1838643" y="2066925"/>
                  </a:cubicBezTo>
                  <a:cubicBezTo>
                    <a:pt x="1868170" y="2086610"/>
                    <a:pt x="1917383" y="2096452"/>
                    <a:pt x="1927225" y="2145665"/>
                  </a:cubicBezTo>
                  <a:cubicBezTo>
                    <a:pt x="1917383" y="2155507"/>
                    <a:pt x="1927225" y="2165350"/>
                    <a:pt x="1907540" y="2165350"/>
                  </a:cubicBezTo>
                  <a:cubicBezTo>
                    <a:pt x="1887855" y="2165350"/>
                    <a:pt x="1887855" y="2135822"/>
                    <a:pt x="1887855" y="2116137"/>
                  </a:cubicBezTo>
                  <a:cubicBezTo>
                    <a:pt x="1878013" y="2096452"/>
                    <a:pt x="1848485" y="2076767"/>
                    <a:pt x="1828800" y="2066925"/>
                  </a:cubicBezTo>
                  <a:close/>
                  <a:moveTo>
                    <a:pt x="1001713" y="2046287"/>
                  </a:moveTo>
                  <a:cubicBezTo>
                    <a:pt x="1031875" y="2056178"/>
                    <a:pt x="1031875" y="2056178"/>
                    <a:pt x="1031875" y="2056178"/>
                  </a:cubicBezTo>
                  <a:cubicBezTo>
                    <a:pt x="1041929" y="2085852"/>
                    <a:pt x="1062038" y="2115526"/>
                    <a:pt x="1051984" y="2145201"/>
                  </a:cubicBezTo>
                  <a:cubicBezTo>
                    <a:pt x="1051984" y="2155092"/>
                    <a:pt x="1051984" y="2174875"/>
                    <a:pt x="1031875" y="2174875"/>
                  </a:cubicBezTo>
                  <a:cubicBezTo>
                    <a:pt x="1021821" y="2155092"/>
                    <a:pt x="1021821" y="2145201"/>
                    <a:pt x="1011767" y="2135309"/>
                  </a:cubicBezTo>
                  <a:cubicBezTo>
                    <a:pt x="1021821" y="2115526"/>
                    <a:pt x="1011767" y="2095744"/>
                    <a:pt x="1011767" y="2075961"/>
                  </a:cubicBezTo>
                  <a:cubicBezTo>
                    <a:pt x="1001713" y="2066070"/>
                    <a:pt x="1001713" y="2056178"/>
                    <a:pt x="1001713" y="2046287"/>
                  </a:cubicBezTo>
                  <a:close/>
                  <a:moveTo>
                    <a:pt x="1906877" y="2036762"/>
                  </a:moveTo>
                  <a:cubicBezTo>
                    <a:pt x="1926504" y="2046604"/>
                    <a:pt x="1965759" y="2056447"/>
                    <a:pt x="1975572" y="2085974"/>
                  </a:cubicBezTo>
                  <a:cubicBezTo>
                    <a:pt x="1985386" y="2105659"/>
                    <a:pt x="2005013" y="2115502"/>
                    <a:pt x="1995200" y="2135187"/>
                  </a:cubicBezTo>
                  <a:cubicBezTo>
                    <a:pt x="1975572" y="2125344"/>
                    <a:pt x="1946131" y="2115502"/>
                    <a:pt x="1926504" y="2105659"/>
                  </a:cubicBezTo>
                  <a:cubicBezTo>
                    <a:pt x="1897063" y="2085974"/>
                    <a:pt x="1897063" y="2085974"/>
                    <a:pt x="1897063" y="2085974"/>
                  </a:cubicBezTo>
                  <a:cubicBezTo>
                    <a:pt x="1906877" y="2066289"/>
                    <a:pt x="1897063" y="2056447"/>
                    <a:pt x="1897063" y="2046604"/>
                  </a:cubicBezTo>
                  <a:cubicBezTo>
                    <a:pt x="1906877" y="2036762"/>
                    <a:pt x="1906877" y="2036762"/>
                    <a:pt x="1906877" y="2036762"/>
                  </a:cubicBezTo>
                  <a:close/>
                  <a:moveTo>
                    <a:pt x="1720322" y="2036762"/>
                  </a:moveTo>
                  <a:cubicBezTo>
                    <a:pt x="1730112" y="2046627"/>
                    <a:pt x="1720322" y="2056492"/>
                    <a:pt x="1720322" y="2056492"/>
                  </a:cubicBezTo>
                  <a:cubicBezTo>
                    <a:pt x="1710532" y="2095953"/>
                    <a:pt x="1739901" y="2115683"/>
                    <a:pt x="1720322" y="2145279"/>
                  </a:cubicBezTo>
                  <a:cubicBezTo>
                    <a:pt x="1720322" y="2155144"/>
                    <a:pt x="1720322" y="2165010"/>
                    <a:pt x="1710532" y="2174875"/>
                  </a:cubicBezTo>
                  <a:cubicBezTo>
                    <a:pt x="1700743" y="2165010"/>
                    <a:pt x="1690953" y="2155144"/>
                    <a:pt x="1681163" y="2145279"/>
                  </a:cubicBezTo>
                  <a:cubicBezTo>
                    <a:pt x="1681163" y="2125549"/>
                    <a:pt x="1681163" y="2095953"/>
                    <a:pt x="1690953" y="2076223"/>
                  </a:cubicBezTo>
                  <a:cubicBezTo>
                    <a:pt x="1700743" y="2056492"/>
                    <a:pt x="1710532" y="2046627"/>
                    <a:pt x="1720322" y="2036762"/>
                  </a:cubicBezTo>
                  <a:close/>
                  <a:moveTo>
                    <a:pt x="983298" y="2036762"/>
                  </a:moveTo>
                  <a:cubicBezTo>
                    <a:pt x="993141" y="2036762"/>
                    <a:pt x="993141" y="2056606"/>
                    <a:pt x="993141" y="2056606"/>
                  </a:cubicBezTo>
                  <a:cubicBezTo>
                    <a:pt x="1002983" y="2086371"/>
                    <a:pt x="1012826" y="2116137"/>
                    <a:pt x="993141" y="2135981"/>
                  </a:cubicBezTo>
                  <a:cubicBezTo>
                    <a:pt x="993141" y="2145903"/>
                    <a:pt x="983298" y="2155825"/>
                    <a:pt x="973455" y="2145903"/>
                  </a:cubicBezTo>
                  <a:cubicBezTo>
                    <a:pt x="963613" y="2126059"/>
                    <a:pt x="973455" y="2116137"/>
                    <a:pt x="983298" y="2096293"/>
                  </a:cubicBezTo>
                  <a:cubicBezTo>
                    <a:pt x="983298" y="2076450"/>
                    <a:pt x="963613" y="2056606"/>
                    <a:pt x="983298" y="2036762"/>
                  </a:cubicBezTo>
                  <a:close/>
                  <a:moveTo>
                    <a:pt x="963613" y="2027237"/>
                  </a:moveTo>
                  <a:cubicBezTo>
                    <a:pt x="953634" y="2066607"/>
                    <a:pt x="953634" y="2105977"/>
                    <a:pt x="913720" y="2125662"/>
                  </a:cubicBezTo>
                  <a:cubicBezTo>
                    <a:pt x="913720" y="2125662"/>
                    <a:pt x="903741" y="2115819"/>
                    <a:pt x="903741" y="2115819"/>
                  </a:cubicBezTo>
                  <a:cubicBezTo>
                    <a:pt x="893763" y="2076449"/>
                    <a:pt x="933677" y="2046922"/>
                    <a:pt x="963613" y="2027237"/>
                  </a:cubicBezTo>
                  <a:close/>
                  <a:moveTo>
                    <a:pt x="1740297" y="2017712"/>
                  </a:moveTo>
                  <a:cubicBezTo>
                    <a:pt x="1760141" y="2027481"/>
                    <a:pt x="1750219" y="2047020"/>
                    <a:pt x="1750219" y="2056789"/>
                  </a:cubicBezTo>
                  <a:cubicBezTo>
                    <a:pt x="1750219" y="2076327"/>
                    <a:pt x="1740297" y="2105635"/>
                    <a:pt x="1770063" y="2125173"/>
                  </a:cubicBezTo>
                  <a:cubicBezTo>
                    <a:pt x="1770063" y="2125173"/>
                    <a:pt x="1770063" y="2144712"/>
                    <a:pt x="1770063" y="2144712"/>
                  </a:cubicBezTo>
                  <a:cubicBezTo>
                    <a:pt x="1730375" y="2134943"/>
                    <a:pt x="1730375" y="2095866"/>
                    <a:pt x="1730375" y="2066558"/>
                  </a:cubicBezTo>
                  <a:cubicBezTo>
                    <a:pt x="1730375" y="2056789"/>
                    <a:pt x="1730375" y="2037250"/>
                    <a:pt x="1740297" y="2017712"/>
                  </a:cubicBezTo>
                  <a:close/>
                  <a:moveTo>
                    <a:pt x="933132" y="2017712"/>
                  </a:moveTo>
                  <a:cubicBezTo>
                    <a:pt x="933132" y="2017712"/>
                    <a:pt x="942975" y="2017712"/>
                    <a:pt x="942975" y="2017712"/>
                  </a:cubicBezTo>
                  <a:cubicBezTo>
                    <a:pt x="942975" y="2027464"/>
                    <a:pt x="933132" y="2037216"/>
                    <a:pt x="923290" y="2046967"/>
                  </a:cubicBezTo>
                  <a:cubicBezTo>
                    <a:pt x="903605" y="2046967"/>
                    <a:pt x="883920" y="2056719"/>
                    <a:pt x="874077" y="2076223"/>
                  </a:cubicBezTo>
                  <a:cubicBezTo>
                    <a:pt x="874077" y="2085975"/>
                    <a:pt x="864235" y="2085975"/>
                    <a:pt x="854392" y="2085975"/>
                  </a:cubicBezTo>
                  <a:cubicBezTo>
                    <a:pt x="844550" y="2085975"/>
                    <a:pt x="844550" y="2076223"/>
                    <a:pt x="854392" y="2066471"/>
                  </a:cubicBezTo>
                  <a:cubicBezTo>
                    <a:pt x="864235" y="2037216"/>
                    <a:pt x="903605" y="2027464"/>
                    <a:pt x="933132" y="2017712"/>
                  </a:cubicBezTo>
                  <a:close/>
                  <a:moveTo>
                    <a:pt x="1768929" y="2008187"/>
                  </a:moveTo>
                  <a:cubicBezTo>
                    <a:pt x="1788886" y="2008187"/>
                    <a:pt x="1788886" y="2027872"/>
                    <a:pt x="1808843" y="2037714"/>
                  </a:cubicBezTo>
                  <a:cubicBezTo>
                    <a:pt x="1818822" y="2057399"/>
                    <a:pt x="1828800" y="2077084"/>
                    <a:pt x="1828800" y="2096769"/>
                  </a:cubicBezTo>
                  <a:cubicBezTo>
                    <a:pt x="1818822" y="2106612"/>
                    <a:pt x="1808843" y="2106612"/>
                    <a:pt x="1798865" y="2096769"/>
                  </a:cubicBezTo>
                  <a:cubicBezTo>
                    <a:pt x="1758950" y="2086927"/>
                    <a:pt x="1768929" y="2047557"/>
                    <a:pt x="1758950" y="2018029"/>
                  </a:cubicBezTo>
                  <a:cubicBezTo>
                    <a:pt x="1758950" y="2008187"/>
                    <a:pt x="1768929" y="2008187"/>
                    <a:pt x="1768929" y="2008187"/>
                  </a:cubicBezTo>
                  <a:close/>
                  <a:moveTo>
                    <a:pt x="1789113" y="1997428"/>
                  </a:moveTo>
                  <a:cubicBezTo>
                    <a:pt x="1828483" y="1997428"/>
                    <a:pt x="1867853" y="2017183"/>
                    <a:pt x="1887538" y="2046817"/>
                  </a:cubicBezTo>
                  <a:cubicBezTo>
                    <a:pt x="1887538" y="2056694"/>
                    <a:pt x="1887538" y="2066572"/>
                    <a:pt x="1887538" y="2076450"/>
                  </a:cubicBezTo>
                  <a:cubicBezTo>
                    <a:pt x="1877696" y="2076450"/>
                    <a:pt x="1867853" y="2066572"/>
                    <a:pt x="1858011" y="2066572"/>
                  </a:cubicBezTo>
                  <a:cubicBezTo>
                    <a:pt x="1858011" y="2017183"/>
                    <a:pt x="1808798" y="2027061"/>
                    <a:pt x="1789113" y="1997428"/>
                  </a:cubicBezTo>
                  <a:close/>
                  <a:moveTo>
                    <a:pt x="894252" y="1987550"/>
                  </a:moveTo>
                  <a:cubicBezTo>
                    <a:pt x="904143" y="1987550"/>
                    <a:pt x="914034" y="1997472"/>
                    <a:pt x="923926" y="2007394"/>
                  </a:cubicBezTo>
                  <a:cubicBezTo>
                    <a:pt x="894252" y="2017315"/>
                    <a:pt x="864577" y="2027237"/>
                    <a:pt x="844795" y="2057003"/>
                  </a:cubicBezTo>
                  <a:cubicBezTo>
                    <a:pt x="825012" y="2057003"/>
                    <a:pt x="815121" y="2066925"/>
                    <a:pt x="805229" y="2057003"/>
                  </a:cubicBezTo>
                  <a:cubicBezTo>
                    <a:pt x="795338" y="2037159"/>
                    <a:pt x="815121" y="2017315"/>
                    <a:pt x="834903" y="2007394"/>
                  </a:cubicBezTo>
                  <a:cubicBezTo>
                    <a:pt x="854686" y="1997472"/>
                    <a:pt x="874469" y="1987550"/>
                    <a:pt x="894252" y="1987550"/>
                  </a:cubicBezTo>
                  <a:close/>
                  <a:moveTo>
                    <a:pt x="1834208" y="1966267"/>
                  </a:moveTo>
                  <a:cubicBezTo>
                    <a:pt x="1845370" y="1966267"/>
                    <a:pt x="1857773" y="1968698"/>
                    <a:pt x="1867695" y="1968698"/>
                  </a:cubicBezTo>
                  <a:cubicBezTo>
                    <a:pt x="1887539" y="1978422"/>
                    <a:pt x="1907382" y="1988145"/>
                    <a:pt x="1917304" y="2007592"/>
                  </a:cubicBezTo>
                  <a:cubicBezTo>
                    <a:pt x="1917304" y="2017316"/>
                    <a:pt x="1927226" y="2027039"/>
                    <a:pt x="1917304" y="2027039"/>
                  </a:cubicBezTo>
                  <a:cubicBezTo>
                    <a:pt x="1887539" y="2036763"/>
                    <a:pt x="1867695" y="2007592"/>
                    <a:pt x="1847851" y="1997869"/>
                  </a:cubicBezTo>
                  <a:cubicBezTo>
                    <a:pt x="1828007" y="1997869"/>
                    <a:pt x="1818085" y="1988145"/>
                    <a:pt x="1808163" y="1978422"/>
                  </a:cubicBezTo>
                  <a:cubicBezTo>
                    <a:pt x="1813124" y="1968698"/>
                    <a:pt x="1823046" y="1966267"/>
                    <a:pt x="1834208" y="1966267"/>
                  </a:cubicBezTo>
                  <a:close/>
                  <a:moveTo>
                    <a:pt x="815522" y="1928812"/>
                  </a:moveTo>
                  <a:cubicBezTo>
                    <a:pt x="825359" y="1928812"/>
                    <a:pt x="835196" y="1938649"/>
                    <a:pt x="835196" y="1938649"/>
                  </a:cubicBezTo>
                  <a:cubicBezTo>
                    <a:pt x="825359" y="1977996"/>
                    <a:pt x="786011" y="1987833"/>
                    <a:pt x="766338" y="2027180"/>
                  </a:cubicBezTo>
                  <a:cubicBezTo>
                    <a:pt x="726990" y="2076364"/>
                    <a:pt x="667969" y="2125549"/>
                    <a:pt x="667969" y="2204243"/>
                  </a:cubicBezTo>
                  <a:cubicBezTo>
                    <a:pt x="677806" y="2253427"/>
                    <a:pt x="697480" y="2302612"/>
                    <a:pt x="736827" y="2341959"/>
                  </a:cubicBezTo>
                  <a:cubicBezTo>
                    <a:pt x="746664" y="2361633"/>
                    <a:pt x="756501" y="2381306"/>
                    <a:pt x="766338" y="2400980"/>
                  </a:cubicBezTo>
                  <a:cubicBezTo>
                    <a:pt x="766338" y="2410817"/>
                    <a:pt x="776175" y="2400980"/>
                    <a:pt x="786011" y="2400980"/>
                  </a:cubicBezTo>
                  <a:cubicBezTo>
                    <a:pt x="864706" y="2381306"/>
                    <a:pt x="943401" y="2400980"/>
                    <a:pt x="1002422" y="2341959"/>
                  </a:cubicBezTo>
                  <a:cubicBezTo>
                    <a:pt x="1022096" y="2332122"/>
                    <a:pt x="1041769" y="2302612"/>
                    <a:pt x="1051606" y="2282938"/>
                  </a:cubicBezTo>
                  <a:cubicBezTo>
                    <a:pt x="1071280" y="2223917"/>
                    <a:pt x="1090953" y="2155059"/>
                    <a:pt x="1110627" y="2086201"/>
                  </a:cubicBezTo>
                  <a:cubicBezTo>
                    <a:pt x="1120464" y="2086201"/>
                    <a:pt x="1120464" y="2096038"/>
                    <a:pt x="1130301" y="2096038"/>
                  </a:cubicBezTo>
                  <a:cubicBezTo>
                    <a:pt x="1120464" y="2125549"/>
                    <a:pt x="1120464" y="2164896"/>
                    <a:pt x="1110627" y="2204243"/>
                  </a:cubicBezTo>
                  <a:cubicBezTo>
                    <a:pt x="1090953" y="2273101"/>
                    <a:pt x="1090953" y="2351796"/>
                    <a:pt x="1041769" y="2410817"/>
                  </a:cubicBezTo>
                  <a:cubicBezTo>
                    <a:pt x="1012259" y="2450164"/>
                    <a:pt x="972911" y="2479675"/>
                    <a:pt x="923727" y="2469838"/>
                  </a:cubicBezTo>
                  <a:cubicBezTo>
                    <a:pt x="864706" y="2479675"/>
                    <a:pt x="786011" y="2460001"/>
                    <a:pt x="726990" y="2469838"/>
                  </a:cubicBezTo>
                  <a:cubicBezTo>
                    <a:pt x="717154" y="2460001"/>
                    <a:pt x="707317" y="2450164"/>
                    <a:pt x="697480" y="2430491"/>
                  </a:cubicBezTo>
                  <a:cubicBezTo>
                    <a:pt x="667969" y="2381306"/>
                    <a:pt x="599111" y="2341959"/>
                    <a:pt x="599111" y="2273101"/>
                  </a:cubicBezTo>
                  <a:cubicBezTo>
                    <a:pt x="579438" y="2214080"/>
                    <a:pt x="608948" y="2155059"/>
                    <a:pt x="648296" y="2105875"/>
                  </a:cubicBezTo>
                  <a:cubicBezTo>
                    <a:pt x="707317" y="2046854"/>
                    <a:pt x="756501" y="1987833"/>
                    <a:pt x="815522" y="1928812"/>
                  </a:cubicBezTo>
                  <a:close/>
                  <a:moveTo>
                    <a:pt x="795207" y="1909763"/>
                  </a:moveTo>
                  <a:cubicBezTo>
                    <a:pt x="805044" y="1909763"/>
                    <a:pt x="805044" y="1919600"/>
                    <a:pt x="805044" y="1919600"/>
                  </a:cubicBezTo>
                  <a:cubicBezTo>
                    <a:pt x="805044" y="1929437"/>
                    <a:pt x="805044" y="1929437"/>
                    <a:pt x="805044" y="1929437"/>
                  </a:cubicBezTo>
                  <a:cubicBezTo>
                    <a:pt x="746021" y="1988461"/>
                    <a:pt x="686997" y="2057322"/>
                    <a:pt x="627973" y="2116346"/>
                  </a:cubicBezTo>
                  <a:cubicBezTo>
                    <a:pt x="598461" y="2155695"/>
                    <a:pt x="578787" y="2204882"/>
                    <a:pt x="578787" y="2263905"/>
                  </a:cubicBezTo>
                  <a:cubicBezTo>
                    <a:pt x="588624" y="2303255"/>
                    <a:pt x="598461" y="2342604"/>
                    <a:pt x="627973" y="2372116"/>
                  </a:cubicBezTo>
                  <a:cubicBezTo>
                    <a:pt x="657485" y="2411465"/>
                    <a:pt x="696834" y="2440977"/>
                    <a:pt x="706671" y="2490163"/>
                  </a:cubicBezTo>
                  <a:cubicBezTo>
                    <a:pt x="726346" y="2490163"/>
                    <a:pt x="736183" y="2480326"/>
                    <a:pt x="746021" y="2480326"/>
                  </a:cubicBezTo>
                  <a:cubicBezTo>
                    <a:pt x="805044" y="2480326"/>
                    <a:pt x="864068" y="2480326"/>
                    <a:pt x="913255" y="2490163"/>
                  </a:cubicBezTo>
                  <a:cubicBezTo>
                    <a:pt x="932929" y="2480326"/>
                    <a:pt x="952604" y="2490163"/>
                    <a:pt x="962441" y="2480326"/>
                  </a:cubicBezTo>
                  <a:cubicBezTo>
                    <a:pt x="991953" y="2480326"/>
                    <a:pt x="1011628" y="2460651"/>
                    <a:pt x="1031302" y="2440977"/>
                  </a:cubicBezTo>
                  <a:cubicBezTo>
                    <a:pt x="1060814" y="2401628"/>
                    <a:pt x="1090326" y="2362278"/>
                    <a:pt x="1100163" y="2313092"/>
                  </a:cubicBezTo>
                  <a:cubicBezTo>
                    <a:pt x="1110001" y="2254068"/>
                    <a:pt x="1129675" y="2175370"/>
                    <a:pt x="1139512" y="2106509"/>
                  </a:cubicBezTo>
                  <a:cubicBezTo>
                    <a:pt x="1149350" y="2096671"/>
                    <a:pt x="1149350" y="2106509"/>
                    <a:pt x="1149350" y="2106509"/>
                  </a:cubicBezTo>
                  <a:cubicBezTo>
                    <a:pt x="1139512" y="2165532"/>
                    <a:pt x="1119838" y="2224556"/>
                    <a:pt x="1119838" y="2283580"/>
                  </a:cubicBezTo>
                  <a:cubicBezTo>
                    <a:pt x="1110001" y="2322929"/>
                    <a:pt x="1100163" y="2362278"/>
                    <a:pt x="1080489" y="2401628"/>
                  </a:cubicBezTo>
                  <a:cubicBezTo>
                    <a:pt x="1070651" y="2431139"/>
                    <a:pt x="1050977" y="2450814"/>
                    <a:pt x="1031302" y="2470489"/>
                  </a:cubicBezTo>
                  <a:cubicBezTo>
                    <a:pt x="962441" y="2509838"/>
                    <a:pt x="883743" y="2500000"/>
                    <a:pt x="814882" y="2500000"/>
                  </a:cubicBezTo>
                  <a:cubicBezTo>
                    <a:pt x="775533" y="2500000"/>
                    <a:pt x="736183" y="2490163"/>
                    <a:pt x="706671" y="2509838"/>
                  </a:cubicBezTo>
                  <a:cubicBezTo>
                    <a:pt x="696834" y="2509838"/>
                    <a:pt x="706671" y="2500000"/>
                    <a:pt x="696834" y="2490163"/>
                  </a:cubicBezTo>
                  <a:cubicBezTo>
                    <a:pt x="657485" y="2411465"/>
                    <a:pt x="578787" y="2362278"/>
                    <a:pt x="568949" y="2283580"/>
                  </a:cubicBezTo>
                  <a:cubicBezTo>
                    <a:pt x="568949" y="2263905"/>
                    <a:pt x="549275" y="2234394"/>
                    <a:pt x="559112" y="2214719"/>
                  </a:cubicBezTo>
                  <a:cubicBezTo>
                    <a:pt x="568949" y="2165532"/>
                    <a:pt x="598461" y="2116346"/>
                    <a:pt x="627973" y="2076997"/>
                  </a:cubicBezTo>
                  <a:cubicBezTo>
                    <a:pt x="795207" y="1909763"/>
                    <a:pt x="795207" y="1909763"/>
                    <a:pt x="795207" y="1909763"/>
                  </a:cubicBezTo>
                  <a:close/>
                  <a:moveTo>
                    <a:pt x="481134" y="1909763"/>
                  </a:moveTo>
                  <a:cubicBezTo>
                    <a:pt x="500673" y="1909763"/>
                    <a:pt x="520211" y="1919486"/>
                    <a:pt x="539750" y="1909763"/>
                  </a:cubicBezTo>
                  <a:cubicBezTo>
                    <a:pt x="539750" y="1909763"/>
                    <a:pt x="539750" y="1919486"/>
                    <a:pt x="539750" y="1919486"/>
                  </a:cubicBezTo>
                  <a:cubicBezTo>
                    <a:pt x="529981" y="1948657"/>
                    <a:pt x="510442" y="1977827"/>
                    <a:pt x="481134" y="1987551"/>
                  </a:cubicBezTo>
                  <a:cubicBezTo>
                    <a:pt x="461596" y="1987551"/>
                    <a:pt x="432288" y="1987551"/>
                    <a:pt x="412750" y="1977827"/>
                  </a:cubicBezTo>
                  <a:cubicBezTo>
                    <a:pt x="412750" y="1977827"/>
                    <a:pt x="412750" y="1968104"/>
                    <a:pt x="412750" y="1968104"/>
                  </a:cubicBezTo>
                  <a:cubicBezTo>
                    <a:pt x="442057" y="1948657"/>
                    <a:pt x="461596" y="1929210"/>
                    <a:pt x="481134" y="1909763"/>
                  </a:cubicBezTo>
                  <a:close/>
                  <a:moveTo>
                    <a:pt x="1907309" y="1898650"/>
                  </a:moveTo>
                  <a:cubicBezTo>
                    <a:pt x="1966191" y="1957771"/>
                    <a:pt x="2025073" y="2016891"/>
                    <a:pt x="2083955" y="2076012"/>
                  </a:cubicBezTo>
                  <a:cubicBezTo>
                    <a:pt x="2093768" y="2085865"/>
                    <a:pt x="2103582" y="2095719"/>
                    <a:pt x="2113396" y="2105572"/>
                  </a:cubicBezTo>
                  <a:cubicBezTo>
                    <a:pt x="2142837" y="2154839"/>
                    <a:pt x="2152650" y="2223814"/>
                    <a:pt x="2123209" y="2282934"/>
                  </a:cubicBezTo>
                  <a:cubicBezTo>
                    <a:pt x="2113396" y="2302641"/>
                    <a:pt x="2113396" y="2322348"/>
                    <a:pt x="2093768" y="2332201"/>
                  </a:cubicBezTo>
                  <a:cubicBezTo>
                    <a:pt x="2083955" y="2361762"/>
                    <a:pt x="2064328" y="2381469"/>
                    <a:pt x="2054514" y="2411029"/>
                  </a:cubicBezTo>
                  <a:cubicBezTo>
                    <a:pt x="2044700" y="2420883"/>
                    <a:pt x="2044700" y="2430736"/>
                    <a:pt x="2034887" y="2440589"/>
                  </a:cubicBezTo>
                  <a:cubicBezTo>
                    <a:pt x="2005446" y="2440589"/>
                    <a:pt x="1976005" y="2430736"/>
                    <a:pt x="1956378" y="2440589"/>
                  </a:cubicBezTo>
                  <a:cubicBezTo>
                    <a:pt x="1926937" y="2450443"/>
                    <a:pt x="1897496" y="2460296"/>
                    <a:pt x="1868055" y="2460296"/>
                  </a:cubicBezTo>
                  <a:cubicBezTo>
                    <a:pt x="1828800" y="2470150"/>
                    <a:pt x="1789546" y="2450443"/>
                    <a:pt x="1760105" y="2430736"/>
                  </a:cubicBezTo>
                  <a:cubicBezTo>
                    <a:pt x="1661968" y="2351908"/>
                    <a:pt x="1661968" y="2223814"/>
                    <a:pt x="1622714" y="2125279"/>
                  </a:cubicBezTo>
                  <a:cubicBezTo>
                    <a:pt x="1622714" y="2105572"/>
                    <a:pt x="1612900" y="2095719"/>
                    <a:pt x="1612900" y="2085865"/>
                  </a:cubicBezTo>
                  <a:cubicBezTo>
                    <a:pt x="1612900" y="2076012"/>
                    <a:pt x="1622714" y="2076012"/>
                    <a:pt x="1622714" y="2076012"/>
                  </a:cubicBezTo>
                  <a:cubicBezTo>
                    <a:pt x="1642341" y="2115426"/>
                    <a:pt x="1652155" y="2154839"/>
                    <a:pt x="1671782" y="2184400"/>
                  </a:cubicBezTo>
                  <a:cubicBezTo>
                    <a:pt x="1681596" y="2213960"/>
                    <a:pt x="1681596" y="2243520"/>
                    <a:pt x="1701223" y="2273081"/>
                  </a:cubicBezTo>
                  <a:cubicBezTo>
                    <a:pt x="1701223" y="2282934"/>
                    <a:pt x="1711037" y="2292788"/>
                    <a:pt x="1720850" y="2302641"/>
                  </a:cubicBezTo>
                  <a:cubicBezTo>
                    <a:pt x="1740478" y="2332201"/>
                    <a:pt x="1769918" y="2342055"/>
                    <a:pt x="1809173" y="2361762"/>
                  </a:cubicBezTo>
                  <a:cubicBezTo>
                    <a:pt x="1868055" y="2381469"/>
                    <a:pt x="1936750" y="2361762"/>
                    <a:pt x="1995632" y="2381469"/>
                  </a:cubicBezTo>
                  <a:cubicBezTo>
                    <a:pt x="2005446" y="2381469"/>
                    <a:pt x="1995632" y="2371615"/>
                    <a:pt x="2005446" y="2361762"/>
                  </a:cubicBezTo>
                  <a:cubicBezTo>
                    <a:pt x="2015259" y="2312495"/>
                    <a:pt x="2054514" y="2282934"/>
                    <a:pt x="2054514" y="2233667"/>
                  </a:cubicBezTo>
                  <a:cubicBezTo>
                    <a:pt x="2074141" y="2184400"/>
                    <a:pt x="2074141" y="2115426"/>
                    <a:pt x="2044700" y="2066158"/>
                  </a:cubicBezTo>
                  <a:cubicBezTo>
                    <a:pt x="1985818" y="2026745"/>
                    <a:pt x="1936750" y="1967624"/>
                    <a:pt x="1887682" y="1918357"/>
                  </a:cubicBezTo>
                  <a:cubicBezTo>
                    <a:pt x="1887682" y="1918357"/>
                    <a:pt x="1887682" y="1908503"/>
                    <a:pt x="1897496" y="1908503"/>
                  </a:cubicBezTo>
                  <a:cubicBezTo>
                    <a:pt x="1897496" y="1908503"/>
                    <a:pt x="1907309" y="1898650"/>
                    <a:pt x="1907309" y="1898650"/>
                  </a:cubicBezTo>
                  <a:close/>
                  <a:moveTo>
                    <a:pt x="1917035" y="1889125"/>
                  </a:moveTo>
                  <a:cubicBezTo>
                    <a:pt x="1926867" y="1889125"/>
                    <a:pt x="1936700" y="1898983"/>
                    <a:pt x="1946532" y="1908841"/>
                  </a:cubicBezTo>
                  <a:cubicBezTo>
                    <a:pt x="2005525" y="1958130"/>
                    <a:pt x="2064519" y="2017277"/>
                    <a:pt x="2123512" y="2066567"/>
                  </a:cubicBezTo>
                  <a:cubicBezTo>
                    <a:pt x="2162841" y="2115856"/>
                    <a:pt x="2192338" y="2184861"/>
                    <a:pt x="2172674" y="2244008"/>
                  </a:cubicBezTo>
                  <a:cubicBezTo>
                    <a:pt x="2162841" y="2273582"/>
                    <a:pt x="2153009" y="2293297"/>
                    <a:pt x="2143177" y="2322871"/>
                  </a:cubicBezTo>
                  <a:cubicBezTo>
                    <a:pt x="2113680" y="2362303"/>
                    <a:pt x="2094016" y="2401734"/>
                    <a:pt x="2064519" y="2441166"/>
                  </a:cubicBezTo>
                  <a:cubicBezTo>
                    <a:pt x="2064519" y="2451023"/>
                    <a:pt x="2064519" y="2470739"/>
                    <a:pt x="2054687" y="2480597"/>
                  </a:cubicBezTo>
                  <a:cubicBezTo>
                    <a:pt x="2005525" y="2460881"/>
                    <a:pt x="1946532" y="2460881"/>
                    <a:pt x="1897370" y="2480597"/>
                  </a:cubicBezTo>
                  <a:cubicBezTo>
                    <a:pt x="1848209" y="2500313"/>
                    <a:pt x="1789216" y="2490455"/>
                    <a:pt x="1740054" y="2460881"/>
                  </a:cubicBezTo>
                  <a:cubicBezTo>
                    <a:pt x="1681061" y="2411592"/>
                    <a:pt x="1661396" y="2342587"/>
                    <a:pt x="1641732" y="2273582"/>
                  </a:cubicBezTo>
                  <a:cubicBezTo>
                    <a:pt x="1622067" y="2224292"/>
                    <a:pt x="1612235" y="2165145"/>
                    <a:pt x="1592571" y="2115856"/>
                  </a:cubicBezTo>
                  <a:cubicBezTo>
                    <a:pt x="1592571" y="2105998"/>
                    <a:pt x="1582738" y="2096140"/>
                    <a:pt x="1592571" y="2086282"/>
                  </a:cubicBezTo>
                  <a:cubicBezTo>
                    <a:pt x="1602403" y="2096140"/>
                    <a:pt x="1602403" y="2105998"/>
                    <a:pt x="1612235" y="2125714"/>
                  </a:cubicBezTo>
                  <a:cubicBezTo>
                    <a:pt x="1631900" y="2194719"/>
                    <a:pt x="1651564" y="2263724"/>
                    <a:pt x="1671229" y="2332729"/>
                  </a:cubicBezTo>
                  <a:cubicBezTo>
                    <a:pt x="1690893" y="2382018"/>
                    <a:pt x="1730222" y="2441166"/>
                    <a:pt x="1789216" y="2460881"/>
                  </a:cubicBezTo>
                  <a:cubicBezTo>
                    <a:pt x="1867874" y="2500313"/>
                    <a:pt x="1956364" y="2431308"/>
                    <a:pt x="2044854" y="2460881"/>
                  </a:cubicBezTo>
                  <a:cubicBezTo>
                    <a:pt x="2054687" y="2451023"/>
                    <a:pt x="2054687" y="2431308"/>
                    <a:pt x="2064519" y="2421450"/>
                  </a:cubicBezTo>
                  <a:cubicBezTo>
                    <a:pt x="2064519" y="2411592"/>
                    <a:pt x="2064519" y="2401734"/>
                    <a:pt x="2074351" y="2401734"/>
                  </a:cubicBezTo>
                  <a:cubicBezTo>
                    <a:pt x="2113680" y="2342587"/>
                    <a:pt x="2162841" y="2273582"/>
                    <a:pt x="2153009" y="2194719"/>
                  </a:cubicBezTo>
                  <a:cubicBezTo>
                    <a:pt x="2153009" y="2165145"/>
                    <a:pt x="2143177" y="2145429"/>
                    <a:pt x="2133345" y="2125714"/>
                  </a:cubicBezTo>
                  <a:cubicBezTo>
                    <a:pt x="2113680" y="2096140"/>
                    <a:pt x="2094016" y="2046851"/>
                    <a:pt x="2064519" y="2036993"/>
                  </a:cubicBezTo>
                  <a:cubicBezTo>
                    <a:pt x="2015358" y="1987704"/>
                    <a:pt x="1976029" y="1948272"/>
                    <a:pt x="1926867" y="1908841"/>
                  </a:cubicBezTo>
                  <a:cubicBezTo>
                    <a:pt x="1926867" y="1898983"/>
                    <a:pt x="1917035" y="1889125"/>
                    <a:pt x="1917035" y="1889125"/>
                  </a:cubicBezTo>
                  <a:close/>
                  <a:moveTo>
                    <a:pt x="628650" y="1870075"/>
                  </a:moveTo>
                  <a:cubicBezTo>
                    <a:pt x="628650" y="1899516"/>
                    <a:pt x="618807" y="1928957"/>
                    <a:pt x="599122" y="1948584"/>
                  </a:cubicBezTo>
                  <a:cubicBezTo>
                    <a:pt x="579437" y="1968211"/>
                    <a:pt x="549910" y="1978025"/>
                    <a:pt x="530225" y="1978025"/>
                  </a:cubicBezTo>
                  <a:cubicBezTo>
                    <a:pt x="540067" y="1958398"/>
                    <a:pt x="549910" y="1928957"/>
                    <a:pt x="559752" y="1909329"/>
                  </a:cubicBezTo>
                  <a:cubicBezTo>
                    <a:pt x="589280" y="1879889"/>
                    <a:pt x="589280" y="1879889"/>
                    <a:pt x="589280" y="1879889"/>
                  </a:cubicBezTo>
                  <a:cubicBezTo>
                    <a:pt x="599122" y="1870075"/>
                    <a:pt x="608965" y="1870075"/>
                    <a:pt x="628650" y="1870075"/>
                  </a:cubicBezTo>
                  <a:close/>
                  <a:moveTo>
                    <a:pt x="2231344" y="1856820"/>
                  </a:moveTo>
                  <a:cubicBezTo>
                    <a:pt x="2233332" y="1856205"/>
                    <a:pt x="2236392" y="1856820"/>
                    <a:pt x="2241286" y="1859280"/>
                  </a:cubicBezTo>
                  <a:cubicBezTo>
                    <a:pt x="2251076" y="1888808"/>
                    <a:pt x="2280444" y="1908493"/>
                    <a:pt x="2309813" y="1928178"/>
                  </a:cubicBezTo>
                  <a:cubicBezTo>
                    <a:pt x="2300024" y="1938020"/>
                    <a:pt x="2280444" y="1947863"/>
                    <a:pt x="2270655" y="1947863"/>
                  </a:cubicBezTo>
                  <a:cubicBezTo>
                    <a:pt x="2241286" y="1947863"/>
                    <a:pt x="2241286" y="1947863"/>
                    <a:pt x="2241286" y="1947863"/>
                  </a:cubicBezTo>
                  <a:cubicBezTo>
                    <a:pt x="2211917" y="1938020"/>
                    <a:pt x="2202128" y="1918335"/>
                    <a:pt x="2192338" y="1898650"/>
                  </a:cubicBezTo>
                  <a:cubicBezTo>
                    <a:pt x="2192338" y="1878965"/>
                    <a:pt x="2211917" y="1888808"/>
                    <a:pt x="2221707" y="1878965"/>
                  </a:cubicBezTo>
                  <a:cubicBezTo>
                    <a:pt x="2229049" y="1871583"/>
                    <a:pt x="2225378" y="1858665"/>
                    <a:pt x="2231344" y="1856820"/>
                  </a:cubicBezTo>
                  <a:close/>
                  <a:moveTo>
                    <a:pt x="2093913" y="1849438"/>
                  </a:moveTo>
                  <a:cubicBezTo>
                    <a:pt x="2133168" y="1849438"/>
                    <a:pt x="2133168" y="1849438"/>
                    <a:pt x="2133168" y="1849438"/>
                  </a:cubicBezTo>
                  <a:cubicBezTo>
                    <a:pt x="2142981" y="1859280"/>
                    <a:pt x="2162609" y="1878965"/>
                    <a:pt x="2172422" y="1878965"/>
                  </a:cubicBezTo>
                  <a:cubicBezTo>
                    <a:pt x="2172422" y="1898650"/>
                    <a:pt x="2192050" y="1918335"/>
                    <a:pt x="2201863" y="1938020"/>
                  </a:cubicBezTo>
                  <a:cubicBezTo>
                    <a:pt x="2201863" y="1947863"/>
                    <a:pt x="2182236" y="1938020"/>
                    <a:pt x="2172422" y="1947863"/>
                  </a:cubicBezTo>
                  <a:cubicBezTo>
                    <a:pt x="2133168" y="1938020"/>
                    <a:pt x="2113541" y="1898650"/>
                    <a:pt x="2093913" y="1859280"/>
                  </a:cubicBezTo>
                  <a:cubicBezTo>
                    <a:pt x="2093913" y="1849438"/>
                    <a:pt x="2093913" y="1849438"/>
                    <a:pt x="2093913" y="1849438"/>
                  </a:cubicBezTo>
                  <a:close/>
                  <a:moveTo>
                    <a:pt x="412637" y="1849438"/>
                  </a:moveTo>
                  <a:cubicBezTo>
                    <a:pt x="432367" y="1849438"/>
                    <a:pt x="412637" y="1869282"/>
                    <a:pt x="422502" y="1879204"/>
                  </a:cubicBezTo>
                  <a:cubicBezTo>
                    <a:pt x="432367" y="1899047"/>
                    <a:pt x="452098" y="1899047"/>
                    <a:pt x="461963" y="1899047"/>
                  </a:cubicBezTo>
                  <a:cubicBezTo>
                    <a:pt x="452098" y="1928813"/>
                    <a:pt x="412637" y="1958579"/>
                    <a:pt x="383041" y="1968501"/>
                  </a:cubicBezTo>
                  <a:cubicBezTo>
                    <a:pt x="363311" y="1968501"/>
                    <a:pt x="333715" y="1958579"/>
                    <a:pt x="323850" y="1938735"/>
                  </a:cubicBezTo>
                  <a:cubicBezTo>
                    <a:pt x="323850" y="1928813"/>
                    <a:pt x="323850" y="1918891"/>
                    <a:pt x="323850" y="1899047"/>
                  </a:cubicBezTo>
                  <a:cubicBezTo>
                    <a:pt x="333715" y="1869282"/>
                    <a:pt x="373176" y="1859360"/>
                    <a:pt x="412637" y="1849438"/>
                  </a:cubicBezTo>
                  <a:close/>
                  <a:moveTo>
                    <a:pt x="609601" y="1811338"/>
                  </a:moveTo>
                  <a:cubicBezTo>
                    <a:pt x="599709" y="1840442"/>
                    <a:pt x="589818" y="1869547"/>
                    <a:pt x="560144" y="1888949"/>
                  </a:cubicBezTo>
                  <a:cubicBezTo>
                    <a:pt x="550252" y="1888949"/>
                    <a:pt x="550252" y="1898651"/>
                    <a:pt x="540361" y="1898651"/>
                  </a:cubicBezTo>
                  <a:cubicBezTo>
                    <a:pt x="520578" y="1898651"/>
                    <a:pt x="500796" y="1898651"/>
                    <a:pt x="481013" y="1888949"/>
                  </a:cubicBezTo>
                  <a:cubicBezTo>
                    <a:pt x="500796" y="1869547"/>
                    <a:pt x="540361" y="1879248"/>
                    <a:pt x="560144" y="1850144"/>
                  </a:cubicBezTo>
                  <a:cubicBezTo>
                    <a:pt x="579927" y="1821039"/>
                    <a:pt x="579927" y="1821039"/>
                    <a:pt x="579927" y="1821039"/>
                  </a:cubicBezTo>
                  <a:cubicBezTo>
                    <a:pt x="589818" y="1821039"/>
                    <a:pt x="599709" y="1811338"/>
                    <a:pt x="609601" y="1811338"/>
                  </a:cubicBezTo>
                  <a:close/>
                  <a:moveTo>
                    <a:pt x="2280383" y="1800225"/>
                  </a:moveTo>
                  <a:cubicBezTo>
                    <a:pt x="2319949" y="1800225"/>
                    <a:pt x="2369405" y="1810147"/>
                    <a:pt x="2379297" y="1849834"/>
                  </a:cubicBezTo>
                  <a:cubicBezTo>
                    <a:pt x="2389188" y="1859756"/>
                    <a:pt x="2379297" y="1879600"/>
                    <a:pt x="2379297" y="1889522"/>
                  </a:cubicBezTo>
                  <a:cubicBezTo>
                    <a:pt x="2359514" y="1909366"/>
                    <a:pt x="2349623" y="1919288"/>
                    <a:pt x="2329840" y="1919288"/>
                  </a:cubicBezTo>
                  <a:cubicBezTo>
                    <a:pt x="2300166" y="1909366"/>
                    <a:pt x="2280383" y="1889522"/>
                    <a:pt x="2260600" y="1859756"/>
                  </a:cubicBezTo>
                  <a:cubicBezTo>
                    <a:pt x="2260600" y="1859756"/>
                    <a:pt x="2270492" y="1859756"/>
                    <a:pt x="2280383" y="1849834"/>
                  </a:cubicBezTo>
                  <a:cubicBezTo>
                    <a:pt x="2290274" y="1839913"/>
                    <a:pt x="2290274" y="1820069"/>
                    <a:pt x="2280383" y="1810147"/>
                  </a:cubicBezTo>
                  <a:cubicBezTo>
                    <a:pt x="2280383" y="1810147"/>
                    <a:pt x="2280383" y="1800225"/>
                    <a:pt x="2280383" y="1800225"/>
                  </a:cubicBezTo>
                  <a:close/>
                  <a:moveTo>
                    <a:pt x="530714" y="1796851"/>
                  </a:moveTo>
                  <a:cubicBezTo>
                    <a:pt x="538132" y="1795621"/>
                    <a:pt x="545551" y="1795621"/>
                    <a:pt x="550496" y="1800542"/>
                  </a:cubicBezTo>
                  <a:cubicBezTo>
                    <a:pt x="540605" y="1810385"/>
                    <a:pt x="530714" y="1810385"/>
                    <a:pt x="520822" y="1810385"/>
                  </a:cubicBezTo>
                  <a:cubicBezTo>
                    <a:pt x="501039" y="1820227"/>
                    <a:pt x="471365" y="1820227"/>
                    <a:pt x="461474" y="1839912"/>
                  </a:cubicBezTo>
                  <a:cubicBezTo>
                    <a:pt x="461474" y="1849755"/>
                    <a:pt x="471365" y="1849755"/>
                    <a:pt x="481257" y="1849755"/>
                  </a:cubicBezTo>
                  <a:cubicBezTo>
                    <a:pt x="510931" y="1849755"/>
                    <a:pt x="530714" y="1820227"/>
                    <a:pt x="550496" y="1810385"/>
                  </a:cubicBezTo>
                  <a:cubicBezTo>
                    <a:pt x="560388" y="1820227"/>
                    <a:pt x="560388" y="1820227"/>
                    <a:pt x="560388" y="1820227"/>
                  </a:cubicBezTo>
                  <a:cubicBezTo>
                    <a:pt x="520822" y="1849755"/>
                    <a:pt x="491148" y="1889125"/>
                    <a:pt x="441691" y="1879282"/>
                  </a:cubicBezTo>
                  <a:cubicBezTo>
                    <a:pt x="431800" y="1879282"/>
                    <a:pt x="431800" y="1869440"/>
                    <a:pt x="431800" y="1869440"/>
                  </a:cubicBezTo>
                  <a:cubicBezTo>
                    <a:pt x="431800" y="1820227"/>
                    <a:pt x="481257" y="1810385"/>
                    <a:pt x="510931" y="1800542"/>
                  </a:cubicBezTo>
                  <a:cubicBezTo>
                    <a:pt x="515877" y="1800542"/>
                    <a:pt x="523295" y="1798082"/>
                    <a:pt x="530714" y="1796851"/>
                  </a:cubicBezTo>
                  <a:close/>
                  <a:moveTo>
                    <a:pt x="688068" y="1790700"/>
                  </a:moveTo>
                  <a:cubicBezTo>
                    <a:pt x="698046" y="1790700"/>
                    <a:pt x="698046" y="1800622"/>
                    <a:pt x="708025" y="1810544"/>
                  </a:cubicBezTo>
                  <a:cubicBezTo>
                    <a:pt x="708025" y="1840309"/>
                    <a:pt x="688068" y="1860153"/>
                    <a:pt x="678089" y="1879997"/>
                  </a:cubicBezTo>
                  <a:cubicBezTo>
                    <a:pt x="668110" y="1899841"/>
                    <a:pt x="658132" y="1909763"/>
                    <a:pt x="638175" y="1909763"/>
                  </a:cubicBezTo>
                  <a:cubicBezTo>
                    <a:pt x="638175" y="1899841"/>
                    <a:pt x="638175" y="1899841"/>
                    <a:pt x="638175" y="1899841"/>
                  </a:cubicBezTo>
                  <a:cubicBezTo>
                    <a:pt x="638175" y="1860153"/>
                    <a:pt x="638175" y="1860153"/>
                    <a:pt x="638175" y="1860153"/>
                  </a:cubicBezTo>
                  <a:cubicBezTo>
                    <a:pt x="658132" y="1840309"/>
                    <a:pt x="678089" y="1820466"/>
                    <a:pt x="688068" y="1790700"/>
                  </a:cubicBezTo>
                  <a:close/>
                  <a:moveTo>
                    <a:pt x="2119187" y="1783636"/>
                  </a:moveTo>
                  <a:cubicBezTo>
                    <a:pt x="2122921" y="1783636"/>
                    <a:pt x="2127900" y="1786096"/>
                    <a:pt x="2132879" y="1791017"/>
                  </a:cubicBezTo>
                  <a:cubicBezTo>
                    <a:pt x="2142837" y="1820545"/>
                    <a:pt x="2142837" y="1820545"/>
                    <a:pt x="2142837" y="1820545"/>
                  </a:cubicBezTo>
                  <a:cubicBezTo>
                    <a:pt x="2142837" y="1830387"/>
                    <a:pt x="2152795" y="1840230"/>
                    <a:pt x="2172711" y="1840230"/>
                  </a:cubicBezTo>
                  <a:cubicBezTo>
                    <a:pt x="2182669" y="1850072"/>
                    <a:pt x="2182669" y="1830387"/>
                    <a:pt x="2192627" y="1840230"/>
                  </a:cubicBezTo>
                  <a:cubicBezTo>
                    <a:pt x="2202585" y="1840230"/>
                    <a:pt x="2212543" y="1850072"/>
                    <a:pt x="2222501" y="1859915"/>
                  </a:cubicBezTo>
                  <a:cubicBezTo>
                    <a:pt x="2212543" y="1859915"/>
                    <a:pt x="2212543" y="1869757"/>
                    <a:pt x="2202585" y="1869757"/>
                  </a:cubicBezTo>
                  <a:cubicBezTo>
                    <a:pt x="2182669" y="1879600"/>
                    <a:pt x="2162753" y="1859915"/>
                    <a:pt x="2152795" y="1850072"/>
                  </a:cubicBezTo>
                  <a:cubicBezTo>
                    <a:pt x="2132879" y="1840230"/>
                    <a:pt x="2122921" y="1810702"/>
                    <a:pt x="2112963" y="1791017"/>
                  </a:cubicBezTo>
                  <a:cubicBezTo>
                    <a:pt x="2112963" y="1786096"/>
                    <a:pt x="2115453" y="1783636"/>
                    <a:pt x="2119187" y="1783636"/>
                  </a:cubicBezTo>
                  <a:close/>
                  <a:moveTo>
                    <a:pt x="425417" y="1768276"/>
                  </a:moveTo>
                  <a:cubicBezTo>
                    <a:pt x="431535" y="1767046"/>
                    <a:pt x="436430" y="1767046"/>
                    <a:pt x="441325" y="1771967"/>
                  </a:cubicBezTo>
                  <a:cubicBezTo>
                    <a:pt x="431535" y="1791652"/>
                    <a:pt x="441325" y="1821180"/>
                    <a:pt x="421746" y="1840865"/>
                  </a:cubicBezTo>
                  <a:cubicBezTo>
                    <a:pt x="411956" y="1840865"/>
                    <a:pt x="402166" y="1840865"/>
                    <a:pt x="392377" y="1840865"/>
                  </a:cubicBezTo>
                  <a:cubicBezTo>
                    <a:pt x="372798" y="1850707"/>
                    <a:pt x="353219" y="1850707"/>
                    <a:pt x="333639" y="1860550"/>
                  </a:cubicBezTo>
                  <a:cubicBezTo>
                    <a:pt x="323850" y="1850707"/>
                    <a:pt x="323850" y="1831022"/>
                    <a:pt x="333639" y="1821180"/>
                  </a:cubicBezTo>
                  <a:cubicBezTo>
                    <a:pt x="343429" y="1791652"/>
                    <a:pt x="372798" y="1762125"/>
                    <a:pt x="402166" y="1771967"/>
                  </a:cubicBezTo>
                  <a:cubicBezTo>
                    <a:pt x="411956" y="1771967"/>
                    <a:pt x="419298" y="1769507"/>
                    <a:pt x="425417" y="1768276"/>
                  </a:cubicBezTo>
                  <a:close/>
                  <a:moveTo>
                    <a:pt x="667941" y="1764585"/>
                  </a:moveTo>
                  <a:cubicBezTo>
                    <a:pt x="672902" y="1764585"/>
                    <a:pt x="677863" y="1767046"/>
                    <a:pt x="677863" y="1771967"/>
                  </a:cubicBezTo>
                  <a:cubicBezTo>
                    <a:pt x="667941" y="1811337"/>
                    <a:pt x="648097" y="1840865"/>
                    <a:pt x="618332" y="1860550"/>
                  </a:cubicBezTo>
                  <a:cubicBezTo>
                    <a:pt x="608410" y="1860550"/>
                    <a:pt x="608410" y="1860550"/>
                    <a:pt x="598488" y="1860550"/>
                  </a:cubicBezTo>
                  <a:cubicBezTo>
                    <a:pt x="598488" y="1850707"/>
                    <a:pt x="608410" y="1840865"/>
                    <a:pt x="608410" y="1840865"/>
                  </a:cubicBezTo>
                  <a:cubicBezTo>
                    <a:pt x="648097" y="1831022"/>
                    <a:pt x="648097" y="1791652"/>
                    <a:pt x="658019" y="1771967"/>
                  </a:cubicBezTo>
                  <a:cubicBezTo>
                    <a:pt x="658019" y="1767046"/>
                    <a:pt x="662980" y="1764585"/>
                    <a:pt x="667941" y="1764585"/>
                  </a:cubicBezTo>
                  <a:close/>
                  <a:moveTo>
                    <a:pt x="2162542" y="1762125"/>
                  </a:moveTo>
                  <a:cubicBezTo>
                    <a:pt x="2192216" y="1762125"/>
                    <a:pt x="2211999" y="1771826"/>
                    <a:pt x="2241673" y="1781528"/>
                  </a:cubicBezTo>
                  <a:cubicBezTo>
                    <a:pt x="2251564" y="1791229"/>
                    <a:pt x="2261455" y="1800931"/>
                    <a:pt x="2271347" y="1810632"/>
                  </a:cubicBezTo>
                  <a:cubicBezTo>
                    <a:pt x="2271347" y="1820334"/>
                    <a:pt x="2281238" y="1820334"/>
                    <a:pt x="2271347" y="1830035"/>
                  </a:cubicBezTo>
                  <a:cubicBezTo>
                    <a:pt x="2271347" y="1839736"/>
                    <a:pt x="2261455" y="1849438"/>
                    <a:pt x="2251564" y="1849438"/>
                  </a:cubicBezTo>
                  <a:cubicBezTo>
                    <a:pt x="2211999" y="1839736"/>
                    <a:pt x="2172433" y="1810632"/>
                    <a:pt x="2152650" y="1781528"/>
                  </a:cubicBezTo>
                  <a:cubicBezTo>
                    <a:pt x="2172433" y="1791229"/>
                    <a:pt x="2192216" y="1810632"/>
                    <a:pt x="2211999" y="1820334"/>
                  </a:cubicBezTo>
                  <a:cubicBezTo>
                    <a:pt x="2221890" y="1820334"/>
                    <a:pt x="2231781" y="1820334"/>
                    <a:pt x="2231781" y="1810632"/>
                  </a:cubicBezTo>
                  <a:cubicBezTo>
                    <a:pt x="2221890" y="1781528"/>
                    <a:pt x="2192216" y="1781528"/>
                    <a:pt x="2172433" y="1771826"/>
                  </a:cubicBezTo>
                  <a:cubicBezTo>
                    <a:pt x="2162542" y="1771826"/>
                    <a:pt x="2162542" y="1771826"/>
                    <a:pt x="2162542" y="1762125"/>
                  </a:cubicBezTo>
                  <a:close/>
                  <a:moveTo>
                    <a:pt x="524636" y="1753526"/>
                  </a:moveTo>
                  <a:cubicBezTo>
                    <a:pt x="538097" y="1753526"/>
                    <a:pt x="550334" y="1756040"/>
                    <a:pt x="560123" y="1761067"/>
                  </a:cubicBezTo>
                  <a:cubicBezTo>
                    <a:pt x="569913" y="1761067"/>
                    <a:pt x="569913" y="1761067"/>
                    <a:pt x="569913" y="1761067"/>
                  </a:cubicBezTo>
                  <a:cubicBezTo>
                    <a:pt x="560123" y="1781175"/>
                    <a:pt x="540544" y="1761067"/>
                    <a:pt x="520965" y="1771121"/>
                  </a:cubicBezTo>
                  <a:cubicBezTo>
                    <a:pt x="491596" y="1771121"/>
                    <a:pt x="481807" y="1811338"/>
                    <a:pt x="452438" y="1811338"/>
                  </a:cubicBezTo>
                  <a:cubicBezTo>
                    <a:pt x="452438" y="1791230"/>
                    <a:pt x="462227" y="1771121"/>
                    <a:pt x="481807" y="1761067"/>
                  </a:cubicBezTo>
                  <a:cubicBezTo>
                    <a:pt x="496491" y="1756040"/>
                    <a:pt x="511175" y="1753526"/>
                    <a:pt x="524636" y="1753526"/>
                  </a:cubicBezTo>
                  <a:close/>
                  <a:moveTo>
                    <a:pt x="2034382" y="1741488"/>
                  </a:moveTo>
                  <a:cubicBezTo>
                    <a:pt x="2044304" y="1781053"/>
                    <a:pt x="2044304" y="1820619"/>
                    <a:pt x="2083991" y="1840402"/>
                  </a:cubicBezTo>
                  <a:cubicBezTo>
                    <a:pt x="2083991" y="1850293"/>
                    <a:pt x="2093913" y="1860184"/>
                    <a:pt x="2083991" y="1870076"/>
                  </a:cubicBezTo>
                  <a:cubicBezTo>
                    <a:pt x="2064148" y="1870076"/>
                    <a:pt x="2044304" y="1860184"/>
                    <a:pt x="2034382" y="1850293"/>
                  </a:cubicBezTo>
                  <a:cubicBezTo>
                    <a:pt x="2014538" y="1820619"/>
                    <a:pt x="2024460" y="1790945"/>
                    <a:pt x="2024460" y="1761271"/>
                  </a:cubicBezTo>
                  <a:cubicBezTo>
                    <a:pt x="2024460" y="1751379"/>
                    <a:pt x="2024460" y="1741488"/>
                    <a:pt x="2034382" y="1741488"/>
                  </a:cubicBezTo>
                  <a:close/>
                  <a:moveTo>
                    <a:pt x="648935" y="1741488"/>
                  </a:moveTo>
                  <a:cubicBezTo>
                    <a:pt x="648935" y="1741488"/>
                    <a:pt x="658813" y="1741488"/>
                    <a:pt x="658813" y="1751466"/>
                  </a:cubicBezTo>
                  <a:cubicBezTo>
                    <a:pt x="639057" y="1771424"/>
                    <a:pt x="619302" y="1791381"/>
                    <a:pt x="599546" y="1801359"/>
                  </a:cubicBezTo>
                  <a:cubicBezTo>
                    <a:pt x="589668" y="1801359"/>
                    <a:pt x="569913" y="1811338"/>
                    <a:pt x="569913" y="1791381"/>
                  </a:cubicBezTo>
                  <a:cubicBezTo>
                    <a:pt x="569913" y="1771424"/>
                    <a:pt x="589668" y="1771424"/>
                    <a:pt x="609424" y="1761445"/>
                  </a:cubicBezTo>
                  <a:cubicBezTo>
                    <a:pt x="619302" y="1751466"/>
                    <a:pt x="639057" y="1751466"/>
                    <a:pt x="648935" y="1741488"/>
                  </a:cubicBezTo>
                  <a:close/>
                  <a:moveTo>
                    <a:pt x="2044700" y="1731963"/>
                  </a:moveTo>
                  <a:cubicBezTo>
                    <a:pt x="2064204" y="1741777"/>
                    <a:pt x="2064204" y="1771217"/>
                    <a:pt x="2073956" y="1790845"/>
                  </a:cubicBezTo>
                  <a:cubicBezTo>
                    <a:pt x="2083708" y="1800658"/>
                    <a:pt x="2093460" y="1810472"/>
                    <a:pt x="2112963" y="1810472"/>
                  </a:cubicBezTo>
                  <a:cubicBezTo>
                    <a:pt x="2112963" y="1820286"/>
                    <a:pt x="2112963" y="1820286"/>
                    <a:pt x="2112963" y="1830099"/>
                  </a:cubicBezTo>
                  <a:cubicBezTo>
                    <a:pt x="2112963" y="1839913"/>
                    <a:pt x="2103211" y="1830099"/>
                    <a:pt x="2093460" y="1830099"/>
                  </a:cubicBezTo>
                  <a:cubicBezTo>
                    <a:pt x="2054452" y="1810472"/>
                    <a:pt x="2044700" y="1771217"/>
                    <a:pt x="2044700" y="1731963"/>
                  </a:cubicBezTo>
                  <a:close/>
                  <a:moveTo>
                    <a:pt x="2182284" y="1722438"/>
                  </a:moveTo>
                  <a:cubicBezTo>
                    <a:pt x="2211652" y="1722438"/>
                    <a:pt x="2250811" y="1732228"/>
                    <a:pt x="2260600" y="1761597"/>
                  </a:cubicBezTo>
                  <a:cubicBezTo>
                    <a:pt x="2260600" y="1771386"/>
                    <a:pt x="2260600" y="1771386"/>
                    <a:pt x="2260600" y="1781176"/>
                  </a:cubicBezTo>
                  <a:cubicBezTo>
                    <a:pt x="2221442" y="1761597"/>
                    <a:pt x="2221442" y="1761597"/>
                    <a:pt x="2221442" y="1761597"/>
                  </a:cubicBezTo>
                  <a:cubicBezTo>
                    <a:pt x="2221442" y="1751807"/>
                    <a:pt x="2211652" y="1742017"/>
                    <a:pt x="2211652" y="1742017"/>
                  </a:cubicBezTo>
                  <a:cubicBezTo>
                    <a:pt x="2192073" y="1732228"/>
                    <a:pt x="2172494" y="1732228"/>
                    <a:pt x="2152915" y="1732228"/>
                  </a:cubicBezTo>
                  <a:cubicBezTo>
                    <a:pt x="2143125" y="1732228"/>
                    <a:pt x="2143125" y="1732228"/>
                    <a:pt x="2143125" y="1732228"/>
                  </a:cubicBezTo>
                  <a:cubicBezTo>
                    <a:pt x="2152915" y="1722438"/>
                    <a:pt x="2172494" y="1722438"/>
                    <a:pt x="2182284" y="1722438"/>
                  </a:cubicBezTo>
                  <a:close/>
                  <a:moveTo>
                    <a:pt x="2308569" y="1720602"/>
                  </a:moveTo>
                  <a:cubicBezTo>
                    <a:pt x="2334534" y="1723371"/>
                    <a:pt x="2354935" y="1739980"/>
                    <a:pt x="2369772" y="1762125"/>
                  </a:cubicBezTo>
                  <a:cubicBezTo>
                    <a:pt x="2369772" y="1771968"/>
                    <a:pt x="2379663" y="1791653"/>
                    <a:pt x="2369772" y="1801495"/>
                  </a:cubicBezTo>
                  <a:cubicBezTo>
                    <a:pt x="2359880" y="1811338"/>
                    <a:pt x="2349989" y="1791653"/>
                    <a:pt x="2330206" y="1791653"/>
                  </a:cubicBezTo>
                  <a:cubicBezTo>
                    <a:pt x="2320315" y="1791653"/>
                    <a:pt x="2290641" y="1791653"/>
                    <a:pt x="2270858" y="1781810"/>
                  </a:cubicBezTo>
                  <a:cubicBezTo>
                    <a:pt x="2280749" y="1762125"/>
                    <a:pt x="2280749" y="1762125"/>
                    <a:pt x="2280749" y="1762125"/>
                  </a:cubicBezTo>
                  <a:cubicBezTo>
                    <a:pt x="2270858" y="1742440"/>
                    <a:pt x="2260967" y="1742440"/>
                    <a:pt x="2251075" y="1722755"/>
                  </a:cubicBezTo>
                  <a:cubicBezTo>
                    <a:pt x="2260967" y="1722755"/>
                    <a:pt x="2270858" y="1722755"/>
                    <a:pt x="2280749" y="1722755"/>
                  </a:cubicBezTo>
                  <a:cubicBezTo>
                    <a:pt x="2290641" y="1720295"/>
                    <a:pt x="2299914" y="1719680"/>
                    <a:pt x="2308569" y="1720602"/>
                  </a:cubicBezTo>
                  <a:close/>
                  <a:moveTo>
                    <a:pt x="2054225" y="1712913"/>
                  </a:moveTo>
                  <a:cubicBezTo>
                    <a:pt x="2083859" y="1722703"/>
                    <a:pt x="2123370" y="1722703"/>
                    <a:pt x="2143125" y="1761861"/>
                  </a:cubicBezTo>
                  <a:cubicBezTo>
                    <a:pt x="2143125" y="1761861"/>
                    <a:pt x="2143125" y="1771651"/>
                    <a:pt x="2133247" y="1771651"/>
                  </a:cubicBezTo>
                  <a:cubicBezTo>
                    <a:pt x="2093736" y="1771651"/>
                    <a:pt x="2073981" y="1742282"/>
                    <a:pt x="2054225" y="1722703"/>
                  </a:cubicBezTo>
                  <a:cubicBezTo>
                    <a:pt x="2054225" y="1712913"/>
                    <a:pt x="2054225" y="1712913"/>
                    <a:pt x="2054225" y="1712913"/>
                  </a:cubicBezTo>
                  <a:close/>
                  <a:moveTo>
                    <a:pt x="569546" y="1712913"/>
                  </a:moveTo>
                  <a:cubicBezTo>
                    <a:pt x="598854" y="1712913"/>
                    <a:pt x="628161" y="1712913"/>
                    <a:pt x="647700" y="1731963"/>
                  </a:cubicBezTo>
                  <a:cubicBezTo>
                    <a:pt x="647700" y="1731963"/>
                    <a:pt x="637931" y="1731963"/>
                    <a:pt x="628161" y="1741488"/>
                  </a:cubicBezTo>
                  <a:cubicBezTo>
                    <a:pt x="608623" y="1741488"/>
                    <a:pt x="569546" y="1712913"/>
                    <a:pt x="550007" y="1741488"/>
                  </a:cubicBezTo>
                  <a:cubicBezTo>
                    <a:pt x="540238" y="1741488"/>
                    <a:pt x="530469" y="1741488"/>
                    <a:pt x="520700" y="1731963"/>
                  </a:cubicBezTo>
                  <a:cubicBezTo>
                    <a:pt x="530469" y="1712913"/>
                    <a:pt x="550007" y="1712913"/>
                    <a:pt x="569546" y="1712913"/>
                  </a:cubicBezTo>
                  <a:close/>
                  <a:moveTo>
                    <a:pt x="457810" y="1702253"/>
                  </a:moveTo>
                  <a:cubicBezTo>
                    <a:pt x="478774" y="1702253"/>
                    <a:pt x="500970" y="1707243"/>
                    <a:pt x="520701" y="1712232"/>
                  </a:cubicBezTo>
                  <a:cubicBezTo>
                    <a:pt x="510836" y="1722211"/>
                    <a:pt x="510836" y="1732189"/>
                    <a:pt x="500970" y="1742168"/>
                  </a:cubicBezTo>
                  <a:cubicBezTo>
                    <a:pt x="481240" y="1742168"/>
                    <a:pt x="461509" y="1762125"/>
                    <a:pt x="441779" y="1762125"/>
                  </a:cubicBezTo>
                  <a:cubicBezTo>
                    <a:pt x="431914" y="1752146"/>
                    <a:pt x="412183" y="1762125"/>
                    <a:pt x="392453" y="1752146"/>
                  </a:cubicBezTo>
                  <a:cubicBezTo>
                    <a:pt x="382588" y="1742168"/>
                    <a:pt x="392453" y="1732189"/>
                    <a:pt x="402318" y="1722211"/>
                  </a:cubicBezTo>
                  <a:cubicBezTo>
                    <a:pt x="417116" y="1707243"/>
                    <a:pt x="436846" y="1702253"/>
                    <a:pt x="457810" y="1702253"/>
                  </a:cubicBezTo>
                  <a:close/>
                  <a:moveTo>
                    <a:pt x="2137066" y="1678186"/>
                  </a:moveTo>
                  <a:cubicBezTo>
                    <a:pt x="2155612" y="1680666"/>
                    <a:pt x="2172922" y="1688108"/>
                    <a:pt x="2182813" y="1702991"/>
                  </a:cubicBezTo>
                  <a:cubicBezTo>
                    <a:pt x="2163030" y="1702991"/>
                    <a:pt x="2153139" y="1712913"/>
                    <a:pt x="2143248" y="1702991"/>
                  </a:cubicBezTo>
                  <a:cubicBezTo>
                    <a:pt x="2123465" y="1693069"/>
                    <a:pt x="2103682" y="1702991"/>
                    <a:pt x="2083899" y="1702991"/>
                  </a:cubicBezTo>
                  <a:cubicBezTo>
                    <a:pt x="2074008" y="1702991"/>
                    <a:pt x="2064117" y="1702991"/>
                    <a:pt x="2054225" y="1702991"/>
                  </a:cubicBezTo>
                  <a:cubicBezTo>
                    <a:pt x="2054225" y="1683147"/>
                    <a:pt x="2074008" y="1693069"/>
                    <a:pt x="2083899" y="1683147"/>
                  </a:cubicBezTo>
                  <a:cubicBezTo>
                    <a:pt x="2098736" y="1678186"/>
                    <a:pt x="2118519" y="1675705"/>
                    <a:pt x="2137066" y="1678186"/>
                  </a:cubicBezTo>
                  <a:close/>
                  <a:moveTo>
                    <a:pt x="2231904" y="1654175"/>
                  </a:moveTo>
                  <a:cubicBezTo>
                    <a:pt x="2261211" y="1663965"/>
                    <a:pt x="2261211" y="1663965"/>
                    <a:pt x="2261211" y="1663965"/>
                  </a:cubicBezTo>
                  <a:cubicBezTo>
                    <a:pt x="2280750" y="1673754"/>
                    <a:pt x="2300288" y="1683544"/>
                    <a:pt x="2300288" y="1703123"/>
                  </a:cubicBezTo>
                  <a:cubicBezTo>
                    <a:pt x="2280750" y="1712913"/>
                    <a:pt x="2251442" y="1703123"/>
                    <a:pt x="2231904" y="1712913"/>
                  </a:cubicBezTo>
                  <a:cubicBezTo>
                    <a:pt x="2222134" y="1712913"/>
                    <a:pt x="2212365" y="1712913"/>
                    <a:pt x="2202596" y="1703123"/>
                  </a:cubicBezTo>
                  <a:cubicBezTo>
                    <a:pt x="2192827" y="1693334"/>
                    <a:pt x="2183057" y="1683544"/>
                    <a:pt x="2173288" y="1673754"/>
                  </a:cubicBezTo>
                  <a:cubicBezTo>
                    <a:pt x="2173288" y="1663965"/>
                    <a:pt x="2183057" y="1663965"/>
                    <a:pt x="2192827" y="1663965"/>
                  </a:cubicBezTo>
                  <a:cubicBezTo>
                    <a:pt x="2231904" y="1654175"/>
                    <a:pt x="2231904" y="1654175"/>
                    <a:pt x="2231904" y="1654175"/>
                  </a:cubicBezTo>
                  <a:close/>
                  <a:moveTo>
                    <a:pt x="539299" y="1650604"/>
                  </a:moveTo>
                  <a:cubicBezTo>
                    <a:pt x="545605" y="1649975"/>
                    <a:pt x="552371" y="1650604"/>
                    <a:pt x="559753" y="1653117"/>
                  </a:cubicBezTo>
                  <a:cubicBezTo>
                    <a:pt x="579438" y="1663171"/>
                    <a:pt x="608966" y="1673225"/>
                    <a:pt x="628651" y="1683280"/>
                  </a:cubicBezTo>
                  <a:cubicBezTo>
                    <a:pt x="628651" y="1693334"/>
                    <a:pt x="628651" y="1703388"/>
                    <a:pt x="628651" y="1703388"/>
                  </a:cubicBezTo>
                  <a:cubicBezTo>
                    <a:pt x="599123" y="1703388"/>
                    <a:pt x="569596" y="1693334"/>
                    <a:pt x="540068" y="1703388"/>
                  </a:cubicBezTo>
                  <a:cubicBezTo>
                    <a:pt x="520383" y="1703388"/>
                    <a:pt x="510540" y="1693334"/>
                    <a:pt x="490855" y="1693334"/>
                  </a:cubicBezTo>
                  <a:cubicBezTo>
                    <a:pt x="481013" y="1683280"/>
                    <a:pt x="490855" y="1683280"/>
                    <a:pt x="490855" y="1673225"/>
                  </a:cubicBezTo>
                  <a:cubicBezTo>
                    <a:pt x="505619" y="1665685"/>
                    <a:pt x="520383" y="1652489"/>
                    <a:pt x="539299" y="1650604"/>
                  </a:cubicBezTo>
                  <a:close/>
                  <a:moveTo>
                    <a:pt x="2142672" y="1624013"/>
                  </a:moveTo>
                  <a:cubicBezTo>
                    <a:pt x="2162402" y="1624013"/>
                    <a:pt x="2191998" y="1624013"/>
                    <a:pt x="2201863" y="1643698"/>
                  </a:cubicBezTo>
                  <a:cubicBezTo>
                    <a:pt x="2162402" y="1673226"/>
                    <a:pt x="2162402" y="1673226"/>
                    <a:pt x="2162402" y="1673226"/>
                  </a:cubicBezTo>
                  <a:cubicBezTo>
                    <a:pt x="2132807" y="1663383"/>
                    <a:pt x="2093346" y="1663383"/>
                    <a:pt x="2063750" y="1673226"/>
                  </a:cubicBezTo>
                  <a:cubicBezTo>
                    <a:pt x="2073615" y="1643698"/>
                    <a:pt x="2113076" y="1633855"/>
                    <a:pt x="2142672" y="1624013"/>
                  </a:cubicBezTo>
                  <a:close/>
                  <a:moveTo>
                    <a:pt x="106998" y="1604963"/>
                  </a:moveTo>
                  <a:cubicBezTo>
                    <a:pt x="126683" y="1614768"/>
                    <a:pt x="146368" y="1624573"/>
                    <a:pt x="156210" y="1634378"/>
                  </a:cubicBezTo>
                  <a:cubicBezTo>
                    <a:pt x="146368" y="1663794"/>
                    <a:pt x="146368" y="1693209"/>
                    <a:pt x="166053" y="1703015"/>
                  </a:cubicBezTo>
                  <a:cubicBezTo>
                    <a:pt x="185738" y="1722625"/>
                    <a:pt x="185738" y="1722625"/>
                    <a:pt x="185738" y="1722625"/>
                  </a:cubicBezTo>
                  <a:cubicBezTo>
                    <a:pt x="175895" y="1742235"/>
                    <a:pt x="175895" y="1771651"/>
                    <a:pt x="156210" y="1761846"/>
                  </a:cubicBezTo>
                  <a:cubicBezTo>
                    <a:pt x="126683" y="1742235"/>
                    <a:pt x="116840" y="1722625"/>
                    <a:pt x="87313" y="1703015"/>
                  </a:cubicBezTo>
                  <a:cubicBezTo>
                    <a:pt x="87313" y="1693209"/>
                    <a:pt x="97155" y="1683404"/>
                    <a:pt x="97155" y="1673599"/>
                  </a:cubicBezTo>
                  <a:cubicBezTo>
                    <a:pt x="97155" y="1644184"/>
                    <a:pt x="106998" y="1624573"/>
                    <a:pt x="106998" y="1604963"/>
                  </a:cubicBezTo>
                  <a:close/>
                  <a:moveTo>
                    <a:pt x="579330" y="1593850"/>
                  </a:moveTo>
                  <a:cubicBezTo>
                    <a:pt x="589178" y="1593850"/>
                    <a:pt x="589178" y="1603687"/>
                    <a:pt x="589178" y="1603687"/>
                  </a:cubicBezTo>
                  <a:cubicBezTo>
                    <a:pt x="589178" y="1613524"/>
                    <a:pt x="569482" y="1613524"/>
                    <a:pt x="559634" y="1623360"/>
                  </a:cubicBezTo>
                  <a:cubicBezTo>
                    <a:pt x="500547" y="1643034"/>
                    <a:pt x="441460" y="1652871"/>
                    <a:pt x="382373" y="1672545"/>
                  </a:cubicBezTo>
                  <a:cubicBezTo>
                    <a:pt x="313437" y="1721729"/>
                    <a:pt x="283894" y="1800423"/>
                    <a:pt x="293742" y="1879118"/>
                  </a:cubicBezTo>
                  <a:cubicBezTo>
                    <a:pt x="293742" y="1908629"/>
                    <a:pt x="293742" y="1947976"/>
                    <a:pt x="283894" y="1967650"/>
                  </a:cubicBezTo>
                  <a:cubicBezTo>
                    <a:pt x="283894" y="1967650"/>
                    <a:pt x="283894" y="1977487"/>
                    <a:pt x="293742" y="1977487"/>
                  </a:cubicBezTo>
                  <a:cubicBezTo>
                    <a:pt x="333133" y="1977487"/>
                    <a:pt x="372525" y="2006997"/>
                    <a:pt x="411916" y="2016834"/>
                  </a:cubicBezTo>
                  <a:cubicBezTo>
                    <a:pt x="461156" y="2046344"/>
                    <a:pt x="539939" y="2056181"/>
                    <a:pt x="589178" y="2006997"/>
                  </a:cubicBezTo>
                  <a:cubicBezTo>
                    <a:pt x="638417" y="1967650"/>
                    <a:pt x="697505" y="1918466"/>
                    <a:pt x="746744" y="1869281"/>
                  </a:cubicBezTo>
                  <a:cubicBezTo>
                    <a:pt x="746744" y="1869281"/>
                    <a:pt x="756592" y="1869281"/>
                    <a:pt x="756592" y="1869281"/>
                  </a:cubicBezTo>
                  <a:cubicBezTo>
                    <a:pt x="766440" y="1879118"/>
                    <a:pt x="776288" y="1879118"/>
                    <a:pt x="766440" y="1888955"/>
                  </a:cubicBezTo>
                  <a:cubicBezTo>
                    <a:pt x="707353" y="1947976"/>
                    <a:pt x="648265" y="2006997"/>
                    <a:pt x="589178" y="2066018"/>
                  </a:cubicBezTo>
                  <a:cubicBezTo>
                    <a:pt x="539939" y="2095529"/>
                    <a:pt x="539939" y="2095529"/>
                    <a:pt x="539939" y="2095529"/>
                  </a:cubicBezTo>
                  <a:cubicBezTo>
                    <a:pt x="500547" y="2125039"/>
                    <a:pt x="441460" y="2144713"/>
                    <a:pt x="392220" y="2115202"/>
                  </a:cubicBezTo>
                  <a:cubicBezTo>
                    <a:pt x="382373" y="2115202"/>
                    <a:pt x="382373" y="2115202"/>
                    <a:pt x="382373" y="2115202"/>
                  </a:cubicBezTo>
                  <a:cubicBezTo>
                    <a:pt x="333133" y="2075855"/>
                    <a:pt x="283894" y="2036508"/>
                    <a:pt x="224806" y="2006997"/>
                  </a:cubicBezTo>
                  <a:cubicBezTo>
                    <a:pt x="234654" y="1947976"/>
                    <a:pt x="195263" y="1888955"/>
                    <a:pt x="195263" y="1829934"/>
                  </a:cubicBezTo>
                  <a:cubicBezTo>
                    <a:pt x="205111" y="1770913"/>
                    <a:pt x="224806" y="1721729"/>
                    <a:pt x="274046" y="1692218"/>
                  </a:cubicBezTo>
                  <a:cubicBezTo>
                    <a:pt x="283894" y="1682381"/>
                    <a:pt x="303589" y="1672545"/>
                    <a:pt x="313437" y="1662708"/>
                  </a:cubicBezTo>
                  <a:cubicBezTo>
                    <a:pt x="402068" y="1633197"/>
                    <a:pt x="490699" y="1613524"/>
                    <a:pt x="579330" y="1593850"/>
                  </a:cubicBezTo>
                  <a:close/>
                  <a:moveTo>
                    <a:pt x="88265" y="1593850"/>
                  </a:moveTo>
                  <a:cubicBezTo>
                    <a:pt x="98108" y="1593850"/>
                    <a:pt x="98108" y="1593850"/>
                    <a:pt x="98108" y="1593850"/>
                  </a:cubicBezTo>
                  <a:cubicBezTo>
                    <a:pt x="107950" y="1603692"/>
                    <a:pt x="88265" y="1613535"/>
                    <a:pt x="98108" y="1623377"/>
                  </a:cubicBezTo>
                  <a:cubicBezTo>
                    <a:pt x="78423" y="1652905"/>
                    <a:pt x="88265" y="1682432"/>
                    <a:pt x="68580" y="1702117"/>
                  </a:cubicBezTo>
                  <a:cubicBezTo>
                    <a:pt x="68580" y="1711960"/>
                    <a:pt x="68580" y="1711960"/>
                    <a:pt x="68580" y="1711960"/>
                  </a:cubicBezTo>
                  <a:cubicBezTo>
                    <a:pt x="107950" y="1721802"/>
                    <a:pt x="127635" y="1771015"/>
                    <a:pt x="157163" y="1780857"/>
                  </a:cubicBezTo>
                  <a:cubicBezTo>
                    <a:pt x="157163" y="1790700"/>
                    <a:pt x="157163" y="1790700"/>
                    <a:pt x="157163" y="1790700"/>
                  </a:cubicBezTo>
                  <a:cubicBezTo>
                    <a:pt x="117793" y="1780857"/>
                    <a:pt x="107950" y="1731645"/>
                    <a:pt x="68580" y="1721802"/>
                  </a:cubicBezTo>
                  <a:cubicBezTo>
                    <a:pt x="58738" y="1721802"/>
                    <a:pt x="58738" y="1721802"/>
                    <a:pt x="58738" y="1711960"/>
                  </a:cubicBezTo>
                  <a:cubicBezTo>
                    <a:pt x="68580" y="1702117"/>
                    <a:pt x="68580" y="1672590"/>
                    <a:pt x="78423" y="1652905"/>
                  </a:cubicBezTo>
                  <a:cubicBezTo>
                    <a:pt x="68580" y="1633220"/>
                    <a:pt x="88265" y="1613535"/>
                    <a:pt x="88265" y="1593850"/>
                  </a:cubicBezTo>
                  <a:close/>
                  <a:moveTo>
                    <a:pt x="579438" y="1574800"/>
                  </a:moveTo>
                  <a:cubicBezTo>
                    <a:pt x="579438" y="1584642"/>
                    <a:pt x="569610" y="1584642"/>
                    <a:pt x="569610" y="1584642"/>
                  </a:cubicBezTo>
                  <a:cubicBezTo>
                    <a:pt x="490991" y="1604327"/>
                    <a:pt x="412372" y="1624012"/>
                    <a:pt x="343581" y="1643697"/>
                  </a:cubicBezTo>
                  <a:cubicBezTo>
                    <a:pt x="274789" y="1663382"/>
                    <a:pt x="215825" y="1712595"/>
                    <a:pt x="196170" y="1771650"/>
                  </a:cubicBezTo>
                  <a:cubicBezTo>
                    <a:pt x="176515" y="1840547"/>
                    <a:pt x="196170" y="1899602"/>
                    <a:pt x="215825" y="1958657"/>
                  </a:cubicBezTo>
                  <a:cubicBezTo>
                    <a:pt x="205997" y="1978342"/>
                    <a:pt x="215825" y="1998027"/>
                    <a:pt x="205997" y="2017712"/>
                  </a:cubicBezTo>
                  <a:cubicBezTo>
                    <a:pt x="215825" y="2027555"/>
                    <a:pt x="235479" y="2027555"/>
                    <a:pt x="245307" y="2037397"/>
                  </a:cubicBezTo>
                  <a:cubicBezTo>
                    <a:pt x="304271" y="2066925"/>
                    <a:pt x="343581" y="2116137"/>
                    <a:pt x="402545" y="2135822"/>
                  </a:cubicBezTo>
                  <a:cubicBezTo>
                    <a:pt x="481164" y="2165350"/>
                    <a:pt x="549956" y="2116137"/>
                    <a:pt x="608920" y="2066925"/>
                  </a:cubicBezTo>
                  <a:cubicBezTo>
                    <a:pt x="667884" y="2007870"/>
                    <a:pt x="717021" y="1958657"/>
                    <a:pt x="775985" y="1899602"/>
                  </a:cubicBezTo>
                  <a:cubicBezTo>
                    <a:pt x="785813" y="1899602"/>
                    <a:pt x="785813" y="1899602"/>
                    <a:pt x="785813" y="1899602"/>
                  </a:cubicBezTo>
                  <a:cubicBezTo>
                    <a:pt x="785813" y="1909445"/>
                    <a:pt x="785813" y="1909445"/>
                    <a:pt x="785813" y="1909445"/>
                  </a:cubicBezTo>
                  <a:cubicBezTo>
                    <a:pt x="726848" y="1968500"/>
                    <a:pt x="677712" y="2017712"/>
                    <a:pt x="618747" y="2076767"/>
                  </a:cubicBezTo>
                  <a:cubicBezTo>
                    <a:pt x="589265" y="2106295"/>
                    <a:pt x="559783" y="2135822"/>
                    <a:pt x="520473" y="2145665"/>
                  </a:cubicBezTo>
                  <a:cubicBezTo>
                    <a:pt x="490991" y="2155507"/>
                    <a:pt x="451682" y="2155507"/>
                    <a:pt x="422200" y="2155507"/>
                  </a:cubicBezTo>
                  <a:cubicBezTo>
                    <a:pt x="392718" y="2145665"/>
                    <a:pt x="373063" y="2145665"/>
                    <a:pt x="353408" y="2125980"/>
                  </a:cubicBezTo>
                  <a:cubicBezTo>
                    <a:pt x="314098" y="2086610"/>
                    <a:pt x="264962" y="2066925"/>
                    <a:pt x="215825" y="2037397"/>
                  </a:cubicBezTo>
                  <a:cubicBezTo>
                    <a:pt x="186343" y="2027555"/>
                    <a:pt x="186343" y="2027555"/>
                    <a:pt x="186343" y="2027555"/>
                  </a:cubicBezTo>
                  <a:cubicBezTo>
                    <a:pt x="196170" y="1988185"/>
                    <a:pt x="196170" y="1938972"/>
                    <a:pt x="186343" y="1899602"/>
                  </a:cubicBezTo>
                  <a:cubicBezTo>
                    <a:pt x="176515" y="1879917"/>
                    <a:pt x="176515" y="1860232"/>
                    <a:pt x="166688" y="1850390"/>
                  </a:cubicBezTo>
                  <a:cubicBezTo>
                    <a:pt x="166688" y="1781492"/>
                    <a:pt x="196170" y="1712595"/>
                    <a:pt x="255134" y="1673225"/>
                  </a:cubicBezTo>
                  <a:cubicBezTo>
                    <a:pt x="314098" y="1633855"/>
                    <a:pt x="382890" y="1624012"/>
                    <a:pt x="451682" y="1604327"/>
                  </a:cubicBezTo>
                  <a:cubicBezTo>
                    <a:pt x="500819" y="1594485"/>
                    <a:pt x="530301" y="1574800"/>
                    <a:pt x="579438" y="1574800"/>
                  </a:cubicBezTo>
                  <a:close/>
                  <a:moveTo>
                    <a:pt x="568964" y="1546420"/>
                  </a:moveTo>
                  <a:lnTo>
                    <a:pt x="569913" y="1555433"/>
                  </a:lnTo>
                  <a:cubicBezTo>
                    <a:pt x="569913" y="1555433"/>
                    <a:pt x="560070" y="1555433"/>
                    <a:pt x="550228" y="1555433"/>
                  </a:cubicBezTo>
                  <a:cubicBezTo>
                    <a:pt x="555149" y="1555433"/>
                    <a:pt x="557610" y="1555433"/>
                    <a:pt x="560070" y="1554203"/>
                  </a:cubicBezTo>
                  <a:lnTo>
                    <a:pt x="568964" y="1546420"/>
                  </a:lnTo>
                  <a:close/>
                  <a:moveTo>
                    <a:pt x="568877" y="1545590"/>
                  </a:moveTo>
                  <a:lnTo>
                    <a:pt x="569913" y="1545590"/>
                  </a:lnTo>
                  <a:lnTo>
                    <a:pt x="568964" y="1546420"/>
                  </a:lnTo>
                  <a:lnTo>
                    <a:pt x="568877" y="1545590"/>
                  </a:lnTo>
                  <a:close/>
                  <a:moveTo>
                    <a:pt x="2123347" y="1544638"/>
                  </a:moveTo>
                  <a:cubicBezTo>
                    <a:pt x="2192208" y="1564312"/>
                    <a:pt x="2270906" y="1583985"/>
                    <a:pt x="2339767" y="1603659"/>
                  </a:cubicBezTo>
                  <a:cubicBezTo>
                    <a:pt x="2388954" y="1623333"/>
                    <a:pt x="2438140" y="1643006"/>
                    <a:pt x="2477489" y="1672517"/>
                  </a:cubicBezTo>
                  <a:cubicBezTo>
                    <a:pt x="2546350" y="1751211"/>
                    <a:pt x="2477489" y="1859417"/>
                    <a:pt x="2507001" y="1957785"/>
                  </a:cubicBezTo>
                  <a:cubicBezTo>
                    <a:pt x="2467652" y="1977459"/>
                    <a:pt x="2438140" y="2016806"/>
                    <a:pt x="2398791" y="2046317"/>
                  </a:cubicBezTo>
                  <a:cubicBezTo>
                    <a:pt x="2359442" y="2075827"/>
                    <a:pt x="2320092" y="2095501"/>
                    <a:pt x="2270906" y="2085664"/>
                  </a:cubicBezTo>
                  <a:cubicBezTo>
                    <a:pt x="2211882" y="2075827"/>
                    <a:pt x="2152858" y="2056154"/>
                    <a:pt x="2113509" y="2006969"/>
                  </a:cubicBezTo>
                  <a:cubicBezTo>
                    <a:pt x="2054485" y="1957785"/>
                    <a:pt x="2005299" y="1908601"/>
                    <a:pt x="1946275" y="1859417"/>
                  </a:cubicBezTo>
                  <a:cubicBezTo>
                    <a:pt x="1946275" y="1859417"/>
                    <a:pt x="1946275" y="1849580"/>
                    <a:pt x="1946275" y="1849580"/>
                  </a:cubicBezTo>
                  <a:cubicBezTo>
                    <a:pt x="1956113" y="1839743"/>
                    <a:pt x="1965950" y="1859417"/>
                    <a:pt x="1975787" y="1859417"/>
                  </a:cubicBezTo>
                  <a:cubicBezTo>
                    <a:pt x="2024974" y="1898764"/>
                    <a:pt x="2074160" y="1938111"/>
                    <a:pt x="2123347" y="1977459"/>
                  </a:cubicBezTo>
                  <a:cubicBezTo>
                    <a:pt x="2172533" y="1997132"/>
                    <a:pt x="2221719" y="2006969"/>
                    <a:pt x="2270906" y="1997132"/>
                  </a:cubicBezTo>
                  <a:cubicBezTo>
                    <a:pt x="2329930" y="1977459"/>
                    <a:pt x="2369279" y="1938111"/>
                    <a:pt x="2418465" y="1918438"/>
                  </a:cubicBezTo>
                  <a:cubicBezTo>
                    <a:pt x="2428303" y="1928275"/>
                    <a:pt x="2438140" y="1928275"/>
                    <a:pt x="2438140" y="1918438"/>
                  </a:cubicBezTo>
                  <a:cubicBezTo>
                    <a:pt x="2428303" y="1898764"/>
                    <a:pt x="2428303" y="1869254"/>
                    <a:pt x="2428303" y="1849580"/>
                  </a:cubicBezTo>
                  <a:cubicBezTo>
                    <a:pt x="2408628" y="1741375"/>
                    <a:pt x="2408628" y="1741375"/>
                    <a:pt x="2408628" y="1741375"/>
                  </a:cubicBezTo>
                  <a:cubicBezTo>
                    <a:pt x="2398791" y="1702027"/>
                    <a:pt x="2369279" y="1662680"/>
                    <a:pt x="2329930" y="1643006"/>
                  </a:cubicBezTo>
                  <a:cubicBezTo>
                    <a:pt x="2310255" y="1633169"/>
                    <a:pt x="2300418" y="1633169"/>
                    <a:pt x="2280743" y="1623333"/>
                  </a:cubicBezTo>
                  <a:cubicBezTo>
                    <a:pt x="2261069" y="1623333"/>
                    <a:pt x="2241394" y="1613496"/>
                    <a:pt x="2211882" y="1603659"/>
                  </a:cubicBezTo>
                  <a:cubicBezTo>
                    <a:pt x="2211882" y="1603659"/>
                    <a:pt x="2202045" y="1603659"/>
                    <a:pt x="2192208" y="1603659"/>
                  </a:cubicBezTo>
                  <a:cubicBezTo>
                    <a:pt x="2172533" y="1593822"/>
                    <a:pt x="2152858" y="1593822"/>
                    <a:pt x="2143021" y="1583985"/>
                  </a:cubicBezTo>
                  <a:cubicBezTo>
                    <a:pt x="2133184" y="1574148"/>
                    <a:pt x="2113509" y="1583985"/>
                    <a:pt x="2103672" y="1574148"/>
                  </a:cubicBezTo>
                  <a:cubicBezTo>
                    <a:pt x="2113509" y="1564312"/>
                    <a:pt x="2103672" y="1544638"/>
                    <a:pt x="2123347" y="1544638"/>
                  </a:cubicBezTo>
                  <a:close/>
                  <a:moveTo>
                    <a:pt x="2585086" y="1535113"/>
                  </a:moveTo>
                  <a:cubicBezTo>
                    <a:pt x="2604771" y="1544991"/>
                    <a:pt x="2604771" y="1574624"/>
                    <a:pt x="2604771" y="1584502"/>
                  </a:cubicBezTo>
                  <a:cubicBezTo>
                    <a:pt x="2604771" y="1604257"/>
                    <a:pt x="2604771" y="1624013"/>
                    <a:pt x="2614613" y="1633891"/>
                  </a:cubicBezTo>
                  <a:cubicBezTo>
                    <a:pt x="2594928" y="1643768"/>
                    <a:pt x="2575243" y="1673402"/>
                    <a:pt x="2565401" y="1693157"/>
                  </a:cubicBezTo>
                  <a:cubicBezTo>
                    <a:pt x="2555558" y="1703035"/>
                    <a:pt x="2545716" y="1712913"/>
                    <a:pt x="2535873" y="1712913"/>
                  </a:cubicBezTo>
                  <a:cubicBezTo>
                    <a:pt x="2535873" y="1693157"/>
                    <a:pt x="2526031" y="1683280"/>
                    <a:pt x="2516188" y="1673402"/>
                  </a:cubicBezTo>
                  <a:cubicBezTo>
                    <a:pt x="2526031" y="1653646"/>
                    <a:pt x="2535873" y="1643768"/>
                    <a:pt x="2545716" y="1624013"/>
                  </a:cubicBezTo>
                  <a:cubicBezTo>
                    <a:pt x="2545716" y="1564746"/>
                    <a:pt x="2545716" y="1564746"/>
                    <a:pt x="2545716" y="1564746"/>
                  </a:cubicBezTo>
                  <a:cubicBezTo>
                    <a:pt x="2555558" y="1554868"/>
                    <a:pt x="2575243" y="1544991"/>
                    <a:pt x="2585086" y="1535113"/>
                  </a:cubicBezTo>
                  <a:close/>
                  <a:moveTo>
                    <a:pt x="2123870" y="1525588"/>
                  </a:moveTo>
                  <a:cubicBezTo>
                    <a:pt x="2212361" y="1545262"/>
                    <a:pt x="2310683" y="1555100"/>
                    <a:pt x="2389341" y="1594449"/>
                  </a:cubicBezTo>
                  <a:cubicBezTo>
                    <a:pt x="2428670" y="1604286"/>
                    <a:pt x="2467999" y="1633798"/>
                    <a:pt x="2497496" y="1663310"/>
                  </a:cubicBezTo>
                  <a:cubicBezTo>
                    <a:pt x="2517161" y="1692822"/>
                    <a:pt x="2536825" y="1722334"/>
                    <a:pt x="2536825" y="1751846"/>
                  </a:cubicBezTo>
                  <a:cubicBezTo>
                    <a:pt x="2536825" y="1820707"/>
                    <a:pt x="2517161" y="1899405"/>
                    <a:pt x="2536825" y="1968266"/>
                  </a:cubicBezTo>
                  <a:cubicBezTo>
                    <a:pt x="2536825" y="1978103"/>
                    <a:pt x="2526993" y="1978103"/>
                    <a:pt x="2526993" y="1978103"/>
                  </a:cubicBezTo>
                  <a:cubicBezTo>
                    <a:pt x="2477832" y="1997778"/>
                    <a:pt x="2448335" y="2037127"/>
                    <a:pt x="2409006" y="2066639"/>
                  </a:cubicBezTo>
                  <a:cubicBezTo>
                    <a:pt x="2389341" y="2086314"/>
                    <a:pt x="2359845" y="2105988"/>
                    <a:pt x="2320516" y="2115825"/>
                  </a:cubicBezTo>
                  <a:cubicBezTo>
                    <a:pt x="2261522" y="2125663"/>
                    <a:pt x="2202528" y="2105988"/>
                    <a:pt x="2143535" y="2076476"/>
                  </a:cubicBezTo>
                  <a:cubicBezTo>
                    <a:pt x="2074709" y="2007615"/>
                    <a:pt x="2005883" y="1948592"/>
                    <a:pt x="1937058" y="1879730"/>
                  </a:cubicBezTo>
                  <a:cubicBezTo>
                    <a:pt x="1927225" y="1879730"/>
                    <a:pt x="1927225" y="1869893"/>
                    <a:pt x="1937058" y="1869893"/>
                  </a:cubicBezTo>
                  <a:cubicBezTo>
                    <a:pt x="2005883" y="1928917"/>
                    <a:pt x="2064877" y="1987941"/>
                    <a:pt x="2133703" y="2046964"/>
                  </a:cubicBezTo>
                  <a:cubicBezTo>
                    <a:pt x="2202528" y="2086314"/>
                    <a:pt x="2281187" y="2125663"/>
                    <a:pt x="2359845" y="2086314"/>
                  </a:cubicBezTo>
                  <a:cubicBezTo>
                    <a:pt x="2379509" y="2066639"/>
                    <a:pt x="2399174" y="2056802"/>
                    <a:pt x="2418838" y="2037127"/>
                  </a:cubicBezTo>
                  <a:cubicBezTo>
                    <a:pt x="2448335" y="2017453"/>
                    <a:pt x="2477832" y="1978103"/>
                    <a:pt x="2517161" y="1968266"/>
                  </a:cubicBezTo>
                  <a:cubicBezTo>
                    <a:pt x="2526993" y="1958429"/>
                    <a:pt x="2526993" y="1958429"/>
                    <a:pt x="2526993" y="1958429"/>
                  </a:cubicBezTo>
                  <a:cubicBezTo>
                    <a:pt x="2497496" y="1879730"/>
                    <a:pt x="2536825" y="1801032"/>
                    <a:pt x="2517161" y="1712496"/>
                  </a:cubicBezTo>
                  <a:cubicBezTo>
                    <a:pt x="2517161" y="1692822"/>
                    <a:pt x="2497496" y="1682985"/>
                    <a:pt x="2477832" y="1663310"/>
                  </a:cubicBezTo>
                  <a:cubicBezTo>
                    <a:pt x="2448335" y="1623961"/>
                    <a:pt x="2399174" y="1614124"/>
                    <a:pt x="2359845" y="1594449"/>
                  </a:cubicBezTo>
                  <a:cubicBezTo>
                    <a:pt x="2281187" y="1574774"/>
                    <a:pt x="2202528" y="1555100"/>
                    <a:pt x="2123870" y="1535425"/>
                  </a:cubicBezTo>
                  <a:cubicBezTo>
                    <a:pt x="2114038" y="1535425"/>
                    <a:pt x="2114038" y="1525588"/>
                    <a:pt x="2123870" y="1525588"/>
                  </a:cubicBezTo>
                  <a:close/>
                  <a:moveTo>
                    <a:pt x="2605405" y="1506538"/>
                  </a:moveTo>
                  <a:cubicBezTo>
                    <a:pt x="2625090" y="1506538"/>
                    <a:pt x="2625090" y="1535907"/>
                    <a:pt x="2625090" y="1545696"/>
                  </a:cubicBezTo>
                  <a:cubicBezTo>
                    <a:pt x="2634933" y="1575065"/>
                    <a:pt x="2625090" y="1614223"/>
                    <a:pt x="2644775" y="1643592"/>
                  </a:cubicBezTo>
                  <a:cubicBezTo>
                    <a:pt x="2605405" y="1653382"/>
                    <a:pt x="2595563" y="1692540"/>
                    <a:pt x="2566035" y="1731698"/>
                  </a:cubicBezTo>
                  <a:cubicBezTo>
                    <a:pt x="2556193" y="1731698"/>
                    <a:pt x="2556193" y="1741488"/>
                    <a:pt x="2546350" y="1741488"/>
                  </a:cubicBezTo>
                  <a:cubicBezTo>
                    <a:pt x="2546350" y="1731698"/>
                    <a:pt x="2546350" y="1721909"/>
                    <a:pt x="2546350" y="1721909"/>
                  </a:cubicBezTo>
                  <a:cubicBezTo>
                    <a:pt x="2585720" y="1712119"/>
                    <a:pt x="2575878" y="1663171"/>
                    <a:pt x="2615248" y="1653382"/>
                  </a:cubicBezTo>
                  <a:cubicBezTo>
                    <a:pt x="2615248" y="1643592"/>
                    <a:pt x="2625090" y="1643592"/>
                    <a:pt x="2634933" y="1643592"/>
                  </a:cubicBezTo>
                  <a:cubicBezTo>
                    <a:pt x="2625090" y="1624013"/>
                    <a:pt x="2625090" y="1614223"/>
                    <a:pt x="2615248" y="1604434"/>
                  </a:cubicBezTo>
                  <a:cubicBezTo>
                    <a:pt x="2615248" y="1575065"/>
                    <a:pt x="2615248" y="1545696"/>
                    <a:pt x="2595563" y="1516327"/>
                  </a:cubicBezTo>
                  <a:cubicBezTo>
                    <a:pt x="2595563" y="1516327"/>
                    <a:pt x="2595563" y="1506538"/>
                    <a:pt x="2605405" y="1506538"/>
                  </a:cubicBezTo>
                  <a:close/>
                  <a:moveTo>
                    <a:pt x="421746" y="1457325"/>
                  </a:moveTo>
                  <a:cubicBezTo>
                    <a:pt x="431535" y="1457325"/>
                    <a:pt x="431535" y="1467048"/>
                    <a:pt x="441325" y="1467048"/>
                  </a:cubicBezTo>
                  <a:cubicBezTo>
                    <a:pt x="441325" y="1496219"/>
                    <a:pt x="411956" y="1515666"/>
                    <a:pt x="392377" y="1525389"/>
                  </a:cubicBezTo>
                  <a:cubicBezTo>
                    <a:pt x="363008" y="1535113"/>
                    <a:pt x="343429" y="1525389"/>
                    <a:pt x="323850" y="1505942"/>
                  </a:cubicBezTo>
                  <a:cubicBezTo>
                    <a:pt x="333639" y="1496219"/>
                    <a:pt x="353219" y="1486495"/>
                    <a:pt x="363008" y="1467048"/>
                  </a:cubicBezTo>
                  <a:cubicBezTo>
                    <a:pt x="382587" y="1467048"/>
                    <a:pt x="402166" y="1467048"/>
                    <a:pt x="421746" y="1457325"/>
                  </a:cubicBezTo>
                  <a:close/>
                  <a:moveTo>
                    <a:pt x="539750" y="1427163"/>
                  </a:moveTo>
                  <a:cubicBezTo>
                    <a:pt x="539750" y="1437085"/>
                    <a:pt x="539750" y="1437085"/>
                    <a:pt x="539750" y="1437085"/>
                  </a:cubicBezTo>
                  <a:cubicBezTo>
                    <a:pt x="529907" y="1466850"/>
                    <a:pt x="510222" y="1486694"/>
                    <a:pt x="480695" y="1506538"/>
                  </a:cubicBezTo>
                  <a:cubicBezTo>
                    <a:pt x="441325" y="1496616"/>
                    <a:pt x="441325" y="1496616"/>
                    <a:pt x="441325" y="1496616"/>
                  </a:cubicBezTo>
                  <a:cubicBezTo>
                    <a:pt x="441325" y="1486694"/>
                    <a:pt x="451167" y="1476772"/>
                    <a:pt x="451167" y="1476772"/>
                  </a:cubicBezTo>
                  <a:cubicBezTo>
                    <a:pt x="490537" y="1476772"/>
                    <a:pt x="520065" y="1456928"/>
                    <a:pt x="539750" y="1427163"/>
                  </a:cubicBezTo>
                  <a:close/>
                  <a:moveTo>
                    <a:pt x="295746" y="1425046"/>
                  </a:moveTo>
                  <a:cubicBezTo>
                    <a:pt x="299138" y="1424429"/>
                    <a:pt x="302220" y="1425046"/>
                    <a:pt x="304687" y="1427516"/>
                  </a:cubicBezTo>
                  <a:cubicBezTo>
                    <a:pt x="324417" y="1437393"/>
                    <a:pt x="334282" y="1457149"/>
                    <a:pt x="354013" y="1457149"/>
                  </a:cubicBezTo>
                  <a:cubicBezTo>
                    <a:pt x="354013" y="1476905"/>
                    <a:pt x="324417" y="1486782"/>
                    <a:pt x="314552" y="1496660"/>
                  </a:cubicBezTo>
                  <a:cubicBezTo>
                    <a:pt x="294821" y="1506538"/>
                    <a:pt x="265226" y="1506538"/>
                    <a:pt x="245495" y="1486782"/>
                  </a:cubicBezTo>
                  <a:cubicBezTo>
                    <a:pt x="225765" y="1486782"/>
                    <a:pt x="215900" y="1476905"/>
                    <a:pt x="225765" y="1457149"/>
                  </a:cubicBezTo>
                  <a:cubicBezTo>
                    <a:pt x="265226" y="1447271"/>
                    <a:pt x="265226" y="1447271"/>
                    <a:pt x="265226" y="1447271"/>
                  </a:cubicBezTo>
                  <a:cubicBezTo>
                    <a:pt x="272625" y="1439863"/>
                    <a:pt x="285573" y="1426898"/>
                    <a:pt x="295746" y="1425046"/>
                  </a:cubicBezTo>
                  <a:close/>
                  <a:moveTo>
                    <a:pt x="454544" y="1402970"/>
                  </a:moveTo>
                  <a:cubicBezTo>
                    <a:pt x="457017" y="1403284"/>
                    <a:pt x="459490" y="1404541"/>
                    <a:pt x="461963" y="1407054"/>
                  </a:cubicBezTo>
                  <a:cubicBezTo>
                    <a:pt x="432289" y="1437217"/>
                    <a:pt x="402614" y="1457325"/>
                    <a:pt x="363049" y="1457325"/>
                  </a:cubicBezTo>
                  <a:cubicBezTo>
                    <a:pt x="353158" y="1457325"/>
                    <a:pt x="343266" y="1437217"/>
                    <a:pt x="333375" y="1427162"/>
                  </a:cubicBezTo>
                  <a:cubicBezTo>
                    <a:pt x="343266" y="1427162"/>
                    <a:pt x="353158" y="1427162"/>
                    <a:pt x="372940" y="1427162"/>
                  </a:cubicBezTo>
                  <a:cubicBezTo>
                    <a:pt x="392723" y="1437217"/>
                    <a:pt x="412506" y="1417108"/>
                    <a:pt x="432289" y="1417108"/>
                  </a:cubicBezTo>
                  <a:cubicBezTo>
                    <a:pt x="439707" y="1409568"/>
                    <a:pt x="447126" y="1402027"/>
                    <a:pt x="454544" y="1402970"/>
                  </a:cubicBezTo>
                  <a:close/>
                  <a:moveTo>
                    <a:pt x="2270858" y="1387475"/>
                  </a:moveTo>
                  <a:cubicBezTo>
                    <a:pt x="2290641" y="1397265"/>
                    <a:pt x="2320315" y="1387475"/>
                    <a:pt x="2340098" y="1407054"/>
                  </a:cubicBezTo>
                  <a:cubicBezTo>
                    <a:pt x="2349989" y="1416844"/>
                    <a:pt x="2379663" y="1416844"/>
                    <a:pt x="2359880" y="1436423"/>
                  </a:cubicBezTo>
                  <a:cubicBezTo>
                    <a:pt x="2349989" y="1446213"/>
                    <a:pt x="2330206" y="1446213"/>
                    <a:pt x="2310424" y="1446213"/>
                  </a:cubicBezTo>
                  <a:cubicBezTo>
                    <a:pt x="2310424" y="1446213"/>
                    <a:pt x="2300532" y="1446213"/>
                    <a:pt x="2300532" y="1446213"/>
                  </a:cubicBezTo>
                  <a:cubicBezTo>
                    <a:pt x="2280749" y="1436423"/>
                    <a:pt x="2260967" y="1416844"/>
                    <a:pt x="2251075" y="1397265"/>
                  </a:cubicBezTo>
                  <a:cubicBezTo>
                    <a:pt x="2270858" y="1387475"/>
                    <a:pt x="2270858" y="1387475"/>
                    <a:pt x="2270858" y="1387475"/>
                  </a:cubicBezTo>
                  <a:close/>
                  <a:moveTo>
                    <a:pt x="539750" y="1387475"/>
                  </a:moveTo>
                  <a:cubicBezTo>
                    <a:pt x="539750" y="1397397"/>
                    <a:pt x="539750" y="1397397"/>
                    <a:pt x="539750" y="1397397"/>
                  </a:cubicBezTo>
                  <a:cubicBezTo>
                    <a:pt x="539750" y="1427162"/>
                    <a:pt x="510222" y="1447006"/>
                    <a:pt x="480695" y="1456928"/>
                  </a:cubicBezTo>
                  <a:cubicBezTo>
                    <a:pt x="470852" y="1456928"/>
                    <a:pt x="451167" y="1466850"/>
                    <a:pt x="441325" y="1447006"/>
                  </a:cubicBezTo>
                  <a:cubicBezTo>
                    <a:pt x="441325" y="1437084"/>
                    <a:pt x="451167" y="1437084"/>
                    <a:pt x="461010" y="1427162"/>
                  </a:cubicBezTo>
                  <a:cubicBezTo>
                    <a:pt x="470852" y="1427162"/>
                    <a:pt x="490537" y="1427162"/>
                    <a:pt x="500380" y="1417240"/>
                  </a:cubicBezTo>
                  <a:cubicBezTo>
                    <a:pt x="510222" y="1407319"/>
                    <a:pt x="520065" y="1387475"/>
                    <a:pt x="539750" y="1387475"/>
                  </a:cubicBezTo>
                  <a:close/>
                  <a:moveTo>
                    <a:pt x="2379174" y="1358900"/>
                  </a:moveTo>
                  <a:cubicBezTo>
                    <a:pt x="2408849" y="1368652"/>
                    <a:pt x="2438523" y="1368652"/>
                    <a:pt x="2468197" y="1368652"/>
                  </a:cubicBezTo>
                  <a:cubicBezTo>
                    <a:pt x="2468197" y="1378404"/>
                    <a:pt x="2478088" y="1388155"/>
                    <a:pt x="2468197" y="1388155"/>
                  </a:cubicBezTo>
                  <a:cubicBezTo>
                    <a:pt x="2468197" y="1407659"/>
                    <a:pt x="2448414" y="1417411"/>
                    <a:pt x="2428631" y="1427163"/>
                  </a:cubicBezTo>
                  <a:cubicBezTo>
                    <a:pt x="2398957" y="1427163"/>
                    <a:pt x="2369283" y="1417411"/>
                    <a:pt x="2349500" y="1397907"/>
                  </a:cubicBezTo>
                  <a:cubicBezTo>
                    <a:pt x="2359392" y="1388155"/>
                    <a:pt x="2379174" y="1368652"/>
                    <a:pt x="2379174" y="1358900"/>
                  </a:cubicBezTo>
                  <a:close/>
                  <a:moveTo>
                    <a:pt x="2143125" y="1358900"/>
                  </a:moveTo>
                  <a:cubicBezTo>
                    <a:pt x="2152939" y="1368601"/>
                    <a:pt x="2162753" y="1378303"/>
                    <a:pt x="2182380" y="1388004"/>
                  </a:cubicBezTo>
                  <a:cubicBezTo>
                    <a:pt x="2192193" y="1407407"/>
                    <a:pt x="2231448" y="1388004"/>
                    <a:pt x="2241262" y="1417109"/>
                  </a:cubicBezTo>
                  <a:cubicBezTo>
                    <a:pt x="2251075" y="1417109"/>
                    <a:pt x="2251075" y="1426810"/>
                    <a:pt x="2251075" y="1436511"/>
                  </a:cubicBezTo>
                  <a:cubicBezTo>
                    <a:pt x="2241262" y="1446213"/>
                    <a:pt x="2221634" y="1436511"/>
                    <a:pt x="2211821" y="1436511"/>
                  </a:cubicBezTo>
                  <a:cubicBezTo>
                    <a:pt x="2182380" y="1426810"/>
                    <a:pt x="2152939" y="1397706"/>
                    <a:pt x="2143125" y="1368601"/>
                  </a:cubicBezTo>
                  <a:cubicBezTo>
                    <a:pt x="2143125" y="1358900"/>
                    <a:pt x="2143125" y="1358900"/>
                    <a:pt x="2143125" y="1358900"/>
                  </a:cubicBezTo>
                  <a:close/>
                  <a:moveTo>
                    <a:pt x="357259" y="1351530"/>
                  </a:moveTo>
                  <a:cubicBezTo>
                    <a:pt x="378223" y="1352777"/>
                    <a:pt x="397953" y="1357766"/>
                    <a:pt x="412751" y="1367745"/>
                  </a:cubicBezTo>
                  <a:cubicBezTo>
                    <a:pt x="383155" y="1377724"/>
                    <a:pt x="343694" y="1347788"/>
                    <a:pt x="333829" y="1387702"/>
                  </a:cubicBezTo>
                  <a:cubicBezTo>
                    <a:pt x="343694" y="1397681"/>
                    <a:pt x="363425" y="1397681"/>
                    <a:pt x="383155" y="1397681"/>
                  </a:cubicBezTo>
                  <a:cubicBezTo>
                    <a:pt x="383155" y="1387702"/>
                    <a:pt x="402886" y="1387702"/>
                    <a:pt x="412751" y="1387702"/>
                  </a:cubicBezTo>
                  <a:cubicBezTo>
                    <a:pt x="383155" y="1417638"/>
                    <a:pt x="333829" y="1417638"/>
                    <a:pt x="294368" y="1407659"/>
                  </a:cubicBezTo>
                  <a:cubicBezTo>
                    <a:pt x="284503" y="1397681"/>
                    <a:pt x="274638" y="1397681"/>
                    <a:pt x="274638" y="1387702"/>
                  </a:cubicBezTo>
                  <a:cubicBezTo>
                    <a:pt x="274638" y="1377724"/>
                    <a:pt x="284503" y="1367745"/>
                    <a:pt x="294368" y="1357766"/>
                  </a:cubicBezTo>
                  <a:cubicBezTo>
                    <a:pt x="314099" y="1352777"/>
                    <a:pt x="336296" y="1350282"/>
                    <a:pt x="357259" y="1351530"/>
                  </a:cubicBezTo>
                  <a:close/>
                  <a:moveTo>
                    <a:pt x="459318" y="1349801"/>
                  </a:moveTo>
                  <a:cubicBezTo>
                    <a:pt x="480080" y="1346994"/>
                    <a:pt x="507762" y="1358220"/>
                    <a:pt x="529907" y="1358220"/>
                  </a:cubicBezTo>
                  <a:cubicBezTo>
                    <a:pt x="539750" y="1358220"/>
                    <a:pt x="539750" y="1368199"/>
                    <a:pt x="539750" y="1378177"/>
                  </a:cubicBezTo>
                  <a:cubicBezTo>
                    <a:pt x="510222" y="1388156"/>
                    <a:pt x="480695" y="1408113"/>
                    <a:pt x="451167" y="1388156"/>
                  </a:cubicBezTo>
                  <a:cubicBezTo>
                    <a:pt x="441325" y="1378177"/>
                    <a:pt x="441325" y="1368199"/>
                    <a:pt x="441325" y="1358220"/>
                  </a:cubicBezTo>
                  <a:cubicBezTo>
                    <a:pt x="446246" y="1353231"/>
                    <a:pt x="452398" y="1350736"/>
                    <a:pt x="459318" y="1349801"/>
                  </a:cubicBezTo>
                  <a:close/>
                  <a:moveTo>
                    <a:pt x="2241890" y="1338263"/>
                  </a:moveTo>
                  <a:cubicBezTo>
                    <a:pt x="2271486" y="1348105"/>
                    <a:pt x="2291217" y="1367791"/>
                    <a:pt x="2320812" y="1348105"/>
                  </a:cubicBezTo>
                  <a:cubicBezTo>
                    <a:pt x="2330677" y="1338263"/>
                    <a:pt x="2350408" y="1348105"/>
                    <a:pt x="2370138" y="1338263"/>
                  </a:cubicBezTo>
                  <a:cubicBezTo>
                    <a:pt x="2370138" y="1348105"/>
                    <a:pt x="2370138" y="1357948"/>
                    <a:pt x="2360273" y="1367791"/>
                  </a:cubicBezTo>
                  <a:cubicBezTo>
                    <a:pt x="2350408" y="1377633"/>
                    <a:pt x="2330677" y="1387476"/>
                    <a:pt x="2310947" y="1377633"/>
                  </a:cubicBezTo>
                  <a:cubicBezTo>
                    <a:pt x="2281351" y="1377633"/>
                    <a:pt x="2251756" y="1367791"/>
                    <a:pt x="2232025" y="1348105"/>
                  </a:cubicBezTo>
                  <a:cubicBezTo>
                    <a:pt x="2232025" y="1338263"/>
                    <a:pt x="2241890" y="1338263"/>
                    <a:pt x="2241890" y="1338263"/>
                  </a:cubicBezTo>
                  <a:close/>
                  <a:moveTo>
                    <a:pt x="243781" y="1336156"/>
                  </a:moveTo>
                  <a:cubicBezTo>
                    <a:pt x="259689" y="1336156"/>
                    <a:pt x="274373" y="1338629"/>
                    <a:pt x="284163" y="1348521"/>
                  </a:cubicBezTo>
                  <a:cubicBezTo>
                    <a:pt x="264584" y="1358412"/>
                    <a:pt x="264584" y="1378195"/>
                    <a:pt x="264584" y="1397978"/>
                  </a:cubicBezTo>
                  <a:cubicBezTo>
                    <a:pt x="264584" y="1407869"/>
                    <a:pt x="284163" y="1407869"/>
                    <a:pt x="274373" y="1417760"/>
                  </a:cubicBezTo>
                  <a:cubicBezTo>
                    <a:pt x="254794" y="1437543"/>
                    <a:pt x="225425" y="1457326"/>
                    <a:pt x="196057" y="1437543"/>
                  </a:cubicBezTo>
                  <a:cubicBezTo>
                    <a:pt x="176477" y="1427652"/>
                    <a:pt x="166688" y="1407869"/>
                    <a:pt x="166688" y="1388086"/>
                  </a:cubicBezTo>
                  <a:cubicBezTo>
                    <a:pt x="166688" y="1368303"/>
                    <a:pt x="176477" y="1358412"/>
                    <a:pt x="196057" y="1338629"/>
                  </a:cubicBezTo>
                  <a:cubicBezTo>
                    <a:pt x="210741" y="1338629"/>
                    <a:pt x="227873" y="1336156"/>
                    <a:pt x="243781" y="1336156"/>
                  </a:cubicBezTo>
                  <a:close/>
                  <a:moveTo>
                    <a:pt x="2143125" y="1328738"/>
                  </a:moveTo>
                  <a:cubicBezTo>
                    <a:pt x="2172494" y="1338490"/>
                    <a:pt x="2192073" y="1387249"/>
                    <a:pt x="2231231" y="1367745"/>
                  </a:cubicBezTo>
                  <a:cubicBezTo>
                    <a:pt x="2241021" y="1367745"/>
                    <a:pt x="2250811" y="1367745"/>
                    <a:pt x="2260600" y="1377497"/>
                  </a:cubicBezTo>
                  <a:cubicBezTo>
                    <a:pt x="2231231" y="1397001"/>
                    <a:pt x="2201863" y="1377497"/>
                    <a:pt x="2182284" y="1367745"/>
                  </a:cubicBezTo>
                  <a:cubicBezTo>
                    <a:pt x="2162704" y="1357993"/>
                    <a:pt x="2152915" y="1348242"/>
                    <a:pt x="2143125" y="1338490"/>
                  </a:cubicBezTo>
                  <a:cubicBezTo>
                    <a:pt x="2143125" y="1328738"/>
                    <a:pt x="2143125" y="1328738"/>
                    <a:pt x="2143125" y="1328738"/>
                  </a:cubicBezTo>
                  <a:close/>
                  <a:moveTo>
                    <a:pt x="393065" y="1298575"/>
                  </a:moveTo>
                  <a:cubicBezTo>
                    <a:pt x="412750" y="1308417"/>
                    <a:pt x="432435" y="1318260"/>
                    <a:pt x="452120" y="1328103"/>
                  </a:cubicBezTo>
                  <a:cubicBezTo>
                    <a:pt x="461963" y="1337945"/>
                    <a:pt x="452120" y="1337945"/>
                    <a:pt x="452120" y="1337945"/>
                  </a:cubicBezTo>
                  <a:cubicBezTo>
                    <a:pt x="432435" y="1347788"/>
                    <a:pt x="412750" y="1328103"/>
                    <a:pt x="393065" y="1328103"/>
                  </a:cubicBezTo>
                  <a:cubicBezTo>
                    <a:pt x="393065" y="1328103"/>
                    <a:pt x="383222" y="1318260"/>
                    <a:pt x="373380" y="1328103"/>
                  </a:cubicBezTo>
                  <a:cubicBezTo>
                    <a:pt x="363537" y="1347788"/>
                    <a:pt x="334010" y="1337945"/>
                    <a:pt x="324167" y="1337945"/>
                  </a:cubicBezTo>
                  <a:cubicBezTo>
                    <a:pt x="314325" y="1328103"/>
                    <a:pt x="324167" y="1318260"/>
                    <a:pt x="324167" y="1318260"/>
                  </a:cubicBezTo>
                  <a:cubicBezTo>
                    <a:pt x="343852" y="1298575"/>
                    <a:pt x="373380" y="1298575"/>
                    <a:pt x="393065" y="1298575"/>
                  </a:cubicBezTo>
                  <a:close/>
                  <a:moveTo>
                    <a:pt x="2202007" y="1289050"/>
                  </a:moveTo>
                  <a:cubicBezTo>
                    <a:pt x="2221634" y="1298892"/>
                    <a:pt x="2241262" y="1289050"/>
                    <a:pt x="2251075" y="1308735"/>
                  </a:cubicBezTo>
                  <a:cubicBezTo>
                    <a:pt x="2241262" y="1318578"/>
                    <a:pt x="2241262" y="1328420"/>
                    <a:pt x="2231448" y="1328420"/>
                  </a:cubicBezTo>
                  <a:cubicBezTo>
                    <a:pt x="2202007" y="1338263"/>
                    <a:pt x="2172566" y="1328420"/>
                    <a:pt x="2143125" y="1318578"/>
                  </a:cubicBezTo>
                  <a:cubicBezTo>
                    <a:pt x="2143125" y="1308735"/>
                    <a:pt x="2143125" y="1308735"/>
                    <a:pt x="2143125" y="1308735"/>
                  </a:cubicBezTo>
                  <a:cubicBezTo>
                    <a:pt x="2152939" y="1298892"/>
                    <a:pt x="2182380" y="1298892"/>
                    <a:pt x="2202007" y="1289050"/>
                  </a:cubicBezTo>
                  <a:close/>
                  <a:moveTo>
                    <a:pt x="441613" y="1289050"/>
                  </a:moveTo>
                  <a:cubicBezTo>
                    <a:pt x="480868" y="1289050"/>
                    <a:pt x="510309" y="1308629"/>
                    <a:pt x="539750" y="1337998"/>
                  </a:cubicBezTo>
                  <a:cubicBezTo>
                    <a:pt x="539750" y="1347788"/>
                    <a:pt x="539750" y="1347788"/>
                    <a:pt x="539750" y="1347788"/>
                  </a:cubicBezTo>
                  <a:cubicBezTo>
                    <a:pt x="510309" y="1347788"/>
                    <a:pt x="500495" y="1328209"/>
                    <a:pt x="480868" y="1318419"/>
                  </a:cubicBezTo>
                  <a:cubicBezTo>
                    <a:pt x="451427" y="1318419"/>
                    <a:pt x="451427" y="1318419"/>
                    <a:pt x="451427" y="1318419"/>
                  </a:cubicBezTo>
                  <a:cubicBezTo>
                    <a:pt x="431800" y="1298840"/>
                    <a:pt x="431800" y="1298840"/>
                    <a:pt x="431800" y="1298840"/>
                  </a:cubicBezTo>
                  <a:cubicBezTo>
                    <a:pt x="431800" y="1289050"/>
                    <a:pt x="441613" y="1298840"/>
                    <a:pt x="441613" y="1289050"/>
                  </a:cubicBezTo>
                  <a:close/>
                  <a:moveTo>
                    <a:pt x="2340098" y="1270000"/>
                  </a:moveTo>
                  <a:cubicBezTo>
                    <a:pt x="2359636" y="1270000"/>
                    <a:pt x="2388944" y="1270000"/>
                    <a:pt x="2398713" y="1289504"/>
                  </a:cubicBezTo>
                  <a:cubicBezTo>
                    <a:pt x="2398713" y="1299255"/>
                    <a:pt x="2398713" y="1309007"/>
                    <a:pt x="2388944" y="1318759"/>
                  </a:cubicBezTo>
                  <a:cubicBezTo>
                    <a:pt x="2359636" y="1338263"/>
                    <a:pt x="2320559" y="1328511"/>
                    <a:pt x="2291252" y="1328511"/>
                  </a:cubicBezTo>
                  <a:cubicBezTo>
                    <a:pt x="2281482" y="1328511"/>
                    <a:pt x="2271713" y="1318759"/>
                    <a:pt x="2271713" y="1318759"/>
                  </a:cubicBezTo>
                  <a:cubicBezTo>
                    <a:pt x="2291252" y="1318759"/>
                    <a:pt x="2320559" y="1318759"/>
                    <a:pt x="2349867" y="1318759"/>
                  </a:cubicBezTo>
                  <a:cubicBezTo>
                    <a:pt x="2349867" y="1318759"/>
                    <a:pt x="2359636" y="1318759"/>
                    <a:pt x="2359636" y="1309007"/>
                  </a:cubicBezTo>
                  <a:cubicBezTo>
                    <a:pt x="2359636" y="1299255"/>
                    <a:pt x="2359636" y="1289504"/>
                    <a:pt x="2349867" y="1289504"/>
                  </a:cubicBezTo>
                  <a:cubicBezTo>
                    <a:pt x="2330329" y="1289504"/>
                    <a:pt x="2310790" y="1299255"/>
                    <a:pt x="2291252" y="1289504"/>
                  </a:cubicBezTo>
                  <a:cubicBezTo>
                    <a:pt x="2291252" y="1279752"/>
                    <a:pt x="2320559" y="1279752"/>
                    <a:pt x="2340098" y="1270000"/>
                  </a:cubicBezTo>
                  <a:close/>
                  <a:moveTo>
                    <a:pt x="278179" y="1256771"/>
                  </a:moveTo>
                  <a:cubicBezTo>
                    <a:pt x="289169" y="1256771"/>
                    <a:pt x="298938" y="1259241"/>
                    <a:pt x="303823" y="1269118"/>
                  </a:cubicBezTo>
                  <a:cubicBezTo>
                    <a:pt x="313592" y="1269118"/>
                    <a:pt x="333131" y="1278996"/>
                    <a:pt x="342900" y="1288874"/>
                  </a:cubicBezTo>
                  <a:cubicBezTo>
                    <a:pt x="333131" y="1298752"/>
                    <a:pt x="323361" y="1298752"/>
                    <a:pt x="313592" y="1308630"/>
                  </a:cubicBezTo>
                  <a:cubicBezTo>
                    <a:pt x="313592" y="1318507"/>
                    <a:pt x="303823" y="1328385"/>
                    <a:pt x="303823" y="1338263"/>
                  </a:cubicBezTo>
                  <a:cubicBezTo>
                    <a:pt x="284284" y="1338263"/>
                    <a:pt x="274515" y="1328385"/>
                    <a:pt x="254977" y="1318507"/>
                  </a:cubicBezTo>
                  <a:cubicBezTo>
                    <a:pt x="235438" y="1318507"/>
                    <a:pt x="215900" y="1328385"/>
                    <a:pt x="215900" y="1318507"/>
                  </a:cubicBezTo>
                  <a:cubicBezTo>
                    <a:pt x="215900" y="1288874"/>
                    <a:pt x="225669" y="1269118"/>
                    <a:pt x="245207" y="1259241"/>
                  </a:cubicBezTo>
                  <a:cubicBezTo>
                    <a:pt x="254977" y="1259241"/>
                    <a:pt x="267188" y="1256771"/>
                    <a:pt x="278179" y="1256771"/>
                  </a:cubicBezTo>
                  <a:close/>
                  <a:moveTo>
                    <a:pt x="2480775" y="1247279"/>
                  </a:moveTo>
                  <a:cubicBezTo>
                    <a:pt x="2486881" y="1249760"/>
                    <a:pt x="2491765" y="1254721"/>
                    <a:pt x="2496650" y="1259682"/>
                  </a:cubicBezTo>
                  <a:cubicBezTo>
                    <a:pt x="2516188" y="1269604"/>
                    <a:pt x="2516188" y="1289447"/>
                    <a:pt x="2516188" y="1309291"/>
                  </a:cubicBezTo>
                  <a:cubicBezTo>
                    <a:pt x="2516188" y="1329135"/>
                    <a:pt x="2506419" y="1348979"/>
                    <a:pt x="2486881" y="1358901"/>
                  </a:cubicBezTo>
                  <a:cubicBezTo>
                    <a:pt x="2457573" y="1358901"/>
                    <a:pt x="2408727" y="1358901"/>
                    <a:pt x="2389188" y="1339057"/>
                  </a:cubicBezTo>
                  <a:cubicBezTo>
                    <a:pt x="2398957" y="1329135"/>
                    <a:pt x="2418496" y="1319213"/>
                    <a:pt x="2408727" y="1299369"/>
                  </a:cubicBezTo>
                  <a:cubicBezTo>
                    <a:pt x="2408727" y="1289447"/>
                    <a:pt x="2398957" y="1279526"/>
                    <a:pt x="2398957" y="1269604"/>
                  </a:cubicBezTo>
                  <a:cubicBezTo>
                    <a:pt x="2408727" y="1249760"/>
                    <a:pt x="2438034" y="1249760"/>
                    <a:pt x="2457573" y="1249760"/>
                  </a:cubicBezTo>
                  <a:cubicBezTo>
                    <a:pt x="2467342" y="1244799"/>
                    <a:pt x="2474669" y="1244799"/>
                    <a:pt x="2480775" y="1247279"/>
                  </a:cubicBezTo>
                  <a:close/>
                  <a:moveTo>
                    <a:pt x="490537" y="1239838"/>
                  </a:moveTo>
                  <a:cubicBezTo>
                    <a:pt x="519906" y="1269603"/>
                    <a:pt x="519906" y="1269603"/>
                    <a:pt x="519906" y="1269603"/>
                  </a:cubicBezTo>
                  <a:cubicBezTo>
                    <a:pt x="529696" y="1289447"/>
                    <a:pt x="549275" y="1299369"/>
                    <a:pt x="539485" y="1319213"/>
                  </a:cubicBezTo>
                  <a:cubicBezTo>
                    <a:pt x="510116" y="1289447"/>
                    <a:pt x="480748" y="1289447"/>
                    <a:pt x="451379" y="1269603"/>
                  </a:cubicBezTo>
                  <a:cubicBezTo>
                    <a:pt x="451379" y="1269603"/>
                    <a:pt x="431800" y="1259682"/>
                    <a:pt x="441589" y="1249760"/>
                  </a:cubicBezTo>
                  <a:cubicBezTo>
                    <a:pt x="451379" y="1239838"/>
                    <a:pt x="470958" y="1239838"/>
                    <a:pt x="490537" y="1239838"/>
                  </a:cubicBezTo>
                  <a:close/>
                  <a:moveTo>
                    <a:pt x="2323386" y="1230540"/>
                  </a:moveTo>
                  <a:cubicBezTo>
                    <a:pt x="2340611" y="1230540"/>
                    <a:pt x="2355375" y="1235416"/>
                    <a:pt x="2360296" y="1250043"/>
                  </a:cubicBezTo>
                  <a:cubicBezTo>
                    <a:pt x="2370138" y="1259795"/>
                    <a:pt x="2360296" y="1259795"/>
                    <a:pt x="2350453" y="1259795"/>
                  </a:cubicBezTo>
                  <a:cubicBezTo>
                    <a:pt x="2340611" y="1259795"/>
                    <a:pt x="2330768" y="1269547"/>
                    <a:pt x="2320926" y="1259795"/>
                  </a:cubicBezTo>
                  <a:cubicBezTo>
                    <a:pt x="2311083" y="1250043"/>
                    <a:pt x="2301241" y="1250043"/>
                    <a:pt x="2281555" y="1250043"/>
                  </a:cubicBezTo>
                  <a:cubicBezTo>
                    <a:pt x="2261870" y="1259795"/>
                    <a:pt x="2252028" y="1289051"/>
                    <a:pt x="2222500" y="1279299"/>
                  </a:cubicBezTo>
                  <a:cubicBezTo>
                    <a:pt x="2232343" y="1259795"/>
                    <a:pt x="2261870" y="1250043"/>
                    <a:pt x="2271713" y="1240292"/>
                  </a:cubicBezTo>
                  <a:cubicBezTo>
                    <a:pt x="2286477" y="1235416"/>
                    <a:pt x="2306162" y="1230540"/>
                    <a:pt x="2323386" y="1230540"/>
                  </a:cubicBezTo>
                  <a:close/>
                  <a:moveTo>
                    <a:pt x="353219" y="1230313"/>
                  </a:moveTo>
                  <a:cubicBezTo>
                    <a:pt x="392377" y="1230313"/>
                    <a:pt x="421746" y="1249892"/>
                    <a:pt x="441325" y="1279261"/>
                  </a:cubicBezTo>
                  <a:cubicBezTo>
                    <a:pt x="431535" y="1279261"/>
                    <a:pt x="421746" y="1289051"/>
                    <a:pt x="411956" y="1289051"/>
                  </a:cubicBezTo>
                  <a:cubicBezTo>
                    <a:pt x="392377" y="1289051"/>
                    <a:pt x="372798" y="1289051"/>
                    <a:pt x="363008" y="1289051"/>
                  </a:cubicBezTo>
                  <a:cubicBezTo>
                    <a:pt x="343429" y="1269472"/>
                    <a:pt x="323850" y="1269472"/>
                    <a:pt x="323850" y="1249892"/>
                  </a:cubicBezTo>
                  <a:cubicBezTo>
                    <a:pt x="323850" y="1240103"/>
                    <a:pt x="333639" y="1230313"/>
                    <a:pt x="353219" y="1230313"/>
                  </a:cubicBezTo>
                  <a:close/>
                  <a:moveTo>
                    <a:pt x="2216268" y="1230083"/>
                  </a:moveTo>
                  <a:cubicBezTo>
                    <a:pt x="2227155" y="1228102"/>
                    <a:pt x="2238808" y="1228102"/>
                    <a:pt x="2251075" y="1230540"/>
                  </a:cubicBezTo>
                  <a:cubicBezTo>
                    <a:pt x="2251075" y="1240292"/>
                    <a:pt x="2251075" y="1240292"/>
                    <a:pt x="2251075" y="1240292"/>
                  </a:cubicBezTo>
                  <a:cubicBezTo>
                    <a:pt x="2241262" y="1240292"/>
                    <a:pt x="2231448" y="1250043"/>
                    <a:pt x="2221634" y="1250043"/>
                  </a:cubicBezTo>
                  <a:cubicBezTo>
                    <a:pt x="2192193" y="1240292"/>
                    <a:pt x="2172566" y="1269547"/>
                    <a:pt x="2152939" y="1289051"/>
                  </a:cubicBezTo>
                  <a:cubicBezTo>
                    <a:pt x="2143125" y="1289051"/>
                    <a:pt x="2143125" y="1289051"/>
                    <a:pt x="2143125" y="1289051"/>
                  </a:cubicBezTo>
                  <a:cubicBezTo>
                    <a:pt x="2157846" y="1259795"/>
                    <a:pt x="2183607" y="1236025"/>
                    <a:pt x="2216268" y="1230083"/>
                  </a:cubicBezTo>
                  <a:close/>
                  <a:moveTo>
                    <a:pt x="2388961" y="1181735"/>
                  </a:moveTo>
                  <a:cubicBezTo>
                    <a:pt x="2410902" y="1176814"/>
                    <a:pt x="2432844" y="1181735"/>
                    <a:pt x="2447472" y="1201420"/>
                  </a:cubicBezTo>
                  <a:cubicBezTo>
                    <a:pt x="2457223" y="1211262"/>
                    <a:pt x="2466975" y="1221105"/>
                    <a:pt x="2466975" y="1230947"/>
                  </a:cubicBezTo>
                  <a:cubicBezTo>
                    <a:pt x="2447472" y="1240790"/>
                    <a:pt x="2427968" y="1240790"/>
                    <a:pt x="2408465" y="1240790"/>
                  </a:cubicBezTo>
                  <a:cubicBezTo>
                    <a:pt x="2398713" y="1250632"/>
                    <a:pt x="2388961" y="1260475"/>
                    <a:pt x="2379209" y="1260475"/>
                  </a:cubicBezTo>
                  <a:cubicBezTo>
                    <a:pt x="2369457" y="1240790"/>
                    <a:pt x="2349954" y="1221105"/>
                    <a:pt x="2330450" y="1221105"/>
                  </a:cubicBezTo>
                  <a:cubicBezTo>
                    <a:pt x="2345078" y="1201420"/>
                    <a:pt x="2367019" y="1186656"/>
                    <a:pt x="2388961" y="1181735"/>
                  </a:cubicBezTo>
                  <a:close/>
                  <a:moveTo>
                    <a:pt x="2217262" y="1177727"/>
                  </a:moveTo>
                  <a:cubicBezTo>
                    <a:pt x="2222183" y="1178957"/>
                    <a:pt x="2227104" y="1181417"/>
                    <a:pt x="2232025" y="1181417"/>
                  </a:cubicBezTo>
                  <a:cubicBezTo>
                    <a:pt x="2232025" y="1191260"/>
                    <a:pt x="2222183" y="1201102"/>
                    <a:pt x="2222183" y="1220787"/>
                  </a:cubicBezTo>
                  <a:cubicBezTo>
                    <a:pt x="2192655" y="1220787"/>
                    <a:pt x="2163128" y="1240472"/>
                    <a:pt x="2143443" y="1270000"/>
                  </a:cubicBezTo>
                  <a:cubicBezTo>
                    <a:pt x="2133600" y="1270000"/>
                    <a:pt x="2133600" y="1260157"/>
                    <a:pt x="2133600" y="1260157"/>
                  </a:cubicBezTo>
                  <a:cubicBezTo>
                    <a:pt x="2143443" y="1230630"/>
                    <a:pt x="2153285" y="1181417"/>
                    <a:pt x="2202498" y="1181417"/>
                  </a:cubicBezTo>
                  <a:cubicBezTo>
                    <a:pt x="2207419" y="1176496"/>
                    <a:pt x="2212340" y="1176496"/>
                    <a:pt x="2217262" y="1177727"/>
                  </a:cubicBezTo>
                  <a:close/>
                  <a:moveTo>
                    <a:pt x="2290618" y="1160860"/>
                  </a:moveTo>
                  <a:cubicBezTo>
                    <a:pt x="2320059" y="1170782"/>
                    <a:pt x="2339687" y="1150938"/>
                    <a:pt x="2349500" y="1180703"/>
                  </a:cubicBezTo>
                  <a:cubicBezTo>
                    <a:pt x="2320059" y="1210469"/>
                    <a:pt x="2320059" y="1210469"/>
                    <a:pt x="2320059" y="1210469"/>
                  </a:cubicBezTo>
                  <a:cubicBezTo>
                    <a:pt x="2300432" y="1210469"/>
                    <a:pt x="2280805" y="1220391"/>
                    <a:pt x="2270991" y="1230313"/>
                  </a:cubicBezTo>
                  <a:cubicBezTo>
                    <a:pt x="2261178" y="1220391"/>
                    <a:pt x="2241550" y="1220391"/>
                    <a:pt x="2241550" y="1210469"/>
                  </a:cubicBezTo>
                  <a:cubicBezTo>
                    <a:pt x="2241550" y="1190625"/>
                    <a:pt x="2270991" y="1160860"/>
                    <a:pt x="2290618" y="1160860"/>
                  </a:cubicBezTo>
                  <a:close/>
                  <a:moveTo>
                    <a:pt x="272895" y="1137273"/>
                  </a:moveTo>
                  <a:cubicBezTo>
                    <a:pt x="318852" y="1139587"/>
                    <a:pt x="363836" y="1150660"/>
                    <a:pt x="402590" y="1161733"/>
                  </a:cubicBezTo>
                  <a:cubicBezTo>
                    <a:pt x="451803" y="1171575"/>
                    <a:pt x="451803" y="1171575"/>
                    <a:pt x="451803" y="1171575"/>
                  </a:cubicBezTo>
                  <a:cubicBezTo>
                    <a:pt x="491173" y="1171575"/>
                    <a:pt x="520700" y="1181418"/>
                    <a:pt x="550228" y="1191260"/>
                  </a:cubicBezTo>
                  <a:cubicBezTo>
                    <a:pt x="550228" y="1201103"/>
                    <a:pt x="550228" y="1220788"/>
                    <a:pt x="540385" y="1220788"/>
                  </a:cubicBezTo>
                  <a:cubicBezTo>
                    <a:pt x="501015" y="1210945"/>
                    <a:pt x="451803" y="1201103"/>
                    <a:pt x="412433" y="1201103"/>
                  </a:cubicBezTo>
                  <a:cubicBezTo>
                    <a:pt x="363220" y="1181418"/>
                    <a:pt x="314008" y="1181418"/>
                    <a:pt x="274637" y="1201103"/>
                  </a:cubicBezTo>
                  <a:cubicBezTo>
                    <a:pt x="195897" y="1220788"/>
                    <a:pt x="166370" y="1309370"/>
                    <a:pt x="117157" y="1368425"/>
                  </a:cubicBezTo>
                  <a:cubicBezTo>
                    <a:pt x="107315" y="1378268"/>
                    <a:pt x="107315" y="1378268"/>
                    <a:pt x="107315" y="1388110"/>
                  </a:cubicBezTo>
                  <a:cubicBezTo>
                    <a:pt x="146685" y="1407795"/>
                    <a:pt x="146685" y="1447165"/>
                    <a:pt x="176212" y="1476693"/>
                  </a:cubicBezTo>
                  <a:cubicBezTo>
                    <a:pt x="215582" y="1525905"/>
                    <a:pt x="215582" y="1525905"/>
                    <a:pt x="215582" y="1525905"/>
                  </a:cubicBezTo>
                  <a:cubicBezTo>
                    <a:pt x="264795" y="1555433"/>
                    <a:pt x="323850" y="1584960"/>
                    <a:pt x="382905" y="1565275"/>
                  </a:cubicBezTo>
                  <a:cubicBezTo>
                    <a:pt x="441960" y="1545590"/>
                    <a:pt x="501015" y="1535748"/>
                    <a:pt x="550228" y="1516063"/>
                  </a:cubicBezTo>
                  <a:cubicBezTo>
                    <a:pt x="560070" y="1520984"/>
                    <a:pt x="564992" y="1525905"/>
                    <a:pt x="567452" y="1532057"/>
                  </a:cubicBezTo>
                  <a:lnTo>
                    <a:pt x="568877" y="1545590"/>
                  </a:lnTo>
                  <a:lnTo>
                    <a:pt x="560070" y="1545590"/>
                  </a:lnTo>
                  <a:cubicBezTo>
                    <a:pt x="557610" y="1545590"/>
                    <a:pt x="555149" y="1545590"/>
                    <a:pt x="550228" y="1545590"/>
                  </a:cubicBezTo>
                  <a:cubicBezTo>
                    <a:pt x="461645" y="1575118"/>
                    <a:pt x="373063" y="1594803"/>
                    <a:pt x="294323" y="1614488"/>
                  </a:cubicBezTo>
                  <a:cubicBezTo>
                    <a:pt x="245110" y="1614488"/>
                    <a:pt x="186055" y="1614488"/>
                    <a:pt x="146685" y="1584960"/>
                  </a:cubicBezTo>
                  <a:cubicBezTo>
                    <a:pt x="97472" y="1545590"/>
                    <a:pt x="67945" y="1486535"/>
                    <a:pt x="58102" y="1437323"/>
                  </a:cubicBezTo>
                  <a:cubicBezTo>
                    <a:pt x="48260" y="1417638"/>
                    <a:pt x="38417" y="1407795"/>
                    <a:pt x="38417" y="1397953"/>
                  </a:cubicBezTo>
                  <a:cubicBezTo>
                    <a:pt x="28575" y="1388110"/>
                    <a:pt x="48260" y="1378268"/>
                    <a:pt x="48260" y="1368425"/>
                  </a:cubicBezTo>
                  <a:cubicBezTo>
                    <a:pt x="67945" y="1329055"/>
                    <a:pt x="77787" y="1279843"/>
                    <a:pt x="97472" y="1240473"/>
                  </a:cubicBezTo>
                  <a:cubicBezTo>
                    <a:pt x="117157" y="1201103"/>
                    <a:pt x="127000" y="1161733"/>
                    <a:pt x="166370" y="1151890"/>
                  </a:cubicBezTo>
                  <a:cubicBezTo>
                    <a:pt x="186055" y="1144509"/>
                    <a:pt x="206355" y="1140202"/>
                    <a:pt x="226809" y="1138203"/>
                  </a:cubicBezTo>
                  <a:cubicBezTo>
                    <a:pt x="242149" y="1136704"/>
                    <a:pt x="257576" y="1136502"/>
                    <a:pt x="272895" y="1137273"/>
                  </a:cubicBezTo>
                  <a:close/>
                  <a:moveTo>
                    <a:pt x="245212" y="1101725"/>
                  </a:moveTo>
                  <a:cubicBezTo>
                    <a:pt x="333488" y="1111590"/>
                    <a:pt x="411956" y="1131320"/>
                    <a:pt x="490424" y="1151051"/>
                  </a:cubicBezTo>
                  <a:cubicBezTo>
                    <a:pt x="510041" y="1160916"/>
                    <a:pt x="529658" y="1160916"/>
                    <a:pt x="549275" y="1170781"/>
                  </a:cubicBezTo>
                  <a:cubicBezTo>
                    <a:pt x="549275" y="1180646"/>
                    <a:pt x="549275" y="1180646"/>
                    <a:pt x="549275" y="1180646"/>
                  </a:cubicBezTo>
                  <a:cubicBezTo>
                    <a:pt x="441381" y="1160916"/>
                    <a:pt x="323680" y="1111590"/>
                    <a:pt x="205978" y="1121455"/>
                  </a:cubicBezTo>
                  <a:cubicBezTo>
                    <a:pt x="196169" y="1121455"/>
                    <a:pt x="176552" y="1131320"/>
                    <a:pt x="166744" y="1131320"/>
                  </a:cubicBezTo>
                  <a:cubicBezTo>
                    <a:pt x="107893" y="1160916"/>
                    <a:pt x="88276" y="1220107"/>
                    <a:pt x="68659" y="1279298"/>
                  </a:cubicBezTo>
                  <a:cubicBezTo>
                    <a:pt x="49042" y="1308894"/>
                    <a:pt x="49042" y="1358220"/>
                    <a:pt x="19617" y="1387815"/>
                  </a:cubicBezTo>
                  <a:cubicBezTo>
                    <a:pt x="29425" y="1417411"/>
                    <a:pt x="49042" y="1447006"/>
                    <a:pt x="58851" y="1476602"/>
                  </a:cubicBezTo>
                  <a:cubicBezTo>
                    <a:pt x="78468" y="1525928"/>
                    <a:pt x="98085" y="1575253"/>
                    <a:pt x="147127" y="1594984"/>
                  </a:cubicBezTo>
                  <a:cubicBezTo>
                    <a:pt x="196169" y="1634444"/>
                    <a:pt x="264829" y="1634444"/>
                    <a:pt x="323680" y="1624579"/>
                  </a:cubicBezTo>
                  <a:cubicBezTo>
                    <a:pt x="372722" y="1614714"/>
                    <a:pt x="411956" y="1594984"/>
                    <a:pt x="460998" y="1585119"/>
                  </a:cubicBezTo>
                  <a:cubicBezTo>
                    <a:pt x="480615" y="1575253"/>
                    <a:pt x="500232" y="1575253"/>
                    <a:pt x="510041" y="1565388"/>
                  </a:cubicBezTo>
                  <a:cubicBezTo>
                    <a:pt x="539466" y="1565388"/>
                    <a:pt x="539466" y="1565388"/>
                    <a:pt x="539466" y="1565388"/>
                  </a:cubicBezTo>
                  <a:cubicBezTo>
                    <a:pt x="519849" y="1575253"/>
                    <a:pt x="500232" y="1575253"/>
                    <a:pt x="480615" y="1585119"/>
                  </a:cubicBezTo>
                  <a:cubicBezTo>
                    <a:pt x="431573" y="1594984"/>
                    <a:pt x="382531" y="1614714"/>
                    <a:pt x="333488" y="1624579"/>
                  </a:cubicBezTo>
                  <a:cubicBezTo>
                    <a:pt x="294254" y="1634444"/>
                    <a:pt x="255020" y="1654175"/>
                    <a:pt x="205978" y="1644310"/>
                  </a:cubicBezTo>
                  <a:cubicBezTo>
                    <a:pt x="147127" y="1624579"/>
                    <a:pt x="78468" y="1575253"/>
                    <a:pt x="58851" y="1516062"/>
                  </a:cubicBezTo>
                  <a:cubicBezTo>
                    <a:pt x="39234" y="1486467"/>
                    <a:pt x="39234" y="1447006"/>
                    <a:pt x="19617" y="1417411"/>
                  </a:cubicBezTo>
                  <a:cubicBezTo>
                    <a:pt x="0" y="1387815"/>
                    <a:pt x="0" y="1387815"/>
                    <a:pt x="0" y="1387815"/>
                  </a:cubicBezTo>
                  <a:cubicBezTo>
                    <a:pt x="49042" y="1348354"/>
                    <a:pt x="49042" y="1289163"/>
                    <a:pt x="68659" y="1239837"/>
                  </a:cubicBezTo>
                  <a:cubicBezTo>
                    <a:pt x="78468" y="1220107"/>
                    <a:pt x="88276" y="1200377"/>
                    <a:pt x="98085" y="1180646"/>
                  </a:cubicBezTo>
                  <a:cubicBezTo>
                    <a:pt x="127510" y="1131320"/>
                    <a:pt x="186361" y="1101725"/>
                    <a:pt x="245212" y="1101725"/>
                  </a:cubicBezTo>
                  <a:close/>
                  <a:moveTo>
                    <a:pt x="2418081" y="1052513"/>
                  </a:moveTo>
                  <a:cubicBezTo>
                    <a:pt x="2477136" y="1052513"/>
                    <a:pt x="2546034" y="1082115"/>
                    <a:pt x="2575561" y="1151187"/>
                  </a:cubicBezTo>
                  <a:cubicBezTo>
                    <a:pt x="2605089" y="1190657"/>
                    <a:pt x="2614931" y="1249861"/>
                    <a:pt x="2654301" y="1289331"/>
                  </a:cubicBezTo>
                  <a:cubicBezTo>
                    <a:pt x="2644459" y="1309066"/>
                    <a:pt x="2634616" y="1318933"/>
                    <a:pt x="2624774" y="1328800"/>
                  </a:cubicBezTo>
                  <a:cubicBezTo>
                    <a:pt x="2614931" y="1358403"/>
                    <a:pt x="2605089" y="1397872"/>
                    <a:pt x="2595246" y="1437342"/>
                  </a:cubicBezTo>
                  <a:cubicBezTo>
                    <a:pt x="2565719" y="1486679"/>
                    <a:pt x="2526349" y="1545883"/>
                    <a:pt x="2467294" y="1545883"/>
                  </a:cubicBezTo>
                  <a:cubicBezTo>
                    <a:pt x="2378711" y="1555751"/>
                    <a:pt x="2290128" y="1526149"/>
                    <a:pt x="2201546" y="1506414"/>
                  </a:cubicBezTo>
                  <a:cubicBezTo>
                    <a:pt x="2181861" y="1496546"/>
                    <a:pt x="2152333" y="1496546"/>
                    <a:pt x="2132648" y="1486679"/>
                  </a:cubicBezTo>
                  <a:cubicBezTo>
                    <a:pt x="2122806" y="1476812"/>
                    <a:pt x="2132648" y="1466944"/>
                    <a:pt x="2132648" y="1457077"/>
                  </a:cubicBezTo>
                  <a:cubicBezTo>
                    <a:pt x="2142491" y="1447209"/>
                    <a:pt x="2162176" y="1457077"/>
                    <a:pt x="2181861" y="1457077"/>
                  </a:cubicBezTo>
                  <a:cubicBezTo>
                    <a:pt x="2231073" y="1476812"/>
                    <a:pt x="2280286" y="1486679"/>
                    <a:pt x="2339341" y="1496546"/>
                  </a:cubicBezTo>
                  <a:cubicBezTo>
                    <a:pt x="2378711" y="1496546"/>
                    <a:pt x="2378711" y="1496546"/>
                    <a:pt x="2378711" y="1496546"/>
                  </a:cubicBezTo>
                  <a:cubicBezTo>
                    <a:pt x="2418081" y="1496546"/>
                    <a:pt x="2437766" y="1486679"/>
                    <a:pt x="2467294" y="1466944"/>
                  </a:cubicBezTo>
                  <a:cubicBezTo>
                    <a:pt x="2516506" y="1417607"/>
                    <a:pt x="2526349" y="1358403"/>
                    <a:pt x="2575561" y="1309066"/>
                  </a:cubicBezTo>
                  <a:cubicBezTo>
                    <a:pt x="2565719" y="1299198"/>
                    <a:pt x="2565719" y="1299198"/>
                    <a:pt x="2565719" y="1299198"/>
                  </a:cubicBezTo>
                  <a:cubicBezTo>
                    <a:pt x="2526349" y="1259729"/>
                    <a:pt x="2526349" y="1200524"/>
                    <a:pt x="2467294" y="1161054"/>
                  </a:cubicBezTo>
                  <a:cubicBezTo>
                    <a:pt x="2427924" y="1121585"/>
                    <a:pt x="2388553" y="1111717"/>
                    <a:pt x="2329498" y="1101850"/>
                  </a:cubicBezTo>
                  <a:cubicBezTo>
                    <a:pt x="2260601" y="1121585"/>
                    <a:pt x="2191703" y="1141320"/>
                    <a:pt x="2122806" y="1161054"/>
                  </a:cubicBezTo>
                  <a:cubicBezTo>
                    <a:pt x="2112963" y="1151187"/>
                    <a:pt x="2112963" y="1141320"/>
                    <a:pt x="2112963" y="1131452"/>
                  </a:cubicBezTo>
                  <a:cubicBezTo>
                    <a:pt x="2112963" y="1131452"/>
                    <a:pt x="2112963" y="1121585"/>
                    <a:pt x="2112963" y="1121585"/>
                  </a:cubicBezTo>
                  <a:cubicBezTo>
                    <a:pt x="2211388" y="1101850"/>
                    <a:pt x="2309813" y="1062380"/>
                    <a:pt x="2418081" y="1052513"/>
                  </a:cubicBezTo>
                  <a:close/>
                  <a:moveTo>
                    <a:pt x="2396714" y="1024853"/>
                  </a:moveTo>
                  <a:cubicBezTo>
                    <a:pt x="2446080" y="1021168"/>
                    <a:pt x="2499599" y="1034065"/>
                    <a:pt x="2536508" y="1063543"/>
                  </a:cubicBezTo>
                  <a:cubicBezTo>
                    <a:pt x="2556193" y="1073369"/>
                    <a:pt x="2556193" y="1073369"/>
                    <a:pt x="2556193" y="1073369"/>
                  </a:cubicBezTo>
                  <a:cubicBezTo>
                    <a:pt x="2615248" y="1112674"/>
                    <a:pt x="2625091" y="1191282"/>
                    <a:pt x="2664461" y="1250239"/>
                  </a:cubicBezTo>
                  <a:cubicBezTo>
                    <a:pt x="2674303" y="1260065"/>
                    <a:pt x="2684146" y="1279717"/>
                    <a:pt x="2693988" y="1299369"/>
                  </a:cubicBezTo>
                  <a:cubicBezTo>
                    <a:pt x="2654618" y="1328848"/>
                    <a:pt x="2644776" y="1377978"/>
                    <a:pt x="2625091" y="1427108"/>
                  </a:cubicBezTo>
                  <a:cubicBezTo>
                    <a:pt x="2615248" y="1466413"/>
                    <a:pt x="2595563" y="1495891"/>
                    <a:pt x="2575878" y="1525369"/>
                  </a:cubicBezTo>
                  <a:cubicBezTo>
                    <a:pt x="2556193" y="1535195"/>
                    <a:pt x="2546351" y="1554848"/>
                    <a:pt x="2526666" y="1564674"/>
                  </a:cubicBezTo>
                  <a:cubicBezTo>
                    <a:pt x="2506981" y="1584326"/>
                    <a:pt x="2487296" y="1564674"/>
                    <a:pt x="2467611" y="1574500"/>
                  </a:cubicBezTo>
                  <a:cubicBezTo>
                    <a:pt x="2418398" y="1574500"/>
                    <a:pt x="2418398" y="1574500"/>
                    <a:pt x="2418398" y="1574500"/>
                  </a:cubicBezTo>
                  <a:cubicBezTo>
                    <a:pt x="2388871" y="1564674"/>
                    <a:pt x="2359343" y="1564674"/>
                    <a:pt x="2329816" y="1554848"/>
                  </a:cubicBezTo>
                  <a:cubicBezTo>
                    <a:pt x="2260918" y="1535195"/>
                    <a:pt x="2192021" y="1525369"/>
                    <a:pt x="2123123" y="1505717"/>
                  </a:cubicBezTo>
                  <a:cubicBezTo>
                    <a:pt x="2132966" y="1495891"/>
                    <a:pt x="2142808" y="1505717"/>
                    <a:pt x="2142808" y="1505717"/>
                  </a:cubicBezTo>
                  <a:cubicBezTo>
                    <a:pt x="2231391" y="1525369"/>
                    <a:pt x="2319973" y="1545021"/>
                    <a:pt x="2408556" y="1564674"/>
                  </a:cubicBezTo>
                  <a:cubicBezTo>
                    <a:pt x="2457768" y="1564674"/>
                    <a:pt x="2516823" y="1554848"/>
                    <a:pt x="2556193" y="1515543"/>
                  </a:cubicBezTo>
                  <a:cubicBezTo>
                    <a:pt x="2585721" y="1486065"/>
                    <a:pt x="2615248" y="1446761"/>
                    <a:pt x="2615248" y="1397630"/>
                  </a:cubicBezTo>
                  <a:cubicBezTo>
                    <a:pt x="2625091" y="1358326"/>
                    <a:pt x="2634933" y="1319022"/>
                    <a:pt x="2664461" y="1299369"/>
                  </a:cubicBezTo>
                  <a:cubicBezTo>
                    <a:pt x="2664461" y="1289543"/>
                    <a:pt x="2664461" y="1289543"/>
                    <a:pt x="2664461" y="1289543"/>
                  </a:cubicBezTo>
                  <a:cubicBezTo>
                    <a:pt x="2615248" y="1250239"/>
                    <a:pt x="2615248" y="1181456"/>
                    <a:pt x="2575878" y="1122500"/>
                  </a:cubicBezTo>
                  <a:cubicBezTo>
                    <a:pt x="2536508" y="1063543"/>
                    <a:pt x="2457768" y="1034065"/>
                    <a:pt x="2388871" y="1043891"/>
                  </a:cubicBezTo>
                  <a:cubicBezTo>
                    <a:pt x="2369186" y="1043891"/>
                    <a:pt x="2349501" y="1043891"/>
                    <a:pt x="2339658" y="1053717"/>
                  </a:cubicBezTo>
                  <a:cubicBezTo>
                    <a:pt x="2260918" y="1073369"/>
                    <a:pt x="2182178" y="1093022"/>
                    <a:pt x="2113281" y="1112674"/>
                  </a:cubicBezTo>
                  <a:cubicBezTo>
                    <a:pt x="2103438" y="1112674"/>
                    <a:pt x="2103438" y="1112674"/>
                    <a:pt x="2113281" y="1102848"/>
                  </a:cubicBezTo>
                  <a:cubicBezTo>
                    <a:pt x="2162493" y="1093022"/>
                    <a:pt x="2211706" y="1073369"/>
                    <a:pt x="2270761" y="1063543"/>
                  </a:cubicBezTo>
                  <a:cubicBezTo>
                    <a:pt x="2300288" y="1053717"/>
                    <a:pt x="2319973" y="1043891"/>
                    <a:pt x="2349501" y="1034065"/>
                  </a:cubicBezTo>
                  <a:cubicBezTo>
                    <a:pt x="2364265" y="1029152"/>
                    <a:pt x="2380259" y="1026081"/>
                    <a:pt x="2396714" y="1024853"/>
                  </a:cubicBezTo>
                  <a:close/>
                  <a:moveTo>
                    <a:pt x="510949" y="1003300"/>
                  </a:moveTo>
                  <a:cubicBezTo>
                    <a:pt x="540544" y="1013354"/>
                    <a:pt x="560275" y="1023408"/>
                    <a:pt x="580005" y="1013354"/>
                  </a:cubicBezTo>
                  <a:cubicBezTo>
                    <a:pt x="609601" y="1003300"/>
                    <a:pt x="609601" y="1003300"/>
                    <a:pt x="609601" y="1003300"/>
                  </a:cubicBezTo>
                  <a:cubicBezTo>
                    <a:pt x="609601" y="1023408"/>
                    <a:pt x="580005" y="1033462"/>
                    <a:pt x="570140" y="1043517"/>
                  </a:cubicBezTo>
                  <a:cubicBezTo>
                    <a:pt x="540544" y="1053571"/>
                    <a:pt x="501083" y="1063625"/>
                    <a:pt x="481353" y="1043517"/>
                  </a:cubicBezTo>
                  <a:cubicBezTo>
                    <a:pt x="471488" y="1033462"/>
                    <a:pt x="471488" y="1033462"/>
                    <a:pt x="471488" y="1023408"/>
                  </a:cubicBezTo>
                  <a:cubicBezTo>
                    <a:pt x="491218" y="1023408"/>
                    <a:pt x="501083" y="1013354"/>
                    <a:pt x="510949" y="1003300"/>
                  </a:cubicBezTo>
                  <a:close/>
                  <a:moveTo>
                    <a:pt x="146772" y="984250"/>
                  </a:moveTo>
                  <a:cubicBezTo>
                    <a:pt x="176213" y="1023471"/>
                    <a:pt x="176213" y="1023471"/>
                    <a:pt x="176213" y="1023471"/>
                  </a:cubicBezTo>
                  <a:cubicBezTo>
                    <a:pt x="146772" y="1043081"/>
                    <a:pt x="127145" y="1072496"/>
                    <a:pt x="136958" y="1101912"/>
                  </a:cubicBezTo>
                  <a:cubicBezTo>
                    <a:pt x="136958" y="1111717"/>
                    <a:pt x="146772" y="1111717"/>
                    <a:pt x="146772" y="1121522"/>
                  </a:cubicBezTo>
                  <a:cubicBezTo>
                    <a:pt x="136958" y="1121522"/>
                    <a:pt x="117331" y="1131328"/>
                    <a:pt x="107517" y="1150938"/>
                  </a:cubicBezTo>
                  <a:cubicBezTo>
                    <a:pt x="107517" y="1150938"/>
                    <a:pt x="97704" y="1150938"/>
                    <a:pt x="97704" y="1141133"/>
                  </a:cubicBezTo>
                  <a:cubicBezTo>
                    <a:pt x="68263" y="1121522"/>
                    <a:pt x="78076" y="1082302"/>
                    <a:pt x="68263" y="1052886"/>
                  </a:cubicBezTo>
                  <a:cubicBezTo>
                    <a:pt x="78076" y="1043081"/>
                    <a:pt x="97704" y="1033276"/>
                    <a:pt x="97704" y="1013665"/>
                  </a:cubicBezTo>
                  <a:cubicBezTo>
                    <a:pt x="117331" y="1003860"/>
                    <a:pt x="127145" y="984250"/>
                    <a:pt x="146772" y="984250"/>
                  </a:cubicBezTo>
                  <a:close/>
                  <a:moveTo>
                    <a:pt x="530802" y="972344"/>
                  </a:moveTo>
                  <a:cubicBezTo>
                    <a:pt x="538162" y="972344"/>
                    <a:pt x="545523" y="974725"/>
                    <a:pt x="550429" y="984250"/>
                  </a:cubicBezTo>
                  <a:cubicBezTo>
                    <a:pt x="570057" y="984250"/>
                    <a:pt x="589684" y="984250"/>
                    <a:pt x="609311" y="974725"/>
                  </a:cubicBezTo>
                  <a:cubicBezTo>
                    <a:pt x="619125" y="984250"/>
                    <a:pt x="619125" y="974725"/>
                    <a:pt x="619125" y="984250"/>
                  </a:cubicBezTo>
                  <a:cubicBezTo>
                    <a:pt x="599497" y="1003300"/>
                    <a:pt x="560243" y="1003300"/>
                    <a:pt x="530802" y="993775"/>
                  </a:cubicBezTo>
                  <a:cubicBezTo>
                    <a:pt x="520988" y="993775"/>
                    <a:pt x="511175" y="984250"/>
                    <a:pt x="511175" y="974725"/>
                  </a:cubicBezTo>
                  <a:cubicBezTo>
                    <a:pt x="516082" y="974725"/>
                    <a:pt x="523442" y="972344"/>
                    <a:pt x="530802" y="972344"/>
                  </a:cubicBezTo>
                  <a:close/>
                  <a:moveTo>
                    <a:pt x="441447" y="965200"/>
                  </a:moveTo>
                  <a:cubicBezTo>
                    <a:pt x="451217" y="965200"/>
                    <a:pt x="470755" y="974990"/>
                    <a:pt x="490294" y="974990"/>
                  </a:cubicBezTo>
                  <a:cubicBezTo>
                    <a:pt x="500063" y="994569"/>
                    <a:pt x="500063" y="994569"/>
                    <a:pt x="500063" y="994569"/>
                  </a:cubicBezTo>
                  <a:cubicBezTo>
                    <a:pt x="480524" y="1014148"/>
                    <a:pt x="451217" y="1023938"/>
                    <a:pt x="421909" y="1014148"/>
                  </a:cubicBezTo>
                  <a:cubicBezTo>
                    <a:pt x="392601" y="1014148"/>
                    <a:pt x="373063" y="994569"/>
                    <a:pt x="373063" y="974990"/>
                  </a:cubicBezTo>
                  <a:cubicBezTo>
                    <a:pt x="392601" y="974990"/>
                    <a:pt x="421909" y="974990"/>
                    <a:pt x="441447" y="965200"/>
                  </a:cubicBezTo>
                  <a:close/>
                  <a:moveTo>
                    <a:pt x="2035175" y="954088"/>
                  </a:moveTo>
                  <a:cubicBezTo>
                    <a:pt x="2074545" y="964010"/>
                    <a:pt x="2104073" y="973932"/>
                    <a:pt x="2133601" y="954088"/>
                  </a:cubicBezTo>
                  <a:cubicBezTo>
                    <a:pt x="2153286" y="964010"/>
                    <a:pt x="2172971" y="964010"/>
                    <a:pt x="2182813" y="973932"/>
                  </a:cubicBezTo>
                  <a:cubicBezTo>
                    <a:pt x="2182813" y="983854"/>
                    <a:pt x="2163128" y="983854"/>
                    <a:pt x="2153286" y="993776"/>
                  </a:cubicBezTo>
                  <a:cubicBezTo>
                    <a:pt x="2123758" y="993776"/>
                    <a:pt x="2084388" y="983854"/>
                    <a:pt x="2054860" y="964010"/>
                  </a:cubicBezTo>
                  <a:cubicBezTo>
                    <a:pt x="2045018" y="964010"/>
                    <a:pt x="2035175" y="964010"/>
                    <a:pt x="2035175" y="954088"/>
                  </a:cubicBezTo>
                  <a:close/>
                  <a:moveTo>
                    <a:pt x="138690" y="947974"/>
                  </a:moveTo>
                  <a:cubicBezTo>
                    <a:pt x="141143" y="947974"/>
                    <a:pt x="143596" y="949822"/>
                    <a:pt x="146050" y="954749"/>
                  </a:cubicBezTo>
                  <a:cubicBezTo>
                    <a:pt x="146050" y="974461"/>
                    <a:pt x="126422" y="964605"/>
                    <a:pt x="116609" y="984317"/>
                  </a:cubicBezTo>
                  <a:cubicBezTo>
                    <a:pt x="87168" y="1004028"/>
                    <a:pt x="77354" y="1033595"/>
                    <a:pt x="47913" y="1053307"/>
                  </a:cubicBezTo>
                  <a:cubicBezTo>
                    <a:pt x="47913" y="1063163"/>
                    <a:pt x="57727" y="1063163"/>
                    <a:pt x="57727" y="1073018"/>
                  </a:cubicBezTo>
                  <a:cubicBezTo>
                    <a:pt x="57727" y="1102586"/>
                    <a:pt x="67541" y="1142009"/>
                    <a:pt x="96982" y="1161720"/>
                  </a:cubicBezTo>
                  <a:cubicBezTo>
                    <a:pt x="96982" y="1171576"/>
                    <a:pt x="87168" y="1171576"/>
                    <a:pt x="87168" y="1171576"/>
                  </a:cubicBezTo>
                  <a:cubicBezTo>
                    <a:pt x="47913" y="1161720"/>
                    <a:pt x="57727" y="1122297"/>
                    <a:pt x="47913" y="1102586"/>
                  </a:cubicBezTo>
                  <a:cubicBezTo>
                    <a:pt x="47913" y="1082874"/>
                    <a:pt x="38100" y="1063163"/>
                    <a:pt x="38100" y="1053307"/>
                  </a:cubicBezTo>
                  <a:cubicBezTo>
                    <a:pt x="67541" y="1023740"/>
                    <a:pt x="87168" y="994172"/>
                    <a:pt x="116609" y="964605"/>
                  </a:cubicBezTo>
                  <a:cubicBezTo>
                    <a:pt x="123969" y="964605"/>
                    <a:pt x="131329" y="947974"/>
                    <a:pt x="138690" y="947974"/>
                  </a:cubicBezTo>
                  <a:close/>
                  <a:moveTo>
                    <a:pt x="432044" y="915988"/>
                  </a:moveTo>
                  <a:cubicBezTo>
                    <a:pt x="441813" y="915988"/>
                    <a:pt x="451582" y="915988"/>
                    <a:pt x="461352" y="935673"/>
                  </a:cubicBezTo>
                  <a:cubicBezTo>
                    <a:pt x="480890" y="955358"/>
                    <a:pt x="510198" y="945516"/>
                    <a:pt x="539506" y="935673"/>
                  </a:cubicBezTo>
                  <a:cubicBezTo>
                    <a:pt x="539506" y="945516"/>
                    <a:pt x="549275" y="945516"/>
                    <a:pt x="549275" y="955358"/>
                  </a:cubicBezTo>
                  <a:cubicBezTo>
                    <a:pt x="529736" y="965201"/>
                    <a:pt x="510198" y="965201"/>
                    <a:pt x="480890" y="965201"/>
                  </a:cubicBezTo>
                  <a:cubicBezTo>
                    <a:pt x="461352" y="955358"/>
                    <a:pt x="432044" y="945516"/>
                    <a:pt x="422275" y="925830"/>
                  </a:cubicBezTo>
                  <a:cubicBezTo>
                    <a:pt x="422275" y="915988"/>
                    <a:pt x="422275" y="915988"/>
                    <a:pt x="432044" y="915988"/>
                  </a:cubicBezTo>
                  <a:close/>
                  <a:moveTo>
                    <a:pt x="2133836" y="913712"/>
                  </a:moveTo>
                  <a:cubicBezTo>
                    <a:pt x="2139189" y="912316"/>
                    <a:pt x="2145308" y="912316"/>
                    <a:pt x="2152650" y="914797"/>
                  </a:cubicBezTo>
                  <a:cubicBezTo>
                    <a:pt x="2152650" y="934641"/>
                    <a:pt x="2133071" y="944563"/>
                    <a:pt x="2123281" y="944563"/>
                  </a:cubicBezTo>
                  <a:cubicBezTo>
                    <a:pt x="2103702" y="944563"/>
                    <a:pt x="2074334" y="944563"/>
                    <a:pt x="2054754" y="944563"/>
                  </a:cubicBezTo>
                  <a:cubicBezTo>
                    <a:pt x="2054754" y="944563"/>
                    <a:pt x="2044965" y="934641"/>
                    <a:pt x="2035175" y="934641"/>
                  </a:cubicBezTo>
                  <a:cubicBezTo>
                    <a:pt x="2054754" y="914797"/>
                    <a:pt x="2074334" y="934641"/>
                    <a:pt x="2093913" y="934641"/>
                  </a:cubicBezTo>
                  <a:cubicBezTo>
                    <a:pt x="2108597" y="934641"/>
                    <a:pt x="2117775" y="917898"/>
                    <a:pt x="2133836" y="913712"/>
                  </a:cubicBezTo>
                  <a:close/>
                  <a:moveTo>
                    <a:pt x="539750" y="905272"/>
                  </a:moveTo>
                  <a:cubicBezTo>
                    <a:pt x="579120" y="895350"/>
                    <a:pt x="608647" y="935037"/>
                    <a:pt x="638175" y="954881"/>
                  </a:cubicBezTo>
                  <a:cubicBezTo>
                    <a:pt x="638175" y="954881"/>
                    <a:pt x="628332" y="964803"/>
                    <a:pt x="628332" y="964803"/>
                  </a:cubicBezTo>
                  <a:cubicBezTo>
                    <a:pt x="618490" y="974725"/>
                    <a:pt x="608647" y="964803"/>
                    <a:pt x="598805" y="964803"/>
                  </a:cubicBezTo>
                  <a:cubicBezTo>
                    <a:pt x="569277" y="954881"/>
                    <a:pt x="559435" y="944959"/>
                    <a:pt x="539750" y="925115"/>
                  </a:cubicBezTo>
                  <a:cubicBezTo>
                    <a:pt x="539750" y="915194"/>
                    <a:pt x="539750" y="915194"/>
                    <a:pt x="539750" y="905272"/>
                  </a:cubicBezTo>
                  <a:close/>
                  <a:moveTo>
                    <a:pt x="2211999" y="895350"/>
                  </a:moveTo>
                  <a:cubicBezTo>
                    <a:pt x="2231781" y="905328"/>
                    <a:pt x="2251564" y="905328"/>
                    <a:pt x="2271347" y="905328"/>
                  </a:cubicBezTo>
                  <a:cubicBezTo>
                    <a:pt x="2281238" y="925286"/>
                    <a:pt x="2261455" y="935264"/>
                    <a:pt x="2251564" y="955221"/>
                  </a:cubicBezTo>
                  <a:cubicBezTo>
                    <a:pt x="2231781" y="965200"/>
                    <a:pt x="2221890" y="965200"/>
                    <a:pt x="2202107" y="965200"/>
                  </a:cubicBezTo>
                  <a:cubicBezTo>
                    <a:pt x="2152650" y="945243"/>
                    <a:pt x="2152650" y="945243"/>
                    <a:pt x="2152650" y="945243"/>
                  </a:cubicBezTo>
                  <a:cubicBezTo>
                    <a:pt x="2172433" y="915307"/>
                    <a:pt x="2172433" y="915307"/>
                    <a:pt x="2172433" y="915307"/>
                  </a:cubicBezTo>
                  <a:cubicBezTo>
                    <a:pt x="2211999" y="895350"/>
                    <a:pt x="2211999" y="895350"/>
                    <a:pt x="2211999" y="895350"/>
                  </a:cubicBezTo>
                  <a:close/>
                  <a:moveTo>
                    <a:pt x="2507396" y="885825"/>
                  </a:moveTo>
                  <a:cubicBezTo>
                    <a:pt x="2536704" y="885825"/>
                    <a:pt x="2556242" y="915458"/>
                    <a:pt x="2575781" y="935214"/>
                  </a:cubicBezTo>
                  <a:cubicBezTo>
                    <a:pt x="2605088" y="945092"/>
                    <a:pt x="2575781" y="964847"/>
                    <a:pt x="2585550" y="984603"/>
                  </a:cubicBezTo>
                  <a:cubicBezTo>
                    <a:pt x="2595319" y="1014236"/>
                    <a:pt x="2585550" y="1043869"/>
                    <a:pt x="2575781" y="1063625"/>
                  </a:cubicBezTo>
                  <a:cubicBezTo>
                    <a:pt x="2556242" y="1063625"/>
                    <a:pt x="2536704" y="1043869"/>
                    <a:pt x="2517165" y="1033992"/>
                  </a:cubicBezTo>
                  <a:cubicBezTo>
                    <a:pt x="2526934" y="1004358"/>
                    <a:pt x="2536704" y="964847"/>
                    <a:pt x="2517165" y="945092"/>
                  </a:cubicBezTo>
                  <a:cubicBezTo>
                    <a:pt x="2507396" y="935214"/>
                    <a:pt x="2478088" y="935214"/>
                    <a:pt x="2487857" y="915458"/>
                  </a:cubicBezTo>
                  <a:cubicBezTo>
                    <a:pt x="2497627" y="905580"/>
                    <a:pt x="2497627" y="895703"/>
                    <a:pt x="2507396" y="885825"/>
                  </a:cubicBezTo>
                  <a:close/>
                  <a:moveTo>
                    <a:pt x="327960" y="883708"/>
                  </a:moveTo>
                  <a:cubicBezTo>
                    <a:pt x="331617" y="886178"/>
                    <a:pt x="334055" y="891117"/>
                    <a:pt x="334055" y="896055"/>
                  </a:cubicBezTo>
                  <a:cubicBezTo>
                    <a:pt x="363310" y="896055"/>
                    <a:pt x="382814" y="896055"/>
                    <a:pt x="402318" y="896055"/>
                  </a:cubicBezTo>
                  <a:cubicBezTo>
                    <a:pt x="421821" y="896055"/>
                    <a:pt x="402318" y="915811"/>
                    <a:pt x="412069" y="915811"/>
                  </a:cubicBezTo>
                  <a:cubicBezTo>
                    <a:pt x="402318" y="935567"/>
                    <a:pt x="441325" y="945444"/>
                    <a:pt x="421821" y="955322"/>
                  </a:cubicBezTo>
                  <a:cubicBezTo>
                    <a:pt x="392566" y="965200"/>
                    <a:pt x="353559" y="965200"/>
                    <a:pt x="334055" y="935567"/>
                  </a:cubicBezTo>
                  <a:cubicBezTo>
                    <a:pt x="324303" y="925689"/>
                    <a:pt x="304800" y="905933"/>
                    <a:pt x="314552" y="886178"/>
                  </a:cubicBezTo>
                  <a:cubicBezTo>
                    <a:pt x="319428" y="881239"/>
                    <a:pt x="324303" y="881239"/>
                    <a:pt x="327960" y="883708"/>
                  </a:cubicBezTo>
                  <a:close/>
                  <a:moveTo>
                    <a:pt x="2507030" y="855663"/>
                  </a:moveTo>
                  <a:cubicBezTo>
                    <a:pt x="2556487" y="855663"/>
                    <a:pt x="2576269" y="914884"/>
                    <a:pt x="2625726" y="934624"/>
                  </a:cubicBezTo>
                  <a:cubicBezTo>
                    <a:pt x="2625726" y="944494"/>
                    <a:pt x="2615835" y="964234"/>
                    <a:pt x="2615835" y="974104"/>
                  </a:cubicBezTo>
                  <a:cubicBezTo>
                    <a:pt x="2615835" y="1013585"/>
                    <a:pt x="2615835" y="1053065"/>
                    <a:pt x="2596052" y="1082676"/>
                  </a:cubicBezTo>
                  <a:cubicBezTo>
                    <a:pt x="2586161" y="1082676"/>
                    <a:pt x="2586161" y="1082676"/>
                    <a:pt x="2576269" y="1072806"/>
                  </a:cubicBezTo>
                  <a:cubicBezTo>
                    <a:pt x="2596052" y="1043195"/>
                    <a:pt x="2605943" y="1013585"/>
                    <a:pt x="2596052" y="983975"/>
                  </a:cubicBezTo>
                  <a:cubicBezTo>
                    <a:pt x="2596052" y="964234"/>
                    <a:pt x="2596052" y="954364"/>
                    <a:pt x="2605943" y="944494"/>
                  </a:cubicBezTo>
                  <a:cubicBezTo>
                    <a:pt x="2615835" y="934624"/>
                    <a:pt x="2596052" y="934624"/>
                    <a:pt x="2596052" y="934624"/>
                  </a:cubicBezTo>
                  <a:cubicBezTo>
                    <a:pt x="2566378" y="924754"/>
                    <a:pt x="2566378" y="885273"/>
                    <a:pt x="2536704" y="885273"/>
                  </a:cubicBezTo>
                  <a:cubicBezTo>
                    <a:pt x="2526812" y="875403"/>
                    <a:pt x="2516921" y="875403"/>
                    <a:pt x="2507030" y="875403"/>
                  </a:cubicBezTo>
                  <a:cubicBezTo>
                    <a:pt x="2497138" y="865533"/>
                    <a:pt x="2507030" y="865533"/>
                    <a:pt x="2507030" y="855663"/>
                  </a:cubicBezTo>
                  <a:close/>
                  <a:moveTo>
                    <a:pt x="569913" y="855663"/>
                  </a:moveTo>
                  <a:cubicBezTo>
                    <a:pt x="569913" y="855663"/>
                    <a:pt x="579665" y="855663"/>
                    <a:pt x="579665" y="855663"/>
                  </a:cubicBezTo>
                  <a:cubicBezTo>
                    <a:pt x="599168" y="865585"/>
                    <a:pt x="608920" y="875507"/>
                    <a:pt x="618672" y="895350"/>
                  </a:cubicBezTo>
                  <a:cubicBezTo>
                    <a:pt x="628424" y="905272"/>
                    <a:pt x="628424" y="915194"/>
                    <a:pt x="638176" y="935038"/>
                  </a:cubicBezTo>
                  <a:cubicBezTo>
                    <a:pt x="628424" y="935038"/>
                    <a:pt x="628424" y="935038"/>
                    <a:pt x="628424" y="935038"/>
                  </a:cubicBezTo>
                  <a:cubicBezTo>
                    <a:pt x="618672" y="915194"/>
                    <a:pt x="618672" y="885428"/>
                    <a:pt x="599168" y="885428"/>
                  </a:cubicBezTo>
                  <a:cubicBezTo>
                    <a:pt x="579665" y="875507"/>
                    <a:pt x="569913" y="875507"/>
                    <a:pt x="569913" y="855663"/>
                  </a:cubicBezTo>
                  <a:close/>
                  <a:moveTo>
                    <a:pt x="2082205" y="853622"/>
                  </a:moveTo>
                  <a:cubicBezTo>
                    <a:pt x="2090818" y="853622"/>
                    <a:pt x="2098199" y="856117"/>
                    <a:pt x="2103121" y="866095"/>
                  </a:cubicBezTo>
                  <a:cubicBezTo>
                    <a:pt x="2112963" y="886052"/>
                    <a:pt x="2093278" y="896031"/>
                    <a:pt x="2083436" y="896031"/>
                  </a:cubicBezTo>
                  <a:cubicBezTo>
                    <a:pt x="2063751" y="915988"/>
                    <a:pt x="2044066" y="915988"/>
                    <a:pt x="2024381" y="915988"/>
                  </a:cubicBezTo>
                  <a:cubicBezTo>
                    <a:pt x="2014538" y="915988"/>
                    <a:pt x="2014538" y="915988"/>
                    <a:pt x="2014538" y="906009"/>
                  </a:cubicBezTo>
                  <a:cubicBezTo>
                    <a:pt x="2024381" y="896031"/>
                    <a:pt x="2044066" y="876074"/>
                    <a:pt x="2053908" y="856116"/>
                  </a:cubicBezTo>
                  <a:cubicBezTo>
                    <a:pt x="2063751" y="856116"/>
                    <a:pt x="2073593" y="853622"/>
                    <a:pt x="2082205" y="853622"/>
                  </a:cubicBezTo>
                  <a:close/>
                  <a:moveTo>
                    <a:pt x="2222501" y="846138"/>
                  </a:moveTo>
                  <a:cubicBezTo>
                    <a:pt x="2222501" y="846138"/>
                    <a:pt x="2222501" y="865717"/>
                    <a:pt x="2222501" y="865717"/>
                  </a:cubicBezTo>
                  <a:cubicBezTo>
                    <a:pt x="2202657" y="895086"/>
                    <a:pt x="2162970" y="904876"/>
                    <a:pt x="2133204" y="904876"/>
                  </a:cubicBezTo>
                  <a:cubicBezTo>
                    <a:pt x="2123282" y="904876"/>
                    <a:pt x="2113360" y="904876"/>
                    <a:pt x="2103438" y="895086"/>
                  </a:cubicBezTo>
                  <a:cubicBezTo>
                    <a:pt x="2103438" y="895086"/>
                    <a:pt x="2113360" y="885297"/>
                    <a:pt x="2113360" y="885297"/>
                  </a:cubicBezTo>
                  <a:cubicBezTo>
                    <a:pt x="2133204" y="885297"/>
                    <a:pt x="2162970" y="895086"/>
                    <a:pt x="2182814" y="875507"/>
                  </a:cubicBezTo>
                  <a:cubicBezTo>
                    <a:pt x="2182814" y="865717"/>
                    <a:pt x="2202657" y="855928"/>
                    <a:pt x="2222501" y="846138"/>
                  </a:cubicBezTo>
                  <a:close/>
                  <a:moveTo>
                    <a:pt x="432532" y="836613"/>
                  </a:moveTo>
                  <a:cubicBezTo>
                    <a:pt x="461840" y="836613"/>
                    <a:pt x="481379" y="856368"/>
                    <a:pt x="510686" y="876124"/>
                  </a:cubicBezTo>
                  <a:cubicBezTo>
                    <a:pt x="530225" y="895880"/>
                    <a:pt x="530225" y="895880"/>
                    <a:pt x="530225" y="895880"/>
                  </a:cubicBezTo>
                  <a:cubicBezTo>
                    <a:pt x="510686" y="886002"/>
                    <a:pt x="491148" y="866246"/>
                    <a:pt x="471609" y="866246"/>
                  </a:cubicBezTo>
                  <a:cubicBezTo>
                    <a:pt x="461840" y="866246"/>
                    <a:pt x="452071" y="866246"/>
                    <a:pt x="452071" y="876124"/>
                  </a:cubicBezTo>
                  <a:cubicBezTo>
                    <a:pt x="452071" y="895880"/>
                    <a:pt x="481379" y="895880"/>
                    <a:pt x="500917" y="905757"/>
                  </a:cubicBezTo>
                  <a:cubicBezTo>
                    <a:pt x="500917" y="905757"/>
                    <a:pt x="510686" y="905757"/>
                    <a:pt x="510686" y="915635"/>
                  </a:cubicBezTo>
                  <a:cubicBezTo>
                    <a:pt x="481379" y="925513"/>
                    <a:pt x="442302" y="905757"/>
                    <a:pt x="422763" y="895880"/>
                  </a:cubicBezTo>
                  <a:cubicBezTo>
                    <a:pt x="412994" y="886002"/>
                    <a:pt x="403225" y="876124"/>
                    <a:pt x="403225" y="856368"/>
                  </a:cubicBezTo>
                  <a:cubicBezTo>
                    <a:pt x="412994" y="846491"/>
                    <a:pt x="422763" y="836613"/>
                    <a:pt x="432532" y="836613"/>
                  </a:cubicBezTo>
                  <a:close/>
                  <a:moveTo>
                    <a:pt x="2053999" y="806450"/>
                  </a:moveTo>
                  <a:cubicBezTo>
                    <a:pt x="2063751" y="826294"/>
                    <a:pt x="2024744" y="826294"/>
                    <a:pt x="2024744" y="846137"/>
                  </a:cubicBezTo>
                  <a:cubicBezTo>
                    <a:pt x="2014992" y="856059"/>
                    <a:pt x="2024744" y="885825"/>
                    <a:pt x="2005240" y="885825"/>
                  </a:cubicBezTo>
                  <a:cubicBezTo>
                    <a:pt x="1995488" y="865981"/>
                    <a:pt x="2024744" y="846137"/>
                    <a:pt x="2024744" y="826294"/>
                  </a:cubicBezTo>
                  <a:cubicBezTo>
                    <a:pt x="2034496" y="816372"/>
                    <a:pt x="2044248" y="806450"/>
                    <a:pt x="2053999" y="806450"/>
                  </a:cubicBezTo>
                  <a:close/>
                  <a:moveTo>
                    <a:pt x="501386" y="806450"/>
                  </a:moveTo>
                  <a:cubicBezTo>
                    <a:pt x="530754" y="826205"/>
                    <a:pt x="560123" y="855839"/>
                    <a:pt x="569913" y="885472"/>
                  </a:cubicBezTo>
                  <a:cubicBezTo>
                    <a:pt x="560123" y="885472"/>
                    <a:pt x="540544" y="895350"/>
                    <a:pt x="540544" y="875594"/>
                  </a:cubicBezTo>
                  <a:cubicBezTo>
                    <a:pt x="540544" y="865717"/>
                    <a:pt x="530754" y="845961"/>
                    <a:pt x="511175" y="845961"/>
                  </a:cubicBezTo>
                  <a:cubicBezTo>
                    <a:pt x="491596" y="855839"/>
                    <a:pt x="481807" y="836083"/>
                    <a:pt x="472017" y="836083"/>
                  </a:cubicBezTo>
                  <a:cubicBezTo>
                    <a:pt x="462227" y="836083"/>
                    <a:pt x="452438" y="826205"/>
                    <a:pt x="462227" y="816328"/>
                  </a:cubicBezTo>
                  <a:cubicBezTo>
                    <a:pt x="472017" y="806450"/>
                    <a:pt x="491596" y="806450"/>
                    <a:pt x="501386" y="806450"/>
                  </a:cubicBezTo>
                  <a:close/>
                  <a:moveTo>
                    <a:pt x="603846" y="804343"/>
                  </a:moveTo>
                  <a:cubicBezTo>
                    <a:pt x="618729" y="806198"/>
                    <a:pt x="633611" y="819181"/>
                    <a:pt x="648494" y="826599"/>
                  </a:cubicBezTo>
                  <a:cubicBezTo>
                    <a:pt x="658416" y="856273"/>
                    <a:pt x="668338" y="895839"/>
                    <a:pt x="658416" y="915621"/>
                  </a:cubicBezTo>
                  <a:cubicBezTo>
                    <a:pt x="648494" y="925513"/>
                    <a:pt x="648494" y="925513"/>
                    <a:pt x="648494" y="925513"/>
                  </a:cubicBezTo>
                  <a:cubicBezTo>
                    <a:pt x="638572" y="895839"/>
                    <a:pt x="628650" y="866165"/>
                    <a:pt x="598885" y="856273"/>
                  </a:cubicBezTo>
                  <a:cubicBezTo>
                    <a:pt x="598885" y="836490"/>
                    <a:pt x="588963" y="816708"/>
                    <a:pt x="588963" y="806816"/>
                  </a:cubicBezTo>
                  <a:cubicBezTo>
                    <a:pt x="593924" y="804344"/>
                    <a:pt x="598885" y="803725"/>
                    <a:pt x="603846" y="804343"/>
                  </a:cubicBezTo>
                  <a:close/>
                  <a:moveTo>
                    <a:pt x="2330186" y="796925"/>
                  </a:moveTo>
                  <a:cubicBezTo>
                    <a:pt x="2339975" y="796925"/>
                    <a:pt x="2339975" y="816610"/>
                    <a:pt x="2339975" y="826452"/>
                  </a:cubicBezTo>
                  <a:cubicBezTo>
                    <a:pt x="2339975" y="846137"/>
                    <a:pt x="2320396" y="875665"/>
                    <a:pt x="2300817" y="885507"/>
                  </a:cubicBezTo>
                  <a:cubicBezTo>
                    <a:pt x="2281238" y="895350"/>
                    <a:pt x="2251869" y="895350"/>
                    <a:pt x="2222500" y="885507"/>
                  </a:cubicBezTo>
                  <a:cubicBezTo>
                    <a:pt x="2222500" y="875665"/>
                    <a:pt x="2232290" y="875665"/>
                    <a:pt x="2232290" y="865822"/>
                  </a:cubicBezTo>
                  <a:cubicBezTo>
                    <a:pt x="2242079" y="846137"/>
                    <a:pt x="2222500" y="836295"/>
                    <a:pt x="2242079" y="826452"/>
                  </a:cubicBezTo>
                  <a:cubicBezTo>
                    <a:pt x="2271448" y="816610"/>
                    <a:pt x="2300817" y="816610"/>
                    <a:pt x="2330186" y="796925"/>
                  </a:cubicBezTo>
                  <a:close/>
                  <a:moveTo>
                    <a:pt x="2202090" y="768350"/>
                  </a:moveTo>
                  <a:cubicBezTo>
                    <a:pt x="2221821" y="768350"/>
                    <a:pt x="2231686" y="778192"/>
                    <a:pt x="2231686" y="788035"/>
                  </a:cubicBezTo>
                  <a:cubicBezTo>
                    <a:pt x="2241551" y="817562"/>
                    <a:pt x="2211956" y="827405"/>
                    <a:pt x="2192225" y="847090"/>
                  </a:cubicBezTo>
                  <a:cubicBezTo>
                    <a:pt x="2182360" y="847090"/>
                    <a:pt x="2172495" y="856932"/>
                    <a:pt x="2152764" y="856932"/>
                  </a:cubicBezTo>
                  <a:cubicBezTo>
                    <a:pt x="2142899" y="866775"/>
                    <a:pt x="2133034" y="866775"/>
                    <a:pt x="2123169" y="866775"/>
                  </a:cubicBezTo>
                  <a:cubicBezTo>
                    <a:pt x="2123169" y="856932"/>
                    <a:pt x="2123169" y="856932"/>
                    <a:pt x="2123169" y="856932"/>
                  </a:cubicBezTo>
                  <a:cubicBezTo>
                    <a:pt x="2142899" y="847090"/>
                    <a:pt x="2172495" y="847090"/>
                    <a:pt x="2192225" y="817562"/>
                  </a:cubicBezTo>
                  <a:cubicBezTo>
                    <a:pt x="2192225" y="807720"/>
                    <a:pt x="2192225" y="797877"/>
                    <a:pt x="2182360" y="797877"/>
                  </a:cubicBezTo>
                  <a:cubicBezTo>
                    <a:pt x="2152764" y="807720"/>
                    <a:pt x="2133034" y="827405"/>
                    <a:pt x="2113303" y="847090"/>
                  </a:cubicBezTo>
                  <a:cubicBezTo>
                    <a:pt x="2113303" y="847090"/>
                    <a:pt x="2103438" y="847090"/>
                    <a:pt x="2103438" y="837247"/>
                  </a:cubicBezTo>
                  <a:cubicBezTo>
                    <a:pt x="2133034" y="807720"/>
                    <a:pt x="2162630" y="778192"/>
                    <a:pt x="2202090" y="768350"/>
                  </a:cubicBezTo>
                  <a:close/>
                  <a:moveTo>
                    <a:pt x="347362" y="762631"/>
                  </a:moveTo>
                  <a:cubicBezTo>
                    <a:pt x="377882" y="766783"/>
                    <a:pt x="400079" y="794465"/>
                    <a:pt x="422276" y="816611"/>
                  </a:cubicBezTo>
                  <a:cubicBezTo>
                    <a:pt x="422276" y="826453"/>
                    <a:pt x="412411" y="826453"/>
                    <a:pt x="402545" y="836296"/>
                  </a:cubicBezTo>
                  <a:cubicBezTo>
                    <a:pt x="392680" y="846138"/>
                    <a:pt x="392680" y="855981"/>
                    <a:pt x="392680" y="865823"/>
                  </a:cubicBezTo>
                  <a:cubicBezTo>
                    <a:pt x="392680" y="875666"/>
                    <a:pt x="392680" y="875666"/>
                    <a:pt x="392680" y="885508"/>
                  </a:cubicBezTo>
                  <a:cubicBezTo>
                    <a:pt x="363084" y="895351"/>
                    <a:pt x="333489" y="875666"/>
                    <a:pt x="303893" y="865823"/>
                  </a:cubicBezTo>
                  <a:cubicBezTo>
                    <a:pt x="294028" y="846138"/>
                    <a:pt x="284163" y="836296"/>
                    <a:pt x="294028" y="816611"/>
                  </a:cubicBezTo>
                  <a:cubicBezTo>
                    <a:pt x="294028" y="796926"/>
                    <a:pt x="303893" y="787083"/>
                    <a:pt x="313758" y="767398"/>
                  </a:cubicBezTo>
                  <a:cubicBezTo>
                    <a:pt x="326090" y="762477"/>
                    <a:pt x="337188" y="761246"/>
                    <a:pt x="347362" y="762631"/>
                  </a:cubicBezTo>
                  <a:close/>
                  <a:moveTo>
                    <a:pt x="2025198" y="757238"/>
                  </a:moveTo>
                  <a:cubicBezTo>
                    <a:pt x="2034949" y="757238"/>
                    <a:pt x="2034949" y="757238"/>
                    <a:pt x="2034949" y="767160"/>
                  </a:cubicBezTo>
                  <a:cubicBezTo>
                    <a:pt x="2044701" y="787004"/>
                    <a:pt x="2025198" y="806847"/>
                    <a:pt x="2005694" y="826691"/>
                  </a:cubicBezTo>
                  <a:cubicBezTo>
                    <a:pt x="1995942" y="846535"/>
                    <a:pt x="1995942" y="866379"/>
                    <a:pt x="1995942" y="876301"/>
                  </a:cubicBezTo>
                  <a:cubicBezTo>
                    <a:pt x="1976438" y="866379"/>
                    <a:pt x="1986190" y="836613"/>
                    <a:pt x="1986190" y="826691"/>
                  </a:cubicBezTo>
                  <a:cubicBezTo>
                    <a:pt x="1986190" y="796926"/>
                    <a:pt x="2005694" y="767160"/>
                    <a:pt x="2025198" y="757238"/>
                  </a:cubicBezTo>
                  <a:close/>
                  <a:moveTo>
                    <a:pt x="2143126" y="747713"/>
                  </a:moveTo>
                  <a:cubicBezTo>
                    <a:pt x="2153047" y="747713"/>
                    <a:pt x="2172891" y="747713"/>
                    <a:pt x="2182813" y="757555"/>
                  </a:cubicBezTo>
                  <a:cubicBezTo>
                    <a:pt x="2172891" y="767398"/>
                    <a:pt x="2162969" y="777240"/>
                    <a:pt x="2153047" y="777240"/>
                  </a:cubicBezTo>
                  <a:cubicBezTo>
                    <a:pt x="2123282" y="777240"/>
                    <a:pt x="2103438" y="796925"/>
                    <a:pt x="2093516" y="816610"/>
                  </a:cubicBezTo>
                  <a:cubicBezTo>
                    <a:pt x="2093516" y="826453"/>
                    <a:pt x="2083594" y="826453"/>
                    <a:pt x="2083594" y="836295"/>
                  </a:cubicBezTo>
                  <a:cubicBezTo>
                    <a:pt x="2073672" y="846138"/>
                    <a:pt x="2073672" y="836295"/>
                    <a:pt x="2063750" y="846138"/>
                  </a:cubicBezTo>
                  <a:cubicBezTo>
                    <a:pt x="2063750" y="836295"/>
                    <a:pt x="2063750" y="826453"/>
                    <a:pt x="2063750" y="816610"/>
                  </a:cubicBezTo>
                  <a:cubicBezTo>
                    <a:pt x="2083594" y="787083"/>
                    <a:pt x="2103438" y="747713"/>
                    <a:pt x="2143126" y="747713"/>
                  </a:cubicBezTo>
                  <a:close/>
                  <a:moveTo>
                    <a:pt x="510540" y="738188"/>
                  </a:moveTo>
                  <a:cubicBezTo>
                    <a:pt x="530225" y="748002"/>
                    <a:pt x="540068" y="757815"/>
                    <a:pt x="559753" y="767629"/>
                  </a:cubicBezTo>
                  <a:cubicBezTo>
                    <a:pt x="569595" y="787256"/>
                    <a:pt x="579438" y="816697"/>
                    <a:pt x="579438" y="836324"/>
                  </a:cubicBezTo>
                  <a:cubicBezTo>
                    <a:pt x="569595" y="846138"/>
                    <a:pt x="549910" y="836324"/>
                    <a:pt x="540068" y="826511"/>
                  </a:cubicBezTo>
                  <a:cubicBezTo>
                    <a:pt x="530225" y="816697"/>
                    <a:pt x="520383" y="806883"/>
                    <a:pt x="510540" y="797070"/>
                  </a:cubicBezTo>
                  <a:cubicBezTo>
                    <a:pt x="500698" y="787256"/>
                    <a:pt x="500698" y="767629"/>
                    <a:pt x="481013" y="757815"/>
                  </a:cubicBezTo>
                  <a:cubicBezTo>
                    <a:pt x="490855" y="748002"/>
                    <a:pt x="500698" y="738188"/>
                    <a:pt x="510540" y="738188"/>
                  </a:cubicBezTo>
                  <a:close/>
                  <a:moveTo>
                    <a:pt x="408721" y="731441"/>
                  </a:moveTo>
                  <a:cubicBezTo>
                    <a:pt x="427038" y="731441"/>
                    <a:pt x="446576" y="738823"/>
                    <a:pt x="461230" y="748665"/>
                  </a:cubicBezTo>
                  <a:cubicBezTo>
                    <a:pt x="480769" y="758508"/>
                    <a:pt x="490538" y="778193"/>
                    <a:pt x="490538" y="788035"/>
                  </a:cubicBezTo>
                  <a:cubicBezTo>
                    <a:pt x="480769" y="797878"/>
                    <a:pt x="470999" y="797878"/>
                    <a:pt x="461230" y="807720"/>
                  </a:cubicBezTo>
                  <a:cubicBezTo>
                    <a:pt x="441692" y="817563"/>
                    <a:pt x="441692" y="817563"/>
                    <a:pt x="441692" y="817563"/>
                  </a:cubicBezTo>
                  <a:cubicBezTo>
                    <a:pt x="422153" y="797878"/>
                    <a:pt x="402615" y="768350"/>
                    <a:pt x="373307" y="758508"/>
                  </a:cubicBezTo>
                  <a:cubicBezTo>
                    <a:pt x="363538" y="758508"/>
                    <a:pt x="363538" y="758508"/>
                    <a:pt x="363538" y="758508"/>
                  </a:cubicBezTo>
                  <a:cubicBezTo>
                    <a:pt x="373307" y="738823"/>
                    <a:pt x="390403" y="731441"/>
                    <a:pt x="408721" y="731441"/>
                  </a:cubicBezTo>
                  <a:close/>
                  <a:moveTo>
                    <a:pt x="2290310" y="698500"/>
                  </a:moveTo>
                  <a:cubicBezTo>
                    <a:pt x="2319906" y="698500"/>
                    <a:pt x="2339636" y="718127"/>
                    <a:pt x="2339636" y="737754"/>
                  </a:cubicBezTo>
                  <a:cubicBezTo>
                    <a:pt x="2349501" y="757382"/>
                    <a:pt x="2329771" y="786823"/>
                    <a:pt x="2310040" y="796636"/>
                  </a:cubicBezTo>
                  <a:cubicBezTo>
                    <a:pt x="2290310" y="796636"/>
                    <a:pt x="2270580" y="806450"/>
                    <a:pt x="2250849" y="806450"/>
                  </a:cubicBezTo>
                  <a:cubicBezTo>
                    <a:pt x="2250849" y="796636"/>
                    <a:pt x="2250849" y="786823"/>
                    <a:pt x="2240984" y="777009"/>
                  </a:cubicBezTo>
                  <a:cubicBezTo>
                    <a:pt x="2240984" y="767195"/>
                    <a:pt x="2231119" y="757382"/>
                    <a:pt x="2221253" y="757382"/>
                  </a:cubicBezTo>
                  <a:cubicBezTo>
                    <a:pt x="2211388" y="747568"/>
                    <a:pt x="2211388" y="747568"/>
                    <a:pt x="2211388" y="747568"/>
                  </a:cubicBezTo>
                  <a:cubicBezTo>
                    <a:pt x="2231119" y="718127"/>
                    <a:pt x="2260714" y="698500"/>
                    <a:pt x="2290310" y="698500"/>
                  </a:cubicBezTo>
                  <a:close/>
                  <a:moveTo>
                    <a:pt x="2143125" y="679450"/>
                  </a:moveTo>
                  <a:cubicBezTo>
                    <a:pt x="2143125" y="689264"/>
                    <a:pt x="2143125" y="689264"/>
                    <a:pt x="2143125" y="689264"/>
                  </a:cubicBezTo>
                  <a:cubicBezTo>
                    <a:pt x="2133283" y="699077"/>
                    <a:pt x="2123440" y="718704"/>
                    <a:pt x="2113598" y="748145"/>
                  </a:cubicBezTo>
                  <a:cubicBezTo>
                    <a:pt x="2084070" y="757959"/>
                    <a:pt x="2084070" y="787400"/>
                    <a:pt x="2054543" y="787400"/>
                  </a:cubicBezTo>
                  <a:cubicBezTo>
                    <a:pt x="2044700" y="777586"/>
                    <a:pt x="2054543" y="767773"/>
                    <a:pt x="2054543" y="748145"/>
                  </a:cubicBezTo>
                  <a:cubicBezTo>
                    <a:pt x="2054543" y="728518"/>
                    <a:pt x="2064385" y="708891"/>
                    <a:pt x="2084070" y="699077"/>
                  </a:cubicBezTo>
                  <a:cubicBezTo>
                    <a:pt x="2093913" y="679450"/>
                    <a:pt x="2113598" y="679450"/>
                    <a:pt x="2143125" y="679450"/>
                  </a:cubicBezTo>
                  <a:close/>
                  <a:moveTo>
                    <a:pt x="2183668" y="667456"/>
                  </a:moveTo>
                  <a:cubicBezTo>
                    <a:pt x="2194658" y="663752"/>
                    <a:pt x="2206869" y="663752"/>
                    <a:pt x="2221523" y="668691"/>
                  </a:cubicBezTo>
                  <a:cubicBezTo>
                    <a:pt x="2231293" y="668691"/>
                    <a:pt x="2241062" y="678568"/>
                    <a:pt x="2260600" y="688446"/>
                  </a:cubicBezTo>
                  <a:cubicBezTo>
                    <a:pt x="2231293" y="708202"/>
                    <a:pt x="2211754" y="727957"/>
                    <a:pt x="2201985" y="747713"/>
                  </a:cubicBezTo>
                  <a:cubicBezTo>
                    <a:pt x="2182446" y="747713"/>
                    <a:pt x="2162908" y="727957"/>
                    <a:pt x="2133600" y="737835"/>
                  </a:cubicBezTo>
                  <a:cubicBezTo>
                    <a:pt x="2133600" y="718080"/>
                    <a:pt x="2153139" y="698324"/>
                    <a:pt x="2153139" y="688446"/>
                  </a:cubicBezTo>
                  <a:cubicBezTo>
                    <a:pt x="2162908" y="678568"/>
                    <a:pt x="2172677" y="671160"/>
                    <a:pt x="2183668" y="667456"/>
                  </a:cubicBezTo>
                  <a:close/>
                  <a:moveTo>
                    <a:pt x="755990" y="649288"/>
                  </a:moveTo>
                  <a:cubicBezTo>
                    <a:pt x="795451" y="649288"/>
                    <a:pt x="795451" y="649288"/>
                    <a:pt x="795451" y="649288"/>
                  </a:cubicBezTo>
                  <a:cubicBezTo>
                    <a:pt x="815181" y="668867"/>
                    <a:pt x="854642" y="668867"/>
                    <a:pt x="884238" y="678657"/>
                  </a:cubicBezTo>
                  <a:cubicBezTo>
                    <a:pt x="864507" y="698236"/>
                    <a:pt x="844777" y="708026"/>
                    <a:pt x="825046" y="698236"/>
                  </a:cubicBezTo>
                  <a:cubicBezTo>
                    <a:pt x="805316" y="698236"/>
                    <a:pt x="785586" y="688447"/>
                    <a:pt x="765855" y="668867"/>
                  </a:cubicBezTo>
                  <a:cubicBezTo>
                    <a:pt x="765855" y="659078"/>
                    <a:pt x="746125" y="659078"/>
                    <a:pt x="755990" y="649288"/>
                  </a:cubicBezTo>
                  <a:close/>
                  <a:moveTo>
                    <a:pt x="795626" y="606312"/>
                  </a:moveTo>
                  <a:cubicBezTo>
                    <a:pt x="798080" y="607559"/>
                    <a:pt x="800533" y="610053"/>
                    <a:pt x="805440" y="610053"/>
                  </a:cubicBezTo>
                  <a:cubicBezTo>
                    <a:pt x="815254" y="620032"/>
                    <a:pt x="825067" y="630011"/>
                    <a:pt x="844695" y="639989"/>
                  </a:cubicBezTo>
                  <a:cubicBezTo>
                    <a:pt x="864322" y="649968"/>
                    <a:pt x="883949" y="649968"/>
                    <a:pt x="893763" y="669925"/>
                  </a:cubicBezTo>
                  <a:cubicBezTo>
                    <a:pt x="864322" y="669925"/>
                    <a:pt x="834881" y="659946"/>
                    <a:pt x="815254" y="649968"/>
                  </a:cubicBezTo>
                  <a:cubicBezTo>
                    <a:pt x="805440" y="639989"/>
                    <a:pt x="785813" y="630011"/>
                    <a:pt x="785813" y="610053"/>
                  </a:cubicBezTo>
                  <a:cubicBezTo>
                    <a:pt x="790720" y="605064"/>
                    <a:pt x="793173" y="605064"/>
                    <a:pt x="795626" y="606312"/>
                  </a:cubicBezTo>
                  <a:close/>
                  <a:moveTo>
                    <a:pt x="392623" y="600075"/>
                  </a:moveTo>
                  <a:cubicBezTo>
                    <a:pt x="451644" y="600075"/>
                    <a:pt x="510665" y="619760"/>
                    <a:pt x="550013" y="659130"/>
                  </a:cubicBezTo>
                  <a:cubicBezTo>
                    <a:pt x="559849" y="668972"/>
                    <a:pt x="559849" y="678815"/>
                    <a:pt x="579523" y="678815"/>
                  </a:cubicBezTo>
                  <a:cubicBezTo>
                    <a:pt x="628707" y="728027"/>
                    <a:pt x="677892" y="767398"/>
                    <a:pt x="727076" y="816610"/>
                  </a:cubicBezTo>
                  <a:cubicBezTo>
                    <a:pt x="727076" y="826453"/>
                    <a:pt x="727076" y="826453"/>
                    <a:pt x="717239" y="836295"/>
                  </a:cubicBezTo>
                  <a:cubicBezTo>
                    <a:pt x="687728" y="816610"/>
                    <a:pt x="658218" y="787083"/>
                    <a:pt x="628707" y="767398"/>
                  </a:cubicBezTo>
                  <a:cubicBezTo>
                    <a:pt x="589360" y="737870"/>
                    <a:pt x="550013" y="698500"/>
                    <a:pt x="490992" y="688657"/>
                  </a:cubicBezTo>
                  <a:cubicBezTo>
                    <a:pt x="490992" y="678815"/>
                    <a:pt x="490992" y="678815"/>
                    <a:pt x="490992" y="678815"/>
                  </a:cubicBezTo>
                  <a:cubicBezTo>
                    <a:pt x="412297" y="668972"/>
                    <a:pt x="363113" y="708342"/>
                    <a:pt x="304092" y="737870"/>
                  </a:cubicBezTo>
                  <a:cubicBezTo>
                    <a:pt x="294255" y="747713"/>
                    <a:pt x="274581" y="747713"/>
                    <a:pt x="274581" y="757555"/>
                  </a:cubicBezTo>
                  <a:cubicBezTo>
                    <a:pt x="264744" y="757555"/>
                    <a:pt x="254907" y="757555"/>
                    <a:pt x="245071" y="767398"/>
                  </a:cubicBezTo>
                  <a:cubicBezTo>
                    <a:pt x="264744" y="846138"/>
                    <a:pt x="245071" y="934720"/>
                    <a:pt x="304092" y="1003618"/>
                  </a:cubicBezTo>
                  <a:cubicBezTo>
                    <a:pt x="313929" y="1013460"/>
                    <a:pt x="323765" y="1033145"/>
                    <a:pt x="343439" y="1033145"/>
                  </a:cubicBezTo>
                  <a:cubicBezTo>
                    <a:pt x="363113" y="1052830"/>
                    <a:pt x="392623" y="1052830"/>
                    <a:pt x="422134" y="1062673"/>
                  </a:cubicBezTo>
                  <a:cubicBezTo>
                    <a:pt x="471318" y="1082358"/>
                    <a:pt x="520502" y="1092200"/>
                    <a:pt x="569686" y="1102043"/>
                  </a:cubicBezTo>
                  <a:cubicBezTo>
                    <a:pt x="579523" y="1111885"/>
                    <a:pt x="569686" y="1131570"/>
                    <a:pt x="569686" y="1141413"/>
                  </a:cubicBezTo>
                  <a:cubicBezTo>
                    <a:pt x="461481" y="1111885"/>
                    <a:pt x="353276" y="1102043"/>
                    <a:pt x="264744" y="1052830"/>
                  </a:cubicBezTo>
                  <a:cubicBezTo>
                    <a:pt x="195886" y="1023303"/>
                    <a:pt x="176213" y="944563"/>
                    <a:pt x="176213" y="865823"/>
                  </a:cubicBezTo>
                  <a:cubicBezTo>
                    <a:pt x="176213" y="855980"/>
                    <a:pt x="176213" y="846138"/>
                    <a:pt x="176213" y="846138"/>
                  </a:cubicBezTo>
                  <a:cubicBezTo>
                    <a:pt x="176213" y="806768"/>
                    <a:pt x="176213" y="767398"/>
                    <a:pt x="176213" y="737870"/>
                  </a:cubicBezTo>
                  <a:cubicBezTo>
                    <a:pt x="186050" y="728027"/>
                    <a:pt x="195886" y="728027"/>
                    <a:pt x="195886" y="718185"/>
                  </a:cubicBezTo>
                  <a:cubicBezTo>
                    <a:pt x="225397" y="688657"/>
                    <a:pt x="254907" y="668972"/>
                    <a:pt x="284418" y="649287"/>
                  </a:cubicBezTo>
                  <a:cubicBezTo>
                    <a:pt x="304092" y="639445"/>
                    <a:pt x="323765" y="619760"/>
                    <a:pt x="343439" y="619760"/>
                  </a:cubicBezTo>
                  <a:cubicBezTo>
                    <a:pt x="353276" y="600075"/>
                    <a:pt x="372950" y="600075"/>
                    <a:pt x="392623" y="600075"/>
                  </a:cubicBezTo>
                  <a:close/>
                  <a:moveTo>
                    <a:pt x="1859496" y="592405"/>
                  </a:moveTo>
                  <a:cubicBezTo>
                    <a:pt x="1862907" y="593328"/>
                    <a:pt x="1866008" y="595789"/>
                    <a:pt x="1868488" y="600710"/>
                  </a:cubicBezTo>
                  <a:cubicBezTo>
                    <a:pt x="1858566" y="620395"/>
                    <a:pt x="1858566" y="640080"/>
                    <a:pt x="1838722" y="649922"/>
                  </a:cubicBezTo>
                  <a:cubicBezTo>
                    <a:pt x="1818879" y="669607"/>
                    <a:pt x="1789113" y="679450"/>
                    <a:pt x="1759347" y="669607"/>
                  </a:cubicBezTo>
                  <a:cubicBezTo>
                    <a:pt x="1749425" y="659765"/>
                    <a:pt x="1749425" y="659765"/>
                    <a:pt x="1749425" y="659765"/>
                  </a:cubicBezTo>
                  <a:cubicBezTo>
                    <a:pt x="1759347" y="640080"/>
                    <a:pt x="1779191" y="649922"/>
                    <a:pt x="1789113" y="630237"/>
                  </a:cubicBezTo>
                  <a:cubicBezTo>
                    <a:pt x="1808957" y="620395"/>
                    <a:pt x="1818879" y="610552"/>
                    <a:pt x="1828801" y="600710"/>
                  </a:cubicBezTo>
                  <a:cubicBezTo>
                    <a:pt x="1836242" y="600710"/>
                    <a:pt x="1849264" y="589637"/>
                    <a:pt x="1859496" y="592405"/>
                  </a:cubicBezTo>
                  <a:close/>
                  <a:moveTo>
                    <a:pt x="864053" y="581025"/>
                  </a:moveTo>
                  <a:cubicBezTo>
                    <a:pt x="874032" y="581025"/>
                    <a:pt x="884010" y="581025"/>
                    <a:pt x="884010" y="581025"/>
                  </a:cubicBezTo>
                  <a:cubicBezTo>
                    <a:pt x="913946" y="600472"/>
                    <a:pt x="913946" y="629642"/>
                    <a:pt x="913946" y="649089"/>
                  </a:cubicBezTo>
                  <a:cubicBezTo>
                    <a:pt x="913946" y="649089"/>
                    <a:pt x="923925" y="658813"/>
                    <a:pt x="913946" y="658813"/>
                  </a:cubicBezTo>
                  <a:cubicBezTo>
                    <a:pt x="893989" y="639366"/>
                    <a:pt x="854075" y="619919"/>
                    <a:pt x="864053" y="581025"/>
                  </a:cubicBezTo>
                  <a:close/>
                  <a:moveTo>
                    <a:pt x="1819275" y="571500"/>
                  </a:moveTo>
                  <a:cubicBezTo>
                    <a:pt x="1819275" y="571500"/>
                    <a:pt x="1819275" y="581252"/>
                    <a:pt x="1819275" y="581252"/>
                  </a:cubicBezTo>
                  <a:cubicBezTo>
                    <a:pt x="1809353" y="610507"/>
                    <a:pt x="1769666" y="630011"/>
                    <a:pt x="1739900" y="639763"/>
                  </a:cubicBezTo>
                  <a:cubicBezTo>
                    <a:pt x="1749822" y="610507"/>
                    <a:pt x="1779588" y="620259"/>
                    <a:pt x="1799431" y="591004"/>
                  </a:cubicBezTo>
                  <a:cubicBezTo>
                    <a:pt x="1799431" y="581252"/>
                    <a:pt x="1799431" y="571500"/>
                    <a:pt x="1819275" y="571500"/>
                  </a:cubicBezTo>
                  <a:close/>
                  <a:moveTo>
                    <a:pt x="1759744" y="541337"/>
                  </a:moveTo>
                  <a:cubicBezTo>
                    <a:pt x="1759744" y="541337"/>
                    <a:pt x="1769666" y="541337"/>
                    <a:pt x="1769666" y="551179"/>
                  </a:cubicBezTo>
                  <a:cubicBezTo>
                    <a:pt x="1779588" y="590549"/>
                    <a:pt x="1739901" y="610234"/>
                    <a:pt x="1720057" y="639762"/>
                  </a:cubicBezTo>
                  <a:cubicBezTo>
                    <a:pt x="1710135" y="639762"/>
                    <a:pt x="1710135" y="629919"/>
                    <a:pt x="1700213" y="629919"/>
                  </a:cubicBezTo>
                  <a:cubicBezTo>
                    <a:pt x="1710135" y="590549"/>
                    <a:pt x="1710135" y="551179"/>
                    <a:pt x="1759744" y="541337"/>
                  </a:cubicBezTo>
                  <a:close/>
                  <a:moveTo>
                    <a:pt x="683940" y="538866"/>
                  </a:moveTo>
                  <a:cubicBezTo>
                    <a:pt x="688529" y="539786"/>
                    <a:pt x="690364" y="548986"/>
                    <a:pt x="697707" y="541626"/>
                  </a:cubicBezTo>
                  <a:cubicBezTo>
                    <a:pt x="717286" y="551439"/>
                    <a:pt x="727075" y="551439"/>
                    <a:pt x="746654" y="551439"/>
                  </a:cubicBezTo>
                  <a:cubicBezTo>
                    <a:pt x="756444" y="561253"/>
                    <a:pt x="766234" y="580880"/>
                    <a:pt x="776023" y="590694"/>
                  </a:cubicBezTo>
                  <a:cubicBezTo>
                    <a:pt x="776023" y="610321"/>
                    <a:pt x="785813" y="620135"/>
                    <a:pt x="785813" y="629948"/>
                  </a:cubicBezTo>
                  <a:cubicBezTo>
                    <a:pt x="756444" y="639762"/>
                    <a:pt x="727075" y="629948"/>
                    <a:pt x="707496" y="610321"/>
                  </a:cubicBezTo>
                  <a:cubicBezTo>
                    <a:pt x="687917" y="590694"/>
                    <a:pt x="668338" y="561253"/>
                    <a:pt x="678127" y="541626"/>
                  </a:cubicBezTo>
                  <a:cubicBezTo>
                    <a:pt x="680575" y="539172"/>
                    <a:pt x="682410" y="538559"/>
                    <a:pt x="683940" y="538866"/>
                  </a:cubicBezTo>
                  <a:close/>
                  <a:moveTo>
                    <a:pt x="924242" y="531812"/>
                  </a:moveTo>
                  <a:cubicBezTo>
                    <a:pt x="934085" y="531812"/>
                    <a:pt x="953770" y="551350"/>
                    <a:pt x="953770" y="561120"/>
                  </a:cubicBezTo>
                  <a:cubicBezTo>
                    <a:pt x="953770" y="590427"/>
                    <a:pt x="963613" y="639273"/>
                    <a:pt x="934085" y="658812"/>
                  </a:cubicBezTo>
                  <a:cubicBezTo>
                    <a:pt x="914400" y="629504"/>
                    <a:pt x="943928" y="609966"/>
                    <a:pt x="934085" y="590427"/>
                  </a:cubicBezTo>
                  <a:cubicBezTo>
                    <a:pt x="934085" y="570889"/>
                    <a:pt x="934085" y="561120"/>
                    <a:pt x="924242" y="551350"/>
                  </a:cubicBezTo>
                  <a:cubicBezTo>
                    <a:pt x="914400" y="541581"/>
                    <a:pt x="914400" y="531812"/>
                    <a:pt x="924242" y="531812"/>
                  </a:cubicBezTo>
                  <a:close/>
                  <a:moveTo>
                    <a:pt x="2208964" y="526126"/>
                  </a:moveTo>
                  <a:cubicBezTo>
                    <a:pt x="2222659" y="525666"/>
                    <a:pt x="2236815" y="527509"/>
                    <a:pt x="2251587" y="532425"/>
                  </a:cubicBezTo>
                  <a:cubicBezTo>
                    <a:pt x="2281131" y="542256"/>
                    <a:pt x="2281131" y="542256"/>
                    <a:pt x="2281131" y="542256"/>
                  </a:cubicBezTo>
                  <a:cubicBezTo>
                    <a:pt x="2320522" y="571750"/>
                    <a:pt x="2359914" y="591413"/>
                    <a:pt x="2409153" y="611076"/>
                  </a:cubicBezTo>
                  <a:cubicBezTo>
                    <a:pt x="2419001" y="620907"/>
                    <a:pt x="2438697" y="620907"/>
                    <a:pt x="2448545" y="630738"/>
                  </a:cubicBezTo>
                  <a:cubicBezTo>
                    <a:pt x="2438697" y="660232"/>
                    <a:pt x="2438697" y="699558"/>
                    <a:pt x="2448545" y="729052"/>
                  </a:cubicBezTo>
                  <a:cubicBezTo>
                    <a:pt x="2468240" y="797872"/>
                    <a:pt x="2478088" y="886354"/>
                    <a:pt x="2428849" y="945342"/>
                  </a:cubicBezTo>
                  <a:cubicBezTo>
                    <a:pt x="2409153" y="974836"/>
                    <a:pt x="2379609" y="984668"/>
                    <a:pt x="2359914" y="994499"/>
                  </a:cubicBezTo>
                  <a:cubicBezTo>
                    <a:pt x="2310674" y="1014162"/>
                    <a:pt x="2271283" y="1023993"/>
                    <a:pt x="2222043" y="1033824"/>
                  </a:cubicBezTo>
                  <a:cubicBezTo>
                    <a:pt x="2182652" y="1053487"/>
                    <a:pt x="2143260" y="1063318"/>
                    <a:pt x="2094021" y="1073150"/>
                  </a:cubicBezTo>
                  <a:cubicBezTo>
                    <a:pt x="2094021" y="1073150"/>
                    <a:pt x="2094021" y="1063318"/>
                    <a:pt x="2084173" y="1063318"/>
                  </a:cubicBezTo>
                  <a:cubicBezTo>
                    <a:pt x="2094021" y="1053487"/>
                    <a:pt x="2094021" y="1053487"/>
                    <a:pt x="2094021" y="1053487"/>
                  </a:cubicBezTo>
                  <a:cubicBezTo>
                    <a:pt x="2133412" y="1033824"/>
                    <a:pt x="2182652" y="1014162"/>
                    <a:pt x="2231891" y="1004330"/>
                  </a:cubicBezTo>
                  <a:cubicBezTo>
                    <a:pt x="2251587" y="994499"/>
                    <a:pt x="2271283" y="994499"/>
                    <a:pt x="2290978" y="984668"/>
                  </a:cubicBezTo>
                  <a:cubicBezTo>
                    <a:pt x="2330370" y="945342"/>
                    <a:pt x="2330370" y="945342"/>
                    <a:pt x="2330370" y="945342"/>
                  </a:cubicBezTo>
                  <a:cubicBezTo>
                    <a:pt x="2359914" y="906017"/>
                    <a:pt x="2369762" y="866691"/>
                    <a:pt x="2379609" y="817534"/>
                  </a:cubicBezTo>
                  <a:cubicBezTo>
                    <a:pt x="2369762" y="778209"/>
                    <a:pt x="2369762" y="729052"/>
                    <a:pt x="2379609" y="689726"/>
                  </a:cubicBezTo>
                  <a:cubicBezTo>
                    <a:pt x="2379609" y="679895"/>
                    <a:pt x="2359914" y="689726"/>
                    <a:pt x="2350066" y="679895"/>
                  </a:cubicBezTo>
                  <a:cubicBezTo>
                    <a:pt x="2330370" y="679895"/>
                    <a:pt x="2330370" y="679895"/>
                    <a:pt x="2330370" y="679895"/>
                  </a:cubicBezTo>
                  <a:cubicBezTo>
                    <a:pt x="2271283" y="650401"/>
                    <a:pt x="2222043" y="611076"/>
                    <a:pt x="2162956" y="620907"/>
                  </a:cubicBezTo>
                  <a:cubicBezTo>
                    <a:pt x="2143260" y="611076"/>
                    <a:pt x="2123565" y="620907"/>
                    <a:pt x="2113717" y="620907"/>
                  </a:cubicBezTo>
                  <a:cubicBezTo>
                    <a:pt x="2054629" y="640570"/>
                    <a:pt x="2025086" y="699558"/>
                    <a:pt x="1975846" y="729052"/>
                  </a:cubicBezTo>
                  <a:cubicBezTo>
                    <a:pt x="1926607" y="788040"/>
                    <a:pt x="1926607" y="788040"/>
                    <a:pt x="1926607" y="788040"/>
                  </a:cubicBezTo>
                  <a:cubicBezTo>
                    <a:pt x="1926607" y="788040"/>
                    <a:pt x="1916759" y="788040"/>
                    <a:pt x="1916759" y="788040"/>
                  </a:cubicBezTo>
                  <a:cubicBezTo>
                    <a:pt x="1906911" y="788040"/>
                    <a:pt x="1897063" y="778209"/>
                    <a:pt x="1906911" y="768377"/>
                  </a:cubicBezTo>
                  <a:cubicBezTo>
                    <a:pt x="1965998" y="699558"/>
                    <a:pt x="2025086" y="640570"/>
                    <a:pt x="2094021" y="571750"/>
                  </a:cubicBezTo>
                  <a:cubicBezTo>
                    <a:pt x="2130950" y="549629"/>
                    <a:pt x="2167880" y="527509"/>
                    <a:pt x="2208964" y="526126"/>
                  </a:cubicBezTo>
                  <a:close/>
                  <a:moveTo>
                    <a:pt x="1680210" y="501650"/>
                  </a:moveTo>
                  <a:cubicBezTo>
                    <a:pt x="1690053" y="501650"/>
                    <a:pt x="1690053" y="511572"/>
                    <a:pt x="1690053" y="511572"/>
                  </a:cubicBezTo>
                  <a:cubicBezTo>
                    <a:pt x="1699896" y="521494"/>
                    <a:pt x="1690053" y="531416"/>
                    <a:pt x="1680210" y="551259"/>
                  </a:cubicBezTo>
                  <a:cubicBezTo>
                    <a:pt x="1670368" y="571103"/>
                    <a:pt x="1709738" y="590947"/>
                    <a:pt x="1690053" y="620713"/>
                  </a:cubicBezTo>
                  <a:cubicBezTo>
                    <a:pt x="1670368" y="610791"/>
                    <a:pt x="1670368" y="581025"/>
                    <a:pt x="1660525" y="561181"/>
                  </a:cubicBezTo>
                  <a:cubicBezTo>
                    <a:pt x="1660525" y="541338"/>
                    <a:pt x="1670368" y="511572"/>
                    <a:pt x="1680210" y="501650"/>
                  </a:cubicBezTo>
                  <a:close/>
                  <a:moveTo>
                    <a:pt x="973455" y="501650"/>
                  </a:moveTo>
                  <a:cubicBezTo>
                    <a:pt x="993141" y="501650"/>
                    <a:pt x="1002983" y="511541"/>
                    <a:pt x="1002983" y="521433"/>
                  </a:cubicBezTo>
                  <a:cubicBezTo>
                    <a:pt x="1012826" y="560998"/>
                    <a:pt x="1002983" y="590672"/>
                    <a:pt x="993141" y="620346"/>
                  </a:cubicBezTo>
                  <a:cubicBezTo>
                    <a:pt x="983298" y="630238"/>
                    <a:pt x="973455" y="630238"/>
                    <a:pt x="963613" y="630238"/>
                  </a:cubicBezTo>
                  <a:cubicBezTo>
                    <a:pt x="963613" y="630238"/>
                    <a:pt x="973455" y="620346"/>
                    <a:pt x="973455" y="610455"/>
                  </a:cubicBezTo>
                  <a:cubicBezTo>
                    <a:pt x="973455" y="580781"/>
                    <a:pt x="973455" y="560998"/>
                    <a:pt x="963613" y="541215"/>
                  </a:cubicBezTo>
                  <a:cubicBezTo>
                    <a:pt x="963613" y="521433"/>
                    <a:pt x="973455" y="511541"/>
                    <a:pt x="973455" y="501650"/>
                  </a:cubicBezTo>
                  <a:close/>
                  <a:moveTo>
                    <a:pt x="2198945" y="499810"/>
                  </a:moveTo>
                  <a:cubicBezTo>
                    <a:pt x="2212617" y="498888"/>
                    <a:pt x="2226751" y="499503"/>
                    <a:pt x="2241500" y="501962"/>
                  </a:cubicBezTo>
                  <a:cubicBezTo>
                    <a:pt x="2280829" y="511799"/>
                    <a:pt x="2320158" y="521637"/>
                    <a:pt x="2349654" y="551149"/>
                  </a:cubicBezTo>
                  <a:cubicBezTo>
                    <a:pt x="2369319" y="560986"/>
                    <a:pt x="2379151" y="580661"/>
                    <a:pt x="2398816" y="580661"/>
                  </a:cubicBezTo>
                  <a:cubicBezTo>
                    <a:pt x="2408648" y="590498"/>
                    <a:pt x="2438145" y="600335"/>
                    <a:pt x="2457809" y="610172"/>
                  </a:cubicBezTo>
                  <a:cubicBezTo>
                    <a:pt x="2457809" y="610172"/>
                    <a:pt x="2467641" y="620010"/>
                    <a:pt x="2477474" y="620010"/>
                  </a:cubicBezTo>
                  <a:cubicBezTo>
                    <a:pt x="2467641" y="649522"/>
                    <a:pt x="2477474" y="679033"/>
                    <a:pt x="2467641" y="698708"/>
                  </a:cubicBezTo>
                  <a:cubicBezTo>
                    <a:pt x="2477474" y="738057"/>
                    <a:pt x="2487306" y="777406"/>
                    <a:pt x="2497138" y="826593"/>
                  </a:cubicBezTo>
                  <a:cubicBezTo>
                    <a:pt x="2497138" y="856105"/>
                    <a:pt x="2487306" y="895454"/>
                    <a:pt x="2467641" y="924966"/>
                  </a:cubicBezTo>
                  <a:cubicBezTo>
                    <a:pt x="2457809" y="964315"/>
                    <a:pt x="2418480" y="983990"/>
                    <a:pt x="2398816" y="1003664"/>
                  </a:cubicBezTo>
                  <a:cubicBezTo>
                    <a:pt x="2339822" y="1033176"/>
                    <a:pt x="2270996" y="1043013"/>
                    <a:pt x="2212003" y="1062688"/>
                  </a:cubicBezTo>
                  <a:cubicBezTo>
                    <a:pt x="2172674" y="1082363"/>
                    <a:pt x="2143177" y="1082363"/>
                    <a:pt x="2103848" y="1092200"/>
                  </a:cubicBezTo>
                  <a:cubicBezTo>
                    <a:pt x="2123512" y="1082363"/>
                    <a:pt x="2153009" y="1072525"/>
                    <a:pt x="2172674" y="1062688"/>
                  </a:cubicBezTo>
                  <a:cubicBezTo>
                    <a:pt x="2241500" y="1043013"/>
                    <a:pt x="2300493" y="1023339"/>
                    <a:pt x="2369319" y="1003664"/>
                  </a:cubicBezTo>
                  <a:cubicBezTo>
                    <a:pt x="2418480" y="983990"/>
                    <a:pt x="2447977" y="944640"/>
                    <a:pt x="2467641" y="905291"/>
                  </a:cubicBezTo>
                  <a:cubicBezTo>
                    <a:pt x="2487306" y="856105"/>
                    <a:pt x="2487306" y="806918"/>
                    <a:pt x="2467641" y="757732"/>
                  </a:cubicBezTo>
                  <a:cubicBezTo>
                    <a:pt x="2457809" y="718383"/>
                    <a:pt x="2447977" y="669196"/>
                    <a:pt x="2457809" y="629847"/>
                  </a:cubicBezTo>
                  <a:cubicBezTo>
                    <a:pt x="2457809" y="620010"/>
                    <a:pt x="2447977" y="620010"/>
                    <a:pt x="2438145" y="610172"/>
                  </a:cubicBezTo>
                  <a:cubicBezTo>
                    <a:pt x="2408648" y="600335"/>
                    <a:pt x="2388983" y="590498"/>
                    <a:pt x="2359487" y="570823"/>
                  </a:cubicBezTo>
                  <a:cubicBezTo>
                    <a:pt x="2349654" y="560986"/>
                    <a:pt x="2329990" y="560986"/>
                    <a:pt x="2320158" y="551149"/>
                  </a:cubicBezTo>
                  <a:cubicBezTo>
                    <a:pt x="2290661" y="521637"/>
                    <a:pt x="2261164" y="521637"/>
                    <a:pt x="2221835" y="511799"/>
                  </a:cubicBezTo>
                  <a:cubicBezTo>
                    <a:pt x="2192338" y="511799"/>
                    <a:pt x="2153009" y="521637"/>
                    <a:pt x="2133345" y="541311"/>
                  </a:cubicBezTo>
                  <a:cubicBezTo>
                    <a:pt x="2094016" y="551149"/>
                    <a:pt x="2064519" y="590498"/>
                    <a:pt x="2025190" y="620010"/>
                  </a:cubicBezTo>
                  <a:cubicBezTo>
                    <a:pt x="1976029" y="659359"/>
                    <a:pt x="1936700" y="718383"/>
                    <a:pt x="1887538" y="767569"/>
                  </a:cubicBezTo>
                  <a:cubicBezTo>
                    <a:pt x="1887538" y="767569"/>
                    <a:pt x="1887538" y="757732"/>
                    <a:pt x="1887538" y="757732"/>
                  </a:cubicBezTo>
                  <a:cubicBezTo>
                    <a:pt x="1897371" y="747895"/>
                    <a:pt x="1897371" y="747895"/>
                    <a:pt x="1897371" y="747895"/>
                  </a:cubicBezTo>
                  <a:cubicBezTo>
                    <a:pt x="1936700" y="688871"/>
                    <a:pt x="1995693" y="629847"/>
                    <a:pt x="2044854" y="580661"/>
                  </a:cubicBezTo>
                  <a:cubicBezTo>
                    <a:pt x="2084183" y="541311"/>
                    <a:pt x="2084183" y="541311"/>
                    <a:pt x="2084183" y="541311"/>
                  </a:cubicBezTo>
                  <a:cubicBezTo>
                    <a:pt x="2121054" y="519177"/>
                    <a:pt x="2157925" y="502577"/>
                    <a:pt x="2198945" y="499810"/>
                  </a:cubicBezTo>
                  <a:close/>
                  <a:moveTo>
                    <a:pt x="772671" y="499566"/>
                  </a:moveTo>
                  <a:cubicBezTo>
                    <a:pt x="777211" y="501427"/>
                    <a:pt x="779026" y="514449"/>
                    <a:pt x="786289" y="521891"/>
                  </a:cubicBezTo>
                  <a:cubicBezTo>
                    <a:pt x="795973" y="521891"/>
                    <a:pt x="805657" y="531813"/>
                    <a:pt x="795973" y="551656"/>
                  </a:cubicBezTo>
                  <a:cubicBezTo>
                    <a:pt x="795973" y="561578"/>
                    <a:pt x="815341" y="581422"/>
                    <a:pt x="834708" y="591344"/>
                  </a:cubicBezTo>
                  <a:cubicBezTo>
                    <a:pt x="834708" y="591344"/>
                    <a:pt x="854076" y="601266"/>
                    <a:pt x="854076" y="611188"/>
                  </a:cubicBezTo>
                  <a:cubicBezTo>
                    <a:pt x="834708" y="611188"/>
                    <a:pt x="825024" y="601266"/>
                    <a:pt x="815341" y="601266"/>
                  </a:cubicBezTo>
                  <a:cubicBezTo>
                    <a:pt x="795973" y="601266"/>
                    <a:pt x="786289" y="581422"/>
                    <a:pt x="766922" y="561578"/>
                  </a:cubicBezTo>
                  <a:cubicBezTo>
                    <a:pt x="766922" y="541734"/>
                    <a:pt x="757238" y="521891"/>
                    <a:pt x="766922" y="502047"/>
                  </a:cubicBezTo>
                  <a:cubicBezTo>
                    <a:pt x="769343" y="499566"/>
                    <a:pt x="771158" y="498946"/>
                    <a:pt x="772671" y="499566"/>
                  </a:cubicBezTo>
                  <a:close/>
                  <a:moveTo>
                    <a:pt x="1926908" y="492125"/>
                  </a:moveTo>
                  <a:cubicBezTo>
                    <a:pt x="1926908" y="492125"/>
                    <a:pt x="1936750" y="492125"/>
                    <a:pt x="1936750" y="492125"/>
                  </a:cubicBezTo>
                  <a:cubicBezTo>
                    <a:pt x="1926908" y="531636"/>
                    <a:pt x="1907223" y="561269"/>
                    <a:pt x="1877695" y="571147"/>
                  </a:cubicBezTo>
                  <a:cubicBezTo>
                    <a:pt x="1858010" y="571147"/>
                    <a:pt x="1848168" y="581025"/>
                    <a:pt x="1838325" y="581025"/>
                  </a:cubicBezTo>
                  <a:cubicBezTo>
                    <a:pt x="1838325" y="581025"/>
                    <a:pt x="1838325" y="571147"/>
                    <a:pt x="1838325" y="561269"/>
                  </a:cubicBezTo>
                  <a:cubicBezTo>
                    <a:pt x="1858010" y="551392"/>
                    <a:pt x="1867853" y="531636"/>
                    <a:pt x="1877695" y="511880"/>
                  </a:cubicBezTo>
                  <a:cubicBezTo>
                    <a:pt x="1897380" y="511880"/>
                    <a:pt x="1907223" y="502003"/>
                    <a:pt x="1926908" y="492125"/>
                  </a:cubicBezTo>
                  <a:close/>
                  <a:moveTo>
                    <a:pt x="1642269" y="482600"/>
                  </a:moveTo>
                  <a:cubicBezTo>
                    <a:pt x="1652059" y="482600"/>
                    <a:pt x="1642269" y="492491"/>
                    <a:pt x="1652059" y="492491"/>
                  </a:cubicBezTo>
                  <a:cubicBezTo>
                    <a:pt x="1671638" y="502383"/>
                    <a:pt x="1652059" y="522165"/>
                    <a:pt x="1652059" y="541948"/>
                  </a:cubicBezTo>
                  <a:cubicBezTo>
                    <a:pt x="1652059" y="561731"/>
                    <a:pt x="1652059" y="581514"/>
                    <a:pt x="1661849" y="611188"/>
                  </a:cubicBezTo>
                  <a:cubicBezTo>
                    <a:pt x="1642269" y="601296"/>
                    <a:pt x="1642269" y="581514"/>
                    <a:pt x="1632480" y="571622"/>
                  </a:cubicBezTo>
                  <a:cubicBezTo>
                    <a:pt x="1622690" y="541948"/>
                    <a:pt x="1612900" y="502383"/>
                    <a:pt x="1642269" y="482600"/>
                  </a:cubicBezTo>
                  <a:close/>
                  <a:moveTo>
                    <a:pt x="1847624" y="463550"/>
                  </a:moveTo>
                  <a:cubicBezTo>
                    <a:pt x="1857376" y="473364"/>
                    <a:pt x="1857376" y="492991"/>
                    <a:pt x="1857376" y="512618"/>
                  </a:cubicBezTo>
                  <a:cubicBezTo>
                    <a:pt x="1847624" y="542059"/>
                    <a:pt x="1818369" y="561686"/>
                    <a:pt x="1789113" y="571500"/>
                  </a:cubicBezTo>
                  <a:cubicBezTo>
                    <a:pt x="1789113" y="571500"/>
                    <a:pt x="1789113" y="561686"/>
                    <a:pt x="1789113" y="561686"/>
                  </a:cubicBezTo>
                  <a:cubicBezTo>
                    <a:pt x="1789113" y="542059"/>
                    <a:pt x="1808617" y="542059"/>
                    <a:pt x="1828121" y="532245"/>
                  </a:cubicBezTo>
                  <a:cubicBezTo>
                    <a:pt x="1847624" y="512618"/>
                    <a:pt x="1818369" y="483177"/>
                    <a:pt x="1847624" y="463550"/>
                  </a:cubicBezTo>
                  <a:close/>
                  <a:moveTo>
                    <a:pt x="859518" y="459856"/>
                  </a:moveTo>
                  <a:cubicBezTo>
                    <a:pt x="864507" y="462328"/>
                    <a:pt x="869496" y="467274"/>
                    <a:pt x="874485" y="472220"/>
                  </a:cubicBezTo>
                  <a:cubicBezTo>
                    <a:pt x="884464" y="472220"/>
                    <a:pt x="894443" y="482111"/>
                    <a:pt x="894443" y="492002"/>
                  </a:cubicBezTo>
                  <a:cubicBezTo>
                    <a:pt x="904421" y="521677"/>
                    <a:pt x="904421" y="521677"/>
                    <a:pt x="904421" y="521677"/>
                  </a:cubicBezTo>
                  <a:cubicBezTo>
                    <a:pt x="914400" y="541459"/>
                    <a:pt x="914400" y="561242"/>
                    <a:pt x="904421" y="581025"/>
                  </a:cubicBezTo>
                  <a:cubicBezTo>
                    <a:pt x="874485" y="571133"/>
                    <a:pt x="904421" y="541459"/>
                    <a:pt x="884464" y="511785"/>
                  </a:cubicBezTo>
                  <a:cubicBezTo>
                    <a:pt x="874485" y="511785"/>
                    <a:pt x="874485" y="501894"/>
                    <a:pt x="864507" y="492002"/>
                  </a:cubicBezTo>
                  <a:cubicBezTo>
                    <a:pt x="844550" y="462328"/>
                    <a:pt x="844550" y="462328"/>
                    <a:pt x="844550" y="462328"/>
                  </a:cubicBezTo>
                  <a:cubicBezTo>
                    <a:pt x="849539" y="457383"/>
                    <a:pt x="854528" y="457383"/>
                    <a:pt x="859518" y="459856"/>
                  </a:cubicBezTo>
                  <a:close/>
                  <a:moveTo>
                    <a:pt x="1376363" y="442912"/>
                  </a:moveTo>
                  <a:cubicBezTo>
                    <a:pt x="1376363" y="452754"/>
                    <a:pt x="1376363" y="452754"/>
                    <a:pt x="1376363" y="462597"/>
                  </a:cubicBezTo>
                  <a:cubicBezTo>
                    <a:pt x="1376363" y="492124"/>
                    <a:pt x="1356783" y="511809"/>
                    <a:pt x="1346994" y="531494"/>
                  </a:cubicBezTo>
                  <a:cubicBezTo>
                    <a:pt x="1337204" y="531494"/>
                    <a:pt x="1337204" y="541337"/>
                    <a:pt x="1327414" y="541337"/>
                  </a:cubicBezTo>
                  <a:cubicBezTo>
                    <a:pt x="1317625" y="511809"/>
                    <a:pt x="1366573" y="501967"/>
                    <a:pt x="1366573" y="472439"/>
                  </a:cubicBezTo>
                  <a:cubicBezTo>
                    <a:pt x="1366573" y="462597"/>
                    <a:pt x="1356783" y="452754"/>
                    <a:pt x="1376363" y="442912"/>
                  </a:cubicBezTo>
                  <a:close/>
                  <a:moveTo>
                    <a:pt x="1218407" y="442912"/>
                  </a:moveTo>
                  <a:cubicBezTo>
                    <a:pt x="1218407" y="442912"/>
                    <a:pt x="1228328" y="452754"/>
                    <a:pt x="1228328" y="452754"/>
                  </a:cubicBezTo>
                  <a:cubicBezTo>
                    <a:pt x="1218407" y="492124"/>
                    <a:pt x="1277938" y="501967"/>
                    <a:pt x="1268016" y="541337"/>
                  </a:cubicBezTo>
                  <a:cubicBezTo>
                    <a:pt x="1258094" y="541337"/>
                    <a:pt x="1258094" y="541337"/>
                    <a:pt x="1258094" y="541337"/>
                  </a:cubicBezTo>
                  <a:cubicBezTo>
                    <a:pt x="1238250" y="511809"/>
                    <a:pt x="1198563" y="482282"/>
                    <a:pt x="1218407" y="442912"/>
                  </a:cubicBezTo>
                  <a:close/>
                  <a:moveTo>
                    <a:pt x="1159192" y="442912"/>
                  </a:moveTo>
                  <a:cubicBezTo>
                    <a:pt x="1169035" y="442912"/>
                    <a:pt x="1178877" y="452726"/>
                    <a:pt x="1188720" y="462539"/>
                  </a:cubicBezTo>
                  <a:cubicBezTo>
                    <a:pt x="1208405" y="462539"/>
                    <a:pt x="1198562" y="482166"/>
                    <a:pt x="1208405" y="491980"/>
                  </a:cubicBezTo>
                  <a:cubicBezTo>
                    <a:pt x="1218247" y="511607"/>
                    <a:pt x="1228090" y="531235"/>
                    <a:pt x="1247775" y="541048"/>
                  </a:cubicBezTo>
                  <a:cubicBezTo>
                    <a:pt x="1247775" y="550862"/>
                    <a:pt x="1237932" y="550862"/>
                    <a:pt x="1228090" y="550862"/>
                  </a:cubicBezTo>
                  <a:cubicBezTo>
                    <a:pt x="1198562" y="541048"/>
                    <a:pt x="1169035" y="531235"/>
                    <a:pt x="1159192" y="501794"/>
                  </a:cubicBezTo>
                  <a:cubicBezTo>
                    <a:pt x="1159192" y="482166"/>
                    <a:pt x="1149350" y="462539"/>
                    <a:pt x="1159192" y="442912"/>
                  </a:cubicBezTo>
                  <a:close/>
                  <a:moveTo>
                    <a:pt x="1425178" y="433387"/>
                  </a:moveTo>
                  <a:cubicBezTo>
                    <a:pt x="1435100" y="433387"/>
                    <a:pt x="1435100" y="443176"/>
                    <a:pt x="1435100" y="452966"/>
                  </a:cubicBezTo>
                  <a:cubicBezTo>
                    <a:pt x="1435100" y="472545"/>
                    <a:pt x="1415256" y="492124"/>
                    <a:pt x="1405335" y="511704"/>
                  </a:cubicBezTo>
                  <a:cubicBezTo>
                    <a:pt x="1395413" y="511704"/>
                    <a:pt x="1385491" y="521493"/>
                    <a:pt x="1385491" y="531283"/>
                  </a:cubicBezTo>
                  <a:cubicBezTo>
                    <a:pt x="1375569" y="531283"/>
                    <a:pt x="1365647" y="550862"/>
                    <a:pt x="1355725" y="541072"/>
                  </a:cubicBezTo>
                  <a:cubicBezTo>
                    <a:pt x="1375569" y="511704"/>
                    <a:pt x="1395413" y="492124"/>
                    <a:pt x="1395413" y="462756"/>
                  </a:cubicBezTo>
                  <a:cubicBezTo>
                    <a:pt x="1425178" y="433387"/>
                    <a:pt x="1425178" y="433387"/>
                    <a:pt x="1425178" y="433387"/>
                  </a:cubicBezTo>
                  <a:close/>
                  <a:moveTo>
                    <a:pt x="786448" y="433387"/>
                  </a:moveTo>
                  <a:cubicBezTo>
                    <a:pt x="806133" y="433387"/>
                    <a:pt x="825818" y="453117"/>
                    <a:pt x="835660" y="472848"/>
                  </a:cubicBezTo>
                  <a:cubicBezTo>
                    <a:pt x="855345" y="502443"/>
                    <a:pt x="865188" y="532039"/>
                    <a:pt x="865188" y="561635"/>
                  </a:cubicBezTo>
                  <a:cubicBezTo>
                    <a:pt x="855345" y="541904"/>
                    <a:pt x="845503" y="502443"/>
                    <a:pt x="825818" y="482713"/>
                  </a:cubicBezTo>
                  <a:cubicBezTo>
                    <a:pt x="815975" y="482713"/>
                    <a:pt x="806133" y="492578"/>
                    <a:pt x="806133" y="492578"/>
                  </a:cubicBezTo>
                  <a:cubicBezTo>
                    <a:pt x="806133" y="512309"/>
                    <a:pt x="815975" y="512309"/>
                    <a:pt x="815975" y="522174"/>
                  </a:cubicBezTo>
                  <a:cubicBezTo>
                    <a:pt x="825818" y="541904"/>
                    <a:pt x="845503" y="551769"/>
                    <a:pt x="855345" y="571500"/>
                  </a:cubicBezTo>
                  <a:cubicBezTo>
                    <a:pt x="835660" y="561635"/>
                    <a:pt x="815975" y="551769"/>
                    <a:pt x="806133" y="532039"/>
                  </a:cubicBezTo>
                  <a:cubicBezTo>
                    <a:pt x="796290" y="502443"/>
                    <a:pt x="766763" y="482713"/>
                    <a:pt x="766763" y="453117"/>
                  </a:cubicBezTo>
                  <a:cubicBezTo>
                    <a:pt x="776605" y="443252"/>
                    <a:pt x="786448" y="443252"/>
                    <a:pt x="786448" y="433387"/>
                  </a:cubicBezTo>
                  <a:close/>
                  <a:moveTo>
                    <a:pt x="678440" y="433387"/>
                  </a:moveTo>
                  <a:cubicBezTo>
                    <a:pt x="698067" y="433387"/>
                    <a:pt x="698067" y="443201"/>
                    <a:pt x="707881" y="453014"/>
                  </a:cubicBezTo>
                  <a:cubicBezTo>
                    <a:pt x="727508" y="472641"/>
                    <a:pt x="737322" y="472641"/>
                    <a:pt x="756949" y="482455"/>
                  </a:cubicBezTo>
                  <a:cubicBezTo>
                    <a:pt x="766763" y="482455"/>
                    <a:pt x="766763" y="482455"/>
                    <a:pt x="766763" y="482455"/>
                  </a:cubicBezTo>
                  <a:cubicBezTo>
                    <a:pt x="747135" y="502082"/>
                    <a:pt x="747135" y="521710"/>
                    <a:pt x="747135" y="541337"/>
                  </a:cubicBezTo>
                  <a:cubicBezTo>
                    <a:pt x="707881" y="541337"/>
                    <a:pt x="678440" y="531523"/>
                    <a:pt x="658813" y="502082"/>
                  </a:cubicBezTo>
                  <a:cubicBezTo>
                    <a:pt x="658813" y="492269"/>
                    <a:pt x="658813" y="482455"/>
                    <a:pt x="658813" y="462828"/>
                  </a:cubicBezTo>
                  <a:cubicBezTo>
                    <a:pt x="668626" y="453014"/>
                    <a:pt x="668626" y="443201"/>
                    <a:pt x="678440" y="433387"/>
                  </a:cubicBezTo>
                  <a:close/>
                  <a:moveTo>
                    <a:pt x="1292887" y="429980"/>
                  </a:moveTo>
                  <a:cubicBezTo>
                    <a:pt x="1297782" y="428757"/>
                    <a:pt x="1302677" y="428757"/>
                    <a:pt x="1307571" y="433651"/>
                  </a:cubicBezTo>
                  <a:cubicBezTo>
                    <a:pt x="1317361" y="433651"/>
                    <a:pt x="1317361" y="443441"/>
                    <a:pt x="1317361" y="453231"/>
                  </a:cubicBezTo>
                  <a:cubicBezTo>
                    <a:pt x="1327151" y="482599"/>
                    <a:pt x="1327151" y="511968"/>
                    <a:pt x="1307571" y="541337"/>
                  </a:cubicBezTo>
                  <a:cubicBezTo>
                    <a:pt x="1297782" y="541337"/>
                    <a:pt x="1297782" y="541337"/>
                    <a:pt x="1287992" y="541337"/>
                  </a:cubicBezTo>
                  <a:cubicBezTo>
                    <a:pt x="1278202" y="541337"/>
                    <a:pt x="1278202" y="531547"/>
                    <a:pt x="1278202" y="521758"/>
                  </a:cubicBezTo>
                  <a:cubicBezTo>
                    <a:pt x="1278202" y="492389"/>
                    <a:pt x="1268413" y="463020"/>
                    <a:pt x="1278202" y="433651"/>
                  </a:cubicBezTo>
                  <a:cubicBezTo>
                    <a:pt x="1283097" y="433651"/>
                    <a:pt x="1287992" y="431204"/>
                    <a:pt x="1292887" y="429980"/>
                  </a:cubicBezTo>
                  <a:close/>
                  <a:moveTo>
                    <a:pt x="1741375" y="422870"/>
                  </a:moveTo>
                  <a:cubicBezTo>
                    <a:pt x="1750106" y="419213"/>
                    <a:pt x="1760085" y="419213"/>
                    <a:pt x="1770063" y="424089"/>
                  </a:cubicBezTo>
                  <a:cubicBezTo>
                    <a:pt x="1770063" y="433840"/>
                    <a:pt x="1760085" y="443592"/>
                    <a:pt x="1760085" y="453344"/>
                  </a:cubicBezTo>
                  <a:cubicBezTo>
                    <a:pt x="1740128" y="463096"/>
                    <a:pt x="1730149" y="463096"/>
                    <a:pt x="1730149" y="482599"/>
                  </a:cubicBezTo>
                  <a:cubicBezTo>
                    <a:pt x="1730149" y="492351"/>
                    <a:pt x="1730149" y="511855"/>
                    <a:pt x="1730149" y="531358"/>
                  </a:cubicBezTo>
                  <a:cubicBezTo>
                    <a:pt x="1730149" y="541110"/>
                    <a:pt x="1720170" y="550862"/>
                    <a:pt x="1710192" y="550862"/>
                  </a:cubicBezTo>
                  <a:cubicBezTo>
                    <a:pt x="1700213" y="511855"/>
                    <a:pt x="1700213" y="472848"/>
                    <a:pt x="1720170" y="443592"/>
                  </a:cubicBezTo>
                  <a:cubicBezTo>
                    <a:pt x="1725159" y="433840"/>
                    <a:pt x="1732643" y="426527"/>
                    <a:pt x="1741375" y="422870"/>
                  </a:cubicBezTo>
                  <a:close/>
                  <a:moveTo>
                    <a:pt x="1808339" y="403225"/>
                  </a:moveTo>
                  <a:cubicBezTo>
                    <a:pt x="1828095" y="403225"/>
                    <a:pt x="1837972" y="413116"/>
                    <a:pt x="1837972" y="423008"/>
                  </a:cubicBezTo>
                  <a:cubicBezTo>
                    <a:pt x="1847850" y="462573"/>
                    <a:pt x="1808339" y="492247"/>
                    <a:pt x="1788584" y="521921"/>
                  </a:cubicBezTo>
                  <a:cubicBezTo>
                    <a:pt x="1788584" y="521921"/>
                    <a:pt x="1778706" y="531813"/>
                    <a:pt x="1778706" y="531813"/>
                  </a:cubicBezTo>
                  <a:cubicBezTo>
                    <a:pt x="1788584" y="512030"/>
                    <a:pt x="1808339" y="492247"/>
                    <a:pt x="1808339" y="462573"/>
                  </a:cubicBezTo>
                  <a:cubicBezTo>
                    <a:pt x="1808339" y="462573"/>
                    <a:pt x="1808339" y="452682"/>
                    <a:pt x="1798461" y="452682"/>
                  </a:cubicBezTo>
                  <a:cubicBezTo>
                    <a:pt x="1778706" y="462573"/>
                    <a:pt x="1768828" y="492247"/>
                    <a:pt x="1758950" y="521921"/>
                  </a:cubicBezTo>
                  <a:cubicBezTo>
                    <a:pt x="1758950" y="472465"/>
                    <a:pt x="1768828" y="423008"/>
                    <a:pt x="1808339" y="403225"/>
                  </a:cubicBezTo>
                  <a:close/>
                  <a:moveTo>
                    <a:pt x="913607" y="403225"/>
                  </a:moveTo>
                  <a:cubicBezTo>
                    <a:pt x="933450" y="403225"/>
                    <a:pt x="953294" y="423008"/>
                    <a:pt x="963216" y="442790"/>
                  </a:cubicBezTo>
                  <a:cubicBezTo>
                    <a:pt x="973138" y="472465"/>
                    <a:pt x="963216" y="502139"/>
                    <a:pt x="953294" y="531813"/>
                  </a:cubicBezTo>
                  <a:cubicBezTo>
                    <a:pt x="933450" y="521921"/>
                    <a:pt x="923528" y="512030"/>
                    <a:pt x="913607" y="512030"/>
                  </a:cubicBezTo>
                  <a:cubicBezTo>
                    <a:pt x="913607" y="492247"/>
                    <a:pt x="903685" y="482356"/>
                    <a:pt x="893763" y="462573"/>
                  </a:cubicBezTo>
                  <a:cubicBezTo>
                    <a:pt x="903685" y="442790"/>
                    <a:pt x="903685" y="423008"/>
                    <a:pt x="913607" y="403225"/>
                  </a:cubicBezTo>
                  <a:close/>
                  <a:moveTo>
                    <a:pt x="1690235" y="384175"/>
                  </a:moveTo>
                  <a:cubicBezTo>
                    <a:pt x="1690235" y="403754"/>
                    <a:pt x="1699986" y="423333"/>
                    <a:pt x="1709738" y="442912"/>
                  </a:cubicBezTo>
                  <a:cubicBezTo>
                    <a:pt x="1690235" y="482071"/>
                    <a:pt x="1690235" y="482071"/>
                    <a:pt x="1690235" y="482071"/>
                  </a:cubicBezTo>
                  <a:cubicBezTo>
                    <a:pt x="1680483" y="482071"/>
                    <a:pt x="1670731" y="501650"/>
                    <a:pt x="1660979" y="491860"/>
                  </a:cubicBezTo>
                  <a:cubicBezTo>
                    <a:pt x="1660979" y="472281"/>
                    <a:pt x="1641475" y="452702"/>
                    <a:pt x="1651227" y="423333"/>
                  </a:cubicBezTo>
                  <a:cubicBezTo>
                    <a:pt x="1660979" y="413544"/>
                    <a:pt x="1670731" y="384175"/>
                    <a:pt x="1690235" y="384175"/>
                  </a:cubicBezTo>
                  <a:close/>
                  <a:moveTo>
                    <a:pt x="1916748" y="365125"/>
                  </a:moveTo>
                  <a:cubicBezTo>
                    <a:pt x="1936433" y="384663"/>
                    <a:pt x="1946275" y="413971"/>
                    <a:pt x="1946275" y="433509"/>
                  </a:cubicBezTo>
                  <a:cubicBezTo>
                    <a:pt x="1946275" y="453048"/>
                    <a:pt x="1926590" y="462817"/>
                    <a:pt x="1916748" y="482356"/>
                  </a:cubicBezTo>
                  <a:cubicBezTo>
                    <a:pt x="1906905" y="482356"/>
                    <a:pt x="1887220" y="492125"/>
                    <a:pt x="1877378" y="492125"/>
                  </a:cubicBezTo>
                  <a:cubicBezTo>
                    <a:pt x="1867535" y="492125"/>
                    <a:pt x="1877378" y="482356"/>
                    <a:pt x="1867535" y="482356"/>
                  </a:cubicBezTo>
                  <a:cubicBezTo>
                    <a:pt x="1867535" y="462817"/>
                    <a:pt x="1857693" y="462817"/>
                    <a:pt x="1857693" y="453048"/>
                  </a:cubicBezTo>
                  <a:cubicBezTo>
                    <a:pt x="1847850" y="423740"/>
                    <a:pt x="1877378" y="423740"/>
                    <a:pt x="1887220" y="404202"/>
                  </a:cubicBezTo>
                  <a:cubicBezTo>
                    <a:pt x="1897063" y="394433"/>
                    <a:pt x="1906905" y="374894"/>
                    <a:pt x="1916748" y="365125"/>
                  </a:cubicBezTo>
                  <a:close/>
                  <a:moveTo>
                    <a:pt x="845790" y="352083"/>
                  </a:moveTo>
                  <a:cubicBezTo>
                    <a:pt x="863947" y="354409"/>
                    <a:pt x="876657" y="369292"/>
                    <a:pt x="883920" y="384175"/>
                  </a:cubicBezTo>
                  <a:cubicBezTo>
                    <a:pt x="903288" y="413940"/>
                    <a:pt x="893604" y="433784"/>
                    <a:pt x="883920" y="453628"/>
                  </a:cubicBezTo>
                  <a:cubicBezTo>
                    <a:pt x="874236" y="463550"/>
                    <a:pt x="864553" y="443706"/>
                    <a:pt x="845185" y="443706"/>
                  </a:cubicBezTo>
                  <a:cubicBezTo>
                    <a:pt x="835501" y="453628"/>
                    <a:pt x="825817" y="443706"/>
                    <a:pt x="816134" y="433784"/>
                  </a:cubicBezTo>
                  <a:cubicBezTo>
                    <a:pt x="816134" y="404018"/>
                    <a:pt x="816134" y="384175"/>
                    <a:pt x="806450" y="364331"/>
                  </a:cubicBezTo>
                  <a:cubicBezTo>
                    <a:pt x="806450" y="354409"/>
                    <a:pt x="816134" y="354409"/>
                    <a:pt x="825817" y="354409"/>
                  </a:cubicBezTo>
                  <a:cubicBezTo>
                    <a:pt x="833080" y="351928"/>
                    <a:pt x="839738" y="351308"/>
                    <a:pt x="845790" y="352083"/>
                  </a:cubicBezTo>
                  <a:close/>
                  <a:moveTo>
                    <a:pt x="2124473" y="350639"/>
                  </a:moveTo>
                  <a:cubicBezTo>
                    <a:pt x="2133134" y="351869"/>
                    <a:pt x="2143032" y="354329"/>
                    <a:pt x="2152931" y="354329"/>
                  </a:cubicBezTo>
                  <a:cubicBezTo>
                    <a:pt x="2172728" y="364172"/>
                    <a:pt x="2202424" y="374014"/>
                    <a:pt x="2222221" y="374014"/>
                  </a:cubicBezTo>
                  <a:cubicBezTo>
                    <a:pt x="2232119" y="383857"/>
                    <a:pt x="2232119" y="393700"/>
                    <a:pt x="2232119" y="403542"/>
                  </a:cubicBezTo>
                  <a:cubicBezTo>
                    <a:pt x="2242018" y="423227"/>
                    <a:pt x="2271713" y="452755"/>
                    <a:pt x="2261815" y="492125"/>
                  </a:cubicBezTo>
                  <a:cubicBezTo>
                    <a:pt x="2232119" y="492125"/>
                    <a:pt x="2212322" y="482282"/>
                    <a:pt x="2192525" y="482282"/>
                  </a:cubicBezTo>
                  <a:cubicBezTo>
                    <a:pt x="2192525" y="462597"/>
                    <a:pt x="2182626" y="442912"/>
                    <a:pt x="2162829" y="433070"/>
                  </a:cubicBezTo>
                  <a:cubicBezTo>
                    <a:pt x="2152931" y="423227"/>
                    <a:pt x="2133134" y="413385"/>
                    <a:pt x="2113337" y="413385"/>
                  </a:cubicBezTo>
                  <a:cubicBezTo>
                    <a:pt x="2113337" y="393700"/>
                    <a:pt x="2113337" y="374014"/>
                    <a:pt x="2103438" y="354329"/>
                  </a:cubicBezTo>
                  <a:cubicBezTo>
                    <a:pt x="2108388" y="349408"/>
                    <a:pt x="2115811" y="349408"/>
                    <a:pt x="2124473" y="350639"/>
                  </a:cubicBezTo>
                  <a:close/>
                  <a:moveTo>
                    <a:pt x="727075" y="344487"/>
                  </a:moveTo>
                  <a:cubicBezTo>
                    <a:pt x="756841" y="344487"/>
                    <a:pt x="786607" y="354409"/>
                    <a:pt x="796529" y="374253"/>
                  </a:cubicBezTo>
                  <a:cubicBezTo>
                    <a:pt x="796529" y="384175"/>
                    <a:pt x="806451" y="404018"/>
                    <a:pt x="806451" y="423862"/>
                  </a:cubicBezTo>
                  <a:cubicBezTo>
                    <a:pt x="806451" y="423862"/>
                    <a:pt x="786607" y="423862"/>
                    <a:pt x="786607" y="423862"/>
                  </a:cubicBezTo>
                  <a:cubicBezTo>
                    <a:pt x="766763" y="433784"/>
                    <a:pt x="756841" y="433784"/>
                    <a:pt x="756841" y="453628"/>
                  </a:cubicBezTo>
                  <a:cubicBezTo>
                    <a:pt x="756841" y="463550"/>
                    <a:pt x="756841" y="463550"/>
                    <a:pt x="756841" y="463550"/>
                  </a:cubicBezTo>
                  <a:cubicBezTo>
                    <a:pt x="727075" y="463550"/>
                    <a:pt x="697310" y="433784"/>
                    <a:pt x="687388" y="413940"/>
                  </a:cubicBezTo>
                  <a:cubicBezTo>
                    <a:pt x="687388" y="394096"/>
                    <a:pt x="687388" y="374253"/>
                    <a:pt x="697310" y="364331"/>
                  </a:cubicBezTo>
                  <a:cubicBezTo>
                    <a:pt x="707232" y="354409"/>
                    <a:pt x="717154" y="344487"/>
                    <a:pt x="727075" y="344487"/>
                  </a:cubicBezTo>
                  <a:close/>
                  <a:moveTo>
                    <a:pt x="1337204" y="334962"/>
                  </a:moveTo>
                  <a:cubicBezTo>
                    <a:pt x="1356783" y="334962"/>
                    <a:pt x="1366573" y="354745"/>
                    <a:pt x="1366573" y="374527"/>
                  </a:cubicBezTo>
                  <a:cubicBezTo>
                    <a:pt x="1376363" y="404202"/>
                    <a:pt x="1366573" y="443767"/>
                    <a:pt x="1337204" y="463550"/>
                  </a:cubicBezTo>
                  <a:cubicBezTo>
                    <a:pt x="1337204" y="453658"/>
                    <a:pt x="1317625" y="433876"/>
                    <a:pt x="1337204" y="414093"/>
                  </a:cubicBezTo>
                  <a:cubicBezTo>
                    <a:pt x="1337204" y="404202"/>
                    <a:pt x="1346994" y="394310"/>
                    <a:pt x="1337204" y="374527"/>
                  </a:cubicBezTo>
                  <a:cubicBezTo>
                    <a:pt x="1317625" y="364636"/>
                    <a:pt x="1337204" y="344853"/>
                    <a:pt x="1337204" y="334962"/>
                  </a:cubicBezTo>
                  <a:close/>
                  <a:moveTo>
                    <a:pt x="2103756" y="325437"/>
                  </a:moveTo>
                  <a:cubicBezTo>
                    <a:pt x="2152968" y="325437"/>
                    <a:pt x="2192338" y="354806"/>
                    <a:pt x="2231708" y="354806"/>
                  </a:cubicBezTo>
                  <a:cubicBezTo>
                    <a:pt x="2271078" y="345016"/>
                    <a:pt x="2251393" y="384175"/>
                    <a:pt x="2261236" y="403754"/>
                  </a:cubicBezTo>
                  <a:cubicBezTo>
                    <a:pt x="2280921" y="423333"/>
                    <a:pt x="2280921" y="442912"/>
                    <a:pt x="2290763" y="462491"/>
                  </a:cubicBezTo>
                  <a:cubicBezTo>
                    <a:pt x="2290763" y="482071"/>
                    <a:pt x="2290763" y="491860"/>
                    <a:pt x="2280921" y="491860"/>
                  </a:cubicBezTo>
                  <a:cubicBezTo>
                    <a:pt x="2280921" y="501650"/>
                    <a:pt x="2280921" y="501650"/>
                    <a:pt x="2271078" y="491860"/>
                  </a:cubicBezTo>
                  <a:cubicBezTo>
                    <a:pt x="2271078" y="482071"/>
                    <a:pt x="2271078" y="472281"/>
                    <a:pt x="2271078" y="462491"/>
                  </a:cubicBezTo>
                  <a:cubicBezTo>
                    <a:pt x="2271078" y="433123"/>
                    <a:pt x="2241551" y="403754"/>
                    <a:pt x="2241551" y="364595"/>
                  </a:cubicBezTo>
                  <a:cubicBezTo>
                    <a:pt x="2231708" y="354806"/>
                    <a:pt x="2221866" y="364595"/>
                    <a:pt x="2212023" y="364595"/>
                  </a:cubicBezTo>
                  <a:cubicBezTo>
                    <a:pt x="2172653" y="354806"/>
                    <a:pt x="2143126" y="325437"/>
                    <a:pt x="2103756" y="345016"/>
                  </a:cubicBezTo>
                  <a:cubicBezTo>
                    <a:pt x="2103756" y="345016"/>
                    <a:pt x="2093913" y="335226"/>
                    <a:pt x="2093913" y="335226"/>
                  </a:cubicBezTo>
                  <a:cubicBezTo>
                    <a:pt x="2093913" y="325437"/>
                    <a:pt x="2103756" y="325437"/>
                    <a:pt x="2103756" y="325437"/>
                  </a:cubicBezTo>
                  <a:close/>
                  <a:moveTo>
                    <a:pt x="1248456" y="325437"/>
                  </a:moveTo>
                  <a:cubicBezTo>
                    <a:pt x="1248456" y="335302"/>
                    <a:pt x="1248456" y="335302"/>
                    <a:pt x="1248456" y="335302"/>
                  </a:cubicBezTo>
                  <a:cubicBezTo>
                    <a:pt x="1248456" y="355033"/>
                    <a:pt x="1248456" y="364898"/>
                    <a:pt x="1238477" y="384628"/>
                  </a:cubicBezTo>
                  <a:cubicBezTo>
                    <a:pt x="1238477" y="404359"/>
                    <a:pt x="1248456" y="424089"/>
                    <a:pt x="1258434" y="443819"/>
                  </a:cubicBezTo>
                  <a:cubicBezTo>
                    <a:pt x="1268413" y="443819"/>
                    <a:pt x="1258434" y="453685"/>
                    <a:pt x="1258434" y="463550"/>
                  </a:cubicBezTo>
                  <a:cubicBezTo>
                    <a:pt x="1228498" y="443819"/>
                    <a:pt x="1198563" y="404359"/>
                    <a:pt x="1208541" y="364898"/>
                  </a:cubicBezTo>
                  <a:cubicBezTo>
                    <a:pt x="1208541" y="345167"/>
                    <a:pt x="1228498" y="325437"/>
                    <a:pt x="1248456" y="325437"/>
                  </a:cubicBezTo>
                  <a:close/>
                  <a:moveTo>
                    <a:pt x="1159669" y="325437"/>
                  </a:moveTo>
                  <a:cubicBezTo>
                    <a:pt x="1169590" y="335226"/>
                    <a:pt x="1179512" y="354806"/>
                    <a:pt x="1199356" y="364595"/>
                  </a:cubicBezTo>
                  <a:cubicBezTo>
                    <a:pt x="1189434" y="393964"/>
                    <a:pt x="1219200" y="423333"/>
                    <a:pt x="1199356" y="442912"/>
                  </a:cubicBezTo>
                  <a:cubicBezTo>
                    <a:pt x="1169590" y="442912"/>
                    <a:pt x="1149747" y="413543"/>
                    <a:pt x="1139825" y="393964"/>
                  </a:cubicBezTo>
                  <a:cubicBezTo>
                    <a:pt x="1139825" y="364595"/>
                    <a:pt x="1139825" y="345016"/>
                    <a:pt x="1159669" y="325437"/>
                  </a:cubicBezTo>
                  <a:close/>
                  <a:moveTo>
                    <a:pt x="1769358" y="315912"/>
                  </a:moveTo>
                  <a:cubicBezTo>
                    <a:pt x="1769358" y="315912"/>
                    <a:pt x="1779235" y="315912"/>
                    <a:pt x="1789113" y="325726"/>
                  </a:cubicBezTo>
                  <a:cubicBezTo>
                    <a:pt x="1769358" y="345353"/>
                    <a:pt x="1779235" y="384607"/>
                    <a:pt x="1769358" y="404235"/>
                  </a:cubicBezTo>
                  <a:cubicBezTo>
                    <a:pt x="1749602" y="404235"/>
                    <a:pt x="1729847" y="414048"/>
                    <a:pt x="1719969" y="423862"/>
                  </a:cubicBezTo>
                  <a:cubicBezTo>
                    <a:pt x="1710091" y="423862"/>
                    <a:pt x="1710091" y="423862"/>
                    <a:pt x="1710091" y="423862"/>
                  </a:cubicBezTo>
                  <a:cubicBezTo>
                    <a:pt x="1700213" y="394421"/>
                    <a:pt x="1700213" y="364980"/>
                    <a:pt x="1719969" y="345353"/>
                  </a:cubicBezTo>
                  <a:cubicBezTo>
                    <a:pt x="1729847" y="325726"/>
                    <a:pt x="1749602" y="315912"/>
                    <a:pt x="1769358" y="315912"/>
                  </a:cubicBezTo>
                  <a:close/>
                  <a:moveTo>
                    <a:pt x="1415371" y="315912"/>
                  </a:moveTo>
                  <a:cubicBezTo>
                    <a:pt x="1415371" y="315912"/>
                    <a:pt x="1425123" y="315912"/>
                    <a:pt x="1425123" y="315912"/>
                  </a:cubicBezTo>
                  <a:cubicBezTo>
                    <a:pt x="1434874" y="325681"/>
                    <a:pt x="1434874" y="345220"/>
                    <a:pt x="1444626" y="364758"/>
                  </a:cubicBezTo>
                  <a:cubicBezTo>
                    <a:pt x="1444626" y="394066"/>
                    <a:pt x="1425123" y="433143"/>
                    <a:pt x="1395867" y="442912"/>
                  </a:cubicBezTo>
                  <a:cubicBezTo>
                    <a:pt x="1376363" y="423373"/>
                    <a:pt x="1376363" y="423373"/>
                    <a:pt x="1376363" y="423373"/>
                  </a:cubicBezTo>
                  <a:cubicBezTo>
                    <a:pt x="1386115" y="413604"/>
                    <a:pt x="1386115" y="384296"/>
                    <a:pt x="1386115" y="364758"/>
                  </a:cubicBezTo>
                  <a:cubicBezTo>
                    <a:pt x="1395867" y="354989"/>
                    <a:pt x="1405619" y="335450"/>
                    <a:pt x="1415371" y="315912"/>
                  </a:cubicBezTo>
                  <a:close/>
                  <a:moveTo>
                    <a:pt x="1852746" y="300236"/>
                  </a:moveTo>
                  <a:cubicBezTo>
                    <a:pt x="1864982" y="300236"/>
                    <a:pt x="1877220" y="305197"/>
                    <a:pt x="1887009" y="315119"/>
                  </a:cubicBezTo>
                  <a:cubicBezTo>
                    <a:pt x="1896799" y="334963"/>
                    <a:pt x="1906588" y="354806"/>
                    <a:pt x="1896799" y="374650"/>
                  </a:cubicBezTo>
                  <a:cubicBezTo>
                    <a:pt x="1887009" y="384572"/>
                    <a:pt x="1877219" y="414338"/>
                    <a:pt x="1847851" y="414338"/>
                  </a:cubicBezTo>
                  <a:cubicBezTo>
                    <a:pt x="1847851" y="404416"/>
                    <a:pt x="1828272" y="384572"/>
                    <a:pt x="1818482" y="394494"/>
                  </a:cubicBezTo>
                  <a:cubicBezTo>
                    <a:pt x="1808692" y="394494"/>
                    <a:pt x="1798903" y="404416"/>
                    <a:pt x="1789113" y="404416"/>
                  </a:cubicBezTo>
                  <a:cubicBezTo>
                    <a:pt x="1789113" y="364728"/>
                    <a:pt x="1789113" y="334963"/>
                    <a:pt x="1818482" y="315119"/>
                  </a:cubicBezTo>
                  <a:cubicBezTo>
                    <a:pt x="1828272" y="305197"/>
                    <a:pt x="1840509" y="300236"/>
                    <a:pt x="1852746" y="300236"/>
                  </a:cubicBezTo>
                  <a:close/>
                  <a:moveTo>
                    <a:pt x="1287462" y="295275"/>
                  </a:moveTo>
                  <a:cubicBezTo>
                    <a:pt x="1297384" y="295275"/>
                    <a:pt x="1307306" y="295275"/>
                    <a:pt x="1307306" y="305166"/>
                  </a:cubicBezTo>
                  <a:cubicBezTo>
                    <a:pt x="1327150" y="344732"/>
                    <a:pt x="1317228" y="384297"/>
                    <a:pt x="1307306" y="413971"/>
                  </a:cubicBezTo>
                  <a:cubicBezTo>
                    <a:pt x="1297384" y="394189"/>
                    <a:pt x="1317228" y="354623"/>
                    <a:pt x="1297384" y="344732"/>
                  </a:cubicBezTo>
                  <a:cubicBezTo>
                    <a:pt x="1287462" y="334840"/>
                    <a:pt x="1277540" y="354623"/>
                    <a:pt x="1277540" y="354623"/>
                  </a:cubicBezTo>
                  <a:cubicBezTo>
                    <a:pt x="1267619" y="374406"/>
                    <a:pt x="1287462" y="394189"/>
                    <a:pt x="1287462" y="423863"/>
                  </a:cubicBezTo>
                  <a:cubicBezTo>
                    <a:pt x="1277540" y="423863"/>
                    <a:pt x="1277540" y="404080"/>
                    <a:pt x="1267619" y="394189"/>
                  </a:cubicBezTo>
                  <a:cubicBezTo>
                    <a:pt x="1267619" y="364515"/>
                    <a:pt x="1247775" y="315058"/>
                    <a:pt x="1287462" y="295275"/>
                  </a:cubicBezTo>
                  <a:close/>
                  <a:moveTo>
                    <a:pt x="1199357" y="227012"/>
                  </a:moveTo>
                  <a:cubicBezTo>
                    <a:pt x="1209080" y="227012"/>
                    <a:pt x="1209080" y="227012"/>
                    <a:pt x="1218804" y="227012"/>
                  </a:cubicBezTo>
                  <a:cubicBezTo>
                    <a:pt x="1218804" y="256320"/>
                    <a:pt x="1228527" y="285627"/>
                    <a:pt x="1238251" y="314935"/>
                  </a:cubicBezTo>
                  <a:cubicBezTo>
                    <a:pt x="1238251" y="314935"/>
                    <a:pt x="1228527" y="314935"/>
                    <a:pt x="1218804" y="324704"/>
                  </a:cubicBezTo>
                  <a:cubicBezTo>
                    <a:pt x="1209080" y="324704"/>
                    <a:pt x="1209080" y="354012"/>
                    <a:pt x="1189633" y="344243"/>
                  </a:cubicBezTo>
                  <a:cubicBezTo>
                    <a:pt x="1170186" y="324704"/>
                    <a:pt x="1160463" y="305166"/>
                    <a:pt x="1160463" y="275858"/>
                  </a:cubicBezTo>
                  <a:cubicBezTo>
                    <a:pt x="1170186" y="256320"/>
                    <a:pt x="1179910" y="227012"/>
                    <a:pt x="1199357" y="227012"/>
                  </a:cubicBezTo>
                  <a:close/>
                  <a:moveTo>
                    <a:pt x="1371600" y="224801"/>
                  </a:moveTo>
                  <a:cubicBezTo>
                    <a:pt x="1379009" y="227239"/>
                    <a:pt x="1386417" y="232115"/>
                    <a:pt x="1396295" y="236990"/>
                  </a:cubicBezTo>
                  <a:cubicBezTo>
                    <a:pt x="1416050" y="275998"/>
                    <a:pt x="1406172" y="315005"/>
                    <a:pt x="1386417" y="344260"/>
                  </a:cubicBezTo>
                  <a:cubicBezTo>
                    <a:pt x="1376539" y="344260"/>
                    <a:pt x="1376539" y="354012"/>
                    <a:pt x="1376539" y="354012"/>
                  </a:cubicBezTo>
                  <a:cubicBezTo>
                    <a:pt x="1366661" y="344260"/>
                    <a:pt x="1366661" y="334508"/>
                    <a:pt x="1356783" y="334508"/>
                  </a:cubicBezTo>
                  <a:cubicBezTo>
                    <a:pt x="1346905" y="324757"/>
                    <a:pt x="1337028" y="324757"/>
                    <a:pt x="1327150" y="315005"/>
                  </a:cubicBezTo>
                  <a:cubicBezTo>
                    <a:pt x="1346905" y="285749"/>
                    <a:pt x="1346905" y="256494"/>
                    <a:pt x="1346905" y="227239"/>
                  </a:cubicBezTo>
                  <a:cubicBezTo>
                    <a:pt x="1356783" y="222363"/>
                    <a:pt x="1364191" y="222363"/>
                    <a:pt x="1371600" y="224801"/>
                  </a:cubicBezTo>
                  <a:close/>
                  <a:moveTo>
                    <a:pt x="815373" y="217487"/>
                  </a:moveTo>
                  <a:cubicBezTo>
                    <a:pt x="844933" y="217487"/>
                    <a:pt x="884347" y="217487"/>
                    <a:pt x="904054" y="227324"/>
                  </a:cubicBezTo>
                  <a:cubicBezTo>
                    <a:pt x="943468" y="246997"/>
                    <a:pt x="963175" y="276508"/>
                    <a:pt x="982882" y="315855"/>
                  </a:cubicBezTo>
                  <a:cubicBezTo>
                    <a:pt x="1012442" y="404387"/>
                    <a:pt x="1042002" y="492918"/>
                    <a:pt x="1071563" y="581450"/>
                  </a:cubicBezTo>
                  <a:cubicBezTo>
                    <a:pt x="1071563" y="581450"/>
                    <a:pt x="1071563" y="591287"/>
                    <a:pt x="1061709" y="591287"/>
                  </a:cubicBezTo>
                  <a:cubicBezTo>
                    <a:pt x="1061709" y="601124"/>
                    <a:pt x="1051856" y="591287"/>
                    <a:pt x="1051856" y="581450"/>
                  </a:cubicBezTo>
                  <a:cubicBezTo>
                    <a:pt x="1022296" y="522429"/>
                    <a:pt x="1002589" y="453571"/>
                    <a:pt x="982882" y="394550"/>
                  </a:cubicBezTo>
                  <a:cubicBezTo>
                    <a:pt x="963175" y="365039"/>
                    <a:pt x="943468" y="345366"/>
                    <a:pt x="913908" y="325692"/>
                  </a:cubicBezTo>
                  <a:cubicBezTo>
                    <a:pt x="844933" y="296182"/>
                    <a:pt x="766106" y="315855"/>
                    <a:pt x="697132" y="306018"/>
                  </a:cubicBezTo>
                  <a:cubicBezTo>
                    <a:pt x="697132" y="306018"/>
                    <a:pt x="687278" y="296182"/>
                    <a:pt x="677425" y="306018"/>
                  </a:cubicBezTo>
                  <a:cubicBezTo>
                    <a:pt x="677425" y="355203"/>
                    <a:pt x="647864" y="404387"/>
                    <a:pt x="628158" y="463408"/>
                  </a:cubicBezTo>
                  <a:cubicBezTo>
                    <a:pt x="618304" y="492918"/>
                    <a:pt x="608451" y="532266"/>
                    <a:pt x="628158" y="561776"/>
                  </a:cubicBezTo>
                  <a:cubicBezTo>
                    <a:pt x="638011" y="601124"/>
                    <a:pt x="677425" y="630634"/>
                    <a:pt x="706985" y="660145"/>
                  </a:cubicBezTo>
                  <a:cubicBezTo>
                    <a:pt x="726692" y="689655"/>
                    <a:pt x="756252" y="719166"/>
                    <a:pt x="795666" y="748676"/>
                  </a:cubicBezTo>
                  <a:cubicBezTo>
                    <a:pt x="795666" y="758513"/>
                    <a:pt x="785813" y="768350"/>
                    <a:pt x="775959" y="768350"/>
                  </a:cubicBezTo>
                  <a:cubicBezTo>
                    <a:pt x="756252" y="768350"/>
                    <a:pt x="756252" y="748676"/>
                    <a:pt x="736546" y="738839"/>
                  </a:cubicBezTo>
                  <a:cubicBezTo>
                    <a:pt x="608451" y="620797"/>
                    <a:pt x="608451" y="620797"/>
                    <a:pt x="608451" y="620797"/>
                  </a:cubicBezTo>
                  <a:cubicBezTo>
                    <a:pt x="578890" y="591287"/>
                    <a:pt x="549330" y="551939"/>
                    <a:pt x="539477" y="512592"/>
                  </a:cubicBezTo>
                  <a:cubicBezTo>
                    <a:pt x="500063" y="453571"/>
                    <a:pt x="549330" y="384713"/>
                    <a:pt x="578890" y="335529"/>
                  </a:cubicBezTo>
                  <a:cubicBezTo>
                    <a:pt x="598597" y="306018"/>
                    <a:pt x="618304" y="276508"/>
                    <a:pt x="638011" y="237161"/>
                  </a:cubicBezTo>
                  <a:cubicBezTo>
                    <a:pt x="697132" y="237161"/>
                    <a:pt x="766106" y="237161"/>
                    <a:pt x="815373" y="217487"/>
                  </a:cubicBezTo>
                  <a:close/>
                  <a:moveTo>
                    <a:pt x="834794" y="187325"/>
                  </a:moveTo>
                  <a:cubicBezTo>
                    <a:pt x="893829" y="187325"/>
                    <a:pt x="952864" y="216862"/>
                    <a:pt x="992221" y="275936"/>
                  </a:cubicBezTo>
                  <a:cubicBezTo>
                    <a:pt x="1002060" y="295628"/>
                    <a:pt x="1002060" y="295628"/>
                    <a:pt x="1002060" y="295628"/>
                  </a:cubicBezTo>
                  <a:cubicBezTo>
                    <a:pt x="1031578" y="354702"/>
                    <a:pt x="1041417" y="423622"/>
                    <a:pt x="1070934" y="492542"/>
                  </a:cubicBezTo>
                  <a:cubicBezTo>
                    <a:pt x="1070934" y="522079"/>
                    <a:pt x="1090613" y="551616"/>
                    <a:pt x="1090613" y="581153"/>
                  </a:cubicBezTo>
                  <a:cubicBezTo>
                    <a:pt x="1090613" y="581153"/>
                    <a:pt x="1080774" y="581153"/>
                    <a:pt x="1080774" y="581153"/>
                  </a:cubicBezTo>
                  <a:cubicBezTo>
                    <a:pt x="1070934" y="541770"/>
                    <a:pt x="1061095" y="502387"/>
                    <a:pt x="1041417" y="463005"/>
                  </a:cubicBezTo>
                  <a:cubicBezTo>
                    <a:pt x="1031578" y="413776"/>
                    <a:pt x="1011899" y="364548"/>
                    <a:pt x="1002060" y="315319"/>
                  </a:cubicBezTo>
                  <a:cubicBezTo>
                    <a:pt x="982382" y="285782"/>
                    <a:pt x="962703" y="256245"/>
                    <a:pt x="933186" y="236553"/>
                  </a:cubicBezTo>
                  <a:cubicBezTo>
                    <a:pt x="913507" y="216862"/>
                    <a:pt x="893829" y="207016"/>
                    <a:pt x="864311" y="207016"/>
                  </a:cubicBezTo>
                  <a:cubicBezTo>
                    <a:pt x="795437" y="197171"/>
                    <a:pt x="736402" y="236553"/>
                    <a:pt x="667527" y="226708"/>
                  </a:cubicBezTo>
                  <a:cubicBezTo>
                    <a:pt x="657688" y="226708"/>
                    <a:pt x="647849" y="226708"/>
                    <a:pt x="638010" y="216862"/>
                  </a:cubicBezTo>
                  <a:cubicBezTo>
                    <a:pt x="618331" y="236553"/>
                    <a:pt x="608492" y="266091"/>
                    <a:pt x="598653" y="285782"/>
                  </a:cubicBezTo>
                  <a:cubicBezTo>
                    <a:pt x="559296" y="335010"/>
                    <a:pt x="539618" y="384239"/>
                    <a:pt x="510100" y="443313"/>
                  </a:cubicBezTo>
                  <a:cubicBezTo>
                    <a:pt x="510100" y="492542"/>
                    <a:pt x="529778" y="531925"/>
                    <a:pt x="549457" y="571307"/>
                  </a:cubicBezTo>
                  <a:cubicBezTo>
                    <a:pt x="578974" y="610690"/>
                    <a:pt x="608492" y="640227"/>
                    <a:pt x="647849" y="669765"/>
                  </a:cubicBezTo>
                  <a:cubicBezTo>
                    <a:pt x="687206" y="709147"/>
                    <a:pt x="726562" y="748530"/>
                    <a:pt x="765919" y="787913"/>
                  </a:cubicBezTo>
                  <a:cubicBezTo>
                    <a:pt x="756080" y="787913"/>
                    <a:pt x="736402" y="778067"/>
                    <a:pt x="726562" y="768222"/>
                  </a:cubicBezTo>
                  <a:cubicBezTo>
                    <a:pt x="687206" y="728839"/>
                    <a:pt x="628170" y="679610"/>
                    <a:pt x="578974" y="640227"/>
                  </a:cubicBezTo>
                  <a:cubicBezTo>
                    <a:pt x="549457" y="600845"/>
                    <a:pt x="519939" y="561462"/>
                    <a:pt x="510100" y="522079"/>
                  </a:cubicBezTo>
                  <a:cubicBezTo>
                    <a:pt x="500261" y="522079"/>
                    <a:pt x="510100" y="512233"/>
                    <a:pt x="510100" y="512233"/>
                  </a:cubicBezTo>
                  <a:cubicBezTo>
                    <a:pt x="500261" y="492542"/>
                    <a:pt x="500261" y="482696"/>
                    <a:pt x="500261" y="463005"/>
                  </a:cubicBezTo>
                  <a:cubicBezTo>
                    <a:pt x="490422" y="463005"/>
                    <a:pt x="490422" y="472850"/>
                    <a:pt x="490422" y="472850"/>
                  </a:cubicBezTo>
                  <a:cubicBezTo>
                    <a:pt x="490422" y="492542"/>
                    <a:pt x="490422" y="502387"/>
                    <a:pt x="500261" y="512233"/>
                  </a:cubicBezTo>
                  <a:cubicBezTo>
                    <a:pt x="500261" y="522079"/>
                    <a:pt x="480582" y="522079"/>
                    <a:pt x="480582" y="531925"/>
                  </a:cubicBezTo>
                  <a:cubicBezTo>
                    <a:pt x="470743" y="541770"/>
                    <a:pt x="451065" y="551616"/>
                    <a:pt x="460904" y="561462"/>
                  </a:cubicBezTo>
                  <a:cubicBezTo>
                    <a:pt x="460904" y="571307"/>
                    <a:pt x="460904" y="571307"/>
                    <a:pt x="460904" y="581153"/>
                  </a:cubicBezTo>
                  <a:cubicBezTo>
                    <a:pt x="490422" y="581153"/>
                    <a:pt x="500261" y="590999"/>
                    <a:pt x="519939" y="600845"/>
                  </a:cubicBezTo>
                  <a:cubicBezTo>
                    <a:pt x="539618" y="610690"/>
                    <a:pt x="539618" y="610690"/>
                    <a:pt x="539618" y="610690"/>
                  </a:cubicBezTo>
                  <a:cubicBezTo>
                    <a:pt x="608492" y="669765"/>
                    <a:pt x="677366" y="738684"/>
                    <a:pt x="746241" y="797759"/>
                  </a:cubicBezTo>
                  <a:cubicBezTo>
                    <a:pt x="746241" y="797759"/>
                    <a:pt x="746241" y="807604"/>
                    <a:pt x="746241" y="807604"/>
                  </a:cubicBezTo>
                  <a:cubicBezTo>
                    <a:pt x="726562" y="797759"/>
                    <a:pt x="726562" y="797759"/>
                    <a:pt x="726562" y="797759"/>
                  </a:cubicBezTo>
                  <a:cubicBezTo>
                    <a:pt x="677366" y="748530"/>
                    <a:pt x="608492" y="699302"/>
                    <a:pt x="559296" y="650073"/>
                  </a:cubicBezTo>
                  <a:cubicBezTo>
                    <a:pt x="529778" y="620536"/>
                    <a:pt x="500261" y="600845"/>
                    <a:pt x="460904" y="590999"/>
                  </a:cubicBezTo>
                  <a:cubicBezTo>
                    <a:pt x="431387" y="590999"/>
                    <a:pt x="401869" y="590999"/>
                    <a:pt x="372351" y="590999"/>
                  </a:cubicBezTo>
                  <a:cubicBezTo>
                    <a:pt x="323155" y="590999"/>
                    <a:pt x="293638" y="630382"/>
                    <a:pt x="254281" y="659919"/>
                  </a:cubicBezTo>
                  <a:cubicBezTo>
                    <a:pt x="224763" y="679610"/>
                    <a:pt x="195246" y="709147"/>
                    <a:pt x="165728" y="728839"/>
                  </a:cubicBezTo>
                  <a:cubicBezTo>
                    <a:pt x="155889" y="738684"/>
                    <a:pt x="165728" y="748530"/>
                    <a:pt x="165728" y="748530"/>
                  </a:cubicBezTo>
                  <a:cubicBezTo>
                    <a:pt x="165728" y="807604"/>
                    <a:pt x="155889" y="866679"/>
                    <a:pt x="165728" y="915907"/>
                  </a:cubicBezTo>
                  <a:cubicBezTo>
                    <a:pt x="165728" y="984827"/>
                    <a:pt x="205085" y="1034056"/>
                    <a:pt x="264120" y="1063593"/>
                  </a:cubicBezTo>
                  <a:cubicBezTo>
                    <a:pt x="352673" y="1112821"/>
                    <a:pt x="460904" y="1122667"/>
                    <a:pt x="559296" y="1152204"/>
                  </a:cubicBezTo>
                  <a:cubicBezTo>
                    <a:pt x="559296" y="1162050"/>
                    <a:pt x="549457" y="1162050"/>
                    <a:pt x="549457" y="1162050"/>
                  </a:cubicBezTo>
                  <a:cubicBezTo>
                    <a:pt x="451065" y="1132513"/>
                    <a:pt x="352673" y="1112821"/>
                    <a:pt x="254281" y="1073438"/>
                  </a:cubicBezTo>
                  <a:cubicBezTo>
                    <a:pt x="214924" y="1053747"/>
                    <a:pt x="175567" y="1024210"/>
                    <a:pt x="165728" y="974981"/>
                  </a:cubicBezTo>
                  <a:cubicBezTo>
                    <a:pt x="155889" y="955290"/>
                    <a:pt x="146050" y="925753"/>
                    <a:pt x="146050" y="896216"/>
                  </a:cubicBezTo>
                  <a:cubicBezTo>
                    <a:pt x="146050" y="876524"/>
                    <a:pt x="146050" y="846987"/>
                    <a:pt x="146050" y="827296"/>
                  </a:cubicBezTo>
                  <a:cubicBezTo>
                    <a:pt x="146050" y="807604"/>
                    <a:pt x="146050" y="778067"/>
                    <a:pt x="146050" y="758376"/>
                  </a:cubicBezTo>
                  <a:cubicBezTo>
                    <a:pt x="146050" y="748530"/>
                    <a:pt x="146050" y="728839"/>
                    <a:pt x="146050" y="718993"/>
                  </a:cubicBezTo>
                  <a:cubicBezTo>
                    <a:pt x="165728" y="709147"/>
                    <a:pt x="195246" y="689456"/>
                    <a:pt x="214924" y="679610"/>
                  </a:cubicBezTo>
                  <a:cubicBezTo>
                    <a:pt x="254281" y="640227"/>
                    <a:pt x="293638" y="600845"/>
                    <a:pt x="342834" y="581153"/>
                  </a:cubicBezTo>
                  <a:cubicBezTo>
                    <a:pt x="352673" y="571307"/>
                    <a:pt x="342834" y="571307"/>
                    <a:pt x="352673" y="561462"/>
                  </a:cubicBezTo>
                  <a:cubicBezTo>
                    <a:pt x="342834" y="522079"/>
                    <a:pt x="372351" y="492542"/>
                    <a:pt x="372351" y="453159"/>
                  </a:cubicBezTo>
                  <a:cubicBezTo>
                    <a:pt x="421547" y="443313"/>
                    <a:pt x="421547" y="443313"/>
                    <a:pt x="421547" y="443313"/>
                  </a:cubicBezTo>
                  <a:cubicBezTo>
                    <a:pt x="441226" y="433468"/>
                    <a:pt x="470743" y="423622"/>
                    <a:pt x="500261" y="423622"/>
                  </a:cubicBezTo>
                  <a:cubicBezTo>
                    <a:pt x="510100" y="423622"/>
                    <a:pt x="510100" y="403930"/>
                    <a:pt x="510100" y="403930"/>
                  </a:cubicBezTo>
                  <a:cubicBezTo>
                    <a:pt x="529778" y="364548"/>
                    <a:pt x="549457" y="325165"/>
                    <a:pt x="578974" y="295628"/>
                  </a:cubicBezTo>
                  <a:cubicBezTo>
                    <a:pt x="588814" y="266091"/>
                    <a:pt x="618331" y="236553"/>
                    <a:pt x="618331" y="207016"/>
                  </a:cubicBezTo>
                  <a:cubicBezTo>
                    <a:pt x="628170" y="197171"/>
                    <a:pt x="647849" y="207016"/>
                    <a:pt x="667527" y="207016"/>
                  </a:cubicBezTo>
                  <a:cubicBezTo>
                    <a:pt x="716723" y="216862"/>
                    <a:pt x="775758" y="197171"/>
                    <a:pt x="834794" y="187325"/>
                  </a:cubicBezTo>
                  <a:close/>
                  <a:moveTo>
                    <a:pt x="1749743" y="177800"/>
                  </a:moveTo>
                  <a:cubicBezTo>
                    <a:pt x="1808798" y="177800"/>
                    <a:pt x="1877696" y="197474"/>
                    <a:pt x="1936751" y="177800"/>
                  </a:cubicBezTo>
                  <a:cubicBezTo>
                    <a:pt x="1946593" y="187637"/>
                    <a:pt x="1946593" y="197474"/>
                    <a:pt x="1956436" y="207310"/>
                  </a:cubicBezTo>
                  <a:cubicBezTo>
                    <a:pt x="1985963" y="256495"/>
                    <a:pt x="2035176" y="295842"/>
                    <a:pt x="2064703" y="354863"/>
                  </a:cubicBezTo>
                  <a:cubicBezTo>
                    <a:pt x="2084388" y="413884"/>
                    <a:pt x="2074546" y="482742"/>
                    <a:pt x="2035176" y="531926"/>
                  </a:cubicBezTo>
                  <a:cubicBezTo>
                    <a:pt x="1995806" y="581110"/>
                    <a:pt x="1946593" y="630294"/>
                    <a:pt x="1907223" y="679479"/>
                  </a:cubicBezTo>
                  <a:cubicBezTo>
                    <a:pt x="1897381" y="699152"/>
                    <a:pt x="1877696" y="718826"/>
                    <a:pt x="1858011" y="728663"/>
                  </a:cubicBezTo>
                  <a:cubicBezTo>
                    <a:pt x="1848168" y="728663"/>
                    <a:pt x="1848168" y="728663"/>
                    <a:pt x="1838326" y="718826"/>
                  </a:cubicBezTo>
                  <a:cubicBezTo>
                    <a:pt x="1838326" y="708989"/>
                    <a:pt x="1838326" y="708989"/>
                    <a:pt x="1838326" y="708989"/>
                  </a:cubicBezTo>
                  <a:cubicBezTo>
                    <a:pt x="1887538" y="659805"/>
                    <a:pt x="1917066" y="610621"/>
                    <a:pt x="1966278" y="561437"/>
                  </a:cubicBezTo>
                  <a:cubicBezTo>
                    <a:pt x="1976121" y="531926"/>
                    <a:pt x="1995806" y="502416"/>
                    <a:pt x="1985963" y="472905"/>
                  </a:cubicBezTo>
                  <a:cubicBezTo>
                    <a:pt x="1995806" y="404047"/>
                    <a:pt x="1956436" y="345026"/>
                    <a:pt x="1926908" y="295842"/>
                  </a:cubicBezTo>
                  <a:cubicBezTo>
                    <a:pt x="1917066" y="286005"/>
                    <a:pt x="1907223" y="276168"/>
                    <a:pt x="1907223" y="256495"/>
                  </a:cubicBezTo>
                  <a:cubicBezTo>
                    <a:pt x="1897381" y="246658"/>
                    <a:pt x="1887538" y="266331"/>
                    <a:pt x="1867853" y="266331"/>
                  </a:cubicBezTo>
                  <a:cubicBezTo>
                    <a:pt x="1808798" y="266331"/>
                    <a:pt x="1759585" y="266331"/>
                    <a:pt x="1710373" y="286005"/>
                  </a:cubicBezTo>
                  <a:cubicBezTo>
                    <a:pt x="1680845" y="295842"/>
                    <a:pt x="1661160" y="315516"/>
                    <a:pt x="1641475" y="335189"/>
                  </a:cubicBezTo>
                  <a:cubicBezTo>
                    <a:pt x="1621790" y="364700"/>
                    <a:pt x="1621790" y="394210"/>
                    <a:pt x="1602105" y="433558"/>
                  </a:cubicBezTo>
                  <a:cubicBezTo>
                    <a:pt x="1602105" y="482742"/>
                    <a:pt x="1572578" y="522089"/>
                    <a:pt x="1572578" y="571273"/>
                  </a:cubicBezTo>
                  <a:cubicBezTo>
                    <a:pt x="1562735" y="581110"/>
                    <a:pt x="1552893" y="571273"/>
                    <a:pt x="1543050" y="571273"/>
                  </a:cubicBezTo>
                  <a:cubicBezTo>
                    <a:pt x="1543050" y="561437"/>
                    <a:pt x="1543050" y="561437"/>
                    <a:pt x="1543050" y="561437"/>
                  </a:cubicBezTo>
                  <a:cubicBezTo>
                    <a:pt x="1562735" y="472905"/>
                    <a:pt x="1562735" y="472905"/>
                    <a:pt x="1562735" y="472905"/>
                  </a:cubicBezTo>
                  <a:cubicBezTo>
                    <a:pt x="1572578" y="413884"/>
                    <a:pt x="1582420" y="364700"/>
                    <a:pt x="1592263" y="315516"/>
                  </a:cubicBezTo>
                  <a:cubicBezTo>
                    <a:pt x="1621790" y="256495"/>
                    <a:pt x="1671003" y="187637"/>
                    <a:pt x="1749743" y="177800"/>
                  </a:cubicBezTo>
                  <a:close/>
                  <a:moveTo>
                    <a:pt x="1277937" y="177800"/>
                  </a:moveTo>
                  <a:cubicBezTo>
                    <a:pt x="1297516" y="177800"/>
                    <a:pt x="1317096" y="187569"/>
                    <a:pt x="1326885" y="207108"/>
                  </a:cubicBezTo>
                  <a:cubicBezTo>
                    <a:pt x="1336675" y="226646"/>
                    <a:pt x="1336675" y="265723"/>
                    <a:pt x="1326885" y="295031"/>
                  </a:cubicBezTo>
                  <a:cubicBezTo>
                    <a:pt x="1317096" y="295031"/>
                    <a:pt x="1307306" y="285261"/>
                    <a:pt x="1297516" y="285261"/>
                  </a:cubicBezTo>
                  <a:cubicBezTo>
                    <a:pt x="1277937" y="275492"/>
                    <a:pt x="1268148" y="295031"/>
                    <a:pt x="1258358" y="304800"/>
                  </a:cubicBezTo>
                  <a:cubicBezTo>
                    <a:pt x="1238779" y="275492"/>
                    <a:pt x="1219200" y="246184"/>
                    <a:pt x="1228989" y="207108"/>
                  </a:cubicBezTo>
                  <a:cubicBezTo>
                    <a:pt x="1248569" y="197338"/>
                    <a:pt x="1258358" y="177800"/>
                    <a:pt x="1277937" y="177800"/>
                  </a:cubicBezTo>
                  <a:close/>
                  <a:moveTo>
                    <a:pt x="1956123" y="147637"/>
                  </a:moveTo>
                  <a:cubicBezTo>
                    <a:pt x="1965944" y="177149"/>
                    <a:pt x="1995407" y="216498"/>
                    <a:pt x="2015049" y="246010"/>
                  </a:cubicBezTo>
                  <a:cubicBezTo>
                    <a:pt x="2044512" y="275522"/>
                    <a:pt x="2083796" y="305034"/>
                    <a:pt x="2093617" y="354220"/>
                  </a:cubicBezTo>
                  <a:cubicBezTo>
                    <a:pt x="2093617" y="383732"/>
                    <a:pt x="2103438" y="413244"/>
                    <a:pt x="2093617" y="442756"/>
                  </a:cubicBezTo>
                  <a:cubicBezTo>
                    <a:pt x="2083796" y="472268"/>
                    <a:pt x="2083796" y="501779"/>
                    <a:pt x="2064154" y="531291"/>
                  </a:cubicBezTo>
                  <a:cubicBezTo>
                    <a:pt x="2054333" y="531291"/>
                    <a:pt x="2054333" y="541129"/>
                    <a:pt x="2054333" y="541129"/>
                  </a:cubicBezTo>
                  <a:cubicBezTo>
                    <a:pt x="2054333" y="550966"/>
                    <a:pt x="2034691" y="570641"/>
                    <a:pt x="2024870" y="580478"/>
                  </a:cubicBezTo>
                  <a:cubicBezTo>
                    <a:pt x="1975765" y="629664"/>
                    <a:pt x="1926661" y="688688"/>
                    <a:pt x="1877556" y="747712"/>
                  </a:cubicBezTo>
                  <a:cubicBezTo>
                    <a:pt x="1867735" y="747712"/>
                    <a:pt x="1867735" y="747712"/>
                    <a:pt x="1867735" y="737875"/>
                  </a:cubicBezTo>
                  <a:cubicBezTo>
                    <a:pt x="1877556" y="728037"/>
                    <a:pt x="1887377" y="718200"/>
                    <a:pt x="1907019" y="698525"/>
                  </a:cubicBezTo>
                  <a:cubicBezTo>
                    <a:pt x="1946303" y="639502"/>
                    <a:pt x="2005228" y="590315"/>
                    <a:pt x="2054333" y="531291"/>
                  </a:cubicBezTo>
                  <a:cubicBezTo>
                    <a:pt x="2073975" y="491942"/>
                    <a:pt x="2083796" y="442756"/>
                    <a:pt x="2083796" y="403407"/>
                  </a:cubicBezTo>
                  <a:cubicBezTo>
                    <a:pt x="2093617" y="344383"/>
                    <a:pt x="2044512" y="295196"/>
                    <a:pt x="2005228" y="246010"/>
                  </a:cubicBezTo>
                  <a:cubicBezTo>
                    <a:pt x="1985586" y="226335"/>
                    <a:pt x="1956123" y="196823"/>
                    <a:pt x="1956123" y="167311"/>
                  </a:cubicBezTo>
                  <a:cubicBezTo>
                    <a:pt x="1946303" y="157474"/>
                    <a:pt x="1936482" y="167311"/>
                    <a:pt x="1936482" y="167311"/>
                  </a:cubicBezTo>
                  <a:cubicBezTo>
                    <a:pt x="1877556" y="186986"/>
                    <a:pt x="1818630" y="167311"/>
                    <a:pt x="1769525" y="167311"/>
                  </a:cubicBezTo>
                  <a:cubicBezTo>
                    <a:pt x="1730241" y="167311"/>
                    <a:pt x="1681136" y="177149"/>
                    <a:pt x="1651673" y="206661"/>
                  </a:cubicBezTo>
                  <a:cubicBezTo>
                    <a:pt x="1612389" y="246010"/>
                    <a:pt x="1592747" y="295196"/>
                    <a:pt x="1582926" y="344383"/>
                  </a:cubicBezTo>
                  <a:cubicBezTo>
                    <a:pt x="1563284" y="423081"/>
                    <a:pt x="1543642" y="491942"/>
                    <a:pt x="1524000" y="560803"/>
                  </a:cubicBezTo>
                  <a:cubicBezTo>
                    <a:pt x="1524000" y="511617"/>
                    <a:pt x="1533821" y="472268"/>
                    <a:pt x="1543642" y="432918"/>
                  </a:cubicBezTo>
                  <a:cubicBezTo>
                    <a:pt x="1553463" y="393569"/>
                    <a:pt x="1553463" y="354220"/>
                    <a:pt x="1573105" y="314871"/>
                  </a:cubicBezTo>
                  <a:cubicBezTo>
                    <a:pt x="1573105" y="275522"/>
                    <a:pt x="1602568" y="246010"/>
                    <a:pt x="1622210" y="216498"/>
                  </a:cubicBezTo>
                  <a:cubicBezTo>
                    <a:pt x="1651673" y="177149"/>
                    <a:pt x="1700778" y="157474"/>
                    <a:pt x="1749883" y="157474"/>
                  </a:cubicBezTo>
                  <a:cubicBezTo>
                    <a:pt x="1818630" y="157474"/>
                    <a:pt x="1897198" y="167311"/>
                    <a:pt x="1956123" y="147637"/>
                  </a:cubicBezTo>
                  <a:close/>
                  <a:moveTo>
                    <a:pt x="952874" y="98425"/>
                  </a:moveTo>
                  <a:cubicBezTo>
                    <a:pt x="982290" y="108267"/>
                    <a:pt x="1021510" y="108267"/>
                    <a:pt x="1050926" y="118110"/>
                  </a:cubicBezTo>
                  <a:cubicBezTo>
                    <a:pt x="1041121" y="137795"/>
                    <a:pt x="1031315" y="157480"/>
                    <a:pt x="1021510" y="167322"/>
                  </a:cubicBezTo>
                  <a:cubicBezTo>
                    <a:pt x="1011705" y="177165"/>
                    <a:pt x="1001900" y="167322"/>
                    <a:pt x="992095" y="167322"/>
                  </a:cubicBezTo>
                  <a:cubicBezTo>
                    <a:pt x="972484" y="177165"/>
                    <a:pt x="952874" y="177165"/>
                    <a:pt x="933264" y="196850"/>
                  </a:cubicBezTo>
                  <a:cubicBezTo>
                    <a:pt x="913653" y="196850"/>
                    <a:pt x="903848" y="187007"/>
                    <a:pt x="884238" y="177165"/>
                  </a:cubicBezTo>
                  <a:cubicBezTo>
                    <a:pt x="884238" y="167322"/>
                    <a:pt x="894043" y="157480"/>
                    <a:pt x="903848" y="157480"/>
                  </a:cubicBezTo>
                  <a:cubicBezTo>
                    <a:pt x="923458" y="137795"/>
                    <a:pt x="943069" y="127952"/>
                    <a:pt x="952874" y="98425"/>
                  </a:cubicBezTo>
                  <a:close/>
                  <a:moveTo>
                    <a:pt x="1611631" y="79375"/>
                  </a:moveTo>
                  <a:cubicBezTo>
                    <a:pt x="1631316" y="89253"/>
                    <a:pt x="1651001" y="99130"/>
                    <a:pt x="1670686" y="109008"/>
                  </a:cubicBezTo>
                  <a:cubicBezTo>
                    <a:pt x="1680528" y="118886"/>
                    <a:pt x="1700213" y="128764"/>
                    <a:pt x="1700213" y="148519"/>
                  </a:cubicBezTo>
                  <a:cubicBezTo>
                    <a:pt x="1690371" y="158397"/>
                    <a:pt x="1670686" y="158397"/>
                    <a:pt x="1660843" y="168275"/>
                  </a:cubicBezTo>
                  <a:cubicBezTo>
                    <a:pt x="1641158" y="168275"/>
                    <a:pt x="1641158" y="158397"/>
                    <a:pt x="1631316" y="158397"/>
                  </a:cubicBezTo>
                  <a:cubicBezTo>
                    <a:pt x="1611631" y="148519"/>
                    <a:pt x="1572261" y="138642"/>
                    <a:pt x="1552576" y="148519"/>
                  </a:cubicBezTo>
                  <a:cubicBezTo>
                    <a:pt x="1532891" y="148519"/>
                    <a:pt x="1532891" y="128764"/>
                    <a:pt x="1523048" y="128764"/>
                  </a:cubicBezTo>
                  <a:cubicBezTo>
                    <a:pt x="1503363" y="109008"/>
                    <a:pt x="1503363" y="109008"/>
                    <a:pt x="1503363" y="109008"/>
                  </a:cubicBezTo>
                  <a:cubicBezTo>
                    <a:pt x="1532891" y="79375"/>
                    <a:pt x="1582103" y="89253"/>
                    <a:pt x="1611631" y="79375"/>
                  </a:cubicBezTo>
                  <a:close/>
                  <a:moveTo>
                    <a:pt x="943251" y="69850"/>
                  </a:moveTo>
                  <a:cubicBezTo>
                    <a:pt x="982732" y="79664"/>
                    <a:pt x="1022212" y="79664"/>
                    <a:pt x="1051822" y="89477"/>
                  </a:cubicBezTo>
                  <a:cubicBezTo>
                    <a:pt x="1061693" y="89477"/>
                    <a:pt x="1071563" y="89477"/>
                    <a:pt x="1071563" y="99291"/>
                  </a:cubicBezTo>
                  <a:cubicBezTo>
                    <a:pt x="1061693" y="118918"/>
                    <a:pt x="1041952" y="89477"/>
                    <a:pt x="1032082" y="99291"/>
                  </a:cubicBezTo>
                  <a:cubicBezTo>
                    <a:pt x="1002472" y="89477"/>
                    <a:pt x="972861" y="89477"/>
                    <a:pt x="953121" y="79664"/>
                  </a:cubicBezTo>
                  <a:cubicBezTo>
                    <a:pt x="943251" y="89477"/>
                    <a:pt x="933381" y="109104"/>
                    <a:pt x="923511" y="109104"/>
                  </a:cubicBezTo>
                  <a:cubicBezTo>
                    <a:pt x="903771" y="128732"/>
                    <a:pt x="884030" y="148359"/>
                    <a:pt x="864290" y="177800"/>
                  </a:cubicBezTo>
                  <a:cubicBezTo>
                    <a:pt x="864290" y="177800"/>
                    <a:pt x="854420" y="177800"/>
                    <a:pt x="854420" y="177800"/>
                  </a:cubicBezTo>
                  <a:cubicBezTo>
                    <a:pt x="844550" y="167986"/>
                    <a:pt x="854420" y="167986"/>
                    <a:pt x="854420" y="158173"/>
                  </a:cubicBezTo>
                  <a:cubicBezTo>
                    <a:pt x="884030" y="138545"/>
                    <a:pt x="903771" y="118918"/>
                    <a:pt x="923511" y="89477"/>
                  </a:cubicBezTo>
                  <a:cubicBezTo>
                    <a:pt x="913641" y="89477"/>
                    <a:pt x="933381" y="89477"/>
                    <a:pt x="933381" y="79664"/>
                  </a:cubicBezTo>
                  <a:cubicBezTo>
                    <a:pt x="943251" y="69850"/>
                    <a:pt x="943251" y="69850"/>
                    <a:pt x="943251" y="69850"/>
                  </a:cubicBezTo>
                  <a:close/>
                  <a:moveTo>
                    <a:pt x="1277620" y="49212"/>
                  </a:moveTo>
                  <a:cubicBezTo>
                    <a:pt x="1287462" y="49212"/>
                    <a:pt x="1297305" y="59066"/>
                    <a:pt x="1316990" y="68921"/>
                  </a:cubicBezTo>
                  <a:cubicBezTo>
                    <a:pt x="1356360" y="78775"/>
                    <a:pt x="1395730" y="88630"/>
                    <a:pt x="1435100" y="118193"/>
                  </a:cubicBezTo>
                  <a:cubicBezTo>
                    <a:pt x="1474470" y="128048"/>
                    <a:pt x="1513840" y="157611"/>
                    <a:pt x="1523683" y="197029"/>
                  </a:cubicBezTo>
                  <a:cubicBezTo>
                    <a:pt x="1533525" y="226593"/>
                    <a:pt x="1533525" y="246302"/>
                    <a:pt x="1533525" y="275865"/>
                  </a:cubicBezTo>
                  <a:cubicBezTo>
                    <a:pt x="1533525" y="305429"/>
                    <a:pt x="1533525" y="305429"/>
                    <a:pt x="1533525" y="305429"/>
                  </a:cubicBezTo>
                  <a:cubicBezTo>
                    <a:pt x="1523683" y="384265"/>
                    <a:pt x="1503998" y="472955"/>
                    <a:pt x="1484313" y="551791"/>
                  </a:cubicBezTo>
                  <a:cubicBezTo>
                    <a:pt x="1474470" y="561645"/>
                    <a:pt x="1464628" y="551791"/>
                    <a:pt x="1454785" y="551791"/>
                  </a:cubicBezTo>
                  <a:cubicBezTo>
                    <a:pt x="1454785" y="532082"/>
                    <a:pt x="1454785" y="522227"/>
                    <a:pt x="1464628" y="512373"/>
                  </a:cubicBezTo>
                  <a:cubicBezTo>
                    <a:pt x="1454785" y="492664"/>
                    <a:pt x="1464628" y="463100"/>
                    <a:pt x="1474470" y="443391"/>
                  </a:cubicBezTo>
                  <a:cubicBezTo>
                    <a:pt x="1474470" y="394119"/>
                    <a:pt x="1494155" y="344847"/>
                    <a:pt x="1484313" y="305429"/>
                  </a:cubicBezTo>
                  <a:cubicBezTo>
                    <a:pt x="1474470" y="275865"/>
                    <a:pt x="1474470" y="256156"/>
                    <a:pt x="1454785" y="236447"/>
                  </a:cubicBezTo>
                  <a:cubicBezTo>
                    <a:pt x="1435100" y="216738"/>
                    <a:pt x="1415415" y="197029"/>
                    <a:pt x="1385888" y="187175"/>
                  </a:cubicBezTo>
                  <a:cubicBezTo>
                    <a:pt x="1366202" y="167466"/>
                    <a:pt x="1336675" y="147757"/>
                    <a:pt x="1307147" y="137902"/>
                  </a:cubicBezTo>
                  <a:cubicBezTo>
                    <a:pt x="1297305" y="128048"/>
                    <a:pt x="1297305" y="118193"/>
                    <a:pt x="1287462" y="118193"/>
                  </a:cubicBezTo>
                  <a:cubicBezTo>
                    <a:pt x="1277620" y="128048"/>
                    <a:pt x="1277620" y="128048"/>
                    <a:pt x="1267777" y="137902"/>
                  </a:cubicBezTo>
                  <a:cubicBezTo>
                    <a:pt x="1208722" y="167466"/>
                    <a:pt x="1139825" y="206884"/>
                    <a:pt x="1120140" y="275865"/>
                  </a:cubicBezTo>
                  <a:cubicBezTo>
                    <a:pt x="1090612" y="344847"/>
                    <a:pt x="1100455" y="413828"/>
                    <a:pt x="1120140" y="482809"/>
                  </a:cubicBezTo>
                  <a:cubicBezTo>
                    <a:pt x="1120140" y="502518"/>
                    <a:pt x="1139825" y="522227"/>
                    <a:pt x="1139825" y="551791"/>
                  </a:cubicBezTo>
                  <a:cubicBezTo>
                    <a:pt x="1139825" y="551791"/>
                    <a:pt x="1149667" y="561645"/>
                    <a:pt x="1139825" y="561645"/>
                  </a:cubicBezTo>
                  <a:cubicBezTo>
                    <a:pt x="1139825" y="571500"/>
                    <a:pt x="1129982" y="571500"/>
                    <a:pt x="1120140" y="571500"/>
                  </a:cubicBezTo>
                  <a:cubicBezTo>
                    <a:pt x="1100455" y="472955"/>
                    <a:pt x="1061085" y="384265"/>
                    <a:pt x="1041400" y="285720"/>
                  </a:cubicBezTo>
                  <a:cubicBezTo>
                    <a:pt x="1041400" y="216738"/>
                    <a:pt x="1070927" y="147757"/>
                    <a:pt x="1129982" y="108339"/>
                  </a:cubicBezTo>
                  <a:cubicBezTo>
                    <a:pt x="1179195" y="88630"/>
                    <a:pt x="1238250" y="78775"/>
                    <a:pt x="1277620" y="49212"/>
                  </a:cubicBezTo>
                  <a:close/>
                  <a:moveTo>
                    <a:pt x="1622109" y="39687"/>
                  </a:moveTo>
                  <a:cubicBezTo>
                    <a:pt x="1641794" y="59314"/>
                    <a:pt x="1641794" y="59314"/>
                    <a:pt x="1641794" y="59314"/>
                  </a:cubicBezTo>
                  <a:cubicBezTo>
                    <a:pt x="1661479" y="88755"/>
                    <a:pt x="1710691" y="88755"/>
                    <a:pt x="1730376" y="137823"/>
                  </a:cubicBezTo>
                  <a:cubicBezTo>
                    <a:pt x="1710691" y="147637"/>
                    <a:pt x="1710691" y="128010"/>
                    <a:pt x="1710691" y="118196"/>
                  </a:cubicBezTo>
                  <a:cubicBezTo>
                    <a:pt x="1681164" y="88755"/>
                    <a:pt x="1651636" y="88755"/>
                    <a:pt x="1622109" y="59314"/>
                  </a:cubicBezTo>
                  <a:cubicBezTo>
                    <a:pt x="1612266" y="59314"/>
                    <a:pt x="1602423" y="69128"/>
                    <a:pt x="1592581" y="69128"/>
                  </a:cubicBezTo>
                  <a:cubicBezTo>
                    <a:pt x="1553211" y="78941"/>
                    <a:pt x="1523683" y="78941"/>
                    <a:pt x="1494156" y="88755"/>
                  </a:cubicBezTo>
                  <a:cubicBezTo>
                    <a:pt x="1484313" y="88755"/>
                    <a:pt x="1484313" y="88755"/>
                    <a:pt x="1484313" y="88755"/>
                  </a:cubicBezTo>
                  <a:cubicBezTo>
                    <a:pt x="1494156" y="69128"/>
                    <a:pt x="1533526" y="69128"/>
                    <a:pt x="1553211" y="59314"/>
                  </a:cubicBezTo>
                  <a:cubicBezTo>
                    <a:pt x="1563053" y="69128"/>
                    <a:pt x="1572896" y="59314"/>
                    <a:pt x="1582738" y="59314"/>
                  </a:cubicBezTo>
                  <a:cubicBezTo>
                    <a:pt x="1602423" y="59314"/>
                    <a:pt x="1612266" y="39687"/>
                    <a:pt x="1622109" y="39687"/>
                  </a:cubicBezTo>
                  <a:close/>
                  <a:moveTo>
                    <a:pt x="1278272" y="0"/>
                  </a:moveTo>
                  <a:cubicBezTo>
                    <a:pt x="1297934" y="19696"/>
                    <a:pt x="1317597" y="39391"/>
                    <a:pt x="1337260" y="49239"/>
                  </a:cubicBezTo>
                  <a:cubicBezTo>
                    <a:pt x="1396249" y="59087"/>
                    <a:pt x="1445405" y="78783"/>
                    <a:pt x="1494562" y="108327"/>
                  </a:cubicBezTo>
                  <a:cubicBezTo>
                    <a:pt x="1553550" y="147718"/>
                    <a:pt x="1573213" y="226501"/>
                    <a:pt x="1563382" y="305284"/>
                  </a:cubicBezTo>
                  <a:cubicBezTo>
                    <a:pt x="1543719" y="384067"/>
                    <a:pt x="1524056" y="472698"/>
                    <a:pt x="1504394" y="551481"/>
                  </a:cubicBezTo>
                  <a:cubicBezTo>
                    <a:pt x="1504394" y="551481"/>
                    <a:pt x="1504394" y="561329"/>
                    <a:pt x="1504394" y="561329"/>
                  </a:cubicBezTo>
                  <a:cubicBezTo>
                    <a:pt x="1494562" y="561329"/>
                    <a:pt x="1494562" y="551481"/>
                    <a:pt x="1494562" y="551481"/>
                  </a:cubicBezTo>
                  <a:cubicBezTo>
                    <a:pt x="1514225" y="472698"/>
                    <a:pt x="1524056" y="393915"/>
                    <a:pt x="1543719" y="315132"/>
                  </a:cubicBezTo>
                  <a:cubicBezTo>
                    <a:pt x="1553550" y="265893"/>
                    <a:pt x="1553550" y="206805"/>
                    <a:pt x="1524056" y="157566"/>
                  </a:cubicBezTo>
                  <a:cubicBezTo>
                    <a:pt x="1494562" y="118174"/>
                    <a:pt x="1435574" y="98479"/>
                    <a:pt x="1386417" y="78783"/>
                  </a:cubicBezTo>
                  <a:cubicBezTo>
                    <a:pt x="1356923" y="68935"/>
                    <a:pt x="1307766" y="59087"/>
                    <a:pt x="1278272" y="29544"/>
                  </a:cubicBezTo>
                  <a:cubicBezTo>
                    <a:pt x="1268440" y="39391"/>
                    <a:pt x="1258609" y="49239"/>
                    <a:pt x="1248778" y="49239"/>
                  </a:cubicBezTo>
                  <a:cubicBezTo>
                    <a:pt x="1209452" y="78783"/>
                    <a:pt x="1160295" y="78783"/>
                    <a:pt x="1111138" y="108327"/>
                  </a:cubicBezTo>
                  <a:cubicBezTo>
                    <a:pt x="1101307" y="118174"/>
                    <a:pt x="1091476" y="118174"/>
                    <a:pt x="1081644" y="128022"/>
                  </a:cubicBezTo>
                  <a:cubicBezTo>
                    <a:pt x="1032487" y="196957"/>
                    <a:pt x="1012825" y="295436"/>
                    <a:pt x="1052150" y="364371"/>
                  </a:cubicBezTo>
                  <a:cubicBezTo>
                    <a:pt x="1071813" y="413611"/>
                    <a:pt x="1071813" y="453002"/>
                    <a:pt x="1091476" y="492394"/>
                  </a:cubicBezTo>
                  <a:cubicBezTo>
                    <a:pt x="1101307" y="521938"/>
                    <a:pt x="1101307" y="551481"/>
                    <a:pt x="1111138" y="571177"/>
                  </a:cubicBezTo>
                  <a:cubicBezTo>
                    <a:pt x="1101307" y="541633"/>
                    <a:pt x="1091476" y="521938"/>
                    <a:pt x="1081644" y="482546"/>
                  </a:cubicBezTo>
                  <a:cubicBezTo>
                    <a:pt x="1061982" y="443155"/>
                    <a:pt x="1052150" y="393915"/>
                    <a:pt x="1032487" y="354524"/>
                  </a:cubicBezTo>
                  <a:cubicBezTo>
                    <a:pt x="1022656" y="315132"/>
                    <a:pt x="1012825" y="275741"/>
                    <a:pt x="1022656" y="226501"/>
                  </a:cubicBezTo>
                  <a:cubicBezTo>
                    <a:pt x="1022656" y="167414"/>
                    <a:pt x="1071813" y="108327"/>
                    <a:pt x="1130801" y="78783"/>
                  </a:cubicBezTo>
                  <a:cubicBezTo>
                    <a:pt x="1179958" y="59087"/>
                    <a:pt x="1238946" y="49239"/>
                    <a:pt x="1278272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tIns="0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800" dirty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肆</a:t>
              </a:r>
            </a:p>
          </p:txBody>
        </p:sp>
        <p:sp>
          <p:nvSpPr>
            <p:cNvPr id="15" name="文本框 14"/>
            <p:cNvSpPr txBox="1">
              <a:spLocks noChangeArrowheads="1"/>
            </p:cNvSpPr>
            <p:nvPr/>
          </p:nvSpPr>
          <p:spPr bwMode="auto">
            <a:xfrm>
              <a:off x="2189298" y="2237374"/>
              <a:ext cx="4082034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anchor="ctr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zh-CN" altLang="en-US" sz="1600" dirty="0">
                  <a:latin typeface="隶书" panose="02010509060101010101" pitchFamily="49" charset="-122"/>
                  <a:ea typeface="隶书" panose="02010509060101010101" pitchFamily="49" charset="-122"/>
                </a:rPr>
                <a:t>大江东去，浪淘尽，千古风流人物。 故垒西边，人道是，三国周郎赤壁。 乱石穿空，惊涛拍岸，卷起千堆雪。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667733" y="2099489"/>
            <a:ext cx="4978167" cy="1569660"/>
            <a:chOff x="1178865" y="2237374"/>
            <a:chExt cx="4978167" cy="1569660"/>
          </a:xfrm>
        </p:grpSpPr>
        <p:sp>
          <p:nvSpPr>
            <p:cNvPr id="17" name="任意多边形 16"/>
            <p:cNvSpPr>
              <a:spLocks noChangeArrowheads="1"/>
            </p:cNvSpPr>
            <p:nvPr/>
          </p:nvSpPr>
          <p:spPr bwMode="auto">
            <a:xfrm>
              <a:off x="1178865" y="2587228"/>
              <a:ext cx="849313" cy="869950"/>
            </a:xfrm>
            <a:custGeom>
              <a:avLst/>
              <a:gdLst>
                <a:gd name="T0" fmla="*/ 0 w 2693988"/>
                <a:gd name="T1" fmla="*/ 0 h 2763207"/>
                <a:gd name="T2" fmla="*/ 2693988 w 2693988"/>
                <a:gd name="T3" fmla="*/ 2763207 h 2763207"/>
              </a:gdLst>
              <a:ahLst/>
              <a:cxnLst/>
              <a:rect l="T0" t="T1" r="T2" b="T3"/>
              <a:pathLst>
                <a:path w="2693988" h="2763207">
                  <a:moveTo>
                    <a:pt x="1355725" y="2755900"/>
                  </a:moveTo>
                  <a:cubicBezTo>
                    <a:pt x="1355725" y="2755900"/>
                    <a:pt x="1355725" y="2755900"/>
                    <a:pt x="1366838" y="2755900"/>
                  </a:cubicBezTo>
                  <a:lnTo>
                    <a:pt x="1362185" y="2762880"/>
                  </a:lnTo>
                  <a:lnTo>
                    <a:pt x="1355725" y="2763207"/>
                  </a:lnTo>
                  <a:lnTo>
                    <a:pt x="1355725" y="2755900"/>
                  </a:lnTo>
                  <a:close/>
                  <a:moveTo>
                    <a:pt x="948827" y="2513134"/>
                  </a:moveTo>
                  <a:cubicBezTo>
                    <a:pt x="953447" y="2513134"/>
                    <a:pt x="955295" y="2529619"/>
                    <a:pt x="962686" y="2529619"/>
                  </a:cubicBezTo>
                  <a:cubicBezTo>
                    <a:pt x="982398" y="2568696"/>
                    <a:pt x="1031677" y="2568696"/>
                    <a:pt x="1041532" y="2607773"/>
                  </a:cubicBezTo>
                  <a:cubicBezTo>
                    <a:pt x="1051388" y="2617543"/>
                    <a:pt x="1051388" y="2598004"/>
                    <a:pt x="1061244" y="2598004"/>
                  </a:cubicBezTo>
                  <a:cubicBezTo>
                    <a:pt x="1100667" y="2588235"/>
                    <a:pt x="1140090" y="2598004"/>
                    <a:pt x="1169657" y="2568696"/>
                  </a:cubicBezTo>
                  <a:cubicBezTo>
                    <a:pt x="1179513" y="2568696"/>
                    <a:pt x="1179513" y="2568696"/>
                    <a:pt x="1179513" y="2568696"/>
                  </a:cubicBezTo>
                  <a:cubicBezTo>
                    <a:pt x="1169657" y="2588235"/>
                    <a:pt x="1149946" y="2598004"/>
                    <a:pt x="1130234" y="2598004"/>
                  </a:cubicBezTo>
                  <a:cubicBezTo>
                    <a:pt x="1100667" y="2607773"/>
                    <a:pt x="1071100" y="2607773"/>
                    <a:pt x="1041532" y="2627312"/>
                  </a:cubicBezTo>
                  <a:cubicBezTo>
                    <a:pt x="1031677" y="2617543"/>
                    <a:pt x="1021821" y="2598004"/>
                    <a:pt x="1011965" y="2588235"/>
                  </a:cubicBezTo>
                  <a:cubicBezTo>
                    <a:pt x="1002109" y="2578466"/>
                    <a:pt x="982398" y="2568696"/>
                    <a:pt x="972542" y="2558927"/>
                  </a:cubicBezTo>
                  <a:cubicBezTo>
                    <a:pt x="962686" y="2539389"/>
                    <a:pt x="942975" y="2529619"/>
                    <a:pt x="942975" y="2519850"/>
                  </a:cubicBezTo>
                  <a:cubicBezTo>
                    <a:pt x="945439" y="2514966"/>
                    <a:pt x="947287" y="2513134"/>
                    <a:pt x="948827" y="2513134"/>
                  </a:cubicBezTo>
                  <a:close/>
                  <a:moveTo>
                    <a:pt x="1809406" y="2500312"/>
                  </a:moveTo>
                  <a:cubicBezTo>
                    <a:pt x="1819276" y="2500312"/>
                    <a:pt x="1819276" y="2500312"/>
                    <a:pt x="1819276" y="2500312"/>
                  </a:cubicBezTo>
                  <a:cubicBezTo>
                    <a:pt x="1809406" y="2549158"/>
                    <a:pt x="1760055" y="2558927"/>
                    <a:pt x="1750185" y="2607773"/>
                  </a:cubicBezTo>
                  <a:cubicBezTo>
                    <a:pt x="1730445" y="2627312"/>
                    <a:pt x="1720575" y="2598004"/>
                    <a:pt x="1700835" y="2598004"/>
                  </a:cubicBezTo>
                  <a:cubicBezTo>
                    <a:pt x="1671224" y="2598004"/>
                    <a:pt x="1641614" y="2588235"/>
                    <a:pt x="1602133" y="2578466"/>
                  </a:cubicBezTo>
                  <a:cubicBezTo>
                    <a:pt x="1602133" y="2578466"/>
                    <a:pt x="1592263" y="2568696"/>
                    <a:pt x="1602133" y="2558927"/>
                  </a:cubicBezTo>
                  <a:cubicBezTo>
                    <a:pt x="1621874" y="2558927"/>
                    <a:pt x="1621874" y="2578466"/>
                    <a:pt x="1641614" y="2578466"/>
                  </a:cubicBezTo>
                  <a:cubicBezTo>
                    <a:pt x="1661354" y="2588235"/>
                    <a:pt x="1690965" y="2578466"/>
                    <a:pt x="1720575" y="2588235"/>
                  </a:cubicBezTo>
                  <a:cubicBezTo>
                    <a:pt x="1720575" y="2598004"/>
                    <a:pt x="1730445" y="2588235"/>
                    <a:pt x="1730445" y="2588235"/>
                  </a:cubicBezTo>
                  <a:cubicBezTo>
                    <a:pt x="1750185" y="2549158"/>
                    <a:pt x="1799536" y="2539389"/>
                    <a:pt x="1809406" y="2500312"/>
                  </a:cubicBezTo>
                  <a:close/>
                  <a:moveTo>
                    <a:pt x="1022434" y="2489200"/>
                  </a:moveTo>
                  <a:cubicBezTo>
                    <a:pt x="1032293" y="2499158"/>
                    <a:pt x="1042152" y="2509116"/>
                    <a:pt x="1052011" y="2519074"/>
                  </a:cubicBezTo>
                  <a:cubicBezTo>
                    <a:pt x="1071730" y="2529032"/>
                    <a:pt x="1101307" y="2529032"/>
                    <a:pt x="1121026" y="2519074"/>
                  </a:cubicBezTo>
                  <a:cubicBezTo>
                    <a:pt x="1130885" y="2519074"/>
                    <a:pt x="1140744" y="2538990"/>
                    <a:pt x="1150604" y="2548948"/>
                  </a:cubicBezTo>
                  <a:cubicBezTo>
                    <a:pt x="1160463" y="2548948"/>
                    <a:pt x="1160463" y="2558906"/>
                    <a:pt x="1160463" y="2558906"/>
                  </a:cubicBezTo>
                  <a:cubicBezTo>
                    <a:pt x="1130885" y="2588780"/>
                    <a:pt x="1091448" y="2578822"/>
                    <a:pt x="1061871" y="2588780"/>
                  </a:cubicBezTo>
                  <a:cubicBezTo>
                    <a:pt x="1042152" y="2598738"/>
                    <a:pt x="1032293" y="2568864"/>
                    <a:pt x="1022434" y="2558906"/>
                  </a:cubicBezTo>
                  <a:cubicBezTo>
                    <a:pt x="1002715" y="2548948"/>
                    <a:pt x="973138" y="2538990"/>
                    <a:pt x="973138" y="2519074"/>
                  </a:cubicBezTo>
                  <a:cubicBezTo>
                    <a:pt x="973138" y="2509116"/>
                    <a:pt x="973138" y="2509116"/>
                    <a:pt x="973138" y="2509116"/>
                  </a:cubicBezTo>
                  <a:cubicBezTo>
                    <a:pt x="982997" y="2499158"/>
                    <a:pt x="1002715" y="2499158"/>
                    <a:pt x="1022434" y="2489200"/>
                  </a:cubicBezTo>
                  <a:close/>
                  <a:moveTo>
                    <a:pt x="1746552" y="2473627"/>
                  </a:moveTo>
                  <a:cubicBezTo>
                    <a:pt x="1750371" y="2473473"/>
                    <a:pt x="1754648" y="2475309"/>
                    <a:pt x="1759536" y="2480204"/>
                  </a:cubicBezTo>
                  <a:cubicBezTo>
                    <a:pt x="1769311" y="2489994"/>
                    <a:pt x="1779087" y="2489994"/>
                    <a:pt x="1788863" y="2499783"/>
                  </a:cubicBezTo>
                  <a:cubicBezTo>
                    <a:pt x="1798638" y="2509573"/>
                    <a:pt x="1788863" y="2509573"/>
                    <a:pt x="1779087" y="2519362"/>
                  </a:cubicBezTo>
                  <a:cubicBezTo>
                    <a:pt x="1759536" y="2538941"/>
                    <a:pt x="1739984" y="2548731"/>
                    <a:pt x="1730208" y="2578100"/>
                  </a:cubicBezTo>
                  <a:cubicBezTo>
                    <a:pt x="1720433" y="2578100"/>
                    <a:pt x="1710657" y="2568310"/>
                    <a:pt x="1700881" y="2568310"/>
                  </a:cubicBezTo>
                  <a:cubicBezTo>
                    <a:pt x="1671554" y="2578100"/>
                    <a:pt x="1642227" y="2568310"/>
                    <a:pt x="1622676" y="2548731"/>
                  </a:cubicBezTo>
                  <a:cubicBezTo>
                    <a:pt x="1612900" y="2538941"/>
                    <a:pt x="1632452" y="2529152"/>
                    <a:pt x="1632452" y="2519362"/>
                  </a:cubicBezTo>
                  <a:cubicBezTo>
                    <a:pt x="1642227" y="2519362"/>
                    <a:pt x="1642227" y="2489994"/>
                    <a:pt x="1661779" y="2499783"/>
                  </a:cubicBezTo>
                  <a:cubicBezTo>
                    <a:pt x="1681330" y="2509573"/>
                    <a:pt x="1700881" y="2519362"/>
                    <a:pt x="1720433" y="2499783"/>
                  </a:cubicBezTo>
                  <a:cubicBezTo>
                    <a:pt x="1727764" y="2492441"/>
                    <a:pt x="1735096" y="2474086"/>
                    <a:pt x="1746552" y="2473627"/>
                  </a:cubicBezTo>
                  <a:close/>
                  <a:moveTo>
                    <a:pt x="1346729" y="2362200"/>
                  </a:moveTo>
                  <a:cubicBezTo>
                    <a:pt x="1356519" y="2371969"/>
                    <a:pt x="1366308" y="2381738"/>
                    <a:pt x="1366308" y="2381738"/>
                  </a:cubicBezTo>
                  <a:cubicBezTo>
                    <a:pt x="1385888" y="2381738"/>
                    <a:pt x="1405467" y="2381738"/>
                    <a:pt x="1415256" y="2381738"/>
                  </a:cubicBezTo>
                  <a:cubicBezTo>
                    <a:pt x="1425046" y="2391507"/>
                    <a:pt x="1434836" y="2420815"/>
                    <a:pt x="1444625" y="2440354"/>
                  </a:cubicBezTo>
                  <a:cubicBezTo>
                    <a:pt x="1434836" y="2469661"/>
                    <a:pt x="1434836" y="2469661"/>
                    <a:pt x="1434836" y="2469661"/>
                  </a:cubicBezTo>
                  <a:cubicBezTo>
                    <a:pt x="1415256" y="2479431"/>
                    <a:pt x="1405467" y="2489200"/>
                    <a:pt x="1376098" y="2489200"/>
                  </a:cubicBezTo>
                  <a:cubicBezTo>
                    <a:pt x="1356519" y="2479431"/>
                    <a:pt x="1336939" y="2479431"/>
                    <a:pt x="1327150" y="2459892"/>
                  </a:cubicBezTo>
                  <a:cubicBezTo>
                    <a:pt x="1327150" y="2430584"/>
                    <a:pt x="1327150" y="2391507"/>
                    <a:pt x="1346729" y="2362200"/>
                  </a:cubicBezTo>
                  <a:close/>
                  <a:moveTo>
                    <a:pt x="1464469" y="2312987"/>
                  </a:moveTo>
                  <a:cubicBezTo>
                    <a:pt x="1493640" y="2322756"/>
                    <a:pt x="1503363" y="2352064"/>
                    <a:pt x="1503363" y="2371602"/>
                  </a:cubicBezTo>
                  <a:cubicBezTo>
                    <a:pt x="1503363" y="2391141"/>
                    <a:pt x="1503363" y="2410679"/>
                    <a:pt x="1483916" y="2430218"/>
                  </a:cubicBezTo>
                  <a:cubicBezTo>
                    <a:pt x="1474193" y="2430218"/>
                    <a:pt x="1464469" y="2439987"/>
                    <a:pt x="1454746" y="2430218"/>
                  </a:cubicBezTo>
                  <a:cubicBezTo>
                    <a:pt x="1454746" y="2410679"/>
                    <a:pt x="1425575" y="2381371"/>
                    <a:pt x="1425575" y="2361833"/>
                  </a:cubicBezTo>
                  <a:cubicBezTo>
                    <a:pt x="1425575" y="2352064"/>
                    <a:pt x="1435299" y="2352064"/>
                    <a:pt x="1445022" y="2342294"/>
                  </a:cubicBezTo>
                  <a:cubicBezTo>
                    <a:pt x="1454746" y="2332525"/>
                    <a:pt x="1454746" y="2322756"/>
                    <a:pt x="1464469" y="2312987"/>
                  </a:cubicBezTo>
                  <a:close/>
                  <a:moveTo>
                    <a:pt x="1287065" y="2312987"/>
                  </a:moveTo>
                  <a:cubicBezTo>
                    <a:pt x="1296987" y="2312987"/>
                    <a:pt x="1287065" y="2322756"/>
                    <a:pt x="1296987" y="2332525"/>
                  </a:cubicBezTo>
                  <a:cubicBezTo>
                    <a:pt x="1306909" y="2342294"/>
                    <a:pt x="1316831" y="2352064"/>
                    <a:pt x="1336675" y="2361833"/>
                  </a:cubicBezTo>
                  <a:cubicBezTo>
                    <a:pt x="1326753" y="2381371"/>
                    <a:pt x="1316831" y="2410679"/>
                    <a:pt x="1316831" y="2430218"/>
                  </a:cubicBezTo>
                  <a:cubicBezTo>
                    <a:pt x="1306909" y="2439987"/>
                    <a:pt x="1306909" y="2439987"/>
                    <a:pt x="1296987" y="2439987"/>
                  </a:cubicBezTo>
                  <a:cubicBezTo>
                    <a:pt x="1267222" y="2430218"/>
                    <a:pt x="1267222" y="2400910"/>
                    <a:pt x="1257300" y="2381371"/>
                  </a:cubicBezTo>
                  <a:cubicBezTo>
                    <a:pt x="1257300" y="2352064"/>
                    <a:pt x="1267222" y="2332525"/>
                    <a:pt x="1287065" y="2312987"/>
                  </a:cubicBezTo>
                  <a:close/>
                  <a:moveTo>
                    <a:pt x="953735" y="2233612"/>
                  </a:moveTo>
                  <a:cubicBezTo>
                    <a:pt x="963613" y="2233612"/>
                    <a:pt x="953735" y="2253456"/>
                    <a:pt x="963613" y="2263378"/>
                  </a:cubicBezTo>
                  <a:cubicBezTo>
                    <a:pt x="963613" y="2293143"/>
                    <a:pt x="953735" y="2312987"/>
                    <a:pt x="933979" y="2332831"/>
                  </a:cubicBezTo>
                  <a:cubicBezTo>
                    <a:pt x="914224" y="2342753"/>
                    <a:pt x="894468" y="2352675"/>
                    <a:pt x="874713" y="2342753"/>
                  </a:cubicBezTo>
                  <a:cubicBezTo>
                    <a:pt x="874713" y="2322909"/>
                    <a:pt x="884591" y="2312987"/>
                    <a:pt x="884591" y="2293143"/>
                  </a:cubicBezTo>
                  <a:cubicBezTo>
                    <a:pt x="894468" y="2263378"/>
                    <a:pt x="894468" y="2263378"/>
                    <a:pt x="894468" y="2263378"/>
                  </a:cubicBezTo>
                  <a:cubicBezTo>
                    <a:pt x="914224" y="2263378"/>
                    <a:pt x="933979" y="2253456"/>
                    <a:pt x="953735" y="2233612"/>
                  </a:cubicBezTo>
                  <a:close/>
                  <a:moveTo>
                    <a:pt x="815711" y="2233612"/>
                  </a:moveTo>
                  <a:cubicBezTo>
                    <a:pt x="825500" y="2253395"/>
                    <a:pt x="825500" y="2253395"/>
                    <a:pt x="825500" y="2253395"/>
                  </a:cubicBezTo>
                  <a:cubicBezTo>
                    <a:pt x="835290" y="2263286"/>
                    <a:pt x="845079" y="2273177"/>
                    <a:pt x="864659" y="2263286"/>
                  </a:cubicBezTo>
                  <a:cubicBezTo>
                    <a:pt x="864659" y="2263286"/>
                    <a:pt x="874448" y="2263286"/>
                    <a:pt x="874448" y="2263286"/>
                  </a:cubicBezTo>
                  <a:cubicBezTo>
                    <a:pt x="884238" y="2292960"/>
                    <a:pt x="874448" y="2322634"/>
                    <a:pt x="854869" y="2342417"/>
                  </a:cubicBezTo>
                  <a:cubicBezTo>
                    <a:pt x="835290" y="2362200"/>
                    <a:pt x="805921" y="2352308"/>
                    <a:pt x="786342" y="2342417"/>
                  </a:cubicBezTo>
                  <a:cubicBezTo>
                    <a:pt x="776552" y="2332526"/>
                    <a:pt x="766763" y="2322634"/>
                    <a:pt x="766763" y="2302851"/>
                  </a:cubicBezTo>
                  <a:cubicBezTo>
                    <a:pt x="766763" y="2273177"/>
                    <a:pt x="786342" y="2243503"/>
                    <a:pt x="815711" y="2233612"/>
                  </a:cubicBezTo>
                  <a:close/>
                  <a:moveTo>
                    <a:pt x="1926961" y="2224087"/>
                  </a:moveTo>
                  <a:cubicBezTo>
                    <a:pt x="1946540" y="2224087"/>
                    <a:pt x="1975909" y="2243666"/>
                    <a:pt x="1985699" y="2273035"/>
                  </a:cubicBezTo>
                  <a:cubicBezTo>
                    <a:pt x="1995488" y="2292614"/>
                    <a:pt x="1985699" y="2312193"/>
                    <a:pt x="1975909" y="2321983"/>
                  </a:cubicBezTo>
                  <a:cubicBezTo>
                    <a:pt x="1966119" y="2341562"/>
                    <a:pt x="1936751" y="2341562"/>
                    <a:pt x="1917172" y="2341562"/>
                  </a:cubicBezTo>
                  <a:cubicBezTo>
                    <a:pt x="1878013" y="2331772"/>
                    <a:pt x="1878013" y="2292614"/>
                    <a:pt x="1878013" y="2263245"/>
                  </a:cubicBezTo>
                  <a:cubicBezTo>
                    <a:pt x="1878013" y="2253456"/>
                    <a:pt x="1897592" y="2253456"/>
                    <a:pt x="1907382" y="2253456"/>
                  </a:cubicBezTo>
                  <a:cubicBezTo>
                    <a:pt x="1917172" y="2243666"/>
                    <a:pt x="1926961" y="2233876"/>
                    <a:pt x="1926961" y="2224087"/>
                  </a:cubicBezTo>
                  <a:close/>
                  <a:moveTo>
                    <a:pt x="1366044" y="2224087"/>
                  </a:moveTo>
                  <a:cubicBezTo>
                    <a:pt x="1375965" y="2233929"/>
                    <a:pt x="1366044" y="2243772"/>
                    <a:pt x="1366044" y="2253614"/>
                  </a:cubicBezTo>
                  <a:cubicBezTo>
                    <a:pt x="1366044" y="2283142"/>
                    <a:pt x="1356122" y="2312670"/>
                    <a:pt x="1385888" y="2332355"/>
                  </a:cubicBezTo>
                  <a:cubicBezTo>
                    <a:pt x="1385888" y="2342197"/>
                    <a:pt x="1395810" y="2332355"/>
                    <a:pt x="1395810" y="2332355"/>
                  </a:cubicBezTo>
                  <a:cubicBezTo>
                    <a:pt x="1405731" y="2302827"/>
                    <a:pt x="1385888" y="2283142"/>
                    <a:pt x="1395810" y="2253614"/>
                  </a:cubicBezTo>
                  <a:cubicBezTo>
                    <a:pt x="1385888" y="2233929"/>
                    <a:pt x="1385888" y="2233929"/>
                    <a:pt x="1385888" y="2233929"/>
                  </a:cubicBezTo>
                  <a:cubicBezTo>
                    <a:pt x="1405731" y="2253614"/>
                    <a:pt x="1405731" y="2283142"/>
                    <a:pt x="1415653" y="2302827"/>
                  </a:cubicBezTo>
                  <a:cubicBezTo>
                    <a:pt x="1415653" y="2322512"/>
                    <a:pt x="1425575" y="2352040"/>
                    <a:pt x="1405731" y="2361882"/>
                  </a:cubicBezTo>
                  <a:cubicBezTo>
                    <a:pt x="1395810" y="2371725"/>
                    <a:pt x="1385888" y="2371725"/>
                    <a:pt x="1375965" y="2371725"/>
                  </a:cubicBezTo>
                  <a:cubicBezTo>
                    <a:pt x="1366044" y="2371725"/>
                    <a:pt x="1356122" y="2361882"/>
                    <a:pt x="1356122" y="2342197"/>
                  </a:cubicBezTo>
                  <a:cubicBezTo>
                    <a:pt x="1346200" y="2312670"/>
                    <a:pt x="1356122" y="2263457"/>
                    <a:pt x="1366044" y="2224087"/>
                  </a:cubicBezTo>
                  <a:close/>
                  <a:moveTo>
                    <a:pt x="1277484" y="2224087"/>
                  </a:moveTo>
                  <a:cubicBezTo>
                    <a:pt x="1287236" y="2224087"/>
                    <a:pt x="1287236" y="2243666"/>
                    <a:pt x="1296988" y="2253456"/>
                  </a:cubicBezTo>
                  <a:cubicBezTo>
                    <a:pt x="1287236" y="2273035"/>
                    <a:pt x="1287236" y="2292614"/>
                    <a:pt x="1267732" y="2312193"/>
                  </a:cubicBezTo>
                  <a:cubicBezTo>
                    <a:pt x="1267732" y="2321983"/>
                    <a:pt x="1257980" y="2341562"/>
                    <a:pt x="1248228" y="2331772"/>
                  </a:cubicBezTo>
                  <a:cubicBezTo>
                    <a:pt x="1228725" y="2312193"/>
                    <a:pt x="1228725" y="2292614"/>
                    <a:pt x="1238477" y="2263245"/>
                  </a:cubicBezTo>
                  <a:cubicBezTo>
                    <a:pt x="1248228" y="2243666"/>
                    <a:pt x="1257980" y="2233876"/>
                    <a:pt x="1277484" y="2224087"/>
                  </a:cubicBezTo>
                  <a:close/>
                  <a:moveTo>
                    <a:pt x="1798991" y="2214562"/>
                  </a:moveTo>
                  <a:cubicBezTo>
                    <a:pt x="1808869" y="2224351"/>
                    <a:pt x="1828624" y="2234141"/>
                    <a:pt x="1848380" y="2234141"/>
                  </a:cubicBezTo>
                  <a:cubicBezTo>
                    <a:pt x="1878013" y="2253720"/>
                    <a:pt x="1858258" y="2292878"/>
                    <a:pt x="1878013" y="2312458"/>
                  </a:cubicBezTo>
                  <a:cubicBezTo>
                    <a:pt x="1878013" y="2322247"/>
                    <a:pt x="1868135" y="2332037"/>
                    <a:pt x="1858258" y="2332037"/>
                  </a:cubicBezTo>
                  <a:cubicBezTo>
                    <a:pt x="1848380" y="2332037"/>
                    <a:pt x="1838502" y="2332037"/>
                    <a:pt x="1828624" y="2322247"/>
                  </a:cubicBezTo>
                  <a:cubicBezTo>
                    <a:pt x="1798991" y="2312458"/>
                    <a:pt x="1789113" y="2283089"/>
                    <a:pt x="1789113" y="2253720"/>
                  </a:cubicBezTo>
                  <a:cubicBezTo>
                    <a:pt x="1789113" y="2243931"/>
                    <a:pt x="1789113" y="2224351"/>
                    <a:pt x="1798991" y="2214562"/>
                  </a:cubicBezTo>
                  <a:close/>
                  <a:moveTo>
                    <a:pt x="1473994" y="2214562"/>
                  </a:moveTo>
                  <a:cubicBezTo>
                    <a:pt x="1503760" y="2224351"/>
                    <a:pt x="1523603" y="2253720"/>
                    <a:pt x="1533525" y="2283089"/>
                  </a:cubicBezTo>
                  <a:cubicBezTo>
                    <a:pt x="1533525" y="2302668"/>
                    <a:pt x="1523603" y="2322247"/>
                    <a:pt x="1513681" y="2332037"/>
                  </a:cubicBezTo>
                  <a:cubicBezTo>
                    <a:pt x="1503760" y="2332037"/>
                    <a:pt x="1493838" y="2312458"/>
                    <a:pt x="1483916" y="2312458"/>
                  </a:cubicBezTo>
                  <a:cubicBezTo>
                    <a:pt x="1464072" y="2302668"/>
                    <a:pt x="1473994" y="2283089"/>
                    <a:pt x="1464072" y="2263510"/>
                  </a:cubicBezTo>
                  <a:cubicBezTo>
                    <a:pt x="1454150" y="2243931"/>
                    <a:pt x="1454150" y="2243931"/>
                    <a:pt x="1454150" y="2243931"/>
                  </a:cubicBezTo>
                  <a:cubicBezTo>
                    <a:pt x="1464072" y="2234141"/>
                    <a:pt x="1464072" y="2224351"/>
                    <a:pt x="1473994" y="2214562"/>
                  </a:cubicBezTo>
                  <a:close/>
                  <a:moveTo>
                    <a:pt x="1405392" y="2205037"/>
                  </a:moveTo>
                  <a:cubicBezTo>
                    <a:pt x="1425349" y="2214806"/>
                    <a:pt x="1435328" y="2234344"/>
                    <a:pt x="1445306" y="2244114"/>
                  </a:cubicBezTo>
                  <a:cubicBezTo>
                    <a:pt x="1455285" y="2273421"/>
                    <a:pt x="1465263" y="2302729"/>
                    <a:pt x="1445306" y="2332037"/>
                  </a:cubicBezTo>
                  <a:cubicBezTo>
                    <a:pt x="1435328" y="2332037"/>
                    <a:pt x="1435328" y="2332037"/>
                    <a:pt x="1425349" y="2332037"/>
                  </a:cubicBezTo>
                  <a:cubicBezTo>
                    <a:pt x="1425349" y="2322268"/>
                    <a:pt x="1425349" y="2302729"/>
                    <a:pt x="1425349" y="2292960"/>
                  </a:cubicBezTo>
                  <a:cubicBezTo>
                    <a:pt x="1435328" y="2273421"/>
                    <a:pt x="1435328" y="2253883"/>
                    <a:pt x="1425349" y="2244114"/>
                  </a:cubicBezTo>
                  <a:cubicBezTo>
                    <a:pt x="1425349" y="2224575"/>
                    <a:pt x="1395413" y="2214806"/>
                    <a:pt x="1405392" y="2205037"/>
                  </a:cubicBezTo>
                  <a:close/>
                  <a:moveTo>
                    <a:pt x="1345974" y="2205037"/>
                  </a:moveTo>
                  <a:cubicBezTo>
                    <a:pt x="1355726" y="2205037"/>
                    <a:pt x="1355726" y="2205037"/>
                    <a:pt x="1355726" y="2205037"/>
                  </a:cubicBezTo>
                  <a:cubicBezTo>
                    <a:pt x="1345974" y="2234292"/>
                    <a:pt x="1306966" y="2263547"/>
                    <a:pt x="1336222" y="2292803"/>
                  </a:cubicBezTo>
                  <a:cubicBezTo>
                    <a:pt x="1336222" y="2312306"/>
                    <a:pt x="1336222" y="2322058"/>
                    <a:pt x="1336222" y="2341562"/>
                  </a:cubicBezTo>
                  <a:cubicBezTo>
                    <a:pt x="1336222" y="2341562"/>
                    <a:pt x="1326470" y="2341562"/>
                    <a:pt x="1326470" y="2341562"/>
                  </a:cubicBezTo>
                  <a:cubicBezTo>
                    <a:pt x="1316718" y="2331810"/>
                    <a:pt x="1306966" y="2322058"/>
                    <a:pt x="1306966" y="2322058"/>
                  </a:cubicBezTo>
                  <a:cubicBezTo>
                    <a:pt x="1287463" y="2273299"/>
                    <a:pt x="1316718" y="2234292"/>
                    <a:pt x="1345974" y="2205037"/>
                  </a:cubicBezTo>
                  <a:close/>
                  <a:moveTo>
                    <a:pt x="786447" y="2165350"/>
                  </a:moveTo>
                  <a:cubicBezTo>
                    <a:pt x="796290" y="2165350"/>
                    <a:pt x="786447" y="2184929"/>
                    <a:pt x="796290" y="2194719"/>
                  </a:cubicBezTo>
                  <a:cubicBezTo>
                    <a:pt x="796290" y="2204508"/>
                    <a:pt x="815975" y="2214298"/>
                    <a:pt x="815975" y="2224087"/>
                  </a:cubicBezTo>
                  <a:cubicBezTo>
                    <a:pt x="786447" y="2233877"/>
                    <a:pt x="766762" y="2263246"/>
                    <a:pt x="756920" y="2282825"/>
                  </a:cubicBezTo>
                  <a:cubicBezTo>
                    <a:pt x="747077" y="2282825"/>
                    <a:pt x="737235" y="2273035"/>
                    <a:pt x="727392" y="2273035"/>
                  </a:cubicBezTo>
                  <a:cubicBezTo>
                    <a:pt x="717550" y="2243666"/>
                    <a:pt x="717550" y="2224087"/>
                    <a:pt x="727392" y="2194719"/>
                  </a:cubicBezTo>
                  <a:cubicBezTo>
                    <a:pt x="737235" y="2175139"/>
                    <a:pt x="766762" y="2175139"/>
                    <a:pt x="786447" y="2165350"/>
                  </a:cubicBezTo>
                  <a:close/>
                  <a:moveTo>
                    <a:pt x="403225" y="2165350"/>
                  </a:moveTo>
                  <a:cubicBezTo>
                    <a:pt x="422870" y="2165350"/>
                    <a:pt x="442516" y="2165350"/>
                    <a:pt x="471984" y="2165350"/>
                  </a:cubicBezTo>
                  <a:cubicBezTo>
                    <a:pt x="471984" y="2175215"/>
                    <a:pt x="471984" y="2185080"/>
                    <a:pt x="481806" y="2194945"/>
                  </a:cubicBezTo>
                  <a:cubicBezTo>
                    <a:pt x="501452" y="2204811"/>
                    <a:pt x="511274" y="2234406"/>
                    <a:pt x="540742" y="2234406"/>
                  </a:cubicBezTo>
                  <a:cubicBezTo>
                    <a:pt x="560388" y="2234406"/>
                    <a:pt x="540742" y="2264002"/>
                    <a:pt x="550565" y="2283732"/>
                  </a:cubicBezTo>
                  <a:cubicBezTo>
                    <a:pt x="550565" y="2283732"/>
                    <a:pt x="560388" y="2293598"/>
                    <a:pt x="550565" y="2293598"/>
                  </a:cubicBezTo>
                  <a:cubicBezTo>
                    <a:pt x="511274" y="2303463"/>
                    <a:pt x="491629" y="2264002"/>
                    <a:pt x="452338" y="2273867"/>
                  </a:cubicBezTo>
                  <a:cubicBezTo>
                    <a:pt x="442516" y="2273867"/>
                    <a:pt x="442516" y="2273867"/>
                    <a:pt x="442516" y="2273867"/>
                  </a:cubicBezTo>
                  <a:cubicBezTo>
                    <a:pt x="442516" y="2244271"/>
                    <a:pt x="413047" y="2214676"/>
                    <a:pt x="403225" y="2185080"/>
                  </a:cubicBezTo>
                  <a:cubicBezTo>
                    <a:pt x="403225" y="2175215"/>
                    <a:pt x="403225" y="2165350"/>
                    <a:pt x="403225" y="2165350"/>
                  </a:cubicBezTo>
                  <a:close/>
                  <a:moveTo>
                    <a:pt x="386914" y="2152120"/>
                  </a:moveTo>
                  <a:cubicBezTo>
                    <a:pt x="390605" y="2154590"/>
                    <a:pt x="393065" y="2159528"/>
                    <a:pt x="393065" y="2164467"/>
                  </a:cubicBezTo>
                  <a:cubicBezTo>
                    <a:pt x="383223" y="2203978"/>
                    <a:pt x="442278" y="2243490"/>
                    <a:pt x="422593" y="2292878"/>
                  </a:cubicBezTo>
                  <a:cubicBezTo>
                    <a:pt x="432435" y="2292878"/>
                    <a:pt x="452120" y="2283001"/>
                    <a:pt x="461963" y="2283001"/>
                  </a:cubicBezTo>
                  <a:cubicBezTo>
                    <a:pt x="491490" y="2292878"/>
                    <a:pt x="521018" y="2312634"/>
                    <a:pt x="560388" y="2312634"/>
                  </a:cubicBezTo>
                  <a:cubicBezTo>
                    <a:pt x="550545" y="2322512"/>
                    <a:pt x="540703" y="2322512"/>
                    <a:pt x="530860" y="2322512"/>
                  </a:cubicBezTo>
                  <a:cubicBezTo>
                    <a:pt x="511175" y="2312634"/>
                    <a:pt x="491490" y="2312634"/>
                    <a:pt x="471805" y="2302756"/>
                  </a:cubicBezTo>
                  <a:cubicBezTo>
                    <a:pt x="452120" y="2292878"/>
                    <a:pt x="432435" y="2292878"/>
                    <a:pt x="412750" y="2292878"/>
                  </a:cubicBezTo>
                  <a:cubicBezTo>
                    <a:pt x="412750" y="2273123"/>
                    <a:pt x="412750" y="2253367"/>
                    <a:pt x="402908" y="2223734"/>
                  </a:cubicBezTo>
                  <a:cubicBezTo>
                    <a:pt x="393065" y="2203978"/>
                    <a:pt x="363538" y="2184223"/>
                    <a:pt x="373380" y="2154590"/>
                  </a:cubicBezTo>
                  <a:cubicBezTo>
                    <a:pt x="378302" y="2149651"/>
                    <a:pt x="383223" y="2149651"/>
                    <a:pt x="386914" y="2152120"/>
                  </a:cubicBezTo>
                  <a:close/>
                  <a:moveTo>
                    <a:pt x="1740354" y="2144712"/>
                  </a:moveTo>
                  <a:cubicBezTo>
                    <a:pt x="1750106" y="2144712"/>
                    <a:pt x="1759858" y="2164495"/>
                    <a:pt x="1769610" y="2164495"/>
                  </a:cubicBezTo>
                  <a:cubicBezTo>
                    <a:pt x="1789113" y="2204060"/>
                    <a:pt x="1789113" y="2204060"/>
                    <a:pt x="1789113" y="2204060"/>
                  </a:cubicBezTo>
                  <a:cubicBezTo>
                    <a:pt x="1779361" y="2223843"/>
                    <a:pt x="1779361" y="2243626"/>
                    <a:pt x="1769610" y="2263408"/>
                  </a:cubicBezTo>
                  <a:cubicBezTo>
                    <a:pt x="1769610" y="2273300"/>
                    <a:pt x="1759858" y="2273300"/>
                    <a:pt x="1759858" y="2263408"/>
                  </a:cubicBezTo>
                  <a:cubicBezTo>
                    <a:pt x="1730602" y="2253517"/>
                    <a:pt x="1720850" y="2213951"/>
                    <a:pt x="1720850" y="2184277"/>
                  </a:cubicBezTo>
                  <a:cubicBezTo>
                    <a:pt x="1730602" y="2164495"/>
                    <a:pt x="1730602" y="2154603"/>
                    <a:pt x="1740354" y="2144712"/>
                  </a:cubicBezTo>
                  <a:close/>
                  <a:moveTo>
                    <a:pt x="1002109" y="2144712"/>
                  </a:moveTo>
                  <a:cubicBezTo>
                    <a:pt x="1021953" y="2184173"/>
                    <a:pt x="1031875" y="2233499"/>
                    <a:pt x="1002109" y="2263094"/>
                  </a:cubicBezTo>
                  <a:cubicBezTo>
                    <a:pt x="992187" y="2272960"/>
                    <a:pt x="982265" y="2282825"/>
                    <a:pt x="972344" y="2272960"/>
                  </a:cubicBezTo>
                  <a:cubicBezTo>
                    <a:pt x="972344" y="2253229"/>
                    <a:pt x="972344" y="2243364"/>
                    <a:pt x="962422" y="2213768"/>
                  </a:cubicBezTo>
                  <a:cubicBezTo>
                    <a:pt x="952500" y="2203903"/>
                    <a:pt x="972344" y="2184173"/>
                    <a:pt x="972344" y="2164442"/>
                  </a:cubicBezTo>
                  <a:cubicBezTo>
                    <a:pt x="972344" y="2164442"/>
                    <a:pt x="982265" y="2164442"/>
                    <a:pt x="992187" y="2164442"/>
                  </a:cubicBezTo>
                  <a:cubicBezTo>
                    <a:pt x="992187" y="2154577"/>
                    <a:pt x="1002109" y="2144712"/>
                    <a:pt x="1002109" y="2144712"/>
                  </a:cubicBezTo>
                  <a:close/>
                  <a:moveTo>
                    <a:pt x="1789378" y="2126239"/>
                  </a:moveTo>
                  <a:lnTo>
                    <a:pt x="1789378" y="2132373"/>
                  </a:lnTo>
                  <a:cubicBezTo>
                    <a:pt x="1789378" y="2138506"/>
                    <a:pt x="1789378" y="2145866"/>
                    <a:pt x="1789378" y="2155680"/>
                  </a:cubicBezTo>
                  <a:cubicBezTo>
                    <a:pt x="1799168" y="2165494"/>
                    <a:pt x="1808957" y="2175307"/>
                    <a:pt x="1818747" y="2185121"/>
                  </a:cubicBezTo>
                  <a:cubicBezTo>
                    <a:pt x="1838326" y="2214562"/>
                    <a:pt x="1838326" y="2214562"/>
                    <a:pt x="1838326" y="2214562"/>
                  </a:cubicBezTo>
                  <a:cubicBezTo>
                    <a:pt x="1828537" y="2214562"/>
                    <a:pt x="1818747" y="2214562"/>
                    <a:pt x="1808957" y="2214562"/>
                  </a:cubicBezTo>
                  <a:cubicBezTo>
                    <a:pt x="1789378" y="2194934"/>
                    <a:pt x="1779588" y="2155680"/>
                    <a:pt x="1789378" y="2126239"/>
                  </a:cubicBezTo>
                  <a:close/>
                  <a:moveTo>
                    <a:pt x="2251730" y="2125662"/>
                  </a:moveTo>
                  <a:cubicBezTo>
                    <a:pt x="2281145" y="2125662"/>
                    <a:pt x="2290950" y="2125662"/>
                    <a:pt x="2320366" y="2125662"/>
                  </a:cubicBezTo>
                  <a:cubicBezTo>
                    <a:pt x="2339976" y="2135527"/>
                    <a:pt x="2320366" y="2165123"/>
                    <a:pt x="2310561" y="2174988"/>
                  </a:cubicBezTo>
                  <a:cubicBezTo>
                    <a:pt x="2300756" y="2194718"/>
                    <a:pt x="2300756" y="2214449"/>
                    <a:pt x="2300756" y="2234179"/>
                  </a:cubicBezTo>
                  <a:cubicBezTo>
                    <a:pt x="2281145" y="2234179"/>
                    <a:pt x="2251730" y="2234179"/>
                    <a:pt x="2241924" y="2244044"/>
                  </a:cubicBezTo>
                  <a:cubicBezTo>
                    <a:pt x="2222314" y="2263775"/>
                    <a:pt x="2202704" y="2253910"/>
                    <a:pt x="2183093" y="2263775"/>
                  </a:cubicBezTo>
                  <a:cubicBezTo>
                    <a:pt x="2173288" y="2244044"/>
                    <a:pt x="2192899" y="2234179"/>
                    <a:pt x="2192899" y="2214449"/>
                  </a:cubicBezTo>
                  <a:cubicBezTo>
                    <a:pt x="2192899" y="2204583"/>
                    <a:pt x="2183093" y="2204583"/>
                    <a:pt x="2192899" y="2194718"/>
                  </a:cubicBezTo>
                  <a:cubicBezTo>
                    <a:pt x="2212509" y="2194718"/>
                    <a:pt x="2241924" y="2174988"/>
                    <a:pt x="2251730" y="2155257"/>
                  </a:cubicBezTo>
                  <a:cubicBezTo>
                    <a:pt x="2251730" y="2145392"/>
                    <a:pt x="2251730" y="2135527"/>
                    <a:pt x="2251730" y="2125662"/>
                  </a:cubicBezTo>
                  <a:close/>
                  <a:moveTo>
                    <a:pt x="1937328" y="2125662"/>
                  </a:moveTo>
                  <a:cubicBezTo>
                    <a:pt x="1947141" y="2125662"/>
                    <a:pt x="1956955" y="2125662"/>
                    <a:pt x="1956955" y="2135553"/>
                  </a:cubicBezTo>
                  <a:cubicBezTo>
                    <a:pt x="1976582" y="2135553"/>
                    <a:pt x="1996209" y="2155336"/>
                    <a:pt x="2006023" y="2165227"/>
                  </a:cubicBezTo>
                  <a:cubicBezTo>
                    <a:pt x="2025650" y="2194901"/>
                    <a:pt x="2015837" y="2234467"/>
                    <a:pt x="1996209" y="2254250"/>
                  </a:cubicBezTo>
                  <a:cubicBezTo>
                    <a:pt x="1976582" y="2254250"/>
                    <a:pt x="1976582" y="2234467"/>
                    <a:pt x="1966768" y="2224576"/>
                  </a:cubicBezTo>
                  <a:cubicBezTo>
                    <a:pt x="1947141" y="2214684"/>
                    <a:pt x="1927514" y="2204793"/>
                    <a:pt x="1917700" y="2185010"/>
                  </a:cubicBezTo>
                  <a:cubicBezTo>
                    <a:pt x="1927514" y="2165227"/>
                    <a:pt x="1937328" y="2145445"/>
                    <a:pt x="1937328" y="2125662"/>
                  </a:cubicBezTo>
                  <a:close/>
                  <a:moveTo>
                    <a:pt x="1395413" y="2125662"/>
                  </a:moveTo>
                  <a:cubicBezTo>
                    <a:pt x="1425349" y="2135475"/>
                    <a:pt x="1435328" y="2155103"/>
                    <a:pt x="1445306" y="2164916"/>
                  </a:cubicBezTo>
                  <a:cubicBezTo>
                    <a:pt x="1455285" y="2184544"/>
                    <a:pt x="1465263" y="2213984"/>
                    <a:pt x="1455285" y="2223798"/>
                  </a:cubicBezTo>
                  <a:cubicBezTo>
                    <a:pt x="1455285" y="2233612"/>
                    <a:pt x="1445306" y="2223798"/>
                    <a:pt x="1445306" y="2223798"/>
                  </a:cubicBezTo>
                  <a:cubicBezTo>
                    <a:pt x="1425349" y="2204171"/>
                    <a:pt x="1425349" y="2204171"/>
                    <a:pt x="1425349" y="2204171"/>
                  </a:cubicBezTo>
                  <a:cubicBezTo>
                    <a:pt x="1435328" y="2174730"/>
                    <a:pt x="1425349" y="2164916"/>
                    <a:pt x="1405392" y="2145289"/>
                  </a:cubicBezTo>
                  <a:cubicBezTo>
                    <a:pt x="1405392" y="2135475"/>
                    <a:pt x="1395413" y="2135475"/>
                    <a:pt x="1395413" y="2125662"/>
                  </a:cubicBezTo>
                  <a:close/>
                  <a:moveTo>
                    <a:pt x="1345974" y="2125662"/>
                  </a:moveTo>
                  <a:cubicBezTo>
                    <a:pt x="1355726" y="2125662"/>
                    <a:pt x="1355726" y="2125662"/>
                    <a:pt x="1355726" y="2135475"/>
                  </a:cubicBezTo>
                  <a:cubicBezTo>
                    <a:pt x="1345974" y="2155103"/>
                    <a:pt x="1316718" y="2174730"/>
                    <a:pt x="1326470" y="2204171"/>
                  </a:cubicBezTo>
                  <a:cubicBezTo>
                    <a:pt x="1326470" y="2213984"/>
                    <a:pt x="1316718" y="2223798"/>
                    <a:pt x="1306966" y="2233612"/>
                  </a:cubicBezTo>
                  <a:cubicBezTo>
                    <a:pt x="1306966" y="2233612"/>
                    <a:pt x="1297215" y="2233612"/>
                    <a:pt x="1297215" y="2223798"/>
                  </a:cubicBezTo>
                  <a:cubicBezTo>
                    <a:pt x="1287463" y="2204171"/>
                    <a:pt x="1297215" y="2194357"/>
                    <a:pt x="1306966" y="2174730"/>
                  </a:cubicBezTo>
                  <a:cubicBezTo>
                    <a:pt x="1316718" y="2155103"/>
                    <a:pt x="1326470" y="2135475"/>
                    <a:pt x="1345974" y="2125662"/>
                  </a:cubicBezTo>
                  <a:close/>
                  <a:moveTo>
                    <a:pt x="894644" y="2125662"/>
                  </a:moveTo>
                  <a:cubicBezTo>
                    <a:pt x="894644" y="2125662"/>
                    <a:pt x="894644" y="2125662"/>
                    <a:pt x="904522" y="2125662"/>
                  </a:cubicBezTo>
                  <a:cubicBezTo>
                    <a:pt x="894644" y="2145392"/>
                    <a:pt x="884766" y="2145392"/>
                    <a:pt x="874889" y="2165123"/>
                  </a:cubicBezTo>
                  <a:cubicBezTo>
                    <a:pt x="865011" y="2174988"/>
                    <a:pt x="865011" y="2184853"/>
                    <a:pt x="865011" y="2194718"/>
                  </a:cubicBezTo>
                  <a:cubicBezTo>
                    <a:pt x="865011" y="2204583"/>
                    <a:pt x="874889" y="2204583"/>
                    <a:pt x="884766" y="2204583"/>
                  </a:cubicBezTo>
                  <a:cubicBezTo>
                    <a:pt x="894644" y="2194718"/>
                    <a:pt x="894644" y="2184853"/>
                    <a:pt x="894644" y="2174988"/>
                  </a:cubicBezTo>
                  <a:cubicBezTo>
                    <a:pt x="914400" y="2135527"/>
                    <a:pt x="914400" y="2135527"/>
                    <a:pt x="914400" y="2135527"/>
                  </a:cubicBezTo>
                  <a:cubicBezTo>
                    <a:pt x="914400" y="2135527"/>
                    <a:pt x="914400" y="2145392"/>
                    <a:pt x="914400" y="2145392"/>
                  </a:cubicBezTo>
                  <a:cubicBezTo>
                    <a:pt x="914400" y="2174988"/>
                    <a:pt x="904522" y="2204583"/>
                    <a:pt x="884766" y="2234179"/>
                  </a:cubicBezTo>
                  <a:cubicBezTo>
                    <a:pt x="874889" y="2244044"/>
                    <a:pt x="865011" y="2263775"/>
                    <a:pt x="845255" y="2253910"/>
                  </a:cubicBezTo>
                  <a:cubicBezTo>
                    <a:pt x="845255" y="2253910"/>
                    <a:pt x="835378" y="2244044"/>
                    <a:pt x="835378" y="2234179"/>
                  </a:cubicBezTo>
                  <a:cubicBezTo>
                    <a:pt x="825500" y="2194718"/>
                    <a:pt x="865011" y="2155257"/>
                    <a:pt x="894644" y="2125662"/>
                  </a:cubicBezTo>
                  <a:close/>
                  <a:moveTo>
                    <a:pt x="1440392" y="2123519"/>
                  </a:moveTo>
                  <a:cubicBezTo>
                    <a:pt x="1455209" y="2125364"/>
                    <a:pt x="1470025" y="2138282"/>
                    <a:pt x="1484842" y="2145664"/>
                  </a:cubicBezTo>
                  <a:cubicBezTo>
                    <a:pt x="1504597" y="2185034"/>
                    <a:pt x="1504597" y="2185034"/>
                    <a:pt x="1504597" y="2185034"/>
                  </a:cubicBezTo>
                  <a:cubicBezTo>
                    <a:pt x="1504597" y="2194877"/>
                    <a:pt x="1514475" y="2204719"/>
                    <a:pt x="1504597" y="2214562"/>
                  </a:cubicBezTo>
                  <a:cubicBezTo>
                    <a:pt x="1474964" y="2204719"/>
                    <a:pt x="1474964" y="2204719"/>
                    <a:pt x="1474964" y="2204719"/>
                  </a:cubicBezTo>
                  <a:cubicBezTo>
                    <a:pt x="1474964" y="2165349"/>
                    <a:pt x="1445331" y="2145664"/>
                    <a:pt x="1425575" y="2125979"/>
                  </a:cubicBezTo>
                  <a:cubicBezTo>
                    <a:pt x="1430514" y="2123519"/>
                    <a:pt x="1435453" y="2122903"/>
                    <a:pt x="1440392" y="2123519"/>
                  </a:cubicBezTo>
                  <a:close/>
                  <a:moveTo>
                    <a:pt x="1379101" y="2123519"/>
                  </a:moveTo>
                  <a:cubicBezTo>
                    <a:pt x="1382792" y="2125979"/>
                    <a:pt x="1385253" y="2130900"/>
                    <a:pt x="1385253" y="2135822"/>
                  </a:cubicBezTo>
                  <a:cubicBezTo>
                    <a:pt x="1395096" y="2165349"/>
                    <a:pt x="1404938" y="2194877"/>
                    <a:pt x="1385253" y="2214562"/>
                  </a:cubicBezTo>
                  <a:cubicBezTo>
                    <a:pt x="1375410" y="2214562"/>
                    <a:pt x="1365567" y="2204719"/>
                    <a:pt x="1365567" y="2194877"/>
                  </a:cubicBezTo>
                  <a:cubicBezTo>
                    <a:pt x="1355725" y="2175192"/>
                    <a:pt x="1355725" y="2155507"/>
                    <a:pt x="1365567" y="2125979"/>
                  </a:cubicBezTo>
                  <a:cubicBezTo>
                    <a:pt x="1370488" y="2121058"/>
                    <a:pt x="1375410" y="2121058"/>
                    <a:pt x="1379101" y="2123519"/>
                  </a:cubicBezTo>
                  <a:close/>
                  <a:moveTo>
                    <a:pt x="1312540" y="2123497"/>
                  </a:moveTo>
                  <a:cubicBezTo>
                    <a:pt x="1317307" y="2122884"/>
                    <a:pt x="1322229" y="2123497"/>
                    <a:pt x="1327150" y="2125950"/>
                  </a:cubicBezTo>
                  <a:cubicBezTo>
                    <a:pt x="1307465" y="2145578"/>
                    <a:pt x="1287780" y="2175019"/>
                    <a:pt x="1277937" y="2204459"/>
                  </a:cubicBezTo>
                  <a:cubicBezTo>
                    <a:pt x="1268095" y="2214273"/>
                    <a:pt x="1258252" y="2224087"/>
                    <a:pt x="1248410" y="2224087"/>
                  </a:cubicBezTo>
                  <a:cubicBezTo>
                    <a:pt x="1228725" y="2194646"/>
                    <a:pt x="1258252" y="2165205"/>
                    <a:pt x="1277937" y="2145578"/>
                  </a:cubicBezTo>
                  <a:cubicBezTo>
                    <a:pt x="1285319" y="2138218"/>
                    <a:pt x="1298237" y="2125337"/>
                    <a:pt x="1312540" y="2123497"/>
                  </a:cubicBezTo>
                  <a:close/>
                  <a:moveTo>
                    <a:pt x="2344606" y="2118588"/>
                  </a:moveTo>
                  <a:cubicBezTo>
                    <a:pt x="2347054" y="2118588"/>
                    <a:pt x="2349501" y="2121039"/>
                    <a:pt x="2349501" y="2125942"/>
                  </a:cubicBezTo>
                  <a:cubicBezTo>
                    <a:pt x="2349501" y="2165163"/>
                    <a:pt x="2349501" y="2165163"/>
                    <a:pt x="2349501" y="2165163"/>
                  </a:cubicBezTo>
                  <a:cubicBezTo>
                    <a:pt x="2339712" y="2194578"/>
                    <a:pt x="2320132" y="2223994"/>
                    <a:pt x="2320132" y="2263214"/>
                  </a:cubicBezTo>
                  <a:cubicBezTo>
                    <a:pt x="2300553" y="2253409"/>
                    <a:pt x="2280974" y="2263214"/>
                    <a:pt x="2251605" y="2273020"/>
                  </a:cubicBezTo>
                  <a:cubicBezTo>
                    <a:pt x="2232026" y="2282825"/>
                    <a:pt x="2202657" y="2282825"/>
                    <a:pt x="2173288" y="2282825"/>
                  </a:cubicBezTo>
                  <a:cubicBezTo>
                    <a:pt x="2173288" y="2282825"/>
                    <a:pt x="2173288" y="2282825"/>
                    <a:pt x="2173288" y="2273020"/>
                  </a:cubicBezTo>
                  <a:cubicBezTo>
                    <a:pt x="2183078" y="2263214"/>
                    <a:pt x="2202657" y="2273020"/>
                    <a:pt x="2212447" y="2273020"/>
                  </a:cubicBezTo>
                  <a:cubicBezTo>
                    <a:pt x="2241816" y="2263214"/>
                    <a:pt x="2271184" y="2243604"/>
                    <a:pt x="2310343" y="2253409"/>
                  </a:cubicBezTo>
                  <a:cubicBezTo>
                    <a:pt x="2320132" y="2243604"/>
                    <a:pt x="2310343" y="2233799"/>
                    <a:pt x="2310343" y="2223994"/>
                  </a:cubicBezTo>
                  <a:cubicBezTo>
                    <a:pt x="2320132" y="2184773"/>
                    <a:pt x="2339712" y="2155357"/>
                    <a:pt x="2339712" y="2125942"/>
                  </a:cubicBezTo>
                  <a:cubicBezTo>
                    <a:pt x="2339712" y="2121039"/>
                    <a:pt x="2342159" y="2118588"/>
                    <a:pt x="2344606" y="2118588"/>
                  </a:cubicBezTo>
                  <a:close/>
                  <a:moveTo>
                    <a:pt x="953634" y="2116137"/>
                  </a:moveTo>
                  <a:cubicBezTo>
                    <a:pt x="963613" y="2155214"/>
                    <a:pt x="963613" y="2213829"/>
                    <a:pt x="923698" y="2243137"/>
                  </a:cubicBezTo>
                  <a:cubicBezTo>
                    <a:pt x="913720" y="2243137"/>
                    <a:pt x="903741" y="2243137"/>
                    <a:pt x="893763" y="2243137"/>
                  </a:cubicBezTo>
                  <a:cubicBezTo>
                    <a:pt x="893763" y="2233368"/>
                    <a:pt x="903741" y="2223598"/>
                    <a:pt x="913720" y="2213829"/>
                  </a:cubicBezTo>
                  <a:cubicBezTo>
                    <a:pt x="913720" y="2204060"/>
                    <a:pt x="913720" y="2194291"/>
                    <a:pt x="933677" y="2184521"/>
                  </a:cubicBezTo>
                  <a:cubicBezTo>
                    <a:pt x="943656" y="2174752"/>
                    <a:pt x="943656" y="2155214"/>
                    <a:pt x="943656" y="2125906"/>
                  </a:cubicBezTo>
                  <a:cubicBezTo>
                    <a:pt x="943656" y="2125906"/>
                    <a:pt x="943656" y="2116137"/>
                    <a:pt x="953634" y="2116137"/>
                  </a:cubicBezTo>
                  <a:close/>
                  <a:moveTo>
                    <a:pt x="1838037" y="2106612"/>
                  </a:moveTo>
                  <a:cubicBezTo>
                    <a:pt x="1857953" y="2126115"/>
                    <a:pt x="1877869" y="2145619"/>
                    <a:pt x="1887827" y="2165122"/>
                  </a:cubicBezTo>
                  <a:cubicBezTo>
                    <a:pt x="1897785" y="2174874"/>
                    <a:pt x="1897785" y="2174874"/>
                    <a:pt x="1907743" y="2184626"/>
                  </a:cubicBezTo>
                  <a:cubicBezTo>
                    <a:pt x="1897785" y="2194378"/>
                    <a:pt x="1897785" y="2204130"/>
                    <a:pt x="1907743" y="2204130"/>
                  </a:cubicBezTo>
                  <a:cubicBezTo>
                    <a:pt x="1907743" y="2204130"/>
                    <a:pt x="1907743" y="2204130"/>
                    <a:pt x="1907743" y="2194378"/>
                  </a:cubicBezTo>
                  <a:cubicBezTo>
                    <a:pt x="1907743" y="2204130"/>
                    <a:pt x="1917701" y="2213881"/>
                    <a:pt x="1917701" y="2223633"/>
                  </a:cubicBezTo>
                  <a:cubicBezTo>
                    <a:pt x="1907743" y="2223633"/>
                    <a:pt x="1907743" y="2233385"/>
                    <a:pt x="1897785" y="2243137"/>
                  </a:cubicBezTo>
                  <a:cubicBezTo>
                    <a:pt x="1877869" y="2243137"/>
                    <a:pt x="1857953" y="2233385"/>
                    <a:pt x="1847995" y="2213881"/>
                  </a:cubicBezTo>
                  <a:cubicBezTo>
                    <a:pt x="1838037" y="2184626"/>
                    <a:pt x="1828079" y="2155371"/>
                    <a:pt x="1808163" y="2126115"/>
                  </a:cubicBezTo>
                  <a:cubicBezTo>
                    <a:pt x="1818121" y="2116364"/>
                    <a:pt x="1818121" y="2116364"/>
                    <a:pt x="1818121" y="2116364"/>
                  </a:cubicBezTo>
                  <a:cubicBezTo>
                    <a:pt x="1828079" y="2116364"/>
                    <a:pt x="1818121" y="2135867"/>
                    <a:pt x="1828079" y="2135867"/>
                  </a:cubicBezTo>
                  <a:cubicBezTo>
                    <a:pt x="1838037" y="2145619"/>
                    <a:pt x="1828079" y="2165122"/>
                    <a:pt x="1838037" y="2165122"/>
                  </a:cubicBezTo>
                  <a:cubicBezTo>
                    <a:pt x="1838037" y="2174874"/>
                    <a:pt x="1847995" y="2184626"/>
                    <a:pt x="1857953" y="2194378"/>
                  </a:cubicBezTo>
                  <a:cubicBezTo>
                    <a:pt x="1867911" y="2194378"/>
                    <a:pt x="1877869" y="2184626"/>
                    <a:pt x="1877869" y="2174874"/>
                  </a:cubicBezTo>
                  <a:cubicBezTo>
                    <a:pt x="1877869" y="2155371"/>
                    <a:pt x="1847995" y="2135867"/>
                    <a:pt x="1838037" y="2106612"/>
                  </a:cubicBezTo>
                  <a:close/>
                  <a:moveTo>
                    <a:pt x="1789378" y="2106612"/>
                  </a:moveTo>
                  <a:cubicBezTo>
                    <a:pt x="1789378" y="2106612"/>
                    <a:pt x="1789378" y="2106612"/>
                    <a:pt x="1789378" y="2116425"/>
                  </a:cubicBezTo>
                  <a:lnTo>
                    <a:pt x="1789378" y="2126239"/>
                  </a:lnTo>
                  <a:cubicBezTo>
                    <a:pt x="1779588" y="2116425"/>
                    <a:pt x="1779588" y="2116425"/>
                    <a:pt x="1789378" y="2106612"/>
                  </a:cubicBezTo>
                  <a:close/>
                  <a:moveTo>
                    <a:pt x="1533405" y="2095500"/>
                  </a:moveTo>
                  <a:cubicBezTo>
                    <a:pt x="1543230" y="2095500"/>
                    <a:pt x="1553054" y="2105348"/>
                    <a:pt x="1553054" y="2115197"/>
                  </a:cubicBezTo>
                  <a:cubicBezTo>
                    <a:pt x="1582528" y="2203832"/>
                    <a:pt x="1612002" y="2282619"/>
                    <a:pt x="1631651" y="2371255"/>
                  </a:cubicBezTo>
                  <a:cubicBezTo>
                    <a:pt x="1641475" y="2430345"/>
                    <a:pt x="1621826" y="2499284"/>
                    <a:pt x="1572704" y="2538677"/>
                  </a:cubicBezTo>
                  <a:cubicBezTo>
                    <a:pt x="1533405" y="2568222"/>
                    <a:pt x="1494107" y="2578071"/>
                    <a:pt x="1454809" y="2597768"/>
                  </a:cubicBezTo>
                  <a:cubicBezTo>
                    <a:pt x="1435160" y="2607616"/>
                    <a:pt x="1425336" y="2617464"/>
                    <a:pt x="1405687" y="2627313"/>
                  </a:cubicBezTo>
                  <a:cubicBezTo>
                    <a:pt x="1386037" y="2617464"/>
                    <a:pt x="1366388" y="2607616"/>
                    <a:pt x="1346739" y="2607616"/>
                  </a:cubicBezTo>
                  <a:cubicBezTo>
                    <a:pt x="1268143" y="2578071"/>
                    <a:pt x="1169897" y="2548526"/>
                    <a:pt x="1140424" y="2459890"/>
                  </a:cubicBezTo>
                  <a:cubicBezTo>
                    <a:pt x="1120775" y="2371255"/>
                    <a:pt x="1160073" y="2302316"/>
                    <a:pt x="1169897" y="2213680"/>
                  </a:cubicBezTo>
                  <a:cubicBezTo>
                    <a:pt x="1189546" y="2115197"/>
                    <a:pt x="1189546" y="2115197"/>
                    <a:pt x="1189546" y="2115197"/>
                  </a:cubicBezTo>
                  <a:cubicBezTo>
                    <a:pt x="1199371" y="2105348"/>
                    <a:pt x="1209196" y="2115197"/>
                    <a:pt x="1219020" y="2115197"/>
                  </a:cubicBezTo>
                  <a:cubicBezTo>
                    <a:pt x="1219020" y="2125045"/>
                    <a:pt x="1219020" y="2125045"/>
                    <a:pt x="1219020" y="2125045"/>
                  </a:cubicBezTo>
                  <a:cubicBezTo>
                    <a:pt x="1209196" y="2193984"/>
                    <a:pt x="1189546" y="2272771"/>
                    <a:pt x="1189546" y="2341709"/>
                  </a:cubicBezTo>
                  <a:cubicBezTo>
                    <a:pt x="1189546" y="2371255"/>
                    <a:pt x="1199371" y="2400800"/>
                    <a:pt x="1219020" y="2420497"/>
                  </a:cubicBezTo>
                  <a:cubicBezTo>
                    <a:pt x="1258318" y="2479587"/>
                    <a:pt x="1327090" y="2499284"/>
                    <a:pt x="1376212" y="2538677"/>
                  </a:cubicBezTo>
                  <a:cubicBezTo>
                    <a:pt x="1376212" y="2548526"/>
                    <a:pt x="1386037" y="2548526"/>
                    <a:pt x="1395862" y="2548526"/>
                  </a:cubicBezTo>
                  <a:cubicBezTo>
                    <a:pt x="1405687" y="2528829"/>
                    <a:pt x="1425336" y="2518980"/>
                    <a:pt x="1444985" y="2509132"/>
                  </a:cubicBezTo>
                  <a:cubicBezTo>
                    <a:pt x="1494107" y="2479587"/>
                    <a:pt x="1572704" y="2430345"/>
                    <a:pt x="1582528" y="2361406"/>
                  </a:cubicBezTo>
                  <a:cubicBezTo>
                    <a:pt x="1582528" y="2331861"/>
                    <a:pt x="1582528" y="2302316"/>
                    <a:pt x="1562879" y="2272771"/>
                  </a:cubicBezTo>
                  <a:cubicBezTo>
                    <a:pt x="1562879" y="2243226"/>
                    <a:pt x="1543230" y="2213680"/>
                    <a:pt x="1543230" y="2174287"/>
                  </a:cubicBezTo>
                  <a:cubicBezTo>
                    <a:pt x="1533405" y="2154590"/>
                    <a:pt x="1533405" y="2134893"/>
                    <a:pt x="1523581" y="2105348"/>
                  </a:cubicBezTo>
                  <a:cubicBezTo>
                    <a:pt x="1523581" y="2105348"/>
                    <a:pt x="1533405" y="2105348"/>
                    <a:pt x="1533405" y="2095500"/>
                  </a:cubicBezTo>
                  <a:close/>
                  <a:moveTo>
                    <a:pt x="893763" y="2095500"/>
                  </a:moveTo>
                  <a:cubicBezTo>
                    <a:pt x="883920" y="2115416"/>
                    <a:pt x="874078" y="2115416"/>
                    <a:pt x="864235" y="2115416"/>
                  </a:cubicBezTo>
                  <a:cubicBezTo>
                    <a:pt x="844550" y="2145290"/>
                    <a:pt x="844550" y="2145290"/>
                    <a:pt x="844550" y="2145290"/>
                  </a:cubicBezTo>
                  <a:cubicBezTo>
                    <a:pt x="844550" y="2165206"/>
                    <a:pt x="834708" y="2185122"/>
                    <a:pt x="824865" y="2205038"/>
                  </a:cubicBezTo>
                  <a:cubicBezTo>
                    <a:pt x="815023" y="2205038"/>
                    <a:pt x="815023" y="2205038"/>
                    <a:pt x="815023" y="2195080"/>
                  </a:cubicBezTo>
                  <a:cubicBezTo>
                    <a:pt x="805180" y="2185122"/>
                    <a:pt x="795338" y="2165206"/>
                    <a:pt x="805180" y="2155248"/>
                  </a:cubicBezTo>
                  <a:cubicBezTo>
                    <a:pt x="824865" y="2125374"/>
                    <a:pt x="854393" y="2095500"/>
                    <a:pt x="893763" y="2095500"/>
                  </a:cubicBezTo>
                  <a:close/>
                  <a:moveTo>
                    <a:pt x="1570228" y="2093665"/>
                  </a:moveTo>
                  <a:cubicBezTo>
                    <a:pt x="1577133" y="2089976"/>
                    <a:pt x="1582657" y="2108421"/>
                    <a:pt x="1582657" y="2115799"/>
                  </a:cubicBezTo>
                  <a:cubicBezTo>
                    <a:pt x="1602299" y="2184660"/>
                    <a:pt x="1631762" y="2253521"/>
                    <a:pt x="1651404" y="2332219"/>
                  </a:cubicBezTo>
                  <a:cubicBezTo>
                    <a:pt x="1651404" y="2332219"/>
                    <a:pt x="1651404" y="2332219"/>
                    <a:pt x="1651404" y="2342057"/>
                  </a:cubicBezTo>
                  <a:cubicBezTo>
                    <a:pt x="1661225" y="2381406"/>
                    <a:pt x="1661225" y="2381406"/>
                    <a:pt x="1661225" y="2381406"/>
                  </a:cubicBezTo>
                  <a:cubicBezTo>
                    <a:pt x="1661225" y="2410918"/>
                    <a:pt x="1661225" y="2450267"/>
                    <a:pt x="1651404" y="2469942"/>
                  </a:cubicBezTo>
                  <a:cubicBezTo>
                    <a:pt x="1631762" y="2509291"/>
                    <a:pt x="1602299" y="2558477"/>
                    <a:pt x="1553194" y="2578152"/>
                  </a:cubicBezTo>
                  <a:cubicBezTo>
                    <a:pt x="1504090" y="2607664"/>
                    <a:pt x="1454985" y="2627338"/>
                    <a:pt x="1405880" y="2656850"/>
                  </a:cubicBezTo>
                  <a:cubicBezTo>
                    <a:pt x="1386238" y="2676525"/>
                    <a:pt x="1376417" y="2637176"/>
                    <a:pt x="1366595" y="2637176"/>
                  </a:cubicBezTo>
                  <a:cubicBezTo>
                    <a:pt x="1307669" y="2607664"/>
                    <a:pt x="1248744" y="2597826"/>
                    <a:pt x="1199639" y="2568315"/>
                  </a:cubicBezTo>
                  <a:cubicBezTo>
                    <a:pt x="1189818" y="2548640"/>
                    <a:pt x="1170176" y="2548640"/>
                    <a:pt x="1160355" y="2538803"/>
                  </a:cubicBezTo>
                  <a:cubicBezTo>
                    <a:pt x="1150534" y="2519128"/>
                    <a:pt x="1130892" y="2509291"/>
                    <a:pt x="1130892" y="2489616"/>
                  </a:cubicBezTo>
                  <a:cubicBezTo>
                    <a:pt x="1111250" y="2460104"/>
                    <a:pt x="1111250" y="2420755"/>
                    <a:pt x="1111250" y="2381406"/>
                  </a:cubicBezTo>
                  <a:cubicBezTo>
                    <a:pt x="1130892" y="2292870"/>
                    <a:pt x="1140713" y="2204335"/>
                    <a:pt x="1160355" y="2105962"/>
                  </a:cubicBezTo>
                  <a:cubicBezTo>
                    <a:pt x="1170176" y="2105962"/>
                    <a:pt x="1170176" y="2105962"/>
                    <a:pt x="1170176" y="2105962"/>
                  </a:cubicBezTo>
                  <a:cubicBezTo>
                    <a:pt x="1160355" y="2204335"/>
                    <a:pt x="1140713" y="2292870"/>
                    <a:pt x="1130892" y="2381406"/>
                  </a:cubicBezTo>
                  <a:cubicBezTo>
                    <a:pt x="1130892" y="2430592"/>
                    <a:pt x="1121071" y="2489616"/>
                    <a:pt x="1160355" y="2528965"/>
                  </a:cubicBezTo>
                  <a:cubicBezTo>
                    <a:pt x="1209460" y="2568315"/>
                    <a:pt x="1258565" y="2587989"/>
                    <a:pt x="1317490" y="2607664"/>
                  </a:cubicBezTo>
                  <a:cubicBezTo>
                    <a:pt x="1346953" y="2617501"/>
                    <a:pt x="1376417" y="2617501"/>
                    <a:pt x="1396059" y="2647013"/>
                  </a:cubicBezTo>
                  <a:cubicBezTo>
                    <a:pt x="1454985" y="2597826"/>
                    <a:pt x="1543373" y="2587989"/>
                    <a:pt x="1602299" y="2519128"/>
                  </a:cubicBezTo>
                  <a:cubicBezTo>
                    <a:pt x="1690688" y="2420755"/>
                    <a:pt x="1612120" y="2283033"/>
                    <a:pt x="1582657" y="2174823"/>
                  </a:cubicBezTo>
                  <a:cubicBezTo>
                    <a:pt x="1582657" y="2145311"/>
                    <a:pt x="1572836" y="2125636"/>
                    <a:pt x="1563015" y="2105962"/>
                  </a:cubicBezTo>
                  <a:cubicBezTo>
                    <a:pt x="1565471" y="2098584"/>
                    <a:pt x="1567926" y="2094895"/>
                    <a:pt x="1570228" y="2093665"/>
                  </a:cubicBezTo>
                  <a:close/>
                  <a:moveTo>
                    <a:pt x="805497" y="2074307"/>
                  </a:moveTo>
                  <a:cubicBezTo>
                    <a:pt x="815340" y="2071846"/>
                    <a:pt x="825182" y="2071846"/>
                    <a:pt x="835025" y="2076767"/>
                  </a:cubicBezTo>
                  <a:cubicBezTo>
                    <a:pt x="835025" y="2096452"/>
                    <a:pt x="835025" y="2096452"/>
                    <a:pt x="835025" y="2096452"/>
                  </a:cubicBezTo>
                  <a:cubicBezTo>
                    <a:pt x="815340" y="2116137"/>
                    <a:pt x="805497" y="2125980"/>
                    <a:pt x="795655" y="2145665"/>
                  </a:cubicBezTo>
                  <a:cubicBezTo>
                    <a:pt x="775970" y="2145665"/>
                    <a:pt x="766127" y="2165350"/>
                    <a:pt x="746442" y="2165350"/>
                  </a:cubicBezTo>
                  <a:cubicBezTo>
                    <a:pt x="736600" y="2165350"/>
                    <a:pt x="736600" y="2155507"/>
                    <a:pt x="736600" y="2155507"/>
                  </a:cubicBezTo>
                  <a:cubicBezTo>
                    <a:pt x="736600" y="2125980"/>
                    <a:pt x="756285" y="2096452"/>
                    <a:pt x="775970" y="2086610"/>
                  </a:cubicBezTo>
                  <a:cubicBezTo>
                    <a:pt x="785812" y="2081689"/>
                    <a:pt x="795655" y="2076767"/>
                    <a:pt x="805497" y="2074307"/>
                  </a:cubicBezTo>
                  <a:close/>
                  <a:moveTo>
                    <a:pt x="1828800" y="2066925"/>
                  </a:moveTo>
                  <a:cubicBezTo>
                    <a:pt x="1838643" y="2066925"/>
                    <a:pt x="1838643" y="2066925"/>
                    <a:pt x="1838643" y="2066925"/>
                  </a:cubicBezTo>
                  <a:cubicBezTo>
                    <a:pt x="1868170" y="2086610"/>
                    <a:pt x="1917383" y="2096452"/>
                    <a:pt x="1927225" y="2145665"/>
                  </a:cubicBezTo>
                  <a:cubicBezTo>
                    <a:pt x="1917383" y="2155507"/>
                    <a:pt x="1927225" y="2165350"/>
                    <a:pt x="1907540" y="2165350"/>
                  </a:cubicBezTo>
                  <a:cubicBezTo>
                    <a:pt x="1887855" y="2165350"/>
                    <a:pt x="1887855" y="2135822"/>
                    <a:pt x="1887855" y="2116137"/>
                  </a:cubicBezTo>
                  <a:cubicBezTo>
                    <a:pt x="1878013" y="2096452"/>
                    <a:pt x="1848485" y="2076767"/>
                    <a:pt x="1828800" y="2066925"/>
                  </a:cubicBezTo>
                  <a:close/>
                  <a:moveTo>
                    <a:pt x="1001713" y="2046287"/>
                  </a:moveTo>
                  <a:cubicBezTo>
                    <a:pt x="1031875" y="2056178"/>
                    <a:pt x="1031875" y="2056178"/>
                    <a:pt x="1031875" y="2056178"/>
                  </a:cubicBezTo>
                  <a:cubicBezTo>
                    <a:pt x="1041929" y="2085852"/>
                    <a:pt x="1062038" y="2115526"/>
                    <a:pt x="1051984" y="2145201"/>
                  </a:cubicBezTo>
                  <a:cubicBezTo>
                    <a:pt x="1051984" y="2155092"/>
                    <a:pt x="1051984" y="2174875"/>
                    <a:pt x="1031875" y="2174875"/>
                  </a:cubicBezTo>
                  <a:cubicBezTo>
                    <a:pt x="1021821" y="2155092"/>
                    <a:pt x="1021821" y="2145201"/>
                    <a:pt x="1011767" y="2135309"/>
                  </a:cubicBezTo>
                  <a:cubicBezTo>
                    <a:pt x="1021821" y="2115526"/>
                    <a:pt x="1011767" y="2095744"/>
                    <a:pt x="1011767" y="2075961"/>
                  </a:cubicBezTo>
                  <a:cubicBezTo>
                    <a:pt x="1001713" y="2066070"/>
                    <a:pt x="1001713" y="2056178"/>
                    <a:pt x="1001713" y="2046287"/>
                  </a:cubicBezTo>
                  <a:close/>
                  <a:moveTo>
                    <a:pt x="1906877" y="2036762"/>
                  </a:moveTo>
                  <a:cubicBezTo>
                    <a:pt x="1926504" y="2046604"/>
                    <a:pt x="1965759" y="2056447"/>
                    <a:pt x="1975572" y="2085974"/>
                  </a:cubicBezTo>
                  <a:cubicBezTo>
                    <a:pt x="1985386" y="2105659"/>
                    <a:pt x="2005013" y="2115502"/>
                    <a:pt x="1995200" y="2135187"/>
                  </a:cubicBezTo>
                  <a:cubicBezTo>
                    <a:pt x="1975572" y="2125344"/>
                    <a:pt x="1946131" y="2115502"/>
                    <a:pt x="1926504" y="2105659"/>
                  </a:cubicBezTo>
                  <a:cubicBezTo>
                    <a:pt x="1897063" y="2085974"/>
                    <a:pt x="1897063" y="2085974"/>
                    <a:pt x="1897063" y="2085974"/>
                  </a:cubicBezTo>
                  <a:cubicBezTo>
                    <a:pt x="1906877" y="2066289"/>
                    <a:pt x="1897063" y="2056447"/>
                    <a:pt x="1897063" y="2046604"/>
                  </a:cubicBezTo>
                  <a:cubicBezTo>
                    <a:pt x="1906877" y="2036762"/>
                    <a:pt x="1906877" y="2036762"/>
                    <a:pt x="1906877" y="2036762"/>
                  </a:cubicBezTo>
                  <a:close/>
                  <a:moveTo>
                    <a:pt x="1720322" y="2036762"/>
                  </a:moveTo>
                  <a:cubicBezTo>
                    <a:pt x="1730112" y="2046627"/>
                    <a:pt x="1720322" y="2056492"/>
                    <a:pt x="1720322" y="2056492"/>
                  </a:cubicBezTo>
                  <a:cubicBezTo>
                    <a:pt x="1710532" y="2095953"/>
                    <a:pt x="1739901" y="2115683"/>
                    <a:pt x="1720322" y="2145279"/>
                  </a:cubicBezTo>
                  <a:cubicBezTo>
                    <a:pt x="1720322" y="2155144"/>
                    <a:pt x="1720322" y="2165010"/>
                    <a:pt x="1710532" y="2174875"/>
                  </a:cubicBezTo>
                  <a:cubicBezTo>
                    <a:pt x="1700743" y="2165010"/>
                    <a:pt x="1690953" y="2155144"/>
                    <a:pt x="1681163" y="2145279"/>
                  </a:cubicBezTo>
                  <a:cubicBezTo>
                    <a:pt x="1681163" y="2125549"/>
                    <a:pt x="1681163" y="2095953"/>
                    <a:pt x="1690953" y="2076223"/>
                  </a:cubicBezTo>
                  <a:cubicBezTo>
                    <a:pt x="1700743" y="2056492"/>
                    <a:pt x="1710532" y="2046627"/>
                    <a:pt x="1720322" y="2036762"/>
                  </a:cubicBezTo>
                  <a:close/>
                  <a:moveTo>
                    <a:pt x="983298" y="2036762"/>
                  </a:moveTo>
                  <a:cubicBezTo>
                    <a:pt x="993141" y="2036762"/>
                    <a:pt x="993141" y="2056606"/>
                    <a:pt x="993141" y="2056606"/>
                  </a:cubicBezTo>
                  <a:cubicBezTo>
                    <a:pt x="1002983" y="2086371"/>
                    <a:pt x="1012826" y="2116137"/>
                    <a:pt x="993141" y="2135981"/>
                  </a:cubicBezTo>
                  <a:cubicBezTo>
                    <a:pt x="993141" y="2145903"/>
                    <a:pt x="983298" y="2155825"/>
                    <a:pt x="973455" y="2145903"/>
                  </a:cubicBezTo>
                  <a:cubicBezTo>
                    <a:pt x="963613" y="2126059"/>
                    <a:pt x="973455" y="2116137"/>
                    <a:pt x="983298" y="2096293"/>
                  </a:cubicBezTo>
                  <a:cubicBezTo>
                    <a:pt x="983298" y="2076450"/>
                    <a:pt x="963613" y="2056606"/>
                    <a:pt x="983298" y="2036762"/>
                  </a:cubicBezTo>
                  <a:close/>
                  <a:moveTo>
                    <a:pt x="963613" y="2027237"/>
                  </a:moveTo>
                  <a:cubicBezTo>
                    <a:pt x="953634" y="2066607"/>
                    <a:pt x="953634" y="2105977"/>
                    <a:pt x="913720" y="2125662"/>
                  </a:cubicBezTo>
                  <a:cubicBezTo>
                    <a:pt x="913720" y="2125662"/>
                    <a:pt x="903741" y="2115819"/>
                    <a:pt x="903741" y="2115819"/>
                  </a:cubicBezTo>
                  <a:cubicBezTo>
                    <a:pt x="893763" y="2076449"/>
                    <a:pt x="933677" y="2046922"/>
                    <a:pt x="963613" y="2027237"/>
                  </a:cubicBezTo>
                  <a:close/>
                  <a:moveTo>
                    <a:pt x="1740297" y="2017712"/>
                  </a:moveTo>
                  <a:cubicBezTo>
                    <a:pt x="1760141" y="2027481"/>
                    <a:pt x="1750219" y="2047020"/>
                    <a:pt x="1750219" y="2056789"/>
                  </a:cubicBezTo>
                  <a:cubicBezTo>
                    <a:pt x="1750219" y="2076327"/>
                    <a:pt x="1740297" y="2105635"/>
                    <a:pt x="1770063" y="2125173"/>
                  </a:cubicBezTo>
                  <a:cubicBezTo>
                    <a:pt x="1770063" y="2125173"/>
                    <a:pt x="1770063" y="2144712"/>
                    <a:pt x="1770063" y="2144712"/>
                  </a:cubicBezTo>
                  <a:cubicBezTo>
                    <a:pt x="1730375" y="2134943"/>
                    <a:pt x="1730375" y="2095866"/>
                    <a:pt x="1730375" y="2066558"/>
                  </a:cubicBezTo>
                  <a:cubicBezTo>
                    <a:pt x="1730375" y="2056789"/>
                    <a:pt x="1730375" y="2037250"/>
                    <a:pt x="1740297" y="2017712"/>
                  </a:cubicBezTo>
                  <a:close/>
                  <a:moveTo>
                    <a:pt x="933132" y="2017712"/>
                  </a:moveTo>
                  <a:cubicBezTo>
                    <a:pt x="933132" y="2017712"/>
                    <a:pt x="942975" y="2017712"/>
                    <a:pt x="942975" y="2017712"/>
                  </a:cubicBezTo>
                  <a:cubicBezTo>
                    <a:pt x="942975" y="2027464"/>
                    <a:pt x="933132" y="2037216"/>
                    <a:pt x="923290" y="2046967"/>
                  </a:cubicBezTo>
                  <a:cubicBezTo>
                    <a:pt x="903605" y="2046967"/>
                    <a:pt x="883920" y="2056719"/>
                    <a:pt x="874077" y="2076223"/>
                  </a:cubicBezTo>
                  <a:cubicBezTo>
                    <a:pt x="874077" y="2085975"/>
                    <a:pt x="864235" y="2085975"/>
                    <a:pt x="854392" y="2085975"/>
                  </a:cubicBezTo>
                  <a:cubicBezTo>
                    <a:pt x="844550" y="2085975"/>
                    <a:pt x="844550" y="2076223"/>
                    <a:pt x="854392" y="2066471"/>
                  </a:cubicBezTo>
                  <a:cubicBezTo>
                    <a:pt x="864235" y="2037216"/>
                    <a:pt x="903605" y="2027464"/>
                    <a:pt x="933132" y="2017712"/>
                  </a:cubicBezTo>
                  <a:close/>
                  <a:moveTo>
                    <a:pt x="1768929" y="2008187"/>
                  </a:moveTo>
                  <a:cubicBezTo>
                    <a:pt x="1788886" y="2008187"/>
                    <a:pt x="1788886" y="2027872"/>
                    <a:pt x="1808843" y="2037714"/>
                  </a:cubicBezTo>
                  <a:cubicBezTo>
                    <a:pt x="1818822" y="2057399"/>
                    <a:pt x="1828800" y="2077084"/>
                    <a:pt x="1828800" y="2096769"/>
                  </a:cubicBezTo>
                  <a:cubicBezTo>
                    <a:pt x="1818822" y="2106612"/>
                    <a:pt x="1808843" y="2106612"/>
                    <a:pt x="1798865" y="2096769"/>
                  </a:cubicBezTo>
                  <a:cubicBezTo>
                    <a:pt x="1758950" y="2086927"/>
                    <a:pt x="1768929" y="2047557"/>
                    <a:pt x="1758950" y="2018029"/>
                  </a:cubicBezTo>
                  <a:cubicBezTo>
                    <a:pt x="1758950" y="2008187"/>
                    <a:pt x="1768929" y="2008187"/>
                    <a:pt x="1768929" y="2008187"/>
                  </a:cubicBezTo>
                  <a:close/>
                  <a:moveTo>
                    <a:pt x="1789113" y="1997428"/>
                  </a:moveTo>
                  <a:cubicBezTo>
                    <a:pt x="1828483" y="1997428"/>
                    <a:pt x="1867853" y="2017183"/>
                    <a:pt x="1887538" y="2046817"/>
                  </a:cubicBezTo>
                  <a:cubicBezTo>
                    <a:pt x="1887538" y="2056694"/>
                    <a:pt x="1887538" y="2066572"/>
                    <a:pt x="1887538" y="2076450"/>
                  </a:cubicBezTo>
                  <a:cubicBezTo>
                    <a:pt x="1877696" y="2076450"/>
                    <a:pt x="1867853" y="2066572"/>
                    <a:pt x="1858011" y="2066572"/>
                  </a:cubicBezTo>
                  <a:cubicBezTo>
                    <a:pt x="1858011" y="2017183"/>
                    <a:pt x="1808798" y="2027061"/>
                    <a:pt x="1789113" y="1997428"/>
                  </a:cubicBezTo>
                  <a:close/>
                  <a:moveTo>
                    <a:pt x="894252" y="1987550"/>
                  </a:moveTo>
                  <a:cubicBezTo>
                    <a:pt x="904143" y="1987550"/>
                    <a:pt x="914034" y="1997472"/>
                    <a:pt x="923926" y="2007394"/>
                  </a:cubicBezTo>
                  <a:cubicBezTo>
                    <a:pt x="894252" y="2017315"/>
                    <a:pt x="864577" y="2027237"/>
                    <a:pt x="844795" y="2057003"/>
                  </a:cubicBezTo>
                  <a:cubicBezTo>
                    <a:pt x="825012" y="2057003"/>
                    <a:pt x="815121" y="2066925"/>
                    <a:pt x="805229" y="2057003"/>
                  </a:cubicBezTo>
                  <a:cubicBezTo>
                    <a:pt x="795338" y="2037159"/>
                    <a:pt x="815121" y="2017315"/>
                    <a:pt x="834903" y="2007394"/>
                  </a:cubicBezTo>
                  <a:cubicBezTo>
                    <a:pt x="854686" y="1997472"/>
                    <a:pt x="874469" y="1987550"/>
                    <a:pt x="894252" y="1987550"/>
                  </a:cubicBezTo>
                  <a:close/>
                  <a:moveTo>
                    <a:pt x="1834208" y="1966267"/>
                  </a:moveTo>
                  <a:cubicBezTo>
                    <a:pt x="1845370" y="1966267"/>
                    <a:pt x="1857773" y="1968698"/>
                    <a:pt x="1867695" y="1968698"/>
                  </a:cubicBezTo>
                  <a:cubicBezTo>
                    <a:pt x="1887539" y="1978422"/>
                    <a:pt x="1907382" y="1988145"/>
                    <a:pt x="1917304" y="2007592"/>
                  </a:cubicBezTo>
                  <a:cubicBezTo>
                    <a:pt x="1917304" y="2017316"/>
                    <a:pt x="1927226" y="2027039"/>
                    <a:pt x="1917304" y="2027039"/>
                  </a:cubicBezTo>
                  <a:cubicBezTo>
                    <a:pt x="1887539" y="2036763"/>
                    <a:pt x="1867695" y="2007592"/>
                    <a:pt x="1847851" y="1997869"/>
                  </a:cubicBezTo>
                  <a:cubicBezTo>
                    <a:pt x="1828007" y="1997869"/>
                    <a:pt x="1818085" y="1988145"/>
                    <a:pt x="1808163" y="1978422"/>
                  </a:cubicBezTo>
                  <a:cubicBezTo>
                    <a:pt x="1813124" y="1968698"/>
                    <a:pt x="1823046" y="1966267"/>
                    <a:pt x="1834208" y="1966267"/>
                  </a:cubicBezTo>
                  <a:close/>
                  <a:moveTo>
                    <a:pt x="815522" y="1928812"/>
                  </a:moveTo>
                  <a:cubicBezTo>
                    <a:pt x="825359" y="1928812"/>
                    <a:pt x="835196" y="1938649"/>
                    <a:pt x="835196" y="1938649"/>
                  </a:cubicBezTo>
                  <a:cubicBezTo>
                    <a:pt x="825359" y="1977996"/>
                    <a:pt x="786011" y="1987833"/>
                    <a:pt x="766338" y="2027180"/>
                  </a:cubicBezTo>
                  <a:cubicBezTo>
                    <a:pt x="726990" y="2076364"/>
                    <a:pt x="667969" y="2125549"/>
                    <a:pt x="667969" y="2204243"/>
                  </a:cubicBezTo>
                  <a:cubicBezTo>
                    <a:pt x="677806" y="2253427"/>
                    <a:pt x="697480" y="2302612"/>
                    <a:pt x="736827" y="2341959"/>
                  </a:cubicBezTo>
                  <a:cubicBezTo>
                    <a:pt x="746664" y="2361633"/>
                    <a:pt x="756501" y="2381306"/>
                    <a:pt x="766338" y="2400980"/>
                  </a:cubicBezTo>
                  <a:cubicBezTo>
                    <a:pt x="766338" y="2410817"/>
                    <a:pt x="776175" y="2400980"/>
                    <a:pt x="786011" y="2400980"/>
                  </a:cubicBezTo>
                  <a:cubicBezTo>
                    <a:pt x="864706" y="2381306"/>
                    <a:pt x="943401" y="2400980"/>
                    <a:pt x="1002422" y="2341959"/>
                  </a:cubicBezTo>
                  <a:cubicBezTo>
                    <a:pt x="1022096" y="2332122"/>
                    <a:pt x="1041769" y="2302612"/>
                    <a:pt x="1051606" y="2282938"/>
                  </a:cubicBezTo>
                  <a:cubicBezTo>
                    <a:pt x="1071280" y="2223917"/>
                    <a:pt x="1090953" y="2155059"/>
                    <a:pt x="1110627" y="2086201"/>
                  </a:cubicBezTo>
                  <a:cubicBezTo>
                    <a:pt x="1120464" y="2086201"/>
                    <a:pt x="1120464" y="2096038"/>
                    <a:pt x="1130301" y="2096038"/>
                  </a:cubicBezTo>
                  <a:cubicBezTo>
                    <a:pt x="1120464" y="2125549"/>
                    <a:pt x="1120464" y="2164896"/>
                    <a:pt x="1110627" y="2204243"/>
                  </a:cubicBezTo>
                  <a:cubicBezTo>
                    <a:pt x="1090953" y="2273101"/>
                    <a:pt x="1090953" y="2351796"/>
                    <a:pt x="1041769" y="2410817"/>
                  </a:cubicBezTo>
                  <a:cubicBezTo>
                    <a:pt x="1012259" y="2450164"/>
                    <a:pt x="972911" y="2479675"/>
                    <a:pt x="923727" y="2469838"/>
                  </a:cubicBezTo>
                  <a:cubicBezTo>
                    <a:pt x="864706" y="2479675"/>
                    <a:pt x="786011" y="2460001"/>
                    <a:pt x="726990" y="2469838"/>
                  </a:cubicBezTo>
                  <a:cubicBezTo>
                    <a:pt x="717154" y="2460001"/>
                    <a:pt x="707317" y="2450164"/>
                    <a:pt x="697480" y="2430491"/>
                  </a:cubicBezTo>
                  <a:cubicBezTo>
                    <a:pt x="667969" y="2381306"/>
                    <a:pt x="599111" y="2341959"/>
                    <a:pt x="599111" y="2273101"/>
                  </a:cubicBezTo>
                  <a:cubicBezTo>
                    <a:pt x="579438" y="2214080"/>
                    <a:pt x="608948" y="2155059"/>
                    <a:pt x="648296" y="2105875"/>
                  </a:cubicBezTo>
                  <a:cubicBezTo>
                    <a:pt x="707317" y="2046854"/>
                    <a:pt x="756501" y="1987833"/>
                    <a:pt x="815522" y="1928812"/>
                  </a:cubicBezTo>
                  <a:close/>
                  <a:moveTo>
                    <a:pt x="795207" y="1909763"/>
                  </a:moveTo>
                  <a:cubicBezTo>
                    <a:pt x="805044" y="1909763"/>
                    <a:pt x="805044" y="1919600"/>
                    <a:pt x="805044" y="1919600"/>
                  </a:cubicBezTo>
                  <a:cubicBezTo>
                    <a:pt x="805044" y="1929437"/>
                    <a:pt x="805044" y="1929437"/>
                    <a:pt x="805044" y="1929437"/>
                  </a:cubicBezTo>
                  <a:cubicBezTo>
                    <a:pt x="746021" y="1988461"/>
                    <a:pt x="686997" y="2057322"/>
                    <a:pt x="627973" y="2116346"/>
                  </a:cubicBezTo>
                  <a:cubicBezTo>
                    <a:pt x="598461" y="2155695"/>
                    <a:pt x="578787" y="2204882"/>
                    <a:pt x="578787" y="2263905"/>
                  </a:cubicBezTo>
                  <a:cubicBezTo>
                    <a:pt x="588624" y="2303255"/>
                    <a:pt x="598461" y="2342604"/>
                    <a:pt x="627973" y="2372116"/>
                  </a:cubicBezTo>
                  <a:cubicBezTo>
                    <a:pt x="657485" y="2411465"/>
                    <a:pt x="696834" y="2440977"/>
                    <a:pt x="706671" y="2490163"/>
                  </a:cubicBezTo>
                  <a:cubicBezTo>
                    <a:pt x="726346" y="2490163"/>
                    <a:pt x="736183" y="2480326"/>
                    <a:pt x="746021" y="2480326"/>
                  </a:cubicBezTo>
                  <a:cubicBezTo>
                    <a:pt x="805044" y="2480326"/>
                    <a:pt x="864068" y="2480326"/>
                    <a:pt x="913255" y="2490163"/>
                  </a:cubicBezTo>
                  <a:cubicBezTo>
                    <a:pt x="932929" y="2480326"/>
                    <a:pt x="952604" y="2490163"/>
                    <a:pt x="962441" y="2480326"/>
                  </a:cubicBezTo>
                  <a:cubicBezTo>
                    <a:pt x="991953" y="2480326"/>
                    <a:pt x="1011628" y="2460651"/>
                    <a:pt x="1031302" y="2440977"/>
                  </a:cubicBezTo>
                  <a:cubicBezTo>
                    <a:pt x="1060814" y="2401628"/>
                    <a:pt x="1090326" y="2362278"/>
                    <a:pt x="1100163" y="2313092"/>
                  </a:cubicBezTo>
                  <a:cubicBezTo>
                    <a:pt x="1110001" y="2254068"/>
                    <a:pt x="1129675" y="2175370"/>
                    <a:pt x="1139512" y="2106509"/>
                  </a:cubicBezTo>
                  <a:cubicBezTo>
                    <a:pt x="1149350" y="2096671"/>
                    <a:pt x="1149350" y="2106509"/>
                    <a:pt x="1149350" y="2106509"/>
                  </a:cubicBezTo>
                  <a:cubicBezTo>
                    <a:pt x="1139512" y="2165532"/>
                    <a:pt x="1119838" y="2224556"/>
                    <a:pt x="1119838" y="2283580"/>
                  </a:cubicBezTo>
                  <a:cubicBezTo>
                    <a:pt x="1110001" y="2322929"/>
                    <a:pt x="1100163" y="2362278"/>
                    <a:pt x="1080489" y="2401628"/>
                  </a:cubicBezTo>
                  <a:cubicBezTo>
                    <a:pt x="1070651" y="2431139"/>
                    <a:pt x="1050977" y="2450814"/>
                    <a:pt x="1031302" y="2470489"/>
                  </a:cubicBezTo>
                  <a:cubicBezTo>
                    <a:pt x="962441" y="2509838"/>
                    <a:pt x="883743" y="2500000"/>
                    <a:pt x="814882" y="2500000"/>
                  </a:cubicBezTo>
                  <a:cubicBezTo>
                    <a:pt x="775533" y="2500000"/>
                    <a:pt x="736183" y="2490163"/>
                    <a:pt x="706671" y="2509838"/>
                  </a:cubicBezTo>
                  <a:cubicBezTo>
                    <a:pt x="696834" y="2509838"/>
                    <a:pt x="706671" y="2500000"/>
                    <a:pt x="696834" y="2490163"/>
                  </a:cubicBezTo>
                  <a:cubicBezTo>
                    <a:pt x="657485" y="2411465"/>
                    <a:pt x="578787" y="2362278"/>
                    <a:pt x="568949" y="2283580"/>
                  </a:cubicBezTo>
                  <a:cubicBezTo>
                    <a:pt x="568949" y="2263905"/>
                    <a:pt x="549275" y="2234394"/>
                    <a:pt x="559112" y="2214719"/>
                  </a:cubicBezTo>
                  <a:cubicBezTo>
                    <a:pt x="568949" y="2165532"/>
                    <a:pt x="598461" y="2116346"/>
                    <a:pt x="627973" y="2076997"/>
                  </a:cubicBezTo>
                  <a:cubicBezTo>
                    <a:pt x="795207" y="1909763"/>
                    <a:pt x="795207" y="1909763"/>
                    <a:pt x="795207" y="1909763"/>
                  </a:cubicBezTo>
                  <a:close/>
                  <a:moveTo>
                    <a:pt x="481134" y="1909763"/>
                  </a:moveTo>
                  <a:cubicBezTo>
                    <a:pt x="500673" y="1909763"/>
                    <a:pt x="520211" y="1919486"/>
                    <a:pt x="539750" y="1909763"/>
                  </a:cubicBezTo>
                  <a:cubicBezTo>
                    <a:pt x="539750" y="1909763"/>
                    <a:pt x="539750" y="1919486"/>
                    <a:pt x="539750" y="1919486"/>
                  </a:cubicBezTo>
                  <a:cubicBezTo>
                    <a:pt x="529981" y="1948657"/>
                    <a:pt x="510442" y="1977827"/>
                    <a:pt x="481134" y="1987551"/>
                  </a:cubicBezTo>
                  <a:cubicBezTo>
                    <a:pt x="461596" y="1987551"/>
                    <a:pt x="432288" y="1987551"/>
                    <a:pt x="412750" y="1977827"/>
                  </a:cubicBezTo>
                  <a:cubicBezTo>
                    <a:pt x="412750" y="1977827"/>
                    <a:pt x="412750" y="1968104"/>
                    <a:pt x="412750" y="1968104"/>
                  </a:cubicBezTo>
                  <a:cubicBezTo>
                    <a:pt x="442057" y="1948657"/>
                    <a:pt x="461596" y="1929210"/>
                    <a:pt x="481134" y="1909763"/>
                  </a:cubicBezTo>
                  <a:close/>
                  <a:moveTo>
                    <a:pt x="1907309" y="1898650"/>
                  </a:moveTo>
                  <a:cubicBezTo>
                    <a:pt x="1966191" y="1957771"/>
                    <a:pt x="2025073" y="2016891"/>
                    <a:pt x="2083955" y="2076012"/>
                  </a:cubicBezTo>
                  <a:cubicBezTo>
                    <a:pt x="2093768" y="2085865"/>
                    <a:pt x="2103582" y="2095719"/>
                    <a:pt x="2113396" y="2105572"/>
                  </a:cubicBezTo>
                  <a:cubicBezTo>
                    <a:pt x="2142837" y="2154839"/>
                    <a:pt x="2152650" y="2223814"/>
                    <a:pt x="2123209" y="2282934"/>
                  </a:cubicBezTo>
                  <a:cubicBezTo>
                    <a:pt x="2113396" y="2302641"/>
                    <a:pt x="2113396" y="2322348"/>
                    <a:pt x="2093768" y="2332201"/>
                  </a:cubicBezTo>
                  <a:cubicBezTo>
                    <a:pt x="2083955" y="2361762"/>
                    <a:pt x="2064328" y="2381469"/>
                    <a:pt x="2054514" y="2411029"/>
                  </a:cubicBezTo>
                  <a:cubicBezTo>
                    <a:pt x="2044700" y="2420883"/>
                    <a:pt x="2044700" y="2430736"/>
                    <a:pt x="2034887" y="2440589"/>
                  </a:cubicBezTo>
                  <a:cubicBezTo>
                    <a:pt x="2005446" y="2440589"/>
                    <a:pt x="1976005" y="2430736"/>
                    <a:pt x="1956378" y="2440589"/>
                  </a:cubicBezTo>
                  <a:cubicBezTo>
                    <a:pt x="1926937" y="2450443"/>
                    <a:pt x="1897496" y="2460296"/>
                    <a:pt x="1868055" y="2460296"/>
                  </a:cubicBezTo>
                  <a:cubicBezTo>
                    <a:pt x="1828800" y="2470150"/>
                    <a:pt x="1789546" y="2450443"/>
                    <a:pt x="1760105" y="2430736"/>
                  </a:cubicBezTo>
                  <a:cubicBezTo>
                    <a:pt x="1661968" y="2351908"/>
                    <a:pt x="1661968" y="2223814"/>
                    <a:pt x="1622714" y="2125279"/>
                  </a:cubicBezTo>
                  <a:cubicBezTo>
                    <a:pt x="1622714" y="2105572"/>
                    <a:pt x="1612900" y="2095719"/>
                    <a:pt x="1612900" y="2085865"/>
                  </a:cubicBezTo>
                  <a:cubicBezTo>
                    <a:pt x="1612900" y="2076012"/>
                    <a:pt x="1622714" y="2076012"/>
                    <a:pt x="1622714" y="2076012"/>
                  </a:cubicBezTo>
                  <a:cubicBezTo>
                    <a:pt x="1642341" y="2115426"/>
                    <a:pt x="1652155" y="2154839"/>
                    <a:pt x="1671782" y="2184400"/>
                  </a:cubicBezTo>
                  <a:cubicBezTo>
                    <a:pt x="1681596" y="2213960"/>
                    <a:pt x="1681596" y="2243520"/>
                    <a:pt x="1701223" y="2273081"/>
                  </a:cubicBezTo>
                  <a:cubicBezTo>
                    <a:pt x="1701223" y="2282934"/>
                    <a:pt x="1711037" y="2292788"/>
                    <a:pt x="1720850" y="2302641"/>
                  </a:cubicBezTo>
                  <a:cubicBezTo>
                    <a:pt x="1740478" y="2332201"/>
                    <a:pt x="1769918" y="2342055"/>
                    <a:pt x="1809173" y="2361762"/>
                  </a:cubicBezTo>
                  <a:cubicBezTo>
                    <a:pt x="1868055" y="2381469"/>
                    <a:pt x="1936750" y="2361762"/>
                    <a:pt x="1995632" y="2381469"/>
                  </a:cubicBezTo>
                  <a:cubicBezTo>
                    <a:pt x="2005446" y="2381469"/>
                    <a:pt x="1995632" y="2371615"/>
                    <a:pt x="2005446" y="2361762"/>
                  </a:cubicBezTo>
                  <a:cubicBezTo>
                    <a:pt x="2015259" y="2312495"/>
                    <a:pt x="2054514" y="2282934"/>
                    <a:pt x="2054514" y="2233667"/>
                  </a:cubicBezTo>
                  <a:cubicBezTo>
                    <a:pt x="2074141" y="2184400"/>
                    <a:pt x="2074141" y="2115426"/>
                    <a:pt x="2044700" y="2066158"/>
                  </a:cubicBezTo>
                  <a:cubicBezTo>
                    <a:pt x="1985818" y="2026745"/>
                    <a:pt x="1936750" y="1967624"/>
                    <a:pt x="1887682" y="1918357"/>
                  </a:cubicBezTo>
                  <a:cubicBezTo>
                    <a:pt x="1887682" y="1918357"/>
                    <a:pt x="1887682" y="1908503"/>
                    <a:pt x="1897496" y="1908503"/>
                  </a:cubicBezTo>
                  <a:cubicBezTo>
                    <a:pt x="1897496" y="1908503"/>
                    <a:pt x="1907309" y="1898650"/>
                    <a:pt x="1907309" y="1898650"/>
                  </a:cubicBezTo>
                  <a:close/>
                  <a:moveTo>
                    <a:pt x="1917035" y="1889125"/>
                  </a:moveTo>
                  <a:cubicBezTo>
                    <a:pt x="1926867" y="1889125"/>
                    <a:pt x="1936700" y="1898983"/>
                    <a:pt x="1946532" y="1908841"/>
                  </a:cubicBezTo>
                  <a:cubicBezTo>
                    <a:pt x="2005525" y="1958130"/>
                    <a:pt x="2064519" y="2017277"/>
                    <a:pt x="2123512" y="2066567"/>
                  </a:cubicBezTo>
                  <a:cubicBezTo>
                    <a:pt x="2162841" y="2115856"/>
                    <a:pt x="2192338" y="2184861"/>
                    <a:pt x="2172674" y="2244008"/>
                  </a:cubicBezTo>
                  <a:cubicBezTo>
                    <a:pt x="2162841" y="2273582"/>
                    <a:pt x="2153009" y="2293297"/>
                    <a:pt x="2143177" y="2322871"/>
                  </a:cubicBezTo>
                  <a:cubicBezTo>
                    <a:pt x="2113680" y="2362303"/>
                    <a:pt x="2094016" y="2401734"/>
                    <a:pt x="2064519" y="2441166"/>
                  </a:cubicBezTo>
                  <a:cubicBezTo>
                    <a:pt x="2064519" y="2451023"/>
                    <a:pt x="2064519" y="2470739"/>
                    <a:pt x="2054687" y="2480597"/>
                  </a:cubicBezTo>
                  <a:cubicBezTo>
                    <a:pt x="2005525" y="2460881"/>
                    <a:pt x="1946532" y="2460881"/>
                    <a:pt x="1897370" y="2480597"/>
                  </a:cubicBezTo>
                  <a:cubicBezTo>
                    <a:pt x="1848209" y="2500313"/>
                    <a:pt x="1789216" y="2490455"/>
                    <a:pt x="1740054" y="2460881"/>
                  </a:cubicBezTo>
                  <a:cubicBezTo>
                    <a:pt x="1681061" y="2411592"/>
                    <a:pt x="1661396" y="2342587"/>
                    <a:pt x="1641732" y="2273582"/>
                  </a:cubicBezTo>
                  <a:cubicBezTo>
                    <a:pt x="1622067" y="2224292"/>
                    <a:pt x="1612235" y="2165145"/>
                    <a:pt x="1592571" y="2115856"/>
                  </a:cubicBezTo>
                  <a:cubicBezTo>
                    <a:pt x="1592571" y="2105998"/>
                    <a:pt x="1582738" y="2096140"/>
                    <a:pt x="1592571" y="2086282"/>
                  </a:cubicBezTo>
                  <a:cubicBezTo>
                    <a:pt x="1602403" y="2096140"/>
                    <a:pt x="1602403" y="2105998"/>
                    <a:pt x="1612235" y="2125714"/>
                  </a:cubicBezTo>
                  <a:cubicBezTo>
                    <a:pt x="1631900" y="2194719"/>
                    <a:pt x="1651564" y="2263724"/>
                    <a:pt x="1671229" y="2332729"/>
                  </a:cubicBezTo>
                  <a:cubicBezTo>
                    <a:pt x="1690893" y="2382018"/>
                    <a:pt x="1730222" y="2441166"/>
                    <a:pt x="1789216" y="2460881"/>
                  </a:cubicBezTo>
                  <a:cubicBezTo>
                    <a:pt x="1867874" y="2500313"/>
                    <a:pt x="1956364" y="2431308"/>
                    <a:pt x="2044854" y="2460881"/>
                  </a:cubicBezTo>
                  <a:cubicBezTo>
                    <a:pt x="2054687" y="2451023"/>
                    <a:pt x="2054687" y="2431308"/>
                    <a:pt x="2064519" y="2421450"/>
                  </a:cubicBezTo>
                  <a:cubicBezTo>
                    <a:pt x="2064519" y="2411592"/>
                    <a:pt x="2064519" y="2401734"/>
                    <a:pt x="2074351" y="2401734"/>
                  </a:cubicBezTo>
                  <a:cubicBezTo>
                    <a:pt x="2113680" y="2342587"/>
                    <a:pt x="2162841" y="2273582"/>
                    <a:pt x="2153009" y="2194719"/>
                  </a:cubicBezTo>
                  <a:cubicBezTo>
                    <a:pt x="2153009" y="2165145"/>
                    <a:pt x="2143177" y="2145429"/>
                    <a:pt x="2133345" y="2125714"/>
                  </a:cubicBezTo>
                  <a:cubicBezTo>
                    <a:pt x="2113680" y="2096140"/>
                    <a:pt x="2094016" y="2046851"/>
                    <a:pt x="2064519" y="2036993"/>
                  </a:cubicBezTo>
                  <a:cubicBezTo>
                    <a:pt x="2015358" y="1987704"/>
                    <a:pt x="1976029" y="1948272"/>
                    <a:pt x="1926867" y="1908841"/>
                  </a:cubicBezTo>
                  <a:cubicBezTo>
                    <a:pt x="1926867" y="1898983"/>
                    <a:pt x="1917035" y="1889125"/>
                    <a:pt x="1917035" y="1889125"/>
                  </a:cubicBezTo>
                  <a:close/>
                  <a:moveTo>
                    <a:pt x="628650" y="1870075"/>
                  </a:moveTo>
                  <a:cubicBezTo>
                    <a:pt x="628650" y="1899516"/>
                    <a:pt x="618807" y="1928957"/>
                    <a:pt x="599122" y="1948584"/>
                  </a:cubicBezTo>
                  <a:cubicBezTo>
                    <a:pt x="579437" y="1968211"/>
                    <a:pt x="549910" y="1978025"/>
                    <a:pt x="530225" y="1978025"/>
                  </a:cubicBezTo>
                  <a:cubicBezTo>
                    <a:pt x="540067" y="1958398"/>
                    <a:pt x="549910" y="1928957"/>
                    <a:pt x="559752" y="1909329"/>
                  </a:cubicBezTo>
                  <a:cubicBezTo>
                    <a:pt x="589280" y="1879889"/>
                    <a:pt x="589280" y="1879889"/>
                    <a:pt x="589280" y="1879889"/>
                  </a:cubicBezTo>
                  <a:cubicBezTo>
                    <a:pt x="599122" y="1870075"/>
                    <a:pt x="608965" y="1870075"/>
                    <a:pt x="628650" y="1870075"/>
                  </a:cubicBezTo>
                  <a:close/>
                  <a:moveTo>
                    <a:pt x="2231344" y="1856820"/>
                  </a:moveTo>
                  <a:cubicBezTo>
                    <a:pt x="2233332" y="1856205"/>
                    <a:pt x="2236392" y="1856820"/>
                    <a:pt x="2241286" y="1859280"/>
                  </a:cubicBezTo>
                  <a:cubicBezTo>
                    <a:pt x="2251076" y="1888808"/>
                    <a:pt x="2280444" y="1908493"/>
                    <a:pt x="2309813" y="1928178"/>
                  </a:cubicBezTo>
                  <a:cubicBezTo>
                    <a:pt x="2300024" y="1938020"/>
                    <a:pt x="2280444" y="1947863"/>
                    <a:pt x="2270655" y="1947863"/>
                  </a:cubicBezTo>
                  <a:cubicBezTo>
                    <a:pt x="2241286" y="1947863"/>
                    <a:pt x="2241286" y="1947863"/>
                    <a:pt x="2241286" y="1947863"/>
                  </a:cubicBezTo>
                  <a:cubicBezTo>
                    <a:pt x="2211917" y="1938020"/>
                    <a:pt x="2202128" y="1918335"/>
                    <a:pt x="2192338" y="1898650"/>
                  </a:cubicBezTo>
                  <a:cubicBezTo>
                    <a:pt x="2192338" y="1878965"/>
                    <a:pt x="2211917" y="1888808"/>
                    <a:pt x="2221707" y="1878965"/>
                  </a:cubicBezTo>
                  <a:cubicBezTo>
                    <a:pt x="2229049" y="1871583"/>
                    <a:pt x="2225378" y="1858665"/>
                    <a:pt x="2231344" y="1856820"/>
                  </a:cubicBezTo>
                  <a:close/>
                  <a:moveTo>
                    <a:pt x="2093913" y="1849438"/>
                  </a:moveTo>
                  <a:cubicBezTo>
                    <a:pt x="2133168" y="1849438"/>
                    <a:pt x="2133168" y="1849438"/>
                    <a:pt x="2133168" y="1849438"/>
                  </a:cubicBezTo>
                  <a:cubicBezTo>
                    <a:pt x="2142981" y="1859280"/>
                    <a:pt x="2162609" y="1878965"/>
                    <a:pt x="2172422" y="1878965"/>
                  </a:cubicBezTo>
                  <a:cubicBezTo>
                    <a:pt x="2172422" y="1898650"/>
                    <a:pt x="2192050" y="1918335"/>
                    <a:pt x="2201863" y="1938020"/>
                  </a:cubicBezTo>
                  <a:cubicBezTo>
                    <a:pt x="2201863" y="1947863"/>
                    <a:pt x="2182236" y="1938020"/>
                    <a:pt x="2172422" y="1947863"/>
                  </a:cubicBezTo>
                  <a:cubicBezTo>
                    <a:pt x="2133168" y="1938020"/>
                    <a:pt x="2113541" y="1898650"/>
                    <a:pt x="2093913" y="1859280"/>
                  </a:cubicBezTo>
                  <a:cubicBezTo>
                    <a:pt x="2093913" y="1849438"/>
                    <a:pt x="2093913" y="1849438"/>
                    <a:pt x="2093913" y="1849438"/>
                  </a:cubicBezTo>
                  <a:close/>
                  <a:moveTo>
                    <a:pt x="412637" y="1849438"/>
                  </a:moveTo>
                  <a:cubicBezTo>
                    <a:pt x="432367" y="1849438"/>
                    <a:pt x="412637" y="1869282"/>
                    <a:pt x="422502" y="1879204"/>
                  </a:cubicBezTo>
                  <a:cubicBezTo>
                    <a:pt x="432367" y="1899047"/>
                    <a:pt x="452098" y="1899047"/>
                    <a:pt x="461963" y="1899047"/>
                  </a:cubicBezTo>
                  <a:cubicBezTo>
                    <a:pt x="452098" y="1928813"/>
                    <a:pt x="412637" y="1958579"/>
                    <a:pt x="383041" y="1968501"/>
                  </a:cubicBezTo>
                  <a:cubicBezTo>
                    <a:pt x="363311" y="1968501"/>
                    <a:pt x="333715" y="1958579"/>
                    <a:pt x="323850" y="1938735"/>
                  </a:cubicBezTo>
                  <a:cubicBezTo>
                    <a:pt x="323850" y="1928813"/>
                    <a:pt x="323850" y="1918891"/>
                    <a:pt x="323850" y="1899047"/>
                  </a:cubicBezTo>
                  <a:cubicBezTo>
                    <a:pt x="333715" y="1869282"/>
                    <a:pt x="373176" y="1859360"/>
                    <a:pt x="412637" y="1849438"/>
                  </a:cubicBezTo>
                  <a:close/>
                  <a:moveTo>
                    <a:pt x="609601" y="1811338"/>
                  </a:moveTo>
                  <a:cubicBezTo>
                    <a:pt x="599709" y="1840442"/>
                    <a:pt x="589818" y="1869547"/>
                    <a:pt x="560144" y="1888949"/>
                  </a:cubicBezTo>
                  <a:cubicBezTo>
                    <a:pt x="550252" y="1888949"/>
                    <a:pt x="550252" y="1898651"/>
                    <a:pt x="540361" y="1898651"/>
                  </a:cubicBezTo>
                  <a:cubicBezTo>
                    <a:pt x="520578" y="1898651"/>
                    <a:pt x="500796" y="1898651"/>
                    <a:pt x="481013" y="1888949"/>
                  </a:cubicBezTo>
                  <a:cubicBezTo>
                    <a:pt x="500796" y="1869547"/>
                    <a:pt x="540361" y="1879248"/>
                    <a:pt x="560144" y="1850144"/>
                  </a:cubicBezTo>
                  <a:cubicBezTo>
                    <a:pt x="579927" y="1821039"/>
                    <a:pt x="579927" y="1821039"/>
                    <a:pt x="579927" y="1821039"/>
                  </a:cubicBezTo>
                  <a:cubicBezTo>
                    <a:pt x="589818" y="1821039"/>
                    <a:pt x="599709" y="1811338"/>
                    <a:pt x="609601" y="1811338"/>
                  </a:cubicBezTo>
                  <a:close/>
                  <a:moveTo>
                    <a:pt x="2280383" y="1800225"/>
                  </a:moveTo>
                  <a:cubicBezTo>
                    <a:pt x="2319949" y="1800225"/>
                    <a:pt x="2369405" y="1810147"/>
                    <a:pt x="2379297" y="1849834"/>
                  </a:cubicBezTo>
                  <a:cubicBezTo>
                    <a:pt x="2389188" y="1859756"/>
                    <a:pt x="2379297" y="1879600"/>
                    <a:pt x="2379297" y="1889522"/>
                  </a:cubicBezTo>
                  <a:cubicBezTo>
                    <a:pt x="2359514" y="1909366"/>
                    <a:pt x="2349623" y="1919288"/>
                    <a:pt x="2329840" y="1919288"/>
                  </a:cubicBezTo>
                  <a:cubicBezTo>
                    <a:pt x="2300166" y="1909366"/>
                    <a:pt x="2280383" y="1889522"/>
                    <a:pt x="2260600" y="1859756"/>
                  </a:cubicBezTo>
                  <a:cubicBezTo>
                    <a:pt x="2260600" y="1859756"/>
                    <a:pt x="2270492" y="1859756"/>
                    <a:pt x="2280383" y="1849834"/>
                  </a:cubicBezTo>
                  <a:cubicBezTo>
                    <a:pt x="2290274" y="1839913"/>
                    <a:pt x="2290274" y="1820069"/>
                    <a:pt x="2280383" y="1810147"/>
                  </a:cubicBezTo>
                  <a:cubicBezTo>
                    <a:pt x="2280383" y="1810147"/>
                    <a:pt x="2280383" y="1800225"/>
                    <a:pt x="2280383" y="1800225"/>
                  </a:cubicBezTo>
                  <a:close/>
                  <a:moveTo>
                    <a:pt x="530714" y="1796851"/>
                  </a:moveTo>
                  <a:cubicBezTo>
                    <a:pt x="538132" y="1795621"/>
                    <a:pt x="545551" y="1795621"/>
                    <a:pt x="550496" y="1800542"/>
                  </a:cubicBezTo>
                  <a:cubicBezTo>
                    <a:pt x="540605" y="1810385"/>
                    <a:pt x="530714" y="1810385"/>
                    <a:pt x="520822" y="1810385"/>
                  </a:cubicBezTo>
                  <a:cubicBezTo>
                    <a:pt x="501039" y="1820227"/>
                    <a:pt x="471365" y="1820227"/>
                    <a:pt x="461474" y="1839912"/>
                  </a:cubicBezTo>
                  <a:cubicBezTo>
                    <a:pt x="461474" y="1849755"/>
                    <a:pt x="471365" y="1849755"/>
                    <a:pt x="481257" y="1849755"/>
                  </a:cubicBezTo>
                  <a:cubicBezTo>
                    <a:pt x="510931" y="1849755"/>
                    <a:pt x="530714" y="1820227"/>
                    <a:pt x="550496" y="1810385"/>
                  </a:cubicBezTo>
                  <a:cubicBezTo>
                    <a:pt x="560388" y="1820227"/>
                    <a:pt x="560388" y="1820227"/>
                    <a:pt x="560388" y="1820227"/>
                  </a:cubicBezTo>
                  <a:cubicBezTo>
                    <a:pt x="520822" y="1849755"/>
                    <a:pt x="491148" y="1889125"/>
                    <a:pt x="441691" y="1879282"/>
                  </a:cubicBezTo>
                  <a:cubicBezTo>
                    <a:pt x="431800" y="1879282"/>
                    <a:pt x="431800" y="1869440"/>
                    <a:pt x="431800" y="1869440"/>
                  </a:cubicBezTo>
                  <a:cubicBezTo>
                    <a:pt x="431800" y="1820227"/>
                    <a:pt x="481257" y="1810385"/>
                    <a:pt x="510931" y="1800542"/>
                  </a:cubicBezTo>
                  <a:cubicBezTo>
                    <a:pt x="515877" y="1800542"/>
                    <a:pt x="523295" y="1798082"/>
                    <a:pt x="530714" y="1796851"/>
                  </a:cubicBezTo>
                  <a:close/>
                  <a:moveTo>
                    <a:pt x="688068" y="1790700"/>
                  </a:moveTo>
                  <a:cubicBezTo>
                    <a:pt x="698046" y="1790700"/>
                    <a:pt x="698046" y="1800622"/>
                    <a:pt x="708025" y="1810544"/>
                  </a:cubicBezTo>
                  <a:cubicBezTo>
                    <a:pt x="708025" y="1840309"/>
                    <a:pt x="688068" y="1860153"/>
                    <a:pt x="678089" y="1879997"/>
                  </a:cubicBezTo>
                  <a:cubicBezTo>
                    <a:pt x="668110" y="1899841"/>
                    <a:pt x="658132" y="1909763"/>
                    <a:pt x="638175" y="1909763"/>
                  </a:cubicBezTo>
                  <a:cubicBezTo>
                    <a:pt x="638175" y="1899841"/>
                    <a:pt x="638175" y="1899841"/>
                    <a:pt x="638175" y="1899841"/>
                  </a:cubicBezTo>
                  <a:cubicBezTo>
                    <a:pt x="638175" y="1860153"/>
                    <a:pt x="638175" y="1860153"/>
                    <a:pt x="638175" y="1860153"/>
                  </a:cubicBezTo>
                  <a:cubicBezTo>
                    <a:pt x="658132" y="1840309"/>
                    <a:pt x="678089" y="1820466"/>
                    <a:pt x="688068" y="1790700"/>
                  </a:cubicBezTo>
                  <a:close/>
                  <a:moveTo>
                    <a:pt x="2119187" y="1783636"/>
                  </a:moveTo>
                  <a:cubicBezTo>
                    <a:pt x="2122921" y="1783636"/>
                    <a:pt x="2127900" y="1786096"/>
                    <a:pt x="2132879" y="1791017"/>
                  </a:cubicBezTo>
                  <a:cubicBezTo>
                    <a:pt x="2142837" y="1820545"/>
                    <a:pt x="2142837" y="1820545"/>
                    <a:pt x="2142837" y="1820545"/>
                  </a:cubicBezTo>
                  <a:cubicBezTo>
                    <a:pt x="2142837" y="1830387"/>
                    <a:pt x="2152795" y="1840230"/>
                    <a:pt x="2172711" y="1840230"/>
                  </a:cubicBezTo>
                  <a:cubicBezTo>
                    <a:pt x="2182669" y="1850072"/>
                    <a:pt x="2182669" y="1830387"/>
                    <a:pt x="2192627" y="1840230"/>
                  </a:cubicBezTo>
                  <a:cubicBezTo>
                    <a:pt x="2202585" y="1840230"/>
                    <a:pt x="2212543" y="1850072"/>
                    <a:pt x="2222501" y="1859915"/>
                  </a:cubicBezTo>
                  <a:cubicBezTo>
                    <a:pt x="2212543" y="1859915"/>
                    <a:pt x="2212543" y="1869757"/>
                    <a:pt x="2202585" y="1869757"/>
                  </a:cubicBezTo>
                  <a:cubicBezTo>
                    <a:pt x="2182669" y="1879600"/>
                    <a:pt x="2162753" y="1859915"/>
                    <a:pt x="2152795" y="1850072"/>
                  </a:cubicBezTo>
                  <a:cubicBezTo>
                    <a:pt x="2132879" y="1840230"/>
                    <a:pt x="2122921" y="1810702"/>
                    <a:pt x="2112963" y="1791017"/>
                  </a:cubicBezTo>
                  <a:cubicBezTo>
                    <a:pt x="2112963" y="1786096"/>
                    <a:pt x="2115453" y="1783636"/>
                    <a:pt x="2119187" y="1783636"/>
                  </a:cubicBezTo>
                  <a:close/>
                  <a:moveTo>
                    <a:pt x="425417" y="1768276"/>
                  </a:moveTo>
                  <a:cubicBezTo>
                    <a:pt x="431535" y="1767046"/>
                    <a:pt x="436430" y="1767046"/>
                    <a:pt x="441325" y="1771967"/>
                  </a:cubicBezTo>
                  <a:cubicBezTo>
                    <a:pt x="431535" y="1791652"/>
                    <a:pt x="441325" y="1821180"/>
                    <a:pt x="421746" y="1840865"/>
                  </a:cubicBezTo>
                  <a:cubicBezTo>
                    <a:pt x="411956" y="1840865"/>
                    <a:pt x="402166" y="1840865"/>
                    <a:pt x="392377" y="1840865"/>
                  </a:cubicBezTo>
                  <a:cubicBezTo>
                    <a:pt x="372798" y="1850707"/>
                    <a:pt x="353219" y="1850707"/>
                    <a:pt x="333639" y="1860550"/>
                  </a:cubicBezTo>
                  <a:cubicBezTo>
                    <a:pt x="323850" y="1850707"/>
                    <a:pt x="323850" y="1831022"/>
                    <a:pt x="333639" y="1821180"/>
                  </a:cubicBezTo>
                  <a:cubicBezTo>
                    <a:pt x="343429" y="1791652"/>
                    <a:pt x="372798" y="1762125"/>
                    <a:pt x="402166" y="1771967"/>
                  </a:cubicBezTo>
                  <a:cubicBezTo>
                    <a:pt x="411956" y="1771967"/>
                    <a:pt x="419298" y="1769507"/>
                    <a:pt x="425417" y="1768276"/>
                  </a:cubicBezTo>
                  <a:close/>
                  <a:moveTo>
                    <a:pt x="667941" y="1764585"/>
                  </a:moveTo>
                  <a:cubicBezTo>
                    <a:pt x="672902" y="1764585"/>
                    <a:pt x="677863" y="1767046"/>
                    <a:pt x="677863" y="1771967"/>
                  </a:cubicBezTo>
                  <a:cubicBezTo>
                    <a:pt x="667941" y="1811337"/>
                    <a:pt x="648097" y="1840865"/>
                    <a:pt x="618332" y="1860550"/>
                  </a:cubicBezTo>
                  <a:cubicBezTo>
                    <a:pt x="608410" y="1860550"/>
                    <a:pt x="608410" y="1860550"/>
                    <a:pt x="598488" y="1860550"/>
                  </a:cubicBezTo>
                  <a:cubicBezTo>
                    <a:pt x="598488" y="1850707"/>
                    <a:pt x="608410" y="1840865"/>
                    <a:pt x="608410" y="1840865"/>
                  </a:cubicBezTo>
                  <a:cubicBezTo>
                    <a:pt x="648097" y="1831022"/>
                    <a:pt x="648097" y="1791652"/>
                    <a:pt x="658019" y="1771967"/>
                  </a:cubicBezTo>
                  <a:cubicBezTo>
                    <a:pt x="658019" y="1767046"/>
                    <a:pt x="662980" y="1764585"/>
                    <a:pt x="667941" y="1764585"/>
                  </a:cubicBezTo>
                  <a:close/>
                  <a:moveTo>
                    <a:pt x="2162542" y="1762125"/>
                  </a:moveTo>
                  <a:cubicBezTo>
                    <a:pt x="2192216" y="1762125"/>
                    <a:pt x="2211999" y="1771826"/>
                    <a:pt x="2241673" y="1781528"/>
                  </a:cubicBezTo>
                  <a:cubicBezTo>
                    <a:pt x="2251564" y="1791229"/>
                    <a:pt x="2261455" y="1800931"/>
                    <a:pt x="2271347" y="1810632"/>
                  </a:cubicBezTo>
                  <a:cubicBezTo>
                    <a:pt x="2271347" y="1820334"/>
                    <a:pt x="2281238" y="1820334"/>
                    <a:pt x="2271347" y="1830035"/>
                  </a:cubicBezTo>
                  <a:cubicBezTo>
                    <a:pt x="2271347" y="1839736"/>
                    <a:pt x="2261455" y="1849438"/>
                    <a:pt x="2251564" y="1849438"/>
                  </a:cubicBezTo>
                  <a:cubicBezTo>
                    <a:pt x="2211999" y="1839736"/>
                    <a:pt x="2172433" y="1810632"/>
                    <a:pt x="2152650" y="1781528"/>
                  </a:cubicBezTo>
                  <a:cubicBezTo>
                    <a:pt x="2172433" y="1791229"/>
                    <a:pt x="2192216" y="1810632"/>
                    <a:pt x="2211999" y="1820334"/>
                  </a:cubicBezTo>
                  <a:cubicBezTo>
                    <a:pt x="2221890" y="1820334"/>
                    <a:pt x="2231781" y="1820334"/>
                    <a:pt x="2231781" y="1810632"/>
                  </a:cubicBezTo>
                  <a:cubicBezTo>
                    <a:pt x="2221890" y="1781528"/>
                    <a:pt x="2192216" y="1781528"/>
                    <a:pt x="2172433" y="1771826"/>
                  </a:cubicBezTo>
                  <a:cubicBezTo>
                    <a:pt x="2162542" y="1771826"/>
                    <a:pt x="2162542" y="1771826"/>
                    <a:pt x="2162542" y="1762125"/>
                  </a:cubicBezTo>
                  <a:close/>
                  <a:moveTo>
                    <a:pt x="524636" y="1753526"/>
                  </a:moveTo>
                  <a:cubicBezTo>
                    <a:pt x="538097" y="1753526"/>
                    <a:pt x="550334" y="1756040"/>
                    <a:pt x="560123" y="1761067"/>
                  </a:cubicBezTo>
                  <a:cubicBezTo>
                    <a:pt x="569913" y="1761067"/>
                    <a:pt x="569913" y="1761067"/>
                    <a:pt x="569913" y="1761067"/>
                  </a:cubicBezTo>
                  <a:cubicBezTo>
                    <a:pt x="560123" y="1781175"/>
                    <a:pt x="540544" y="1761067"/>
                    <a:pt x="520965" y="1771121"/>
                  </a:cubicBezTo>
                  <a:cubicBezTo>
                    <a:pt x="491596" y="1771121"/>
                    <a:pt x="481807" y="1811338"/>
                    <a:pt x="452438" y="1811338"/>
                  </a:cubicBezTo>
                  <a:cubicBezTo>
                    <a:pt x="452438" y="1791230"/>
                    <a:pt x="462227" y="1771121"/>
                    <a:pt x="481807" y="1761067"/>
                  </a:cubicBezTo>
                  <a:cubicBezTo>
                    <a:pt x="496491" y="1756040"/>
                    <a:pt x="511175" y="1753526"/>
                    <a:pt x="524636" y="1753526"/>
                  </a:cubicBezTo>
                  <a:close/>
                  <a:moveTo>
                    <a:pt x="2034382" y="1741488"/>
                  </a:moveTo>
                  <a:cubicBezTo>
                    <a:pt x="2044304" y="1781053"/>
                    <a:pt x="2044304" y="1820619"/>
                    <a:pt x="2083991" y="1840402"/>
                  </a:cubicBezTo>
                  <a:cubicBezTo>
                    <a:pt x="2083991" y="1850293"/>
                    <a:pt x="2093913" y="1860184"/>
                    <a:pt x="2083991" y="1870076"/>
                  </a:cubicBezTo>
                  <a:cubicBezTo>
                    <a:pt x="2064148" y="1870076"/>
                    <a:pt x="2044304" y="1860184"/>
                    <a:pt x="2034382" y="1850293"/>
                  </a:cubicBezTo>
                  <a:cubicBezTo>
                    <a:pt x="2014538" y="1820619"/>
                    <a:pt x="2024460" y="1790945"/>
                    <a:pt x="2024460" y="1761271"/>
                  </a:cubicBezTo>
                  <a:cubicBezTo>
                    <a:pt x="2024460" y="1751379"/>
                    <a:pt x="2024460" y="1741488"/>
                    <a:pt x="2034382" y="1741488"/>
                  </a:cubicBezTo>
                  <a:close/>
                  <a:moveTo>
                    <a:pt x="648935" y="1741488"/>
                  </a:moveTo>
                  <a:cubicBezTo>
                    <a:pt x="648935" y="1741488"/>
                    <a:pt x="658813" y="1741488"/>
                    <a:pt x="658813" y="1751466"/>
                  </a:cubicBezTo>
                  <a:cubicBezTo>
                    <a:pt x="639057" y="1771424"/>
                    <a:pt x="619302" y="1791381"/>
                    <a:pt x="599546" y="1801359"/>
                  </a:cubicBezTo>
                  <a:cubicBezTo>
                    <a:pt x="589668" y="1801359"/>
                    <a:pt x="569913" y="1811338"/>
                    <a:pt x="569913" y="1791381"/>
                  </a:cubicBezTo>
                  <a:cubicBezTo>
                    <a:pt x="569913" y="1771424"/>
                    <a:pt x="589668" y="1771424"/>
                    <a:pt x="609424" y="1761445"/>
                  </a:cubicBezTo>
                  <a:cubicBezTo>
                    <a:pt x="619302" y="1751466"/>
                    <a:pt x="639057" y="1751466"/>
                    <a:pt x="648935" y="1741488"/>
                  </a:cubicBezTo>
                  <a:close/>
                  <a:moveTo>
                    <a:pt x="2044700" y="1731963"/>
                  </a:moveTo>
                  <a:cubicBezTo>
                    <a:pt x="2064204" y="1741777"/>
                    <a:pt x="2064204" y="1771217"/>
                    <a:pt x="2073956" y="1790845"/>
                  </a:cubicBezTo>
                  <a:cubicBezTo>
                    <a:pt x="2083708" y="1800658"/>
                    <a:pt x="2093460" y="1810472"/>
                    <a:pt x="2112963" y="1810472"/>
                  </a:cubicBezTo>
                  <a:cubicBezTo>
                    <a:pt x="2112963" y="1820286"/>
                    <a:pt x="2112963" y="1820286"/>
                    <a:pt x="2112963" y="1830099"/>
                  </a:cubicBezTo>
                  <a:cubicBezTo>
                    <a:pt x="2112963" y="1839913"/>
                    <a:pt x="2103211" y="1830099"/>
                    <a:pt x="2093460" y="1830099"/>
                  </a:cubicBezTo>
                  <a:cubicBezTo>
                    <a:pt x="2054452" y="1810472"/>
                    <a:pt x="2044700" y="1771217"/>
                    <a:pt x="2044700" y="1731963"/>
                  </a:cubicBezTo>
                  <a:close/>
                  <a:moveTo>
                    <a:pt x="2182284" y="1722438"/>
                  </a:moveTo>
                  <a:cubicBezTo>
                    <a:pt x="2211652" y="1722438"/>
                    <a:pt x="2250811" y="1732228"/>
                    <a:pt x="2260600" y="1761597"/>
                  </a:cubicBezTo>
                  <a:cubicBezTo>
                    <a:pt x="2260600" y="1771386"/>
                    <a:pt x="2260600" y="1771386"/>
                    <a:pt x="2260600" y="1781176"/>
                  </a:cubicBezTo>
                  <a:cubicBezTo>
                    <a:pt x="2221442" y="1761597"/>
                    <a:pt x="2221442" y="1761597"/>
                    <a:pt x="2221442" y="1761597"/>
                  </a:cubicBezTo>
                  <a:cubicBezTo>
                    <a:pt x="2221442" y="1751807"/>
                    <a:pt x="2211652" y="1742017"/>
                    <a:pt x="2211652" y="1742017"/>
                  </a:cubicBezTo>
                  <a:cubicBezTo>
                    <a:pt x="2192073" y="1732228"/>
                    <a:pt x="2172494" y="1732228"/>
                    <a:pt x="2152915" y="1732228"/>
                  </a:cubicBezTo>
                  <a:cubicBezTo>
                    <a:pt x="2143125" y="1732228"/>
                    <a:pt x="2143125" y="1732228"/>
                    <a:pt x="2143125" y="1732228"/>
                  </a:cubicBezTo>
                  <a:cubicBezTo>
                    <a:pt x="2152915" y="1722438"/>
                    <a:pt x="2172494" y="1722438"/>
                    <a:pt x="2182284" y="1722438"/>
                  </a:cubicBezTo>
                  <a:close/>
                  <a:moveTo>
                    <a:pt x="2308569" y="1720602"/>
                  </a:moveTo>
                  <a:cubicBezTo>
                    <a:pt x="2334534" y="1723371"/>
                    <a:pt x="2354935" y="1739980"/>
                    <a:pt x="2369772" y="1762125"/>
                  </a:cubicBezTo>
                  <a:cubicBezTo>
                    <a:pt x="2369772" y="1771968"/>
                    <a:pt x="2379663" y="1791653"/>
                    <a:pt x="2369772" y="1801495"/>
                  </a:cubicBezTo>
                  <a:cubicBezTo>
                    <a:pt x="2359880" y="1811338"/>
                    <a:pt x="2349989" y="1791653"/>
                    <a:pt x="2330206" y="1791653"/>
                  </a:cubicBezTo>
                  <a:cubicBezTo>
                    <a:pt x="2320315" y="1791653"/>
                    <a:pt x="2290641" y="1791653"/>
                    <a:pt x="2270858" y="1781810"/>
                  </a:cubicBezTo>
                  <a:cubicBezTo>
                    <a:pt x="2280749" y="1762125"/>
                    <a:pt x="2280749" y="1762125"/>
                    <a:pt x="2280749" y="1762125"/>
                  </a:cubicBezTo>
                  <a:cubicBezTo>
                    <a:pt x="2270858" y="1742440"/>
                    <a:pt x="2260967" y="1742440"/>
                    <a:pt x="2251075" y="1722755"/>
                  </a:cubicBezTo>
                  <a:cubicBezTo>
                    <a:pt x="2260967" y="1722755"/>
                    <a:pt x="2270858" y="1722755"/>
                    <a:pt x="2280749" y="1722755"/>
                  </a:cubicBezTo>
                  <a:cubicBezTo>
                    <a:pt x="2290641" y="1720295"/>
                    <a:pt x="2299914" y="1719680"/>
                    <a:pt x="2308569" y="1720602"/>
                  </a:cubicBezTo>
                  <a:close/>
                  <a:moveTo>
                    <a:pt x="2054225" y="1712913"/>
                  </a:moveTo>
                  <a:cubicBezTo>
                    <a:pt x="2083859" y="1722703"/>
                    <a:pt x="2123370" y="1722703"/>
                    <a:pt x="2143125" y="1761861"/>
                  </a:cubicBezTo>
                  <a:cubicBezTo>
                    <a:pt x="2143125" y="1761861"/>
                    <a:pt x="2143125" y="1771651"/>
                    <a:pt x="2133247" y="1771651"/>
                  </a:cubicBezTo>
                  <a:cubicBezTo>
                    <a:pt x="2093736" y="1771651"/>
                    <a:pt x="2073981" y="1742282"/>
                    <a:pt x="2054225" y="1722703"/>
                  </a:cubicBezTo>
                  <a:cubicBezTo>
                    <a:pt x="2054225" y="1712913"/>
                    <a:pt x="2054225" y="1712913"/>
                    <a:pt x="2054225" y="1712913"/>
                  </a:cubicBezTo>
                  <a:close/>
                  <a:moveTo>
                    <a:pt x="569546" y="1712913"/>
                  </a:moveTo>
                  <a:cubicBezTo>
                    <a:pt x="598854" y="1712913"/>
                    <a:pt x="628161" y="1712913"/>
                    <a:pt x="647700" y="1731963"/>
                  </a:cubicBezTo>
                  <a:cubicBezTo>
                    <a:pt x="647700" y="1731963"/>
                    <a:pt x="637931" y="1731963"/>
                    <a:pt x="628161" y="1741488"/>
                  </a:cubicBezTo>
                  <a:cubicBezTo>
                    <a:pt x="608623" y="1741488"/>
                    <a:pt x="569546" y="1712913"/>
                    <a:pt x="550007" y="1741488"/>
                  </a:cubicBezTo>
                  <a:cubicBezTo>
                    <a:pt x="540238" y="1741488"/>
                    <a:pt x="530469" y="1741488"/>
                    <a:pt x="520700" y="1731963"/>
                  </a:cubicBezTo>
                  <a:cubicBezTo>
                    <a:pt x="530469" y="1712913"/>
                    <a:pt x="550007" y="1712913"/>
                    <a:pt x="569546" y="1712913"/>
                  </a:cubicBezTo>
                  <a:close/>
                  <a:moveTo>
                    <a:pt x="457810" y="1702253"/>
                  </a:moveTo>
                  <a:cubicBezTo>
                    <a:pt x="478774" y="1702253"/>
                    <a:pt x="500970" y="1707243"/>
                    <a:pt x="520701" y="1712232"/>
                  </a:cubicBezTo>
                  <a:cubicBezTo>
                    <a:pt x="510836" y="1722211"/>
                    <a:pt x="510836" y="1732189"/>
                    <a:pt x="500970" y="1742168"/>
                  </a:cubicBezTo>
                  <a:cubicBezTo>
                    <a:pt x="481240" y="1742168"/>
                    <a:pt x="461509" y="1762125"/>
                    <a:pt x="441779" y="1762125"/>
                  </a:cubicBezTo>
                  <a:cubicBezTo>
                    <a:pt x="431914" y="1752146"/>
                    <a:pt x="412183" y="1762125"/>
                    <a:pt x="392453" y="1752146"/>
                  </a:cubicBezTo>
                  <a:cubicBezTo>
                    <a:pt x="382588" y="1742168"/>
                    <a:pt x="392453" y="1732189"/>
                    <a:pt x="402318" y="1722211"/>
                  </a:cubicBezTo>
                  <a:cubicBezTo>
                    <a:pt x="417116" y="1707243"/>
                    <a:pt x="436846" y="1702253"/>
                    <a:pt x="457810" y="1702253"/>
                  </a:cubicBezTo>
                  <a:close/>
                  <a:moveTo>
                    <a:pt x="2137066" y="1678186"/>
                  </a:moveTo>
                  <a:cubicBezTo>
                    <a:pt x="2155612" y="1680666"/>
                    <a:pt x="2172922" y="1688108"/>
                    <a:pt x="2182813" y="1702991"/>
                  </a:cubicBezTo>
                  <a:cubicBezTo>
                    <a:pt x="2163030" y="1702991"/>
                    <a:pt x="2153139" y="1712913"/>
                    <a:pt x="2143248" y="1702991"/>
                  </a:cubicBezTo>
                  <a:cubicBezTo>
                    <a:pt x="2123465" y="1693069"/>
                    <a:pt x="2103682" y="1702991"/>
                    <a:pt x="2083899" y="1702991"/>
                  </a:cubicBezTo>
                  <a:cubicBezTo>
                    <a:pt x="2074008" y="1702991"/>
                    <a:pt x="2064117" y="1702991"/>
                    <a:pt x="2054225" y="1702991"/>
                  </a:cubicBezTo>
                  <a:cubicBezTo>
                    <a:pt x="2054225" y="1683147"/>
                    <a:pt x="2074008" y="1693069"/>
                    <a:pt x="2083899" y="1683147"/>
                  </a:cubicBezTo>
                  <a:cubicBezTo>
                    <a:pt x="2098736" y="1678186"/>
                    <a:pt x="2118519" y="1675705"/>
                    <a:pt x="2137066" y="1678186"/>
                  </a:cubicBezTo>
                  <a:close/>
                  <a:moveTo>
                    <a:pt x="2231904" y="1654175"/>
                  </a:moveTo>
                  <a:cubicBezTo>
                    <a:pt x="2261211" y="1663965"/>
                    <a:pt x="2261211" y="1663965"/>
                    <a:pt x="2261211" y="1663965"/>
                  </a:cubicBezTo>
                  <a:cubicBezTo>
                    <a:pt x="2280750" y="1673754"/>
                    <a:pt x="2300288" y="1683544"/>
                    <a:pt x="2300288" y="1703123"/>
                  </a:cubicBezTo>
                  <a:cubicBezTo>
                    <a:pt x="2280750" y="1712913"/>
                    <a:pt x="2251442" y="1703123"/>
                    <a:pt x="2231904" y="1712913"/>
                  </a:cubicBezTo>
                  <a:cubicBezTo>
                    <a:pt x="2222134" y="1712913"/>
                    <a:pt x="2212365" y="1712913"/>
                    <a:pt x="2202596" y="1703123"/>
                  </a:cubicBezTo>
                  <a:cubicBezTo>
                    <a:pt x="2192827" y="1693334"/>
                    <a:pt x="2183057" y="1683544"/>
                    <a:pt x="2173288" y="1673754"/>
                  </a:cubicBezTo>
                  <a:cubicBezTo>
                    <a:pt x="2173288" y="1663965"/>
                    <a:pt x="2183057" y="1663965"/>
                    <a:pt x="2192827" y="1663965"/>
                  </a:cubicBezTo>
                  <a:cubicBezTo>
                    <a:pt x="2231904" y="1654175"/>
                    <a:pt x="2231904" y="1654175"/>
                    <a:pt x="2231904" y="1654175"/>
                  </a:cubicBezTo>
                  <a:close/>
                  <a:moveTo>
                    <a:pt x="539299" y="1650604"/>
                  </a:moveTo>
                  <a:cubicBezTo>
                    <a:pt x="545605" y="1649975"/>
                    <a:pt x="552371" y="1650604"/>
                    <a:pt x="559753" y="1653117"/>
                  </a:cubicBezTo>
                  <a:cubicBezTo>
                    <a:pt x="579438" y="1663171"/>
                    <a:pt x="608966" y="1673225"/>
                    <a:pt x="628651" y="1683280"/>
                  </a:cubicBezTo>
                  <a:cubicBezTo>
                    <a:pt x="628651" y="1693334"/>
                    <a:pt x="628651" y="1703388"/>
                    <a:pt x="628651" y="1703388"/>
                  </a:cubicBezTo>
                  <a:cubicBezTo>
                    <a:pt x="599123" y="1703388"/>
                    <a:pt x="569596" y="1693334"/>
                    <a:pt x="540068" y="1703388"/>
                  </a:cubicBezTo>
                  <a:cubicBezTo>
                    <a:pt x="520383" y="1703388"/>
                    <a:pt x="510540" y="1693334"/>
                    <a:pt x="490855" y="1693334"/>
                  </a:cubicBezTo>
                  <a:cubicBezTo>
                    <a:pt x="481013" y="1683280"/>
                    <a:pt x="490855" y="1683280"/>
                    <a:pt x="490855" y="1673225"/>
                  </a:cubicBezTo>
                  <a:cubicBezTo>
                    <a:pt x="505619" y="1665685"/>
                    <a:pt x="520383" y="1652489"/>
                    <a:pt x="539299" y="1650604"/>
                  </a:cubicBezTo>
                  <a:close/>
                  <a:moveTo>
                    <a:pt x="2142672" y="1624013"/>
                  </a:moveTo>
                  <a:cubicBezTo>
                    <a:pt x="2162402" y="1624013"/>
                    <a:pt x="2191998" y="1624013"/>
                    <a:pt x="2201863" y="1643698"/>
                  </a:cubicBezTo>
                  <a:cubicBezTo>
                    <a:pt x="2162402" y="1673226"/>
                    <a:pt x="2162402" y="1673226"/>
                    <a:pt x="2162402" y="1673226"/>
                  </a:cubicBezTo>
                  <a:cubicBezTo>
                    <a:pt x="2132807" y="1663383"/>
                    <a:pt x="2093346" y="1663383"/>
                    <a:pt x="2063750" y="1673226"/>
                  </a:cubicBezTo>
                  <a:cubicBezTo>
                    <a:pt x="2073615" y="1643698"/>
                    <a:pt x="2113076" y="1633855"/>
                    <a:pt x="2142672" y="1624013"/>
                  </a:cubicBezTo>
                  <a:close/>
                  <a:moveTo>
                    <a:pt x="106998" y="1604963"/>
                  </a:moveTo>
                  <a:cubicBezTo>
                    <a:pt x="126683" y="1614768"/>
                    <a:pt x="146368" y="1624573"/>
                    <a:pt x="156210" y="1634378"/>
                  </a:cubicBezTo>
                  <a:cubicBezTo>
                    <a:pt x="146368" y="1663794"/>
                    <a:pt x="146368" y="1693209"/>
                    <a:pt x="166053" y="1703015"/>
                  </a:cubicBezTo>
                  <a:cubicBezTo>
                    <a:pt x="185738" y="1722625"/>
                    <a:pt x="185738" y="1722625"/>
                    <a:pt x="185738" y="1722625"/>
                  </a:cubicBezTo>
                  <a:cubicBezTo>
                    <a:pt x="175895" y="1742235"/>
                    <a:pt x="175895" y="1771651"/>
                    <a:pt x="156210" y="1761846"/>
                  </a:cubicBezTo>
                  <a:cubicBezTo>
                    <a:pt x="126683" y="1742235"/>
                    <a:pt x="116840" y="1722625"/>
                    <a:pt x="87313" y="1703015"/>
                  </a:cubicBezTo>
                  <a:cubicBezTo>
                    <a:pt x="87313" y="1693209"/>
                    <a:pt x="97155" y="1683404"/>
                    <a:pt x="97155" y="1673599"/>
                  </a:cubicBezTo>
                  <a:cubicBezTo>
                    <a:pt x="97155" y="1644184"/>
                    <a:pt x="106998" y="1624573"/>
                    <a:pt x="106998" y="1604963"/>
                  </a:cubicBezTo>
                  <a:close/>
                  <a:moveTo>
                    <a:pt x="579330" y="1593850"/>
                  </a:moveTo>
                  <a:cubicBezTo>
                    <a:pt x="589178" y="1593850"/>
                    <a:pt x="589178" y="1603687"/>
                    <a:pt x="589178" y="1603687"/>
                  </a:cubicBezTo>
                  <a:cubicBezTo>
                    <a:pt x="589178" y="1613524"/>
                    <a:pt x="569482" y="1613524"/>
                    <a:pt x="559634" y="1623360"/>
                  </a:cubicBezTo>
                  <a:cubicBezTo>
                    <a:pt x="500547" y="1643034"/>
                    <a:pt x="441460" y="1652871"/>
                    <a:pt x="382373" y="1672545"/>
                  </a:cubicBezTo>
                  <a:cubicBezTo>
                    <a:pt x="313437" y="1721729"/>
                    <a:pt x="283894" y="1800423"/>
                    <a:pt x="293742" y="1879118"/>
                  </a:cubicBezTo>
                  <a:cubicBezTo>
                    <a:pt x="293742" y="1908629"/>
                    <a:pt x="293742" y="1947976"/>
                    <a:pt x="283894" y="1967650"/>
                  </a:cubicBezTo>
                  <a:cubicBezTo>
                    <a:pt x="283894" y="1967650"/>
                    <a:pt x="283894" y="1977487"/>
                    <a:pt x="293742" y="1977487"/>
                  </a:cubicBezTo>
                  <a:cubicBezTo>
                    <a:pt x="333133" y="1977487"/>
                    <a:pt x="372525" y="2006997"/>
                    <a:pt x="411916" y="2016834"/>
                  </a:cubicBezTo>
                  <a:cubicBezTo>
                    <a:pt x="461156" y="2046344"/>
                    <a:pt x="539939" y="2056181"/>
                    <a:pt x="589178" y="2006997"/>
                  </a:cubicBezTo>
                  <a:cubicBezTo>
                    <a:pt x="638417" y="1967650"/>
                    <a:pt x="697505" y="1918466"/>
                    <a:pt x="746744" y="1869281"/>
                  </a:cubicBezTo>
                  <a:cubicBezTo>
                    <a:pt x="746744" y="1869281"/>
                    <a:pt x="756592" y="1869281"/>
                    <a:pt x="756592" y="1869281"/>
                  </a:cubicBezTo>
                  <a:cubicBezTo>
                    <a:pt x="766440" y="1879118"/>
                    <a:pt x="776288" y="1879118"/>
                    <a:pt x="766440" y="1888955"/>
                  </a:cubicBezTo>
                  <a:cubicBezTo>
                    <a:pt x="707353" y="1947976"/>
                    <a:pt x="648265" y="2006997"/>
                    <a:pt x="589178" y="2066018"/>
                  </a:cubicBezTo>
                  <a:cubicBezTo>
                    <a:pt x="539939" y="2095529"/>
                    <a:pt x="539939" y="2095529"/>
                    <a:pt x="539939" y="2095529"/>
                  </a:cubicBezTo>
                  <a:cubicBezTo>
                    <a:pt x="500547" y="2125039"/>
                    <a:pt x="441460" y="2144713"/>
                    <a:pt x="392220" y="2115202"/>
                  </a:cubicBezTo>
                  <a:cubicBezTo>
                    <a:pt x="382373" y="2115202"/>
                    <a:pt x="382373" y="2115202"/>
                    <a:pt x="382373" y="2115202"/>
                  </a:cubicBezTo>
                  <a:cubicBezTo>
                    <a:pt x="333133" y="2075855"/>
                    <a:pt x="283894" y="2036508"/>
                    <a:pt x="224806" y="2006997"/>
                  </a:cubicBezTo>
                  <a:cubicBezTo>
                    <a:pt x="234654" y="1947976"/>
                    <a:pt x="195263" y="1888955"/>
                    <a:pt x="195263" y="1829934"/>
                  </a:cubicBezTo>
                  <a:cubicBezTo>
                    <a:pt x="205111" y="1770913"/>
                    <a:pt x="224806" y="1721729"/>
                    <a:pt x="274046" y="1692218"/>
                  </a:cubicBezTo>
                  <a:cubicBezTo>
                    <a:pt x="283894" y="1682381"/>
                    <a:pt x="303589" y="1672545"/>
                    <a:pt x="313437" y="1662708"/>
                  </a:cubicBezTo>
                  <a:cubicBezTo>
                    <a:pt x="402068" y="1633197"/>
                    <a:pt x="490699" y="1613524"/>
                    <a:pt x="579330" y="1593850"/>
                  </a:cubicBezTo>
                  <a:close/>
                  <a:moveTo>
                    <a:pt x="88265" y="1593850"/>
                  </a:moveTo>
                  <a:cubicBezTo>
                    <a:pt x="98108" y="1593850"/>
                    <a:pt x="98108" y="1593850"/>
                    <a:pt x="98108" y="1593850"/>
                  </a:cubicBezTo>
                  <a:cubicBezTo>
                    <a:pt x="107950" y="1603692"/>
                    <a:pt x="88265" y="1613535"/>
                    <a:pt x="98108" y="1623377"/>
                  </a:cubicBezTo>
                  <a:cubicBezTo>
                    <a:pt x="78423" y="1652905"/>
                    <a:pt x="88265" y="1682432"/>
                    <a:pt x="68580" y="1702117"/>
                  </a:cubicBezTo>
                  <a:cubicBezTo>
                    <a:pt x="68580" y="1711960"/>
                    <a:pt x="68580" y="1711960"/>
                    <a:pt x="68580" y="1711960"/>
                  </a:cubicBezTo>
                  <a:cubicBezTo>
                    <a:pt x="107950" y="1721802"/>
                    <a:pt x="127635" y="1771015"/>
                    <a:pt x="157163" y="1780857"/>
                  </a:cubicBezTo>
                  <a:cubicBezTo>
                    <a:pt x="157163" y="1790700"/>
                    <a:pt x="157163" y="1790700"/>
                    <a:pt x="157163" y="1790700"/>
                  </a:cubicBezTo>
                  <a:cubicBezTo>
                    <a:pt x="117793" y="1780857"/>
                    <a:pt x="107950" y="1731645"/>
                    <a:pt x="68580" y="1721802"/>
                  </a:cubicBezTo>
                  <a:cubicBezTo>
                    <a:pt x="58738" y="1721802"/>
                    <a:pt x="58738" y="1721802"/>
                    <a:pt x="58738" y="1711960"/>
                  </a:cubicBezTo>
                  <a:cubicBezTo>
                    <a:pt x="68580" y="1702117"/>
                    <a:pt x="68580" y="1672590"/>
                    <a:pt x="78423" y="1652905"/>
                  </a:cubicBezTo>
                  <a:cubicBezTo>
                    <a:pt x="68580" y="1633220"/>
                    <a:pt x="88265" y="1613535"/>
                    <a:pt x="88265" y="1593850"/>
                  </a:cubicBezTo>
                  <a:close/>
                  <a:moveTo>
                    <a:pt x="579438" y="1574800"/>
                  </a:moveTo>
                  <a:cubicBezTo>
                    <a:pt x="579438" y="1584642"/>
                    <a:pt x="569610" y="1584642"/>
                    <a:pt x="569610" y="1584642"/>
                  </a:cubicBezTo>
                  <a:cubicBezTo>
                    <a:pt x="490991" y="1604327"/>
                    <a:pt x="412372" y="1624012"/>
                    <a:pt x="343581" y="1643697"/>
                  </a:cubicBezTo>
                  <a:cubicBezTo>
                    <a:pt x="274789" y="1663382"/>
                    <a:pt x="215825" y="1712595"/>
                    <a:pt x="196170" y="1771650"/>
                  </a:cubicBezTo>
                  <a:cubicBezTo>
                    <a:pt x="176515" y="1840547"/>
                    <a:pt x="196170" y="1899602"/>
                    <a:pt x="215825" y="1958657"/>
                  </a:cubicBezTo>
                  <a:cubicBezTo>
                    <a:pt x="205997" y="1978342"/>
                    <a:pt x="215825" y="1998027"/>
                    <a:pt x="205997" y="2017712"/>
                  </a:cubicBezTo>
                  <a:cubicBezTo>
                    <a:pt x="215825" y="2027555"/>
                    <a:pt x="235479" y="2027555"/>
                    <a:pt x="245307" y="2037397"/>
                  </a:cubicBezTo>
                  <a:cubicBezTo>
                    <a:pt x="304271" y="2066925"/>
                    <a:pt x="343581" y="2116137"/>
                    <a:pt x="402545" y="2135822"/>
                  </a:cubicBezTo>
                  <a:cubicBezTo>
                    <a:pt x="481164" y="2165350"/>
                    <a:pt x="549956" y="2116137"/>
                    <a:pt x="608920" y="2066925"/>
                  </a:cubicBezTo>
                  <a:cubicBezTo>
                    <a:pt x="667884" y="2007870"/>
                    <a:pt x="717021" y="1958657"/>
                    <a:pt x="775985" y="1899602"/>
                  </a:cubicBezTo>
                  <a:cubicBezTo>
                    <a:pt x="785813" y="1899602"/>
                    <a:pt x="785813" y="1899602"/>
                    <a:pt x="785813" y="1899602"/>
                  </a:cubicBezTo>
                  <a:cubicBezTo>
                    <a:pt x="785813" y="1909445"/>
                    <a:pt x="785813" y="1909445"/>
                    <a:pt x="785813" y="1909445"/>
                  </a:cubicBezTo>
                  <a:cubicBezTo>
                    <a:pt x="726848" y="1968500"/>
                    <a:pt x="677712" y="2017712"/>
                    <a:pt x="618747" y="2076767"/>
                  </a:cubicBezTo>
                  <a:cubicBezTo>
                    <a:pt x="589265" y="2106295"/>
                    <a:pt x="559783" y="2135822"/>
                    <a:pt x="520473" y="2145665"/>
                  </a:cubicBezTo>
                  <a:cubicBezTo>
                    <a:pt x="490991" y="2155507"/>
                    <a:pt x="451682" y="2155507"/>
                    <a:pt x="422200" y="2155507"/>
                  </a:cubicBezTo>
                  <a:cubicBezTo>
                    <a:pt x="392718" y="2145665"/>
                    <a:pt x="373063" y="2145665"/>
                    <a:pt x="353408" y="2125980"/>
                  </a:cubicBezTo>
                  <a:cubicBezTo>
                    <a:pt x="314098" y="2086610"/>
                    <a:pt x="264962" y="2066925"/>
                    <a:pt x="215825" y="2037397"/>
                  </a:cubicBezTo>
                  <a:cubicBezTo>
                    <a:pt x="186343" y="2027555"/>
                    <a:pt x="186343" y="2027555"/>
                    <a:pt x="186343" y="2027555"/>
                  </a:cubicBezTo>
                  <a:cubicBezTo>
                    <a:pt x="196170" y="1988185"/>
                    <a:pt x="196170" y="1938972"/>
                    <a:pt x="186343" y="1899602"/>
                  </a:cubicBezTo>
                  <a:cubicBezTo>
                    <a:pt x="176515" y="1879917"/>
                    <a:pt x="176515" y="1860232"/>
                    <a:pt x="166688" y="1850390"/>
                  </a:cubicBezTo>
                  <a:cubicBezTo>
                    <a:pt x="166688" y="1781492"/>
                    <a:pt x="196170" y="1712595"/>
                    <a:pt x="255134" y="1673225"/>
                  </a:cubicBezTo>
                  <a:cubicBezTo>
                    <a:pt x="314098" y="1633855"/>
                    <a:pt x="382890" y="1624012"/>
                    <a:pt x="451682" y="1604327"/>
                  </a:cubicBezTo>
                  <a:cubicBezTo>
                    <a:pt x="500819" y="1594485"/>
                    <a:pt x="530301" y="1574800"/>
                    <a:pt x="579438" y="1574800"/>
                  </a:cubicBezTo>
                  <a:close/>
                  <a:moveTo>
                    <a:pt x="568964" y="1546420"/>
                  </a:moveTo>
                  <a:lnTo>
                    <a:pt x="569913" y="1555433"/>
                  </a:lnTo>
                  <a:cubicBezTo>
                    <a:pt x="569913" y="1555433"/>
                    <a:pt x="560070" y="1555433"/>
                    <a:pt x="550228" y="1555433"/>
                  </a:cubicBezTo>
                  <a:cubicBezTo>
                    <a:pt x="555149" y="1555433"/>
                    <a:pt x="557610" y="1555433"/>
                    <a:pt x="560070" y="1554203"/>
                  </a:cubicBezTo>
                  <a:lnTo>
                    <a:pt x="568964" y="1546420"/>
                  </a:lnTo>
                  <a:close/>
                  <a:moveTo>
                    <a:pt x="568877" y="1545590"/>
                  </a:moveTo>
                  <a:lnTo>
                    <a:pt x="569913" y="1545590"/>
                  </a:lnTo>
                  <a:lnTo>
                    <a:pt x="568964" y="1546420"/>
                  </a:lnTo>
                  <a:lnTo>
                    <a:pt x="568877" y="1545590"/>
                  </a:lnTo>
                  <a:close/>
                  <a:moveTo>
                    <a:pt x="2123347" y="1544638"/>
                  </a:moveTo>
                  <a:cubicBezTo>
                    <a:pt x="2192208" y="1564312"/>
                    <a:pt x="2270906" y="1583985"/>
                    <a:pt x="2339767" y="1603659"/>
                  </a:cubicBezTo>
                  <a:cubicBezTo>
                    <a:pt x="2388954" y="1623333"/>
                    <a:pt x="2438140" y="1643006"/>
                    <a:pt x="2477489" y="1672517"/>
                  </a:cubicBezTo>
                  <a:cubicBezTo>
                    <a:pt x="2546350" y="1751211"/>
                    <a:pt x="2477489" y="1859417"/>
                    <a:pt x="2507001" y="1957785"/>
                  </a:cubicBezTo>
                  <a:cubicBezTo>
                    <a:pt x="2467652" y="1977459"/>
                    <a:pt x="2438140" y="2016806"/>
                    <a:pt x="2398791" y="2046317"/>
                  </a:cubicBezTo>
                  <a:cubicBezTo>
                    <a:pt x="2359442" y="2075827"/>
                    <a:pt x="2320092" y="2095501"/>
                    <a:pt x="2270906" y="2085664"/>
                  </a:cubicBezTo>
                  <a:cubicBezTo>
                    <a:pt x="2211882" y="2075827"/>
                    <a:pt x="2152858" y="2056154"/>
                    <a:pt x="2113509" y="2006969"/>
                  </a:cubicBezTo>
                  <a:cubicBezTo>
                    <a:pt x="2054485" y="1957785"/>
                    <a:pt x="2005299" y="1908601"/>
                    <a:pt x="1946275" y="1859417"/>
                  </a:cubicBezTo>
                  <a:cubicBezTo>
                    <a:pt x="1946275" y="1859417"/>
                    <a:pt x="1946275" y="1849580"/>
                    <a:pt x="1946275" y="1849580"/>
                  </a:cubicBezTo>
                  <a:cubicBezTo>
                    <a:pt x="1956113" y="1839743"/>
                    <a:pt x="1965950" y="1859417"/>
                    <a:pt x="1975787" y="1859417"/>
                  </a:cubicBezTo>
                  <a:cubicBezTo>
                    <a:pt x="2024974" y="1898764"/>
                    <a:pt x="2074160" y="1938111"/>
                    <a:pt x="2123347" y="1977459"/>
                  </a:cubicBezTo>
                  <a:cubicBezTo>
                    <a:pt x="2172533" y="1997132"/>
                    <a:pt x="2221719" y="2006969"/>
                    <a:pt x="2270906" y="1997132"/>
                  </a:cubicBezTo>
                  <a:cubicBezTo>
                    <a:pt x="2329930" y="1977459"/>
                    <a:pt x="2369279" y="1938111"/>
                    <a:pt x="2418465" y="1918438"/>
                  </a:cubicBezTo>
                  <a:cubicBezTo>
                    <a:pt x="2428303" y="1928275"/>
                    <a:pt x="2438140" y="1928275"/>
                    <a:pt x="2438140" y="1918438"/>
                  </a:cubicBezTo>
                  <a:cubicBezTo>
                    <a:pt x="2428303" y="1898764"/>
                    <a:pt x="2428303" y="1869254"/>
                    <a:pt x="2428303" y="1849580"/>
                  </a:cubicBezTo>
                  <a:cubicBezTo>
                    <a:pt x="2408628" y="1741375"/>
                    <a:pt x="2408628" y="1741375"/>
                    <a:pt x="2408628" y="1741375"/>
                  </a:cubicBezTo>
                  <a:cubicBezTo>
                    <a:pt x="2398791" y="1702027"/>
                    <a:pt x="2369279" y="1662680"/>
                    <a:pt x="2329930" y="1643006"/>
                  </a:cubicBezTo>
                  <a:cubicBezTo>
                    <a:pt x="2310255" y="1633169"/>
                    <a:pt x="2300418" y="1633169"/>
                    <a:pt x="2280743" y="1623333"/>
                  </a:cubicBezTo>
                  <a:cubicBezTo>
                    <a:pt x="2261069" y="1623333"/>
                    <a:pt x="2241394" y="1613496"/>
                    <a:pt x="2211882" y="1603659"/>
                  </a:cubicBezTo>
                  <a:cubicBezTo>
                    <a:pt x="2211882" y="1603659"/>
                    <a:pt x="2202045" y="1603659"/>
                    <a:pt x="2192208" y="1603659"/>
                  </a:cubicBezTo>
                  <a:cubicBezTo>
                    <a:pt x="2172533" y="1593822"/>
                    <a:pt x="2152858" y="1593822"/>
                    <a:pt x="2143021" y="1583985"/>
                  </a:cubicBezTo>
                  <a:cubicBezTo>
                    <a:pt x="2133184" y="1574148"/>
                    <a:pt x="2113509" y="1583985"/>
                    <a:pt x="2103672" y="1574148"/>
                  </a:cubicBezTo>
                  <a:cubicBezTo>
                    <a:pt x="2113509" y="1564312"/>
                    <a:pt x="2103672" y="1544638"/>
                    <a:pt x="2123347" y="1544638"/>
                  </a:cubicBezTo>
                  <a:close/>
                  <a:moveTo>
                    <a:pt x="2585086" y="1535113"/>
                  </a:moveTo>
                  <a:cubicBezTo>
                    <a:pt x="2604771" y="1544991"/>
                    <a:pt x="2604771" y="1574624"/>
                    <a:pt x="2604771" y="1584502"/>
                  </a:cubicBezTo>
                  <a:cubicBezTo>
                    <a:pt x="2604771" y="1604257"/>
                    <a:pt x="2604771" y="1624013"/>
                    <a:pt x="2614613" y="1633891"/>
                  </a:cubicBezTo>
                  <a:cubicBezTo>
                    <a:pt x="2594928" y="1643768"/>
                    <a:pt x="2575243" y="1673402"/>
                    <a:pt x="2565401" y="1693157"/>
                  </a:cubicBezTo>
                  <a:cubicBezTo>
                    <a:pt x="2555558" y="1703035"/>
                    <a:pt x="2545716" y="1712913"/>
                    <a:pt x="2535873" y="1712913"/>
                  </a:cubicBezTo>
                  <a:cubicBezTo>
                    <a:pt x="2535873" y="1693157"/>
                    <a:pt x="2526031" y="1683280"/>
                    <a:pt x="2516188" y="1673402"/>
                  </a:cubicBezTo>
                  <a:cubicBezTo>
                    <a:pt x="2526031" y="1653646"/>
                    <a:pt x="2535873" y="1643768"/>
                    <a:pt x="2545716" y="1624013"/>
                  </a:cubicBezTo>
                  <a:cubicBezTo>
                    <a:pt x="2545716" y="1564746"/>
                    <a:pt x="2545716" y="1564746"/>
                    <a:pt x="2545716" y="1564746"/>
                  </a:cubicBezTo>
                  <a:cubicBezTo>
                    <a:pt x="2555558" y="1554868"/>
                    <a:pt x="2575243" y="1544991"/>
                    <a:pt x="2585086" y="1535113"/>
                  </a:cubicBezTo>
                  <a:close/>
                  <a:moveTo>
                    <a:pt x="2123870" y="1525588"/>
                  </a:moveTo>
                  <a:cubicBezTo>
                    <a:pt x="2212361" y="1545262"/>
                    <a:pt x="2310683" y="1555100"/>
                    <a:pt x="2389341" y="1594449"/>
                  </a:cubicBezTo>
                  <a:cubicBezTo>
                    <a:pt x="2428670" y="1604286"/>
                    <a:pt x="2467999" y="1633798"/>
                    <a:pt x="2497496" y="1663310"/>
                  </a:cubicBezTo>
                  <a:cubicBezTo>
                    <a:pt x="2517161" y="1692822"/>
                    <a:pt x="2536825" y="1722334"/>
                    <a:pt x="2536825" y="1751846"/>
                  </a:cubicBezTo>
                  <a:cubicBezTo>
                    <a:pt x="2536825" y="1820707"/>
                    <a:pt x="2517161" y="1899405"/>
                    <a:pt x="2536825" y="1968266"/>
                  </a:cubicBezTo>
                  <a:cubicBezTo>
                    <a:pt x="2536825" y="1978103"/>
                    <a:pt x="2526993" y="1978103"/>
                    <a:pt x="2526993" y="1978103"/>
                  </a:cubicBezTo>
                  <a:cubicBezTo>
                    <a:pt x="2477832" y="1997778"/>
                    <a:pt x="2448335" y="2037127"/>
                    <a:pt x="2409006" y="2066639"/>
                  </a:cubicBezTo>
                  <a:cubicBezTo>
                    <a:pt x="2389341" y="2086314"/>
                    <a:pt x="2359845" y="2105988"/>
                    <a:pt x="2320516" y="2115825"/>
                  </a:cubicBezTo>
                  <a:cubicBezTo>
                    <a:pt x="2261522" y="2125663"/>
                    <a:pt x="2202528" y="2105988"/>
                    <a:pt x="2143535" y="2076476"/>
                  </a:cubicBezTo>
                  <a:cubicBezTo>
                    <a:pt x="2074709" y="2007615"/>
                    <a:pt x="2005883" y="1948592"/>
                    <a:pt x="1937058" y="1879730"/>
                  </a:cubicBezTo>
                  <a:cubicBezTo>
                    <a:pt x="1927225" y="1879730"/>
                    <a:pt x="1927225" y="1869893"/>
                    <a:pt x="1937058" y="1869893"/>
                  </a:cubicBezTo>
                  <a:cubicBezTo>
                    <a:pt x="2005883" y="1928917"/>
                    <a:pt x="2064877" y="1987941"/>
                    <a:pt x="2133703" y="2046964"/>
                  </a:cubicBezTo>
                  <a:cubicBezTo>
                    <a:pt x="2202528" y="2086314"/>
                    <a:pt x="2281187" y="2125663"/>
                    <a:pt x="2359845" y="2086314"/>
                  </a:cubicBezTo>
                  <a:cubicBezTo>
                    <a:pt x="2379509" y="2066639"/>
                    <a:pt x="2399174" y="2056802"/>
                    <a:pt x="2418838" y="2037127"/>
                  </a:cubicBezTo>
                  <a:cubicBezTo>
                    <a:pt x="2448335" y="2017453"/>
                    <a:pt x="2477832" y="1978103"/>
                    <a:pt x="2517161" y="1968266"/>
                  </a:cubicBezTo>
                  <a:cubicBezTo>
                    <a:pt x="2526993" y="1958429"/>
                    <a:pt x="2526993" y="1958429"/>
                    <a:pt x="2526993" y="1958429"/>
                  </a:cubicBezTo>
                  <a:cubicBezTo>
                    <a:pt x="2497496" y="1879730"/>
                    <a:pt x="2536825" y="1801032"/>
                    <a:pt x="2517161" y="1712496"/>
                  </a:cubicBezTo>
                  <a:cubicBezTo>
                    <a:pt x="2517161" y="1692822"/>
                    <a:pt x="2497496" y="1682985"/>
                    <a:pt x="2477832" y="1663310"/>
                  </a:cubicBezTo>
                  <a:cubicBezTo>
                    <a:pt x="2448335" y="1623961"/>
                    <a:pt x="2399174" y="1614124"/>
                    <a:pt x="2359845" y="1594449"/>
                  </a:cubicBezTo>
                  <a:cubicBezTo>
                    <a:pt x="2281187" y="1574774"/>
                    <a:pt x="2202528" y="1555100"/>
                    <a:pt x="2123870" y="1535425"/>
                  </a:cubicBezTo>
                  <a:cubicBezTo>
                    <a:pt x="2114038" y="1535425"/>
                    <a:pt x="2114038" y="1525588"/>
                    <a:pt x="2123870" y="1525588"/>
                  </a:cubicBezTo>
                  <a:close/>
                  <a:moveTo>
                    <a:pt x="2605405" y="1506538"/>
                  </a:moveTo>
                  <a:cubicBezTo>
                    <a:pt x="2625090" y="1506538"/>
                    <a:pt x="2625090" y="1535907"/>
                    <a:pt x="2625090" y="1545696"/>
                  </a:cubicBezTo>
                  <a:cubicBezTo>
                    <a:pt x="2634933" y="1575065"/>
                    <a:pt x="2625090" y="1614223"/>
                    <a:pt x="2644775" y="1643592"/>
                  </a:cubicBezTo>
                  <a:cubicBezTo>
                    <a:pt x="2605405" y="1653382"/>
                    <a:pt x="2595563" y="1692540"/>
                    <a:pt x="2566035" y="1731698"/>
                  </a:cubicBezTo>
                  <a:cubicBezTo>
                    <a:pt x="2556193" y="1731698"/>
                    <a:pt x="2556193" y="1741488"/>
                    <a:pt x="2546350" y="1741488"/>
                  </a:cubicBezTo>
                  <a:cubicBezTo>
                    <a:pt x="2546350" y="1731698"/>
                    <a:pt x="2546350" y="1721909"/>
                    <a:pt x="2546350" y="1721909"/>
                  </a:cubicBezTo>
                  <a:cubicBezTo>
                    <a:pt x="2585720" y="1712119"/>
                    <a:pt x="2575878" y="1663171"/>
                    <a:pt x="2615248" y="1653382"/>
                  </a:cubicBezTo>
                  <a:cubicBezTo>
                    <a:pt x="2615248" y="1643592"/>
                    <a:pt x="2625090" y="1643592"/>
                    <a:pt x="2634933" y="1643592"/>
                  </a:cubicBezTo>
                  <a:cubicBezTo>
                    <a:pt x="2625090" y="1624013"/>
                    <a:pt x="2625090" y="1614223"/>
                    <a:pt x="2615248" y="1604434"/>
                  </a:cubicBezTo>
                  <a:cubicBezTo>
                    <a:pt x="2615248" y="1575065"/>
                    <a:pt x="2615248" y="1545696"/>
                    <a:pt x="2595563" y="1516327"/>
                  </a:cubicBezTo>
                  <a:cubicBezTo>
                    <a:pt x="2595563" y="1516327"/>
                    <a:pt x="2595563" y="1506538"/>
                    <a:pt x="2605405" y="1506538"/>
                  </a:cubicBezTo>
                  <a:close/>
                  <a:moveTo>
                    <a:pt x="421746" y="1457325"/>
                  </a:moveTo>
                  <a:cubicBezTo>
                    <a:pt x="431535" y="1457325"/>
                    <a:pt x="431535" y="1467048"/>
                    <a:pt x="441325" y="1467048"/>
                  </a:cubicBezTo>
                  <a:cubicBezTo>
                    <a:pt x="441325" y="1496219"/>
                    <a:pt x="411956" y="1515666"/>
                    <a:pt x="392377" y="1525389"/>
                  </a:cubicBezTo>
                  <a:cubicBezTo>
                    <a:pt x="363008" y="1535113"/>
                    <a:pt x="343429" y="1525389"/>
                    <a:pt x="323850" y="1505942"/>
                  </a:cubicBezTo>
                  <a:cubicBezTo>
                    <a:pt x="333639" y="1496219"/>
                    <a:pt x="353219" y="1486495"/>
                    <a:pt x="363008" y="1467048"/>
                  </a:cubicBezTo>
                  <a:cubicBezTo>
                    <a:pt x="382587" y="1467048"/>
                    <a:pt x="402166" y="1467048"/>
                    <a:pt x="421746" y="1457325"/>
                  </a:cubicBezTo>
                  <a:close/>
                  <a:moveTo>
                    <a:pt x="539750" y="1427163"/>
                  </a:moveTo>
                  <a:cubicBezTo>
                    <a:pt x="539750" y="1437085"/>
                    <a:pt x="539750" y="1437085"/>
                    <a:pt x="539750" y="1437085"/>
                  </a:cubicBezTo>
                  <a:cubicBezTo>
                    <a:pt x="529907" y="1466850"/>
                    <a:pt x="510222" y="1486694"/>
                    <a:pt x="480695" y="1506538"/>
                  </a:cubicBezTo>
                  <a:cubicBezTo>
                    <a:pt x="441325" y="1496616"/>
                    <a:pt x="441325" y="1496616"/>
                    <a:pt x="441325" y="1496616"/>
                  </a:cubicBezTo>
                  <a:cubicBezTo>
                    <a:pt x="441325" y="1486694"/>
                    <a:pt x="451167" y="1476772"/>
                    <a:pt x="451167" y="1476772"/>
                  </a:cubicBezTo>
                  <a:cubicBezTo>
                    <a:pt x="490537" y="1476772"/>
                    <a:pt x="520065" y="1456928"/>
                    <a:pt x="539750" y="1427163"/>
                  </a:cubicBezTo>
                  <a:close/>
                  <a:moveTo>
                    <a:pt x="295746" y="1425046"/>
                  </a:moveTo>
                  <a:cubicBezTo>
                    <a:pt x="299138" y="1424429"/>
                    <a:pt x="302220" y="1425046"/>
                    <a:pt x="304687" y="1427516"/>
                  </a:cubicBezTo>
                  <a:cubicBezTo>
                    <a:pt x="324417" y="1437393"/>
                    <a:pt x="334282" y="1457149"/>
                    <a:pt x="354013" y="1457149"/>
                  </a:cubicBezTo>
                  <a:cubicBezTo>
                    <a:pt x="354013" y="1476905"/>
                    <a:pt x="324417" y="1486782"/>
                    <a:pt x="314552" y="1496660"/>
                  </a:cubicBezTo>
                  <a:cubicBezTo>
                    <a:pt x="294821" y="1506538"/>
                    <a:pt x="265226" y="1506538"/>
                    <a:pt x="245495" y="1486782"/>
                  </a:cubicBezTo>
                  <a:cubicBezTo>
                    <a:pt x="225765" y="1486782"/>
                    <a:pt x="215900" y="1476905"/>
                    <a:pt x="225765" y="1457149"/>
                  </a:cubicBezTo>
                  <a:cubicBezTo>
                    <a:pt x="265226" y="1447271"/>
                    <a:pt x="265226" y="1447271"/>
                    <a:pt x="265226" y="1447271"/>
                  </a:cubicBezTo>
                  <a:cubicBezTo>
                    <a:pt x="272625" y="1439863"/>
                    <a:pt x="285573" y="1426898"/>
                    <a:pt x="295746" y="1425046"/>
                  </a:cubicBezTo>
                  <a:close/>
                  <a:moveTo>
                    <a:pt x="454544" y="1402970"/>
                  </a:moveTo>
                  <a:cubicBezTo>
                    <a:pt x="457017" y="1403284"/>
                    <a:pt x="459490" y="1404541"/>
                    <a:pt x="461963" y="1407054"/>
                  </a:cubicBezTo>
                  <a:cubicBezTo>
                    <a:pt x="432289" y="1437217"/>
                    <a:pt x="402614" y="1457325"/>
                    <a:pt x="363049" y="1457325"/>
                  </a:cubicBezTo>
                  <a:cubicBezTo>
                    <a:pt x="353158" y="1457325"/>
                    <a:pt x="343266" y="1437217"/>
                    <a:pt x="333375" y="1427162"/>
                  </a:cubicBezTo>
                  <a:cubicBezTo>
                    <a:pt x="343266" y="1427162"/>
                    <a:pt x="353158" y="1427162"/>
                    <a:pt x="372940" y="1427162"/>
                  </a:cubicBezTo>
                  <a:cubicBezTo>
                    <a:pt x="392723" y="1437217"/>
                    <a:pt x="412506" y="1417108"/>
                    <a:pt x="432289" y="1417108"/>
                  </a:cubicBezTo>
                  <a:cubicBezTo>
                    <a:pt x="439707" y="1409568"/>
                    <a:pt x="447126" y="1402027"/>
                    <a:pt x="454544" y="1402970"/>
                  </a:cubicBezTo>
                  <a:close/>
                  <a:moveTo>
                    <a:pt x="2270858" y="1387475"/>
                  </a:moveTo>
                  <a:cubicBezTo>
                    <a:pt x="2290641" y="1397265"/>
                    <a:pt x="2320315" y="1387475"/>
                    <a:pt x="2340098" y="1407054"/>
                  </a:cubicBezTo>
                  <a:cubicBezTo>
                    <a:pt x="2349989" y="1416844"/>
                    <a:pt x="2379663" y="1416844"/>
                    <a:pt x="2359880" y="1436423"/>
                  </a:cubicBezTo>
                  <a:cubicBezTo>
                    <a:pt x="2349989" y="1446213"/>
                    <a:pt x="2330206" y="1446213"/>
                    <a:pt x="2310424" y="1446213"/>
                  </a:cubicBezTo>
                  <a:cubicBezTo>
                    <a:pt x="2310424" y="1446213"/>
                    <a:pt x="2300532" y="1446213"/>
                    <a:pt x="2300532" y="1446213"/>
                  </a:cubicBezTo>
                  <a:cubicBezTo>
                    <a:pt x="2280749" y="1436423"/>
                    <a:pt x="2260967" y="1416844"/>
                    <a:pt x="2251075" y="1397265"/>
                  </a:cubicBezTo>
                  <a:cubicBezTo>
                    <a:pt x="2270858" y="1387475"/>
                    <a:pt x="2270858" y="1387475"/>
                    <a:pt x="2270858" y="1387475"/>
                  </a:cubicBezTo>
                  <a:close/>
                  <a:moveTo>
                    <a:pt x="539750" y="1387475"/>
                  </a:moveTo>
                  <a:cubicBezTo>
                    <a:pt x="539750" y="1397397"/>
                    <a:pt x="539750" y="1397397"/>
                    <a:pt x="539750" y="1397397"/>
                  </a:cubicBezTo>
                  <a:cubicBezTo>
                    <a:pt x="539750" y="1427162"/>
                    <a:pt x="510222" y="1447006"/>
                    <a:pt x="480695" y="1456928"/>
                  </a:cubicBezTo>
                  <a:cubicBezTo>
                    <a:pt x="470852" y="1456928"/>
                    <a:pt x="451167" y="1466850"/>
                    <a:pt x="441325" y="1447006"/>
                  </a:cubicBezTo>
                  <a:cubicBezTo>
                    <a:pt x="441325" y="1437084"/>
                    <a:pt x="451167" y="1437084"/>
                    <a:pt x="461010" y="1427162"/>
                  </a:cubicBezTo>
                  <a:cubicBezTo>
                    <a:pt x="470852" y="1427162"/>
                    <a:pt x="490537" y="1427162"/>
                    <a:pt x="500380" y="1417240"/>
                  </a:cubicBezTo>
                  <a:cubicBezTo>
                    <a:pt x="510222" y="1407319"/>
                    <a:pt x="520065" y="1387475"/>
                    <a:pt x="539750" y="1387475"/>
                  </a:cubicBezTo>
                  <a:close/>
                  <a:moveTo>
                    <a:pt x="2379174" y="1358900"/>
                  </a:moveTo>
                  <a:cubicBezTo>
                    <a:pt x="2408849" y="1368652"/>
                    <a:pt x="2438523" y="1368652"/>
                    <a:pt x="2468197" y="1368652"/>
                  </a:cubicBezTo>
                  <a:cubicBezTo>
                    <a:pt x="2468197" y="1378404"/>
                    <a:pt x="2478088" y="1388155"/>
                    <a:pt x="2468197" y="1388155"/>
                  </a:cubicBezTo>
                  <a:cubicBezTo>
                    <a:pt x="2468197" y="1407659"/>
                    <a:pt x="2448414" y="1417411"/>
                    <a:pt x="2428631" y="1427163"/>
                  </a:cubicBezTo>
                  <a:cubicBezTo>
                    <a:pt x="2398957" y="1427163"/>
                    <a:pt x="2369283" y="1417411"/>
                    <a:pt x="2349500" y="1397907"/>
                  </a:cubicBezTo>
                  <a:cubicBezTo>
                    <a:pt x="2359392" y="1388155"/>
                    <a:pt x="2379174" y="1368652"/>
                    <a:pt x="2379174" y="1358900"/>
                  </a:cubicBezTo>
                  <a:close/>
                  <a:moveTo>
                    <a:pt x="2143125" y="1358900"/>
                  </a:moveTo>
                  <a:cubicBezTo>
                    <a:pt x="2152939" y="1368601"/>
                    <a:pt x="2162753" y="1378303"/>
                    <a:pt x="2182380" y="1388004"/>
                  </a:cubicBezTo>
                  <a:cubicBezTo>
                    <a:pt x="2192193" y="1407407"/>
                    <a:pt x="2231448" y="1388004"/>
                    <a:pt x="2241262" y="1417109"/>
                  </a:cubicBezTo>
                  <a:cubicBezTo>
                    <a:pt x="2251075" y="1417109"/>
                    <a:pt x="2251075" y="1426810"/>
                    <a:pt x="2251075" y="1436511"/>
                  </a:cubicBezTo>
                  <a:cubicBezTo>
                    <a:pt x="2241262" y="1446213"/>
                    <a:pt x="2221634" y="1436511"/>
                    <a:pt x="2211821" y="1436511"/>
                  </a:cubicBezTo>
                  <a:cubicBezTo>
                    <a:pt x="2182380" y="1426810"/>
                    <a:pt x="2152939" y="1397706"/>
                    <a:pt x="2143125" y="1368601"/>
                  </a:cubicBezTo>
                  <a:cubicBezTo>
                    <a:pt x="2143125" y="1358900"/>
                    <a:pt x="2143125" y="1358900"/>
                    <a:pt x="2143125" y="1358900"/>
                  </a:cubicBezTo>
                  <a:close/>
                  <a:moveTo>
                    <a:pt x="357259" y="1351530"/>
                  </a:moveTo>
                  <a:cubicBezTo>
                    <a:pt x="378223" y="1352777"/>
                    <a:pt x="397953" y="1357766"/>
                    <a:pt x="412751" y="1367745"/>
                  </a:cubicBezTo>
                  <a:cubicBezTo>
                    <a:pt x="383155" y="1377724"/>
                    <a:pt x="343694" y="1347788"/>
                    <a:pt x="333829" y="1387702"/>
                  </a:cubicBezTo>
                  <a:cubicBezTo>
                    <a:pt x="343694" y="1397681"/>
                    <a:pt x="363425" y="1397681"/>
                    <a:pt x="383155" y="1397681"/>
                  </a:cubicBezTo>
                  <a:cubicBezTo>
                    <a:pt x="383155" y="1387702"/>
                    <a:pt x="402886" y="1387702"/>
                    <a:pt x="412751" y="1387702"/>
                  </a:cubicBezTo>
                  <a:cubicBezTo>
                    <a:pt x="383155" y="1417638"/>
                    <a:pt x="333829" y="1417638"/>
                    <a:pt x="294368" y="1407659"/>
                  </a:cubicBezTo>
                  <a:cubicBezTo>
                    <a:pt x="284503" y="1397681"/>
                    <a:pt x="274638" y="1397681"/>
                    <a:pt x="274638" y="1387702"/>
                  </a:cubicBezTo>
                  <a:cubicBezTo>
                    <a:pt x="274638" y="1377724"/>
                    <a:pt x="284503" y="1367745"/>
                    <a:pt x="294368" y="1357766"/>
                  </a:cubicBezTo>
                  <a:cubicBezTo>
                    <a:pt x="314099" y="1352777"/>
                    <a:pt x="336296" y="1350282"/>
                    <a:pt x="357259" y="1351530"/>
                  </a:cubicBezTo>
                  <a:close/>
                  <a:moveTo>
                    <a:pt x="459318" y="1349801"/>
                  </a:moveTo>
                  <a:cubicBezTo>
                    <a:pt x="480080" y="1346994"/>
                    <a:pt x="507762" y="1358220"/>
                    <a:pt x="529907" y="1358220"/>
                  </a:cubicBezTo>
                  <a:cubicBezTo>
                    <a:pt x="539750" y="1358220"/>
                    <a:pt x="539750" y="1368199"/>
                    <a:pt x="539750" y="1378177"/>
                  </a:cubicBezTo>
                  <a:cubicBezTo>
                    <a:pt x="510222" y="1388156"/>
                    <a:pt x="480695" y="1408113"/>
                    <a:pt x="451167" y="1388156"/>
                  </a:cubicBezTo>
                  <a:cubicBezTo>
                    <a:pt x="441325" y="1378177"/>
                    <a:pt x="441325" y="1368199"/>
                    <a:pt x="441325" y="1358220"/>
                  </a:cubicBezTo>
                  <a:cubicBezTo>
                    <a:pt x="446246" y="1353231"/>
                    <a:pt x="452398" y="1350736"/>
                    <a:pt x="459318" y="1349801"/>
                  </a:cubicBezTo>
                  <a:close/>
                  <a:moveTo>
                    <a:pt x="2241890" y="1338263"/>
                  </a:moveTo>
                  <a:cubicBezTo>
                    <a:pt x="2271486" y="1348105"/>
                    <a:pt x="2291217" y="1367791"/>
                    <a:pt x="2320812" y="1348105"/>
                  </a:cubicBezTo>
                  <a:cubicBezTo>
                    <a:pt x="2330677" y="1338263"/>
                    <a:pt x="2350408" y="1348105"/>
                    <a:pt x="2370138" y="1338263"/>
                  </a:cubicBezTo>
                  <a:cubicBezTo>
                    <a:pt x="2370138" y="1348105"/>
                    <a:pt x="2370138" y="1357948"/>
                    <a:pt x="2360273" y="1367791"/>
                  </a:cubicBezTo>
                  <a:cubicBezTo>
                    <a:pt x="2350408" y="1377633"/>
                    <a:pt x="2330677" y="1387476"/>
                    <a:pt x="2310947" y="1377633"/>
                  </a:cubicBezTo>
                  <a:cubicBezTo>
                    <a:pt x="2281351" y="1377633"/>
                    <a:pt x="2251756" y="1367791"/>
                    <a:pt x="2232025" y="1348105"/>
                  </a:cubicBezTo>
                  <a:cubicBezTo>
                    <a:pt x="2232025" y="1338263"/>
                    <a:pt x="2241890" y="1338263"/>
                    <a:pt x="2241890" y="1338263"/>
                  </a:cubicBezTo>
                  <a:close/>
                  <a:moveTo>
                    <a:pt x="243781" y="1336156"/>
                  </a:moveTo>
                  <a:cubicBezTo>
                    <a:pt x="259689" y="1336156"/>
                    <a:pt x="274373" y="1338629"/>
                    <a:pt x="284163" y="1348521"/>
                  </a:cubicBezTo>
                  <a:cubicBezTo>
                    <a:pt x="264584" y="1358412"/>
                    <a:pt x="264584" y="1378195"/>
                    <a:pt x="264584" y="1397978"/>
                  </a:cubicBezTo>
                  <a:cubicBezTo>
                    <a:pt x="264584" y="1407869"/>
                    <a:pt x="284163" y="1407869"/>
                    <a:pt x="274373" y="1417760"/>
                  </a:cubicBezTo>
                  <a:cubicBezTo>
                    <a:pt x="254794" y="1437543"/>
                    <a:pt x="225425" y="1457326"/>
                    <a:pt x="196057" y="1437543"/>
                  </a:cubicBezTo>
                  <a:cubicBezTo>
                    <a:pt x="176477" y="1427652"/>
                    <a:pt x="166688" y="1407869"/>
                    <a:pt x="166688" y="1388086"/>
                  </a:cubicBezTo>
                  <a:cubicBezTo>
                    <a:pt x="166688" y="1368303"/>
                    <a:pt x="176477" y="1358412"/>
                    <a:pt x="196057" y="1338629"/>
                  </a:cubicBezTo>
                  <a:cubicBezTo>
                    <a:pt x="210741" y="1338629"/>
                    <a:pt x="227873" y="1336156"/>
                    <a:pt x="243781" y="1336156"/>
                  </a:cubicBezTo>
                  <a:close/>
                  <a:moveTo>
                    <a:pt x="2143125" y="1328738"/>
                  </a:moveTo>
                  <a:cubicBezTo>
                    <a:pt x="2172494" y="1338490"/>
                    <a:pt x="2192073" y="1387249"/>
                    <a:pt x="2231231" y="1367745"/>
                  </a:cubicBezTo>
                  <a:cubicBezTo>
                    <a:pt x="2241021" y="1367745"/>
                    <a:pt x="2250811" y="1367745"/>
                    <a:pt x="2260600" y="1377497"/>
                  </a:cubicBezTo>
                  <a:cubicBezTo>
                    <a:pt x="2231231" y="1397001"/>
                    <a:pt x="2201863" y="1377497"/>
                    <a:pt x="2182284" y="1367745"/>
                  </a:cubicBezTo>
                  <a:cubicBezTo>
                    <a:pt x="2162704" y="1357993"/>
                    <a:pt x="2152915" y="1348242"/>
                    <a:pt x="2143125" y="1338490"/>
                  </a:cubicBezTo>
                  <a:cubicBezTo>
                    <a:pt x="2143125" y="1328738"/>
                    <a:pt x="2143125" y="1328738"/>
                    <a:pt x="2143125" y="1328738"/>
                  </a:cubicBezTo>
                  <a:close/>
                  <a:moveTo>
                    <a:pt x="393065" y="1298575"/>
                  </a:moveTo>
                  <a:cubicBezTo>
                    <a:pt x="412750" y="1308417"/>
                    <a:pt x="432435" y="1318260"/>
                    <a:pt x="452120" y="1328103"/>
                  </a:cubicBezTo>
                  <a:cubicBezTo>
                    <a:pt x="461963" y="1337945"/>
                    <a:pt x="452120" y="1337945"/>
                    <a:pt x="452120" y="1337945"/>
                  </a:cubicBezTo>
                  <a:cubicBezTo>
                    <a:pt x="432435" y="1347788"/>
                    <a:pt x="412750" y="1328103"/>
                    <a:pt x="393065" y="1328103"/>
                  </a:cubicBezTo>
                  <a:cubicBezTo>
                    <a:pt x="393065" y="1328103"/>
                    <a:pt x="383222" y="1318260"/>
                    <a:pt x="373380" y="1328103"/>
                  </a:cubicBezTo>
                  <a:cubicBezTo>
                    <a:pt x="363537" y="1347788"/>
                    <a:pt x="334010" y="1337945"/>
                    <a:pt x="324167" y="1337945"/>
                  </a:cubicBezTo>
                  <a:cubicBezTo>
                    <a:pt x="314325" y="1328103"/>
                    <a:pt x="324167" y="1318260"/>
                    <a:pt x="324167" y="1318260"/>
                  </a:cubicBezTo>
                  <a:cubicBezTo>
                    <a:pt x="343852" y="1298575"/>
                    <a:pt x="373380" y="1298575"/>
                    <a:pt x="393065" y="1298575"/>
                  </a:cubicBezTo>
                  <a:close/>
                  <a:moveTo>
                    <a:pt x="2202007" y="1289050"/>
                  </a:moveTo>
                  <a:cubicBezTo>
                    <a:pt x="2221634" y="1298892"/>
                    <a:pt x="2241262" y="1289050"/>
                    <a:pt x="2251075" y="1308735"/>
                  </a:cubicBezTo>
                  <a:cubicBezTo>
                    <a:pt x="2241262" y="1318578"/>
                    <a:pt x="2241262" y="1328420"/>
                    <a:pt x="2231448" y="1328420"/>
                  </a:cubicBezTo>
                  <a:cubicBezTo>
                    <a:pt x="2202007" y="1338263"/>
                    <a:pt x="2172566" y="1328420"/>
                    <a:pt x="2143125" y="1318578"/>
                  </a:cubicBezTo>
                  <a:cubicBezTo>
                    <a:pt x="2143125" y="1308735"/>
                    <a:pt x="2143125" y="1308735"/>
                    <a:pt x="2143125" y="1308735"/>
                  </a:cubicBezTo>
                  <a:cubicBezTo>
                    <a:pt x="2152939" y="1298892"/>
                    <a:pt x="2182380" y="1298892"/>
                    <a:pt x="2202007" y="1289050"/>
                  </a:cubicBezTo>
                  <a:close/>
                  <a:moveTo>
                    <a:pt x="441613" y="1289050"/>
                  </a:moveTo>
                  <a:cubicBezTo>
                    <a:pt x="480868" y="1289050"/>
                    <a:pt x="510309" y="1308629"/>
                    <a:pt x="539750" y="1337998"/>
                  </a:cubicBezTo>
                  <a:cubicBezTo>
                    <a:pt x="539750" y="1347788"/>
                    <a:pt x="539750" y="1347788"/>
                    <a:pt x="539750" y="1347788"/>
                  </a:cubicBezTo>
                  <a:cubicBezTo>
                    <a:pt x="510309" y="1347788"/>
                    <a:pt x="500495" y="1328209"/>
                    <a:pt x="480868" y="1318419"/>
                  </a:cubicBezTo>
                  <a:cubicBezTo>
                    <a:pt x="451427" y="1318419"/>
                    <a:pt x="451427" y="1318419"/>
                    <a:pt x="451427" y="1318419"/>
                  </a:cubicBezTo>
                  <a:cubicBezTo>
                    <a:pt x="431800" y="1298840"/>
                    <a:pt x="431800" y="1298840"/>
                    <a:pt x="431800" y="1298840"/>
                  </a:cubicBezTo>
                  <a:cubicBezTo>
                    <a:pt x="431800" y="1289050"/>
                    <a:pt x="441613" y="1298840"/>
                    <a:pt x="441613" y="1289050"/>
                  </a:cubicBezTo>
                  <a:close/>
                  <a:moveTo>
                    <a:pt x="2340098" y="1270000"/>
                  </a:moveTo>
                  <a:cubicBezTo>
                    <a:pt x="2359636" y="1270000"/>
                    <a:pt x="2388944" y="1270000"/>
                    <a:pt x="2398713" y="1289504"/>
                  </a:cubicBezTo>
                  <a:cubicBezTo>
                    <a:pt x="2398713" y="1299255"/>
                    <a:pt x="2398713" y="1309007"/>
                    <a:pt x="2388944" y="1318759"/>
                  </a:cubicBezTo>
                  <a:cubicBezTo>
                    <a:pt x="2359636" y="1338263"/>
                    <a:pt x="2320559" y="1328511"/>
                    <a:pt x="2291252" y="1328511"/>
                  </a:cubicBezTo>
                  <a:cubicBezTo>
                    <a:pt x="2281482" y="1328511"/>
                    <a:pt x="2271713" y="1318759"/>
                    <a:pt x="2271713" y="1318759"/>
                  </a:cubicBezTo>
                  <a:cubicBezTo>
                    <a:pt x="2291252" y="1318759"/>
                    <a:pt x="2320559" y="1318759"/>
                    <a:pt x="2349867" y="1318759"/>
                  </a:cubicBezTo>
                  <a:cubicBezTo>
                    <a:pt x="2349867" y="1318759"/>
                    <a:pt x="2359636" y="1318759"/>
                    <a:pt x="2359636" y="1309007"/>
                  </a:cubicBezTo>
                  <a:cubicBezTo>
                    <a:pt x="2359636" y="1299255"/>
                    <a:pt x="2359636" y="1289504"/>
                    <a:pt x="2349867" y="1289504"/>
                  </a:cubicBezTo>
                  <a:cubicBezTo>
                    <a:pt x="2330329" y="1289504"/>
                    <a:pt x="2310790" y="1299255"/>
                    <a:pt x="2291252" y="1289504"/>
                  </a:cubicBezTo>
                  <a:cubicBezTo>
                    <a:pt x="2291252" y="1279752"/>
                    <a:pt x="2320559" y="1279752"/>
                    <a:pt x="2340098" y="1270000"/>
                  </a:cubicBezTo>
                  <a:close/>
                  <a:moveTo>
                    <a:pt x="278179" y="1256771"/>
                  </a:moveTo>
                  <a:cubicBezTo>
                    <a:pt x="289169" y="1256771"/>
                    <a:pt x="298938" y="1259241"/>
                    <a:pt x="303823" y="1269118"/>
                  </a:cubicBezTo>
                  <a:cubicBezTo>
                    <a:pt x="313592" y="1269118"/>
                    <a:pt x="333131" y="1278996"/>
                    <a:pt x="342900" y="1288874"/>
                  </a:cubicBezTo>
                  <a:cubicBezTo>
                    <a:pt x="333131" y="1298752"/>
                    <a:pt x="323361" y="1298752"/>
                    <a:pt x="313592" y="1308630"/>
                  </a:cubicBezTo>
                  <a:cubicBezTo>
                    <a:pt x="313592" y="1318507"/>
                    <a:pt x="303823" y="1328385"/>
                    <a:pt x="303823" y="1338263"/>
                  </a:cubicBezTo>
                  <a:cubicBezTo>
                    <a:pt x="284284" y="1338263"/>
                    <a:pt x="274515" y="1328385"/>
                    <a:pt x="254977" y="1318507"/>
                  </a:cubicBezTo>
                  <a:cubicBezTo>
                    <a:pt x="235438" y="1318507"/>
                    <a:pt x="215900" y="1328385"/>
                    <a:pt x="215900" y="1318507"/>
                  </a:cubicBezTo>
                  <a:cubicBezTo>
                    <a:pt x="215900" y="1288874"/>
                    <a:pt x="225669" y="1269118"/>
                    <a:pt x="245207" y="1259241"/>
                  </a:cubicBezTo>
                  <a:cubicBezTo>
                    <a:pt x="254977" y="1259241"/>
                    <a:pt x="267188" y="1256771"/>
                    <a:pt x="278179" y="1256771"/>
                  </a:cubicBezTo>
                  <a:close/>
                  <a:moveTo>
                    <a:pt x="2480775" y="1247279"/>
                  </a:moveTo>
                  <a:cubicBezTo>
                    <a:pt x="2486881" y="1249760"/>
                    <a:pt x="2491765" y="1254721"/>
                    <a:pt x="2496650" y="1259682"/>
                  </a:cubicBezTo>
                  <a:cubicBezTo>
                    <a:pt x="2516188" y="1269604"/>
                    <a:pt x="2516188" y="1289447"/>
                    <a:pt x="2516188" y="1309291"/>
                  </a:cubicBezTo>
                  <a:cubicBezTo>
                    <a:pt x="2516188" y="1329135"/>
                    <a:pt x="2506419" y="1348979"/>
                    <a:pt x="2486881" y="1358901"/>
                  </a:cubicBezTo>
                  <a:cubicBezTo>
                    <a:pt x="2457573" y="1358901"/>
                    <a:pt x="2408727" y="1358901"/>
                    <a:pt x="2389188" y="1339057"/>
                  </a:cubicBezTo>
                  <a:cubicBezTo>
                    <a:pt x="2398957" y="1329135"/>
                    <a:pt x="2418496" y="1319213"/>
                    <a:pt x="2408727" y="1299369"/>
                  </a:cubicBezTo>
                  <a:cubicBezTo>
                    <a:pt x="2408727" y="1289447"/>
                    <a:pt x="2398957" y="1279526"/>
                    <a:pt x="2398957" y="1269604"/>
                  </a:cubicBezTo>
                  <a:cubicBezTo>
                    <a:pt x="2408727" y="1249760"/>
                    <a:pt x="2438034" y="1249760"/>
                    <a:pt x="2457573" y="1249760"/>
                  </a:cubicBezTo>
                  <a:cubicBezTo>
                    <a:pt x="2467342" y="1244799"/>
                    <a:pt x="2474669" y="1244799"/>
                    <a:pt x="2480775" y="1247279"/>
                  </a:cubicBezTo>
                  <a:close/>
                  <a:moveTo>
                    <a:pt x="490537" y="1239838"/>
                  </a:moveTo>
                  <a:cubicBezTo>
                    <a:pt x="519906" y="1269603"/>
                    <a:pt x="519906" y="1269603"/>
                    <a:pt x="519906" y="1269603"/>
                  </a:cubicBezTo>
                  <a:cubicBezTo>
                    <a:pt x="529696" y="1289447"/>
                    <a:pt x="549275" y="1299369"/>
                    <a:pt x="539485" y="1319213"/>
                  </a:cubicBezTo>
                  <a:cubicBezTo>
                    <a:pt x="510116" y="1289447"/>
                    <a:pt x="480748" y="1289447"/>
                    <a:pt x="451379" y="1269603"/>
                  </a:cubicBezTo>
                  <a:cubicBezTo>
                    <a:pt x="451379" y="1269603"/>
                    <a:pt x="431800" y="1259682"/>
                    <a:pt x="441589" y="1249760"/>
                  </a:cubicBezTo>
                  <a:cubicBezTo>
                    <a:pt x="451379" y="1239838"/>
                    <a:pt x="470958" y="1239838"/>
                    <a:pt x="490537" y="1239838"/>
                  </a:cubicBezTo>
                  <a:close/>
                  <a:moveTo>
                    <a:pt x="2323386" y="1230540"/>
                  </a:moveTo>
                  <a:cubicBezTo>
                    <a:pt x="2340611" y="1230540"/>
                    <a:pt x="2355375" y="1235416"/>
                    <a:pt x="2360296" y="1250043"/>
                  </a:cubicBezTo>
                  <a:cubicBezTo>
                    <a:pt x="2370138" y="1259795"/>
                    <a:pt x="2360296" y="1259795"/>
                    <a:pt x="2350453" y="1259795"/>
                  </a:cubicBezTo>
                  <a:cubicBezTo>
                    <a:pt x="2340611" y="1259795"/>
                    <a:pt x="2330768" y="1269547"/>
                    <a:pt x="2320926" y="1259795"/>
                  </a:cubicBezTo>
                  <a:cubicBezTo>
                    <a:pt x="2311083" y="1250043"/>
                    <a:pt x="2301241" y="1250043"/>
                    <a:pt x="2281555" y="1250043"/>
                  </a:cubicBezTo>
                  <a:cubicBezTo>
                    <a:pt x="2261870" y="1259795"/>
                    <a:pt x="2252028" y="1289051"/>
                    <a:pt x="2222500" y="1279299"/>
                  </a:cubicBezTo>
                  <a:cubicBezTo>
                    <a:pt x="2232343" y="1259795"/>
                    <a:pt x="2261870" y="1250043"/>
                    <a:pt x="2271713" y="1240292"/>
                  </a:cubicBezTo>
                  <a:cubicBezTo>
                    <a:pt x="2286477" y="1235416"/>
                    <a:pt x="2306162" y="1230540"/>
                    <a:pt x="2323386" y="1230540"/>
                  </a:cubicBezTo>
                  <a:close/>
                  <a:moveTo>
                    <a:pt x="353219" y="1230313"/>
                  </a:moveTo>
                  <a:cubicBezTo>
                    <a:pt x="392377" y="1230313"/>
                    <a:pt x="421746" y="1249892"/>
                    <a:pt x="441325" y="1279261"/>
                  </a:cubicBezTo>
                  <a:cubicBezTo>
                    <a:pt x="431535" y="1279261"/>
                    <a:pt x="421746" y="1289051"/>
                    <a:pt x="411956" y="1289051"/>
                  </a:cubicBezTo>
                  <a:cubicBezTo>
                    <a:pt x="392377" y="1289051"/>
                    <a:pt x="372798" y="1289051"/>
                    <a:pt x="363008" y="1289051"/>
                  </a:cubicBezTo>
                  <a:cubicBezTo>
                    <a:pt x="343429" y="1269472"/>
                    <a:pt x="323850" y="1269472"/>
                    <a:pt x="323850" y="1249892"/>
                  </a:cubicBezTo>
                  <a:cubicBezTo>
                    <a:pt x="323850" y="1240103"/>
                    <a:pt x="333639" y="1230313"/>
                    <a:pt x="353219" y="1230313"/>
                  </a:cubicBezTo>
                  <a:close/>
                  <a:moveTo>
                    <a:pt x="2216268" y="1230083"/>
                  </a:moveTo>
                  <a:cubicBezTo>
                    <a:pt x="2227155" y="1228102"/>
                    <a:pt x="2238808" y="1228102"/>
                    <a:pt x="2251075" y="1230540"/>
                  </a:cubicBezTo>
                  <a:cubicBezTo>
                    <a:pt x="2251075" y="1240292"/>
                    <a:pt x="2251075" y="1240292"/>
                    <a:pt x="2251075" y="1240292"/>
                  </a:cubicBezTo>
                  <a:cubicBezTo>
                    <a:pt x="2241262" y="1240292"/>
                    <a:pt x="2231448" y="1250043"/>
                    <a:pt x="2221634" y="1250043"/>
                  </a:cubicBezTo>
                  <a:cubicBezTo>
                    <a:pt x="2192193" y="1240292"/>
                    <a:pt x="2172566" y="1269547"/>
                    <a:pt x="2152939" y="1289051"/>
                  </a:cubicBezTo>
                  <a:cubicBezTo>
                    <a:pt x="2143125" y="1289051"/>
                    <a:pt x="2143125" y="1289051"/>
                    <a:pt x="2143125" y="1289051"/>
                  </a:cubicBezTo>
                  <a:cubicBezTo>
                    <a:pt x="2157846" y="1259795"/>
                    <a:pt x="2183607" y="1236025"/>
                    <a:pt x="2216268" y="1230083"/>
                  </a:cubicBezTo>
                  <a:close/>
                  <a:moveTo>
                    <a:pt x="2388961" y="1181735"/>
                  </a:moveTo>
                  <a:cubicBezTo>
                    <a:pt x="2410902" y="1176814"/>
                    <a:pt x="2432844" y="1181735"/>
                    <a:pt x="2447472" y="1201420"/>
                  </a:cubicBezTo>
                  <a:cubicBezTo>
                    <a:pt x="2457223" y="1211262"/>
                    <a:pt x="2466975" y="1221105"/>
                    <a:pt x="2466975" y="1230947"/>
                  </a:cubicBezTo>
                  <a:cubicBezTo>
                    <a:pt x="2447472" y="1240790"/>
                    <a:pt x="2427968" y="1240790"/>
                    <a:pt x="2408465" y="1240790"/>
                  </a:cubicBezTo>
                  <a:cubicBezTo>
                    <a:pt x="2398713" y="1250632"/>
                    <a:pt x="2388961" y="1260475"/>
                    <a:pt x="2379209" y="1260475"/>
                  </a:cubicBezTo>
                  <a:cubicBezTo>
                    <a:pt x="2369457" y="1240790"/>
                    <a:pt x="2349954" y="1221105"/>
                    <a:pt x="2330450" y="1221105"/>
                  </a:cubicBezTo>
                  <a:cubicBezTo>
                    <a:pt x="2345078" y="1201420"/>
                    <a:pt x="2367019" y="1186656"/>
                    <a:pt x="2388961" y="1181735"/>
                  </a:cubicBezTo>
                  <a:close/>
                  <a:moveTo>
                    <a:pt x="2217262" y="1177727"/>
                  </a:moveTo>
                  <a:cubicBezTo>
                    <a:pt x="2222183" y="1178957"/>
                    <a:pt x="2227104" y="1181417"/>
                    <a:pt x="2232025" y="1181417"/>
                  </a:cubicBezTo>
                  <a:cubicBezTo>
                    <a:pt x="2232025" y="1191260"/>
                    <a:pt x="2222183" y="1201102"/>
                    <a:pt x="2222183" y="1220787"/>
                  </a:cubicBezTo>
                  <a:cubicBezTo>
                    <a:pt x="2192655" y="1220787"/>
                    <a:pt x="2163128" y="1240472"/>
                    <a:pt x="2143443" y="1270000"/>
                  </a:cubicBezTo>
                  <a:cubicBezTo>
                    <a:pt x="2133600" y="1270000"/>
                    <a:pt x="2133600" y="1260157"/>
                    <a:pt x="2133600" y="1260157"/>
                  </a:cubicBezTo>
                  <a:cubicBezTo>
                    <a:pt x="2143443" y="1230630"/>
                    <a:pt x="2153285" y="1181417"/>
                    <a:pt x="2202498" y="1181417"/>
                  </a:cubicBezTo>
                  <a:cubicBezTo>
                    <a:pt x="2207419" y="1176496"/>
                    <a:pt x="2212340" y="1176496"/>
                    <a:pt x="2217262" y="1177727"/>
                  </a:cubicBezTo>
                  <a:close/>
                  <a:moveTo>
                    <a:pt x="2290618" y="1160860"/>
                  </a:moveTo>
                  <a:cubicBezTo>
                    <a:pt x="2320059" y="1170782"/>
                    <a:pt x="2339687" y="1150938"/>
                    <a:pt x="2349500" y="1180703"/>
                  </a:cubicBezTo>
                  <a:cubicBezTo>
                    <a:pt x="2320059" y="1210469"/>
                    <a:pt x="2320059" y="1210469"/>
                    <a:pt x="2320059" y="1210469"/>
                  </a:cubicBezTo>
                  <a:cubicBezTo>
                    <a:pt x="2300432" y="1210469"/>
                    <a:pt x="2280805" y="1220391"/>
                    <a:pt x="2270991" y="1230313"/>
                  </a:cubicBezTo>
                  <a:cubicBezTo>
                    <a:pt x="2261178" y="1220391"/>
                    <a:pt x="2241550" y="1220391"/>
                    <a:pt x="2241550" y="1210469"/>
                  </a:cubicBezTo>
                  <a:cubicBezTo>
                    <a:pt x="2241550" y="1190625"/>
                    <a:pt x="2270991" y="1160860"/>
                    <a:pt x="2290618" y="1160860"/>
                  </a:cubicBezTo>
                  <a:close/>
                  <a:moveTo>
                    <a:pt x="272895" y="1137273"/>
                  </a:moveTo>
                  <a:cubicBezTo>
                    <a:pt x="318852" y="1139587"/>
                    <a:pt x="363836" y="1150660"/>
                    <a:pt x="402590" y="1161733"/>
                  </a:cubicBezTo>
                  <a:cubicBezTo>
                    <a:pt x="451803" y="1171575"/>
                    <a:pt x="451803" y="1171575"/>
                    <a:pt x="451803" y="1171575"/>
                  </a:cubicBezTo>
                  <a:cubicBezTo>
                    <a:pt x="491173" y="1171575"/>
                    <a:pt x="520700" y="1181418"/>
                    <a:pt x="550228" y="1191260"/>
                  </a:cubicBezTo>
                  <a:cubicBezTo>
                    <a:pt x="550228" y="1201103"/>
                    <a:pt x="550228" y="1220788"/>
                    <a:pt x="540385" y="1220788"/>
                  </a:cubicBezTo>
                  <a:cubicBezTo>
                    <a:pt x="501015" y="1210945"/>
                    <a:pt x="451803" y="1201103"/>
                    <a:pt x="412433" y="1201103"/>
                  </a:cubicBezTo>
                  <a:cubicBezTo>
                    <a:pt x="363220" y="1181418"/>
                    <a:pt x="314008" y="1181418"/>
                    <a:pt x="274637" y="1201103"/>
                  </a:cubicBezTo>
                  <a:cubicBezTo>
                    <a:pt x="195897" y="1220788"/>
                    <a:pt x="166370" y="1309370"/>
                    <a:pt x="117157" y="1368425"/>
                  </a:cubicBezTo>
                  <a:cubicBezTo>
                    <a:pt x="107315" y="1378268"/>
                    <a:pt x="107315" y="1378268"/>
                    <a:pt x="107315" y="1388110"/>
                  </a:cubicBezTo>
                  <a:cubicBezTo>
                    <a:pt x="146685" y="1407795"/>
                    <a:pt x="146685" y="1447165"/>
                    <a:pt x="176212" y="1476693"/>
                  </a:cubicBezTo>
                  <a:cubicBezTo>
                    <a:pt x="215582" y="1525905"/>
                    <a:pt x="215582" y="1525905"/>
                    <a:pt x="215582" y="1525905"/>
                  </a:cubicBezTo>
                  <a:cubicBezTo>
                    <a:pt x="264795" y="1555433"/>
                    <a:pt x="323850" y="1584960"/>
                    <a:pt x="382905" y="1565275"/>
                  </a:cubicBezTo>
                  <a:cubicBezTo>
                    <a:pt x="441960" y="1545590"/>
                    <a:pt x="501015" y="1535748"/>
                    <a:pt x="550228" y="1516063"/>
                  </a:cubicBezTo>
                  <a:cubicBezTo>
                    <a:pt x="560070" y="1520984"/>
                    <a:pt x="564992" y="1525905"/>
                    <a:pt x="567452" y="1532057"/>
                  </a:cubicBezTo>
                  <a:lnTo>
                    <a:pt x="568877" y="1545590"/>
                  </a:lnTo>
                  <a:lnTo>
                    <a:pt x="560070" y="1545590"/>
                  </a:lnTo>
                  <a:cubicBezTo>
                    <a:pt x="557610" y="1545590"/>
                    <a:pt x="555149" y="1545590"/>
                    <a:pt x="550228" y="1545590"/>
                  </a:cubicBezTo>
                  <a:cubicBezTo>
                    <a:pt x="461645" y="1575118"/>
                    <a:pt x="373063" y="1594803"/>
                    <a:pt x="294323" y="1614488"/>
                  </a:cubicBezTo>
                  <a:cubicBezTo>
                    <a:pt x="245110" y="1614488"/>
                    <a:pt x="186055" y="1614488"/>
                    <a:pt x="146685" y="1584960"/>
                  </a:cubicBezTo>
                  <a:cubicBezTo>
                    <a:pt x="97472" y="1545590"/>
                    <a:pt x="67945" y="1486535"/>
                    <a:pt x="58102" y="1437323"/>
                  </a:cubicBezTo>
                  <a:cubicBezTo>
                    <a:pt x="48260" y="1417638"/>
                    <a:pt x="38417" y="1407795"/>
                    <a:pt x="38417" y="1397953"/>
                  </a:cubicBezTo>
                  <a:cubicBezTo>
                    <a:pt x="28575" y="1388110"/>
                    <a:pt x="48260" y="1378268"/>
                    <a:pt x="48260" y="1368425"/>
                  </a:cubicBezTo>
                  <a:cubicBezTo>
                    <a:pt x="67945" y="1329055"/>
                    <a:pt x="77787" y="1279843"/>
                    <a:pt x="97472" y="1240473"/>
                  </a:cubicBezTo>
                  <a:cubicBezTo>
                    <a:pt x="117157" y="1201103"/>
                    <a:pt x="127000" y="1161733"/>
                    <a:pt x="166370" y="1151890"/>
                  </a:cubicBezTo>
                  <a:cubicBezTo>
                    <a:pt x="186055" y="1144509"/>
                    <a:pt x="206355" y="1140202"/>
                    <a:pt x="226809" y="1138203"/>
                  </a:cubicBezTo>
                  <a:cubicBezTo>
                    <a:pt x="242149" y="1136704"/>
                    <a:pt x="257576" y="1136502"/>
                    <a:pt x="272895" y="1137273"/>
                  </a:cubicBezTo>
                  <a:close/>
                  <a:moveTo>
                    <a:pt x="245212" y="1101725"/>
                  </a:moveTo>
                  <a:cubicBezTo>
                    <a:pt x="333488" y="1111590"/>
                    <a:pt x="411956" y="1131320"/>
                    <a:pt x="490424" y="1151051"/>
                  </a:cubicBezTo>
                  <a:cubicBezTo>
                    <a:pt x="510041" y="1160916"/>
                    <a:pt x="529658" y="1160916"/>
                    <a:pt x="549275" y="1170781"/>
                  </a:cubicBezTo>
                  <a:cubicBezTo>
                    <a:pt x="549275" y="1180646"/>
                    <a:pt x="549275" y="1180646"/>
                    <a:pt x="549275" y="1180646"/>
                  </a:cubicBezTo>
                  <a:cubicBezTo>
                    <a:pt x="441381" y="1160916"/>
                    <a:pt x="323680" y="1111590"/>
                    <a:pt x="205978" y="1121455"/>
                  </a:cubicBezTo>
                  <a:cubicBezTo>
                    <a:pt x="196169" y="1121455"/>
                    <a:pt x="176552" y="1131320"/>
                    <a:pt x="166744" y="1131320"/>
                  </a:cubicBezTo>
                  <a:cubicBezTo>
                    <a:pt x="107893" y="1160916"/>
                    <a:pt x="88276" y="1220107"/>
                    <a:pt x="68659" y="1279298"/>
                  </a:cubicBezTo>
                  <a:cubicBezTo>
                    <a:pt x="49042" y="1308894"/>
                    <a:pt x="49042" y="1358220"/>
                    <a:pt x="19617" y="1387815"/>
                  </a:cubicBezTo>
                  <a:cubicBezTo>
                    <a:pt x="29425" y="1417411"/>
                    <a:pt x="49042" y="1447006"/>
                    <a:pt x="58851" y="1476602"/>
                  </a:cubicBezTo>
                  <a:cubicBezTo>
                    <a:pt x="78468" y="1525928"/>
                    <a:pt x="98085" y="1575253"/>
                    <a:pt x="147127" y="1594984"/>
                  </a:cubicBezTo>
                  <a:cubicBezTo>
                    <a:pt x="196169" y="1634444"/>
                    <a:pt x="264829" y="1634444"/>
                    <a:pt x="323680" y="1624579"/>
                  </a:cubicBezTo>
                  <a:cubicBezTo>
                    <a:pt x="372722" y="1614714"/>
                    <a:pt x="411956" y="1594984"/>
                    <a:pt x="460998" y="1585119"/>
                  </a:cubicBezTo>
                  <a:cubicBezTo>
                    <a:pt x="480615" y="1575253"/>
                    <a:pt x="500232" y="1575253"/>
                    <a:pt x="510041" y="1565388"/>
                  </a:cubicBezTo>
                  <a:cubicBezTo>
                    <a:pt x="539466" y="1565388"/>
                    <a:pt x="539466" y="1565388"/>
                    <a:pt x="539466" y="1565388"/>
                  </a:cubicBezTo>
                  <a:cubicBezTo>
                    <a:pt x="519849" y="1575253"/>
                    <a:pt x="500232" y="1575253"/>
                    <a:pt x="480615" y="1585119"/>
                  </a:cubicBezTo>
                  <a:cubicBezTo>
                    <a:pt x="431573" y="1594984"/>
                    <a:pt x="382531" y="1614714"/>
                    <a:pt x="333488" y="1624579"/>
                  </a:cubicBezTo>
                  <a:cubicBezTo>
                    <a:pt x="294254" y="1634444"/>
                    <a:pt x="255020" y="1654175"/>
                    <a:pt x="205978" y="1644310"/>
                  </a:cubicBezTo>
                  <a:cubicBezTo>
                    <a:pt x="147127" y="1624579"/>
                    <a:pt x="78468" y="1575253"/>
                    <a:pt x="58851" y="1516062"/>
                  </a:cubicBezTo>
                  <a:cubicBezTo>
                    <a:pt x="39234" y="1486467"/>
                    <a:pt x="39234" y="1447006"/>
                    <a:pt x="19617" y="1417411"/>
                  </a:cubicBezTo>
                  <a:cubicBezTo>
                    <a:pt x="0" y="1387815"/>
                    <a:pt x="0" y="1387815"/>
                    <a:pt x="0" y="1387815"/>
                  </a:cubicBezTo>
                  <a:cubicBezTo>
                    <a:pt x="49042" y="1348354"/>
                    <a:pt x="49042" y="1289163"/>
                    <a:pt x="68659" y="1239837"/>
                  </a:cubicBezTo>
                  <a:cubicBezTo>
                    <a:pt x="78468" y="1220107"/>
                    <a:pt x="88276" y="1200377"/>
                    <a:pt x="98085" y="1180646"/>
                  </a:cubicBezTo>
                  <a:cubicBezTo>
                    <a:pt x="127510" y="1131320"/>
                    <a:pt x="186361" y="1101725"/>
                    <a:pt x="245212" y="1101725"/>
                  </a:cubicBezTo>
                  <a:close/>
                  <a:moveTo>
                    <a:pt x="2418081" y="1052513"/>
                  </a:moveTo>
                  <a:cubicBezTo>
                    <a:pt x="2477136" y="1052513"/>
                    <a:pt x="2546034" y="1082115"/>
                    <a:pt x="2575561" y="1151187"/>
                  </a:cubicBezTo>
                  <a:cubicBezTo>
                    <a:pt x="2605089" y="1190657"/>
                    <a:pt x="2614931" y="1249861"/>
                    <a:pt x="2654301" y="1289331"/>
                  </a:cubicBezTo>
                  <a:cubicBezTo>
                    <a:pt x="2644459" y="1309066"/>
                    <a:pt x="2634616" y="1318933"/>
                    <a:pt x="2624774" y="1328800"/>
                  </a:cubicBezTo>
                  <a:cubicBezTo>
                    <a:pt x="2614931" y="1358403"/>
                    <a:pt x="2605089" y="1397872"/>
                    <a:pt x="2595246" y="1437342"/>
                  </a:cubicBezTo>
                  <a:cubicBezTo>
                    <a:pt x="2565719" y="1486679"/>
                    <a:pt x="2526349" y="1545883"/>
                    <a:pt x="2467294" y="1545883"/>
                  </a:cubicBezTo>
                  <a:cubicBezTo>
                    <a:pt x="2378711" y="1555751"/>
                    <a:pt x="2290128" y="1526149"/>
                    <a:pt x="2201546" y="1506414"/>
                  </a:cubicBezTo>
                  <a:cubicBezTo>
                    <a:pt x="2181861" y="1496546"/>
                    <a:pt x="2152333" y="1496546"/>
                    <a:pt x="2132648" y="1486679"/>
                  </a:cubicBezTo>
                  <a:cubicBezTo>
                    <a:pt x="2122806" y="1476812"/>
                    <a:pt x="2132648" y="1466944"/>
                    <a:pt x="2132648" y="1457077"/>
                  </a:cubicBezTo>
                  <a:cubicBezTo>
                    <a:pt x="2142491" y="1447209"/>
                    <a:pt x="2162176" y="1457077"/>
                    <a:pt x="2181861" y="1457077"/>
                  </a:cubicBezTo>
                  <a:cubicBezTo>
                    <a:pt x="2231073" y="1476812"/>
                    <a:pt x="2280286" y="1486679"/>
                    <a:pt x="2339341" y="1496546"/>
                  </a:cubicBezTo>
                  <a:cubicBezTo>
                    <a:pt x="2378711" y="1496546"/>
                    <a:pt x="2378711" y="1496546"/>
                    <a:pt x="2378711" y="1496546"/>
                  </a:cubicBezTo>
                  <a:cubicBezTo>
                    <a:pt x="2418081" y="1496546"/>
                    <a:pt x="2437766" y="1486679"/>
                    <a:pt x="2467294" y="1466944"/>
                  </a:cubicBezTo>
                  <a:cubicBezTo>
                    <a:pt x="2516506" y="1417607"/>
                    <a:pt x="2526349" y="1358403"/>
                    <a:pt x="2575561" y="1309066"/>
                  </a:cubicBezTo>
                  <a:cubicBezTo>
                    <a:pt x="2565719" y="1299198"/>
                    <a:pt x="2565719" y="1299198"/>
                    <a:pt x="2565719" y="1299198"/>
                  </a:cubicBezTo>
                  <a:cubicBezTo>
                    <a:pt x="2526349" y="1259729"/>
                    <a:pt x="2526349" y="1200524"/>
                    <a:pt x="2467294" y="1161054"/>
                  </a:cubicBezTo>
                  <a:cubicBezTo>
                    <a:pt x="2427924" y="1121585"/>
                    <a:pt x="2388553" y="1111717"/>
                    <a:pt x="2329498" y="1101850"/>
                  </a:cubicBezTo>
                  <a:cubicBezTo>
                    <a:pt x="2260601" y="1121585"/>
                    <a:pt x="2191703" y="1141320"/>
                    <a:pt x="2122806" y="1161054"/>
                  </a:cubicBezTo>
                  <a:cubicBezTo>
                    <a:pt x="2112963" y="1151187"/>
                    <a:pt x="2112963" y="1141320"/>
                    <a:pt x="2112963" y="1131452"/>
                  </a:cubicBezTo>
                  <a:cubicBezTo>
                    <a:pt x="2112963" y="1131452"/>
                    <a:pt x="2112963" y="1121585"/>
                    <a:pt x="2112963" y="1121585"/>
                  </a:cubicBezTo>
                  <a:cubicBezTo>
                    <a:pt x="2211388" y="1101850"/>
                    <a:pt x="2309813" y="1062380"/>
                    <a:pt x="2418081" y="1052513"/>
                  </a:cubicBezTo>
                  <a:close/>
                  <a:moveTo>
                    <a:pt x="2396714" y="1024853"/>
                  </a:moveTo>
                  <a:cubicBezTo>
                    <a:pt x="2446080" y="1021168"/>
                    <a:pt x="2499599" y="1034065"/>
                    <a:pt x="2536508" y="1063543"/>
                  </a:cubicBezTo>
                  <a:cubicBezTo>
                    <a:pt x="2556193" y="1073369"/>
                    <a:pt x="2556193" y="1073369"/>
                    <a:pt x="2556193" y="1073369"/>
                  </a:cubicBezTo>
                  <a:cubicBezTo>
                    <a:pt x="2615248" y="1112674"/>
                    <a:pt x="2625091" y="1191282"/>
                    <a:pt x="2664461" y="1250239"/>
                  </a:cubicBezTo>
                  <a:cubicBezTo>
                    <a:pt x="2674303" y="1260065"/>
                    <a:pt x="2684146" y="1279717"/>
                    <a:pt x="2693988" y="1299369"/>
                  </a:cubicBezTo>
                  <a:cubicBezTo>
                    <a:pt x="2654618" y="1328848"/>
                    <a:pt x="2644776" y="1377978"/>
                    <a:pt x="2625091" y="1427108"/>
                  </a:cubicBezTo>
                  <a:cubicBezTo>
                    <a:pt x="2615248" y="1466413"/>
                    <a:pt x="2595563" y="1495891"/>
                    <a:pt x="2575878" y="1525369"/>
                  </a:cubicBezTo>
                  <a:cubicBezTo>
                    <a:pt x="2556193" y="1535195"/>
                    <a:pt x="2546351" y="1554848"/>
                    <a:pt x="2526666" y="1564674"/>
                  </a:cubicBezTo>
                  <a:cubicBezTo>
                    <a:pt x="2506981" y="1584326"/>
                    <a:pt x="2487296" y="1564674"/>
                    <a:pt x="2467611" y="1574500"/>
                  </a:cubicBezTo>
                  <a:cubicBezTo>
                    <a:pt x="2418398" y="1574500"/>
                    <a:pt x="2418398" y="1574500"/>
                    <a:pt x="2418398" y="1574500"/>
                  </a:cubicBezTo>
                  <a:cubicBezTo>
                    <a:pt x="2388871" y="1564674"/>
                    <a:pt x="2359343" y="1564674"/>
                    <a:pt x="2329816" y="1554848"/>
                  </a:cubicBezTo>
                  <a:cubicBezTo>
                    <a:pt x="2260918" y="1535195"/>
                    <a:pt x="2192021" y="1525369"/>
                    <a:pt x="2123123" y="1505717"/>
                  </a:cubicBezTo>
                  <a:cubicBezTo>
                    <a:pt x="2132966" y="1495891"/>
                    <a:pt x="2142808" y="1505717"/>
                    <a:pt x="2142808" y="1505717"/>
                  </a:cubicBezTo>
                  <a:cubicBezTo>
                    <a:pt x="2231391" y="1525369"/>
                    <a:pt x="2319973" y="1545021"/>
                    <a:pt x="2408556" y="1564674"/>
                  </a:cubicBezTo>
                  <a:cubicBezTo>
                    <a:pt x="2457768" y="1564674"/>
                    <a:pt x="2516823" y="1554848"/>
                    <a:pt x="2556193" y="1515543"/>
                  </a:cubicBezTo>
                  <a:cubicBezTo>
                    <a:pt x="2585721" y="1486065"/>
                    <a:pt x="2615248" y="1446761"/>
                    <a:pt x="2615248" y="1397630"/>
                  </a:cubicBezTo>
                  <a:cubicBezTo>
                    <a:pt x="2625091" y="1358326"/>
                    <a:pt x="2634933" y="1319022"/>
                    <a:pt x="2664461" y="1299369"/>
                  </a:cubicBezTo>
                  <a:cubicBezTo>
                    <a:pt x="2664461" y="1289543"/>
                    <a:pt x="2664461" y="1289543"/>
                    <a:pt x="2664461" y="1289543"/>
                  </a:cubicBezTo>
                  <a:cubicBezTo>
                    <a:pt x="2615248" y="1250239"/>
                    <a:pt x="2615248" y="1181456"/>
                    <a:pt x="2575878" y="1122500"/>
                  </a:cubicBezTo>
                  <a:cubicBezTo>
                    <a:pt x="2536508" y="1063543"/>
                    <a:pt x="2457768" y="1034065"/>
                    <a:pt x="2388871" y="1043891"/>
                  </a:cubicBezTo>
                  <a:cubicBezTo>
                    <a:pt x="2369186" y="1043891"/>
                    <a:pt x="2349501" y="1043891"/>
                    <a:pt x="2339658" y="1053717"/>
                  </a:cubicBezTo>
                  <a:cubicBezTo>
                    <a:pt x="2260918" y="1073369"/>
                    <a:pt x="2182178" y="1093022"/>
                    <a:pt x="2113281" y="1112674"/>
                  </a:cubicBezTo>
                  <a:cubicBezTo>
                    <a:pt x="2103438" y="1112674"/>
                    <a:pt x="2103438" y="1112674"/>
                    <a:pt x="2113281" y="1102848"/>
                  </a:cubicBezTo>
                  <a:cubicBezTo>
                    <a:pt x="2162493" y="1093022"/>
                    <a:pt x="2211706" y="1073369"/>
                    <a:pt x="2270761" y="1063543"/>
                  </a:cubicBezTo>
                  <a:cubicBezTo>
                    <a:pt x="2300288" y="1053717"/>
                    <a:pt x="2319973" y="1043891"/>
                    <a:pt x="2349501" y="1034065"/>
                  </a:cubicBezTo>
                  <a:cubicBezTo>
                    <a:pt x="2364265" y="1029152"/>
                    <a:pt x="2380259" y="1026081"/>
                    <a:pt x="2396714" y="1024853"/>
                  </a:cubicBezTo>
                  <a:close/>
                  <a:moveTo>
                    <a:pt x="510949" y="1003300"/>
                  </a:moveTo>
                  <a:cubicBezTo>
                    <a:pt x="540544" y="1013354"/>
                    <a:pt x="560275" y="1023408"/>
                    <a:pt x="580005" y="1013354"/>
                  </a:cubicBezTo>
                  <a:cubicBezTo>
                    <a:pt x="609601" y="1003300"/>
                    <a:pt x="609601" y="1003300"/>
                    <a:pt x="609601" y="1003300"/>
                  </a:cubicBezTo>
                  <a:cubicBezTo>
                    <a:pt x="609601" y="1023408"/>
                    <a:pt x="580005" y="1033462"/>
                    <a:pt x="570140" y="1043517"/>
                  </a:cubicBezTo>
                  <a:cubicBezTo>
                    <a:pt x="540544" y="1053571"/>
                    <a:pt x="501083" y="1063625"/>
                    <a:pt x="481353" y="1043517"/>
                  </a:cubicBezTo>
                  <a:cubicBezTo>
                    <a:pt x="471488" y="1033462"/>
                    <a:pt x="471488" y="1033462"/>
                    <a:pt x="471488" y="1023408"/>
                  </a:cubicBezTo>
                  <a:cubicBezTo>
                    <a:pt x="491218" y="1023408"/>
                    <a:pt x="501083" y="1013354"/>
                    <a:pt x="510949" y="1003300"/>
                  </a:cubicBezTo>
                  <a:close/>
                  <a:moveTo>
                    <a:pt x="146772" y="984250"/>
                  </a:moveTo>
                  <a:cubicBezTo>
                    <a:pt x="176213" y="1023471"/>
                    <a:pt x="176213" y="1023471"/>
                    <a:pt x="176213" y="1023471"/>
                  </a:cubicBezTo>
                  <a:cubicBezTo>
                    <a:pt x="146772" y="1043081"/>
                    <a:pt x="127145" y="1072496"/>
                    <a:pt x="136958" y="1101912"/>
                  </a:cubicBezTo>
                  <a:cubicBezTo>
                    <a:pt x="136958" y="1111717"/>
                    <a:pt x="146772" y="1111717"/>
                    <a:pt x="146772" y="1121522"/>
                  </a:cubicBezTo>
                  <a:cubicBezTo>
                    <a:pt x="136958" y="1121522"/>
                    <a:pt x="117331" y="1131328"/>
                    <a:pt x="107517" y="1150938"/>
                  </a:cubicBezTo>
                  <a:cubicBezTo>
                    <a:pt x="107517" y="1150938"/>
                    <a:pt x="97704" y="1150938"/>
                    <a:pt x="97704" y="1141133"/>
                  </a:cubicBezTo>
                  <a:cubicBezTo>
                    <a:pt x="68263" y="1121522"/>
                    <a:pt x="78076" y="1082302"/>
                    <a:pt x="68263" y="1052886"/>
                  </a:cubicBezTo>
                  <a:cubicBezTo>
                    <a:pt x="78076" y="1043081"/>
                    <a:pt x="97704" y="1033276"/>
                    <a:pt x="97704" y="1013665"/>
                  </a:cubicBezTo>
                  <a:cubicBezTo>
                    <a:pt x="117331" y="1003860"/>
                    <a:pt x="127145" y="984250"/>
                    <a:pt x="146772" y="984250"/>
                  </a:cubicBezTo>
                  <a:close/>
                  <a:moveTo>
                    <a:pt x="530802" y="972344"/>
                  </a:moveTo>
                  <a:cubicBezTo>
                    <a:pt x="538162" y="972344"/>
                    <a:pt x="545523" y="974725"/>
                    <a:pt x="550429" y="984250"/>
                  </a:cubicBezTo>
                  <a:cubicBezTo>
                    <a:pt x="570057" y="984250"/>
                    <a:pt x="589684" y="984250"/>
                    <a:pt x="609311" y="974725"/>
                  </a:cubicBezTo>
                  <a:cubicBezTo>
                    <a:pt x="619125" y="984250"/>
                    <a:pt x="619125" y="974725"/>
                    <a:pt x="619125" y="984250"/>
                  </a:cubicBezTo>
                  <a:cubicBezTo>
                    <a:pt x="599497" y="1003300"/>
                    <a:pt x="560243" y="1003300"/>
                    <a:pt x="530802" y="993775"/>
                  </a:cubicBezTo>
                  <a:cubicBezTo>
                    <a:pt x="520988" y="993775"/>
                    <a:pt x="511175" y="984250"/>
                    <a:pt x="511175" y="974725"/>
                  </a:cubicBezTo>
                  <a:cubicBezTo>
                    <a:pt x="516082" y="974725"/>
                    <a:pt x="523442" y="972344"/>
                    <a:pt x="530802" y="972344"/>
                  </a:cubicBezTo>
                  <a:close/>
                  <a:moveTo>
                    <a:pt x="441447" y="965200"/>
                  </a:moveTo>
                  <a:cubicBezTo>
                    <a:pt x="451217" y="965200"/>
                    <a:pt x="470755" y="974990"/>
                    <a:pt x="490294" y="974990"/>
                  </a:cubicBezTo>
                  <a:cubicBezTo>
                    <a:pt x="500063" y="994569"/>
                    <a:pt x="500063" y="994569"/>
                    <a:pt x="500063" y="994569"/>
                  </a:cubicBezTo>
                  <a:cubicBezTo>
                    <a:pt x="480524" y="1014148"/>
                    <a:pt x="451217" y="1023938"/>
                    <a:pt x="421909" y="1014148"/>
                  </a:cubicBezTo>
                  <a:cubicBezTo>
                    <a:pt x="392601" y="1014148"/>
                    <a:pt x="373063" y="994569"/>
                    <a:pt x="373063" y="974990"/>
                  </a:cubicBezTo>
                  <a:cubicBezTo>
                    <a:pt x="392601" y="974990"/>
                    <a:pt x="421909" y="974990"/>
                    <a:pt x="441447" y="965200"/>
                  </a:cubicBezTo>
                  <a:close/>
                  <a:moveTo>
                    <a:pt x="2035175" y="954088"/>
                  </a:moveTo>
                  <a:cubicBezTo>
                    <a:pt x="2074545" y="964010"/>
                    <a:pt x="2104073" y="973932"/>
                    <a:pt x="2133601" y="954088"/>
                  </a:cubicBezTo>
                  <a:cubicBezTo>
                    <a:pt x="2153286" y="964010"/>
                    <a:pt x="2172971" y="964010"/>
                    <a:pt x="2182813" y="973932"/>
                  </a:cubicBezTo>
                  <a:cubicBezTo>
                    <a:pt x="2182813" y="983854"/>
                    <a:pt x="2163128" y="983854"/>
                    <a:pt x="2153286" y="993776"/>
                  </a:cubicBezTo>
                  <a:cubicBezTo>
                    <a:pt x="2123758" y="993776"/>
                    <a:pt x="2084388" y="983854"/>
                    <a:pt x="2054860" y="964010"/>
                  </a:cubicBezTo>
                  <a:cubicBezTo>
                    <a:pt x="2045018" y="964010"/>
                    <a:pt x="2035175" y="964010"/>
                    <a:pt x="2035175" y="954088"/>
                  </a:cubicBezTo>
                  <a:close/>
                  <a:moveTo>
                    <a:pt x="138690" y="947974"/>
                  </a:moveTo>
                  <a:cubicBezTo>
                    <a:pt x="141143" y="947974"/>
                    <a:pt x="143596" y="949822"/>
                    <a:pt x="146050" y="954749"/>
                  </a:cubicBezTo>
                  <a:cubicBezTo>
                    <a:pt x="146050" y="974461"/>
                    <a:pt x="126422" y="964605"/>
                    <a:pt x="116609" y="984317"/>
                  </a:cubicBezTo>
                  <a:cubicBezTo>
                    <a:pt x="87168" y="1004028"/>
                    <a:pt x="77354" y="1033595"/>
                    <a:pt x="47913" y="1053307"/>
                  </a:cubicBezTo>
                  <a:cubicBezTo>
                    <a:pt x="47913" y="1063163"/>
                    <a:pt x="57727" y="1063163"/>
                    <a:pt x="57727" y="1073018"/>
                  </a:cubicBezTo>
                  <a:cubicBezTo>
                    <a:pt x="57727" y="1102586"/>
                    <a:pt x="67541" y="1142009"/>
                    <a:pt x="96982" y="1161720"/>
                  </a:cubicBezTo>
                  <a:cubicBezTo>
                    <a:pt x="96982" y="1171576"/>
                    <a:pt x="87168" y="1171576"/>
                    <a:pt x="87168" y="1171576"/>
                  </a:cubicBezTo>
                  <a:cubicBezTo>
                    <a:pt x="47913" y="1161720"/>
                    <a:pt x="57727" y="1122297"/>
                    <a:pt x="47913" y="1102586"/>
                  </a:cubicBezTo>
                  <a:cubicBezTo>
                    <a:pt x="47913" y="1082874"/>
                    <a:pt x="38100" y="1063163"/>
                    <a:pt x="38100" y="1053307"/>
                  </a:cubicBezTo>
                  <a:cubicBezTo>
                    <a:pt x="67541" y="1023740"/>
                    <a:pt x="87168" y="994172"/>
                    <a:pt x="116609" y="964605"/>
                  </a:cubicBezTo>
                  <a:cubicBezTo>
                    <a:pt x="123969" y="964605"/>
                    <a:pt x="131329" y="947974"/>
                    <a:pt x="138690" y="947974"/>
                  </a:cubicBezTo>
                  <a:close/>
                  <a:moveTo>
                    <a:pt x="432044" y="915988"/>
                  </a:moveTo>
                  <a:cubicBezTo>
                    <a:pt x="441813" y="915988"/>
                    <a:pt x="451582" y="915988"/>
                    <a:pt x="461352" y="935673"/>
                  </a:cubicBezTo>
                  <a:cubicBezTo>
                    <a:pt x="480890" y="955358"/>
                    <a:pt x="510198" y="945516"/>
                    <a:pt x="539506" y="935673"/>
                  </a:cubicBezTo>
                  <a:cubicBezTo>
                    <a:pt x="539506" y="945516"/>
                    <a:pt x="549275" y="945516"/>
                    <a:pt x="549275" y="955358"/>
                  </a:cubicBezTo>
                  <a:cubicBezTo>
                    <a:pt x="529736" y="965201"/>
                    <a:pt x="510198" y="965201"/>
                    <a:pt x="480890" y="965201"/>
                  </a:cubicBezTo>
                  <a:cubicBezTo>
                    <a:pt x="461352" y="955358"/>
                    <a:pt x="432044" y="945516"/>
                    <a:pt x="422275" y="925830"/>
                  </a:cubicBezTo>
                  <a:cubicBezTo>
                    <a:pt x="422275" y="915988"/>
                    <a:pt x="422275" y="915988"/>
                    <a:pt x="432044" y="915988"/>
                  </a:cubicBezTo>
                  <a:close/>
                  <a:moveTo>
                    <a:pt x="2133836" y="913712"/>
                  </a:moveTo>
                  <a:cubicBezTo>
                    <a:pt x="2139189" y="912316"/>
                    <a:pt x="2145308" y="912316"/>
                    <a:pt x="2152650" y="914797"/>
                  </a:cubicBezTo>
                  <a:cubicBezTo>
                    <a:pt x="2152650" y="934641"/>
                    <a:pt x="2133071" y="944563"/>
                    <a:pt x="2123281" y="944563"/>
                  </a:cubicBezTo>
                  <a:cubicBezTo>
                    <a:pt x="2103702" y="944563"/>
                    <a:pt x="2074334" y="944563"/>
                    <a:pt x="2054754" y="944563"/>
                  </a:cubicBezTo>
                  <a:cubicBezTo>
                    <a:pt x="2054754" y="944563"/>
                    <a:pt x="2044965" y="934641"/>
                    <a:pt x="2035175" y="934641"/>
                  </a:cubicBezTo>
                  <a:cubicBezTo>
                    <a:pt x="2054754" y="914797"/>
                    <a:pt x="2074334" y="934641"/>
                    <a:pt x="2093913" y="934641"/>
                  </a:cubicBezTo>
                  <a:cubicBezTo>
                    <a:pt x="2108597" y="934641"/>
                    <a:pt x="2117775" y="917898"/>
                    <a:pt x="2133836" y="913712"/>
                  </a:cubicBezTo>
                  <a:close/>
                  <a:moveTo>
                    <a:pt x="539750" y="905272"/>
                  </a:moveTo>
                  <a:cubicBezTo>
                    <a:pt x="579120" y="895350"/>
                    <a:pt x="608647" y="935037"/>
                    <a:pt x="638175" y="954881"/>
                  </a:cubicBezTo>
                  <a:cubicBezTo>
                    <a:pt x="638175" y="954881"/>
                    <a:pt x="628332" y="964803"/>
                    <a:pt x="628332" y="964803"/>
                  </a:cubicBezTo>
                  <a:cubicBezTo>
                    <a:pt x="618490" y="974725"/>
                    <a:pt x="608647" y="964803"/>
                    <a:pt x="598805" y="964803"/>
                  </a:cubicBezTo>
                  <a:cubicBezTo>
                    <a:pt x="569277" y="954881"/>
                    <a:pt x="559435" y="944959"/>
                    <a:pt x="539750" y="925115"/>
                  </a:cubicBezTo>
                  <a:cubicBezTo>
                    <a:pt x="539750" y="915194"/>
                    <a:pt x="539750" y="915194"/>
                    <a:pt x="539750" y="905272"/>
                  </a:cubicBezTo>
                  <a:close/>
                  <a:moveTo>
                    <a:pt x="2211999" y="895350"/>
                  </a:moveTo>
                  <a:cubicBezTo>
                    <a:pt x="2231781" y="905328"/>
                    <a:pt x="2251564" y="905328"/>
                    <a:pt x="2271347" y="905328"/>
                  </a:cubicBezTo>
                  <a:cubicBezTo>
                    <a:pt x="2281238" y="925286"/>
                    <a:pt x="2261455" y="935264"/>
                    <a:pt x="2251564" y="955221"/>
                  </a:cubicBezTo>
                  <a:cubicBezTo>
                    <a:pt x="2231781" y="965200"/>
                    <a:pt x="2221890" y="965200"/>
                    <a:pt x="2202107" y="965200"/>
                  </a:cubicBezTo>
                  <a:cubicBezTo>
                    <a:pt x="2152650" y="945243"/>
                    <a:pt x="2152650" y="945243"/>
                    <a:pt x="2152650" y="945243"/>
                  </a:cubicBezTo>
                  <a:cubicBezTo>
                    <a:pt x="2172433" y="915307"/>
                    <a:pt x="2172433" y="915307"/>
                    <a:pt x="2172433" y="915307"/>
                  </a:cubicBezTo>
                  <a:cubicBezTo>
                    <a:pt x="2211999" y="895350"/>
                    <a:pt x="2211999" y="895350"/>
                    <a:pt x="2211999" y="895350"/>
                  </a:cubicBezTo>
                  <a:close/>
                  <a:moveTo>
                    <a:pt x="2507396" y="885825"/>
                  </a:moveTo>
                  <a:cubicBezTo>
                    <a:pt x="2536704" y="885825"/>
                    <a:pt x="2556242" y="915458"/>
                    <a:pt x="2575781" y="935214"/>
                  </a:cubicBezTo>
                  <a:cubicBezTo>
                    <a:pt x="2605088" y="945092"/>
                    <a:pt x="2575781" y="964847"/>
                    <a:pt x="2585550" y="984603"/>
                  </a:cubicBezTo>
                  <a:cubicBezTo>
                    <a:pt x="2595319" y="1014236"/>
                    <a:pt x="2585550" y="1043869"/>
                    <a:pt x="2575781" y="1063625"/>
                  </a:cubicBezTo>
                  <a:cubicBezTo>
                    <a:pt x="2556242" y="1063625"/>
                    <a:pt x="2536704" y="1043869"/>
                    <a:pt x="2517165" y="1033992"/>
                  </a:cubicBezTo>
                  <a:cubicBezTo>
                    <a:pt x="2526934" y="1004358"/>
                    <a:pt x="2536704" y="964847"/>
                    <a:pt x="2517165" y="945092"/>
                  </a:cubicBezTo>
                  <a:cubicBezTo>
                    <a:pt x="2507396" y="935214"/>
                    <a:pt x="2478088" y="935214"/>
                    <a:pt x="2487857" y="915458"/>
                  </a:cubicBezTo>
                  <a:cubicBezTo>
                    <a:pt x="2497627" y="905580"/>
                    <a:pt x="2497627" y="895703"/>
                    <a:pt x="2507396" y="885825"/>
                  </a:cubicBezTo>
                  <a:close/>
                  <a:moveTo>
                    <a:pt x="327960" y="883708"/>
                  </a:moveTo>
                  <a:cubicBezTo>
                    <a:pt x="331617" y="886178"/>
                    <a:pt x="334055" y="891117"/>
                    <a:pt x="334055" y="896055"/>
                  </a:cubicBezTo>
                  <a:cubicBezTo>
                    <a:pt x="363310" y="896055"/>
                    <a:pt x="382814" y="896055"/>
                    <a:pt x="402318" y="896055"/>
                  </a:cubicBezTo>
                  <a:cubicBezTo>
                    <a:pt x="421821" y="896055"/>
                    <a:pt x="402318" y="915811"/>
                    <a:pt x="412069" y="915811"/>
                  </a:cubicBezTo>
                  <a:cubicBezTo>
                    <a:pt x="402318" y="935567"/>
                    <a:pt x="441325" y="945444"/>
                    <a:pt x="421821" y="955322"/>
                  </a:cubicBezTo>
                  <a:cubicBezTo>
                    <a:pt x="392566" y="965200"/>
                    <a:pt x="353559" y="965200"/>
                    <a:pt x="334055" y="935567"/>
                  </a:cubicBezTo>
                  <a:cubicBezTo>
                    <a:pt x="324303" y="925689"/>
                    <a:pt x="304800" y="905933"/>
                    <a:pt x="314552" y="886178"/>
                  </a:cubicBezTo>
                  <a:cubicBezTo>
                    <a:pt x="319428" y="881239"/>
                    <a:pt x="324303" y="881239"/>
                    <a:pt x="327960" y="883708"/>
                  </a:cubicBezTo>
                  <a:close/>
                  <a:moveTo>
                    <a:pt x="2507030" y="855663"/>
                  </a:moveTo>
                  <a:cubicBezTo>
                    <a:pt x="2556487" y="855663"/>
                    <a:pt x="2576269" y="914884"/>
                    <a:pt x="2625726" y="934624"/>
                  </a:cubicBezTo>
                  <a:cubicBezTo>
                    <a:pt x="2625726" y="944494"/>
                    <a:pt x="2615835" y="964234"/>
                    <a:pt x="2615835" y="974104"/>
                  </a:cubicBezTo>
                  <a:cubicBezTo>
                    <a:pt x="2615835" y="1013585"/>
                    <a:pt x="2615835" y="1053065"/>
                    <a:pt x="2596052" y="1082676"/>
                  </a:cubicBezTo>
                  <a:cubicBezTo>
                    <a:pt x="2586161" y="1082676"/>
                    <a:pt x="2586161" y="1082676"/>
                    <a:pt x="2576269" y="1072806"/>
                  </a:cubicBezTo>
                  <a:cubicBezTo>
                    <a:pt x="2596052" y="1043195"/>
                    <a:pt x="2605943" y="1013585"/>
                    <a:pt x="2596052" y="983975"/>
                  </a:cubicBezTo>
                  <a:cubicBezTo>
                    <a:pt x="2596052" y="964234"/>
                    <a:pt x="2596052" y="954364"/>
                    <a:pt x="2605943" y="944494"/>
                  </a:cubicBezTo>
                  <a:cubicBezTo>
                    <a:pt x="2615835" y="934624"/>
                    <a:pt x="2596052" y="934624"/>
                    <a:pt x="2596052" y="934624"/>
                  </a:cubicBezTo>
                  <a:cubicBezTo>
                    <a:pt x="2566378" y="924754"/>
                    <a:pt x="2566378" y="885273"/>
                    <a:pt x="2536704" y="885273"/>
                  </a:cubicBezTo>
                  <a:cubicBezTo>
                    <a:pt x="2526812" y="875403"/>
                    <a:pt x="2516921" y="875403"/>
                    <a:pt x="2507030" y="875403"/>
                  </a:cubicBezTo>
                  <a:cubicBezTo>
                    <a:pt x="2497138" y="865533"/>
                    <a:pt x="2507030" y="865533"/>
                    <a:pt x="2507030" y="855663"/>
                  </a:cubicBezTo>
                  <a:close/>
                  <a:moveTo>
                    <a:pt x="569913" y="855663"/>
                  </a:moveTo>
                  <a:cubicBezTo>
                    <a:pt x="569913" y="855663"/>
                    <a:pt x="579665" y="855663"/>
                    <a:pt x="579665" y="855663"/>
                  </a:cubicBezTo>
                  <a:cubicBezTo>
                    <a:pt x="599168" y="865585"/>
                    <a:pt x="608920" y="875507"/>
                    <a:pt x="618672" y="895350"/>
                  </a:cubicBezTo>
                  <a:cubicBezTo>
                    <a:pt x="628424" y="905272"/>
                    <a:pt x="628424" y="915194"/>
                    <a:pt x="638176" y="935038"/>
                  </a:cubicBezTo>
                  <a:cubicBezTo>
                    <a:pt x="628424" y="935038"/>
                    <a:pt x="628424" y="935038"/>
                    <a:pt x="628424" y="935038"/>
                  </a:cubicBezTo>
                  <a:cubicBezTo>
                    <a:pt x="618672" y="915194"/>
                    <a:pt x="618672" y="885428"/>
                    <a:pt x="599168" y="885428"/>
                  </a:cubicBezTo>
                  <a:cubicBezTo>
                    <a:pt x="579665" y="875507"/>
                    <a:pt x="569913" y="875507"/>
                    <a:pt x="569913" y="855663"/>
                  </a:cubicBezTo>
                  <a:close/>
                  <a:moveTo>
                    <a:pt x="2082205" y="853622"/>
                  </a:moveTo>
                  <a:cubicBezTo>
                    <a:pt x="2090818" y="853622"/>
                    <a:pt x="2098199" y="856117"/>
                    <a:pt x="2103121" y="866095"/>
                  </a:cubicBezTo>
                  <a:cubicBezTo>
                    <a:pt x="2112963" y="886052"/>
                    <a:pt x="2093278" y="896031"/>
                    <a:pt x="2083436" y="896031"/>
                  </a:cubicBezTo>
                  <a:cubicBezTo>
                    <a:pt x="2063751" y="915988"/>
                    <a:pt x="2044066" y="915988"/>
                    <a:pt x="2024381" y="915988"/>
                  </a:cubicBezTo>
                  <a:cubicBezTo>
                    <a:pt x="2014538" y="915988"/>
                    <a:pt x="2014538" y="915988"/>
                    <a:pt x="2014538" y="906009"/>
                  </a:cubicBezTo>
                  <a:cubicBezTo>
                    <a:pt x="2024381" y="896031"/>
                    <a:pt x="2044066" y="876074"/>
                    <a:pt x="2053908" y="856116"/>
                  </a:cubicBezTo>
                  <a:cubicBezTo>
                    <a:pt x="2063751" y="856116"/>
                    <a:pt x="2073593" y="853622"/>
                    <a:pt x="2082205" y="853622"/>
                  </a:cubicBezTo>
                  <a:close/>
                  <a:moveTo>
                    <a:pt x="2222501" y="846138"/>
                  </a:moveTo>
                  <a:cubicBezTo>
                    <a:pt x="2222501" y="846138"/>
                    <a:pt x="2222501" y="865717"/>
                    <a:pt x="2222501" y="865717"/>
                  </a:cubicBezTo>
                  <a:cubicBezTo>
                    <a:pt x="2202657" y="895086"/>
                    <a:pt x="2162970" y="904876"/>
                    <a:pt x="2133204" y="904876"/>
                  </a:cubicBezTo>
                  <a:cubicBezTo>
                    <a:pt x="2123282" y="904876"/>
                    <a:pt x="2113360" y="904876"/>
                    <a:pt x="2103438" y="895086"/>
                  </a:cubicBezTo>
                  <a:cubicBezTo>
                    <a:pt x="2103438" y="895086"/>
                    <a:pt x="2113360" y="885297"/>
                    <a:pt x="2113360" y="885297"/>
                  </a:cubicBezTo>
                  <a:cubicBezTo>
                    <a:pt x="2133204" y="885297"/>
                    <a:pt x="2162970" y="895086"/>
                    <a:pt x="2182814" y="875507"/>
                  </a:cubicBezTo>
                  <a:cubicBezTo>
                    <a:pt x="2182814" y="865717"/>
                    <a:pt x="2202657" y="855928"/>
                    <a:pt x="2222501" y="846138"/>
                  </a:cubicBezTo>
                  <a:close/>
                  <a:moveTo>
                    <a:pt x="432532" y="836613"/>
                  </a:moveTo>
                  <a:cubicBezTo>
                    <a:pt x="461840" y="836613"/>
                    <a:pt x="481379" y="856368"/>
                    <a:pt x="510686" y="876124"/>
                  </a:cubicBezTo>
                  <a:cubicBezTo>
                    <a:pt x="530225" y="895880"/>
                    <a:pt x="530225" y="895880"/>
                    <a:pt x="530225" y="895880"/>
                  </a:cubicBezTo>
                  <a:cubicBezTo>
                    <a:pt x="510686" y="886002"/>
                    <a:pt x="491148" y="866246"/>
                    <a:pt x="471609" y="866246"/>
                  </a:cubicBezTo>
                  <a:cubicBezTo>
                    <a:pt x="461840" y="866246"/>
                    <a:pt x="452071" y="866246"/>
                    <a:pt x="452071" y="876124"/>
                  </a:cubicBezTo>
                  <a:cubicBezTo>
                    <a:pt x="452071" y="895880"/>
                    <a:pt x="481379" y="895880"/>
                    <a:pt x="500917" y="905757"/>
                  </a:cubicBezTo>
                  <a:cubicBezTo>
                    <a:pt x="500917" y="905757"/>
                    <a:pt x="510686" y="905757"/>
                    <a:pt x="510686" y="915635"/>
                  </a:cubicBezTo>
                  <a:cubicBezTo>
                    <a:pt x="481379" y="925513"/>
                    <a:pt x="442302" y="905757"/>
                    <a:pt x="422763" y="895880"/>
                  </a:cubicBezTo>
                  <a:cubicBezTo>
                    <a:pt x="412994" y="886002"/>
                    <a:pt x="403225" y="876124"/>
                    <a:pt x="403225" y="856368"/>
                  </a:cubicBezTo>
                  <a:cubicBezTo>
                    <a:pt x="412994" y="846491"/>
                    <a:pt x="422763" y="836613"/>
                    <a:pt x="432532" y="836613"/>
                  </a:cubicBezTo>
                  <a:close/>
                  <a:moveTo>
                    <a:pt x="2053999" y="806450"/>
                  </a:moveTo>
                  <a:cubicBezTo>
                    <a:pt x="2063751" y="826294"/>
                    <a:pt x="2024744" y="826294"/>
                    <a:pt x="2024744" y="846137"/>
                  </a:cubicBezTo>
                  <a:cubicBezTo>
                    <a:pt x="2014992" y="856059"/>
                    <a:pt x="2024744" y="885825"/>
                    <a:pt x="2005240" y="885825"/>
                  </a:cubicBezTo>
                  <a:cubicBezTo>
                    <a:pt x="1995488" y="865981"/>
                    <a:pt x="2024744" y="846137"/>
                    <a:pt x="2024744" y="826294"/>
                  </a:cubicBezTo>
                  <a:cubicBezTo>
                    <a:pt x="2034496" y="816372"/>
                    <a:pt x="2044248" y="806450"/>
                    <a:pt x="2053999" y="806450"/>
                  </a:cubicBezTo>
                  <a:close/>
                  <a:moveTo>
                    <a:pt x="501386" y="806450"/>
                  </a:moveTo>
                  <a:cubicBezTo>
                    <a:pt x="530754" y="826205"/>
                    <a:pt x="560123" y="855839"/>
                    <a:pt x="569913" y="885472"/>
                  </a:cubicBezTo>
                  <a:cubicBezTo>
                    <a:pt x="560123" y="885472"/>
                    <a:pt x="540544" y="895350"/>
                    <a:pt x="540544" y="875594"/>
                  </a:cubicBezTo>
                  <a:cubicBezTo>
                    <a:pt x="540544" y="865717"/>
                    <a:pt x="530754" y="845961"/>
                    <a:pt x="511175" y="845961"/>
                  </a:cubicBezTo>
                  <a:cubicBezTo>
                    <a:pt x="491596" y="855839"/>
                    <a:pt x="481807" y="836083"/>
                    <a:pt x="472017" y="836083"/>
                  </a:cubicBezTo>
                  <a:cubicBezTo>
                    <a:pt x="462227" y="836083"/>
                    <a:pt x="452438" y="826205"/>
                    <a:pt x="462227" y="816328"/>
                  </a:cubicBezTo>
                  <a:cubicBezTo>
                    <a:pt x="472017" y="806450"/>
                    <a:pt x="491596" y="806450"/>
                    <a:pt x="501386" y="806450"/>
                  </a:cubicBezTo>
                  <a:close/>
                  <a:moveTo>
                    <a:pt x="603846" y="804343"/>
                  </a:moveTo>
                  <a:cubicBezTo>
                    <a:pt x="618729" y="806198"/>
                    <a:pt x="633611" y="819181"/>
                    <a:pt x="648494" y="826599"/>
                  </a:cubicBezTo>
                  <a:cubicBezTo>
                    <a:pt x="658416" y="856273"/>
                    <a:pt x="668338" y="895839"/>
                    <a:pt x="658416" y="915621"/>
                  </a:cubicBezTo>
                  <a:cubicBezTo>
                    <a:pt x="648494" y="925513"/>
                    <a:pt x="648494" y="925513"/>
                    <a:pt x="648494" y="925513"/>
                  </a:cubicBezTo>
                  <a:cubicBezTo>
                    <a:pt x="638572" y="895839"/>
                    <a:pt x="628650" y="866165"/>
                    <a:pt x="598885" y="856273"/>
                  </a:cubicBezTo>
                  <a:cubicBezTo>
                    <a:pt x="598885" y="836490"/>
                    <a:pt x="588963" y="816708"/>
                    <a:pt x="588963" y="806816"/>
                  </a:cubicBezTo>
                  <a:cubicBezTo>
                    <a:pt x="593924" y="804344"/>
                    <a:pt x="598885" y="803725"/>
                    <a:pt x="603846" y="804343"/>
                  </a:cubicBezTo>
                  <a:close/>
                  <a:moveTo>
                    <a:pt x="2330186" y="796925"/>
                  </a:moveTo>
                  <a:cubicBezTo>
                    <a:pt x="2339975" y="796925"/>
                    <a:pt x="2339975" y="816610"/>
                    <a:pt x="2339975" y="826452"/>
                  </a:cubicBezTo>
                  <a:cubicBezTo>
                    <a:pt x="2339975" y="846137"/>
                    <a:pt x="2320396" y="875665"/>
                    <a:pt x="2300817" y="885507"/>
                  </a:cubicBezTo>
                  <a:cubicBezTo>
                    <a:pt x="2281238" y="895350"/>
                    <a:pt x="2251869" y="895350"/>
                    <a:pt x="2222500" y="885507"/>
                  </a:cubicBezTo>
                  <a:cubicBezTo>
                    <a:pt x="2222500" y="875665"/>
                    <a:pt x="2232290" y="875665"/>
                    <a:pt x="2232290" y="865822"/>
                  </a:cubicBezTo>
                  <a:cubicBezTo>
                    <a:pt x="2242079" y="846137"/>
                    <a:pt x="2222500" y="836295"/>
                    <a:pt x="2242079" y="826452"/>
                  </a:cubicBezTo>
                  <a:cubicBezTo>
                    <a:pt x="2271448" y="816610"/>
                    <a:pt x="2300817" y="816610"/>
                    <a:pt x="2330186" y="796925"/>
                  </a:cubicBezTo>
                  <a:close/>
                  <a:moveTo>
                    <a:pt x="2202090" y="768350"/>
                  </a:moveTo>
                  <a:cubicBezTo>
                    <a:pt x="2221821" y="768350"/>
                    <a:pt x="2231686" y="778192"/>
                    <a:pt x="2231686" y="788035"/>
                  </a:cubicBezTo>
                  <a:cubicBezTo>
                    <a:pt x="2241551" y="817562"/>
                    <a:pt x="2211956" y="827405"/>
                    <a:pt x="2192225" y="847090"/>
                  </a:cubicBezTo>
                  <a:cubicBezTo>
                    <a:pt x="2182360" y="847090"/>
                    <a:pt x="2172495" y="856932"/>
                    <a:pt x="2152764" y="856932"/>
                  </a:cubicBezTo>
                  <a:cubicBezTo>
                    <a:pt x="2142899" y="866775"/>
                    <a:pt x="2133034" y="866775"/>
                    <a:pt x="2123169" y="866775"/>
                  </a:cubicBezTo>
                  <a:cubicBezTo>
                    <a:pt x="2123169" y="856932"/>
                    <a:pt x="2123169" y="856932"/>
                    <a:pt x="2123169" y="856932"/>
                  </a:cubicBezTo>
                  <a:cubicBezTo>
                    <a:pt x="2142899" y="847090"/>
                    <a:pt x="2172495" y="847090"/>
                    <a:pt x="2192225" y="817562"/>
                  </a:cubicBezTo>
                  <a:cubicBezTo>
                    <a:pt x="2192225" y="807720"/>
                    <a:pt x="2192225" y="797877"/>
                    <a:pt x="2182360" y="797877"/>
                  </a:cubicBezTo>
                  <a:cubicBezTo>
                    <a:pt x="2152764" y="807720"/>
                    <a:pt x="2133034" y="827405"/>
                    <a:pt x="2113303" y="847090"/>
                  </a:cubicBezTo>
                  <a:cubicBezTo>
                    <a:pt x="2113303" y="847090"/>
                    <a:pt x="2103438" y="847090"/>
                    <a:pt x="2103438" y="837247"/>
                  </a:cubicBezTo>
                  <a:cubicBezTo>
                    <a:pt x="2133034" y="807720"/>
                    <a:pt x="2162630" y="778192"/>
                    <a:pt x="2202090" y="768350"/>
                  </a:cubicBezTo>
                  <a:close/>
                  <a:moveTo>
                    <a:pt x="347362" y="762631"/>
                  </a:moveTo>
                  <a:cubicBezTo>
                    <a:pt x="377882" y="766783"/>
                    <a:pt x="400079" y="794465"/>
                    <a:pt x="422276" y="816611"/>
                  </a:cubicBezTo>
                  <a:cubicBezTo>
                    <a:pt x="422276" y="826453"/>
                    <a:pt x="412411" y="826453"/>
                    <a:pt x="402545" y="836296"/>
                  </a:cubicBezTo>
                  <a:cubicBezTo>
                    <a:pt x="392680" y="846138"/>
                    <a:pt x="392680" y="855981"/>
                    <a:pt x="392680" y="865823"/>
                  </a:cubicBezTo>
                  <a:cubicBezTo>
                    <a:pt x="392680" y="875666"/>
                    <a:pt x="392680" y="875666"/>
                    <a:pt x="392680" y="885508"/>
                  </a:cubicBezTo>
                  <a:cubicBezTo>
                    <a:pt x="363084" y="895351"/>
                    <a:pt x="333489" y="875666"/>
                    <a:pt x="303893" y="865823"/>
                  </a:cubicBezTo>
                  <a:cubicBezTo>
                    <a:pt x="294028" y="846138"/>
                    <a:pt x="284163" y="836296"/>
                    <a:pt x="294028" y="816611"/>
                  </a:cubicBezTo>
                  <a:cubicBezTo>
                    <a:pt x="294028" y="796926"/>
                    <a:pt x="303893" y="787083"/>
                    <a:pt x="313758" y="767398"/>
                  </a:cubicBezTo>
                  <a:cubicBezTo>
                    <a:pt x="326090" y="762477"/>
                    <a:pt x="337188" y="761246"/>
                    <a:pt x="347362" y="762631"/>
                  </a:cubicBezTo>
                  <a:close/>
                  <a:moveTo>
                    <a:pt x="2025198" y="757238"/>
                  </a:moveTo>
                  <a:cubicBezTo>
                    <a:pt x="2034949" y="757238"/>
                    <a:pt x="2034949" y="757238"/>
                    <a:pt x="2034949" y="767160"/>
                  </a:cubicBezTo>
                  <a:cubicBezTo>
                    <a:pt x="2044701" y="787004"/>
                    <a:pt x="2025198" y="806847"/>
                    <a:pt x="2005694" y="826691"/>
                  </a:cubicBezTo>
                  <a:cubicBezTo>
                    <a:pt x="1995942" y="846535"/>
                    <a:pt x="1995942" y="866379"/>
                    <a:pt x="1995942" y="876301"/>
                  </a:cubicBezTo>
                  <a:cubicBezTo>
                    <a:pt x="1976438" y="866379"/>
                    <a:pt x="1986190" y="836613"/>
                    <a:pt x="1986190" y="826691"/>
                  </a:cubicBezTo>
                  <a:cubicBezTo>
                    <a:pt x="1986190" y="796926"/>
                    <a:pt x="2005694" y="767160"/>
                    <a:pt x="2025198" y="757238"/>
                  </a:cubicBezTo>
                  <a:close/>
                  <a:moveTo>
                    <a:pt x="2143126" y="747713"/>
                  </a:moveTo>
                  <a:cubicBezTo>
                    <a:pt x="2153047" y="747713"/>
                    <a:pt x="2172891" y="747713"/>
                    <a:pt x="2182813" y="757555"/>
                  </a:cubicBezTo>
                  <a:cubicBezTo>
                    <a:pt x="2172891" y="767398"/>
                    <a:pt x="2162969" y="777240"/>
                    <a:pt x="2153047" y="777240"/>
                  </a:cubicBezTo>
                  <a:cubicBezTo>
                    <a:pt x="2123282" y="777240"/>
                    <a:pt x="2103438" y="796925"/>
                    <a:pt x="2093516" y="816610"/>
                  </a:cubicBezTo>
                  <a:cubicBezTo>
                    <a:pt x="2093516" y="826453"/>
                    <a:pt x="2083594" y="826453"/>
                    <a:pt x="2083594" y="836295"/>
                  </a:cubicBezTo>
                  <a:cubicBezTo>
                    <a:pt x="2073672" y="846138"/>
                    <a:pt x="2073672" y="836295"/>
                    <a:pt x="2063750" y="846138"/>
                  </a:cubicBezTo>
                  <a:cubicBezTo>
                    <a:pt x="2063750" y="836295"/>
                    <a:pt x="2063750" y="826453"/>
                    <a:pt x="2063750" y="816610"/>
                  </a:cubicBezTo>
                  <a:cubicBezTo>
                    <a:pt x="2083594" y="787083"/>
                    <a:pt x="2103438" y="747713"/>
                    <a:pt x="2143126" y="747713"/>
                  </a:cubicBezTo>
                  <a:close/>
                  <a:moveTo>
                    <a:pt x="510540" y="738188"/>
                  </a:moveTo>
                  <a:cubicBezTo>
                    <a:pt x="530225" y="748002"/>
                    <a:pt x="540068" y="757815"/>
                    <a:pt x="559753" y="767629"/>
                  </a:cubicBezTo>
                  <a:cubicBezTo>
                    <a:pt x="569595" y="787256"/>
                    <a:pt x="579438" y="816697"/>
                    <a:pt x="579438" y="836324"/>
                  </a:cubicBezTo>
                  <a:cubicBezTo>
                    <a:pt x="569595" y="846138"/>
                    <a:pt x="549910" y="836324"/>
                    <a:pt x="540068" y="826511"/>
                  </a:cubicBezTo>
                  <a:cubicBezTo>
                    <a:pt x="530225" y="816697"/>
                    <a:pt x="520383" y="806883"/>
                    <a:pt x="510540" y="797070"/>
                  </a:cubicBezTo>
                  <a:cubicBezTo>
                    <a:pt x="500698" y="787256"/>
                    <a:pt x="500698" y="767629"/>
                    <a:pt x="481013" y="757815"/>
                  </a:cubicBezTo>
                  <a:cubicBezTo>
                    <a:pt x="490855" y="748002"/>
                    <a:pt x="500698" y="738188"/>
                    <a:pt x="510540" y="738188"/>
                  </a:cubicBezTo>
                  <a:close/>
                  <a:moveTo>
                    <a:pt x="408721" y="731441"/>
                  </a:moveTo>
                  <a:cubicBezTo>
                    <a:pt x="427038" y="731441"/>
                    <a:pt x="446576" y="738823"/>
                    <a:pt x="461230" y="748665"/>
                  </a:cubicBezTo>
                  <a:cubicBezTo>
                    <a:pt x="480769" y="758508"/>
                    <a:pt x="490538" y="778193"/>
                    <a:pt x="490538" y="788035"/>
                  </a:cubicBezTo>
                  <a:cubicBezTo>
                    <a:pt x="480769" y="797878"/>
                    <a:pt x="470999" y="797878"/>
                    <a:pt x="461230" y="807720"/>
                  </a:cubicBezTo>
                  <a:cubicBezTo>
                    <a:pt x="441692" y="817563"/>
                    <a:pt x="441692" y="817563"/>
                    <a:pt x="441692" y="817563"/>
                  </a:cubicBezTo>
                  <a:cubicBezTo>
                    <a:pt x="422153" y="797878"/>
                    <a:pt x="402615" y="768350"/>
                    <a:pt x="373307" y="758508"/>
                  </a:cubicBezTo>
                  <a:cubicBezTo>
                    <a:pt x="363538" y="758508"/>
                    <a:pt x="363538" y="758508"/>
                    <a:pt x="363538" y="758508"/>
                  </a:cubicBezTo>
                  <a:cubicBezTo>
                    <a:pt x="373307" y="738823"/>
                    <a:pt x="390403" y="731441"/>
                    <a:pt x="408721" y="731441"/>
                  </a:cubicBezTo>
                  <a:close/>
                  <a:moveTo>
                    <a:pt x="2290310" y="698500"/>
                  </a:moveTo>
                  <a:cubicBezTo>
                    <a:pt x="2319906" y="698500"/>
                    <a:pt x="2339636" y="718127"/>
                    <a:pt x="2339636" y="737754"/>
                  </a:cubicBezTo>
                  <a:cubicBezTo>
                    <a:pt x="2349501" y="757382"/>
                    <a:pt x="2329771" y="786823"/>
                    <a:pt x="2310040" y="796636"/>
                  </a:cubicBezTo>
                  <a:cubicBezTo>
                    <a:pt x="2290310" y="796636"/>
                    <a:pt x="2270580" y="806450"/>
                    <a:pt x="2250849" y="806450"/>
                  </a:cubicBezTo>
                  <a:cubicBezTo>
                    <a:pt x="2250849" y="796636"/>
                    <a:pt x="2250849" y="786823"/>
                    <a:pt x="2240984" y="777009"/>
                  </a:cubicBezTo>
                  <a:cubicBezTo>
                    <a:pt x="2240984" y="767195"/>
                    <a:pt x="2231119" y="757382"/>
                    <a:pt x="2221253" y="757382"/>
                  </a:cubicBezTo>
                  <a:cubicBezTo>
                    <a:pt x="2211388" y="747568"/>
                    <a:pt x="2211388" y="747568"/>
                    <a:pt x="2211388" y="747568"/>
                  </a:cubicBezTo>
                  <a:cubicBezTo>
                    <a:pt x="2231119" y="718127"/>
                    <a:pt x="2260714" y="698500"/>
                    <a:pt x="2290310" y="698500"/>
                  </a:cubicBezTo>
                  <a:close/>
                  <a:moveTo>
                    <a:pt x="2143125" y="679450"/>
                  </a:moveTo>
                  <a:cubicBezTo>
                    <a:pt x="2143125" y="689264"/>
                    <a:pt x="2143125" y="689264"/>
                    <a:pt x="2143125" y="689264"/>
                  </a:cubicBezTo>
                  <a:cubicBezTo>
                    <a:pt x="2133283" y="699077"/>
                    <a:pt x="2123440" y="718704"/>
                    <a:pt x="2113598" y="748145"/>
                  </a:cubicBezTo>
                  <a:cubicBezTo>
                    <a:pt x="2084070" y="757959"/>
                    <a:pt x="2084070" y="787400"/>
                    <a:pt x="2054543" y="787400"/>
                  </a:cubicBezTo>
                  <a:cubicBezTo>
                    <a:pt x="2044700" y="777586"/>
                    <a:pt x="2054543" y="767773"/>
                    <a:pt x="2054543" y="748145"/>
                  </a:cubicBezTo>
                  <a:cubicBezTo>
                    <a:pt x="2054543" y="728518"/>
                    <a:pt x="2064385" y="708891"/>
                    <a:pt x="2084070" y="699077"/>
                  </a:cubicBezTo>
                  <a:cubicBezTo>
                    <a:pt x="2093913" y="679450"/>
                    <a:pt x="2113598" y="679450"/>
                    <a:pt x="2143125" y="679450"/>
                  </a:cubicBezTo>
                  <a:close/>
                  <a:moveTo>
                    <a:pt x="2183668" y="667456"/>
                  </a:moveTo>
                  <a:cubicBezTo>
                    <a:pt x="2194658" y="663752"/>
                    <a:pt x="2206869" y="663752"/>
                    <a:pt x="2221523" y="668691"/>
                  </a:cubicBezTo>
                  <a:cubicBezTo>
                    <a:pt x="2231293" y="668691"/>
                    <a:pt x="2241062" y="678568"/>
                    <a:pt x="2260600" y="688446"/>
                  </a:cubicBezTo>
                  <a:cubicBezTo>
                    <a:pt x="2231293" y="708202"/>
                    <a:pt x="2211754" y="727957"/>
                    <a:pt x="2201985" y="747713"/>
                  </a:cubicBezTo>
                  <a:cubicBezTo>
                    <a:pt x="2182446" y="747713"/>
                    <a:pt x="2162908" y="727957"/>
                    <a:pt x="2133600" y="737835"/>
                  </a:cubicBezTo>
                  <a:cubicBezTo>
                    <a:pt x="2133600" y="718080"/>
                    <a:pt x="2153139" y="698324"/>
                    <a:pt x="2153139" y="688446"/>
                  </a:cubicBezTo>
                  <a:cubicBezTo>
                    <a:pt x="2162908" y="678568"/>
                    <a:pt x="2172677" y="671160"/>
                    <a:pt x="2183668" y="667456"/>
                  </a:cubicBezTo>
                  <a:close/>
                  <a:moveTo>
                    <a:pt x="755990" y="649288"/>
                  </a:moveTo>
                  <a:cubicBezTo>
                    <a:pt x="795451" y="649288"/>
                    <a:pt x="795451" y="649288"/>
                    <a:pt x="795451" y="649288"/>
                  </a:cubicBezTo>
                  <a:cubicBezTo>
                    <a:pt x="815181" y="668867"/>
                    <a:pt x="854642" y="668867"/>
                    <a:pt x="884238" y="678657"/>
                  </a:cubicBezTo>
                  <a:cubicBezTo>
                    <a:pt x="864507" y="698236"/>
                    <a:pt x="844777" y="708026"/>
                    <a:pt x="825046" y="698236"/>
                  </a:cubicBezTo>
                  <a:cubicBezTo>
                    <a:pt x="805316" y="698236"/>
                    <a:pt x="785586" y="688447"/>
                    <a:pt x="765855" y="668867"/>
                  </a:cubicBezTo>
                  <a:cubicBezTo>
                    <a:pt x="765855" y="659078"/>
                    <a:pt x="746125" y="659078"/>
                    <a:pt x="755990" y="649288"/>
                  </a:cubicBezTo>
                  <a:close/>
                  <a:moveTo>
                    <a:pt x="795626" y="606312"/>
                  </a:moveTo>
                  <a:cubicBezTo>
                    <a:pt x="798080" y="607559"/>
                    <a:pt x="800533" y="610053"/>
                    <a:pt x="805440" y="610053"/>
                  </a:cubicBezTo>
                  <a:cubicBezTo>
                    <a:pt x="815254" y="620032"/>
                    <a:pt x="825067" y="630011"/>
                    <a:pt x="844695" y="639989"/>
                  </a:cubicBezTo>
                  <a:cubicBezTo>
                    <a:pt x="864322" y="649968"/>
                    <a:pt x="883949" y="649968"/>
                    <a:pt x="893763" y="669925"/>
                  </a:cubicBezTo>
                  <a:cubicBezTo>
                    <a:pt x="864322" y="669925"/>
                    <a:pt x="834881" y="659946"/>
                    <a:pt x="815254" y="649968"/>
                  </a:cubicBezTo>
                  <a:cubicBezTo>
                    <a:pt x="805440" y="639989"/>
                    <a:pt x="785813" y="630011"/>
                    <a:pt x="785813" y="610053"/>
                  </a:cubicBezTo>
                  <a:cubicBezTo>
                    <a:pt x="790720" y="605064"/>
                    <a:pt x="793173" y="605064"/>
                    <a:pt x="795626" y="606312"/>
                  </a:cubicBezTo>
                  <a:close/>
                  <a:moveTo>
                    <a:pt x="392623" y="600075"/>
                  </a:moveTo>
                  <a:cubicBezTo>
                    <a:pt x="451644" y="600075"/>
                    <a:pt x="510665" y="619760"/>
                    <a:pt x="550013" y="659130"/>
                  </a:cubicBezTo>
                  <a:cubicBezTo>
                    <a:pt x="559849" y="668972"/>
                    <a:pt x="559849" y="678815"/>
                    <a:pt x="579523" y="678815"/>
                  </a:cubicBezTo>
                  <a:cubicBezTo>
                    <a:pt x="628707" y="728027"/>
                    <a:pt x="677892" y="767398"/>
                    <a:pt x="727076" y="816610"/>
                  </a:cubicBezTo>
                  <a:cubicBezTo>
                    <a:pt x="727076" y="826453"/>
                    <a:pt x="727076" y="826453"/>
                    <a:pt x="717239" y="836295"/>
                  </a:cubicBezTo>
                  <a:cubicBezTo>
                    <a:pt x="687728" y="816610"/>
                    <a:pt x="658218" y="787083"/>
                    <a:pt x="628707" y="767398"/>
                  </a:cubicBezTo>
                  <a:cubicBezTo>
                    <a:pt x="589360" y="737870"/>
                    <a:pt x="550013" y="698500"/>
                    <a:pt x="490992" y="688657"/>
                  </a:cubicBezTo>
                  <a:cubicBezTo>
                    <a:pt x="490992" y="678815"/>
                    <a:pt x="490992" y="678815"/>
                    <a:pt x="490992" y="678815"/>
                  </a:cubicBezTo>
                  <a:cubicBezTo>
                    <a:pt x="412297" y="668972"/>
                    <a:pt x="363113" y="708342"/>
                    <a:pt x="304092" y="737870"/>
                  </a:cubicBezTo>
                  <a:cubicBezTo>
                    <a:pt x="294255" y="747713"/>
                    <a:pt x="274581" y="747713"/>
                    <a:pt x="274581" y="757555"/>
                  </a:cubicBezTo>
                  <a:cubicBezTo>
                    <a:pt x="264744" y="757555"/>
                    <a:pt x="254907" y="757555"/>
                    <a:pt x="245071" y="767398"/>
                  </a:cubicBezTo>
                  <a:cubicBezTo>
                    <a:pt x="264744" y="846138"/>
                    <a:pt x="245071" y="934720"/>
                    <a:pt x="304092" y="1003618"/>
                  </a:cubicBezTo>
                  <a:cubicBezTo>
                    <a:pt x="313929" y="1013460"/>
                    <a:pt x="323765" y="1033145"/>
                    <a:pt x="343439" y="1033145"/>
                  </a:cubicBezTo>
                  <a:cubicBezTo>
                    <a:pt x="363113" y="1052830"/>
                    <a:pt x="392623" y="1052830"/>
                    <a:pt x="422134" y="1062673"/>
                  </a:cubicBezTo>
                  <a:cubicBezTo>
                    <a:pt x="471318" y="1082358"/>
                    <a:pt x="520502" y="1092200"/>
                    <a:pt x="569686" y="1102043"/>
                  </a:cubicBezTo>
                  <a:cubicBezTo>
                    <a:pt x="579523" y="1111885"/>
                    <a:pt x="569686" y="1131570"/>
                    <a:pt x="569686" y="1141413"/>
                  </a:cubicBezTo>
                  <a:cubicBezTo>
                    <a:pt x="461481" y="1111885"/>
                    <a:pt x="353276" y="1102043"/>
                    <a:pt x="264744" y="1052830"/>
                  </a:cubicBezTo>
                  <a:cubicBezTo>
                    <a:pt x="195886" y="1023303"/>
                    <a:pt x="176213" y="944563"/>
                    <a:pt x="176213" y="865823"/>
                  </a:cubicBezTo>
                  <a:cubicBezTo>
                    <a:pt x="176213" y="855980"/>
                    <a:pt x="176213" y="846138"/>
                    <a:pt x="176213" y="846138"/>
                  </a:cubicBezTo>
                  <a:cubicBezTo>
                    <a:pt x="176213" y="806768"/>
                    <a:pt x="176213" y="767398"/>
                    <a:pt x="176213" y="737870"/>
                  </a:cubicBezTo>
                  <a:cubicBezTo>
                    <a:pt x="186050" y="728027"/>
                    <a:pt x="195886" y="728027"/>
                    <a:pt x="195886" y="718185"/>
                  </a:cubicBezTo>
                  <a:cubicBezTo>
                    <a:pt x="225397" y="688657"/>
                    <a:pt x="254907" y="668972"/>
                    <a:pt x="284418" y="649287"/>
                  </a:cubicBezTo>
                  <a:cubicBezTo>
                    <a:pt x="304092" y="639445"/>
                    <a:pt x="323765" y="619760"/>
                    <a:pt x="343439" y="619760"/>
                  </a:cubicBezTo>
                  <a:cubicBezTo>
                    <a:pt x="353276" y="600075"/>
                    <a:pt x="372950" y="600075"/>
                    <a:pt x="392623" y="600075"/>
                  </a:cubicBezTo>
                  <a:close/>
                  <a:moveTo>
                    <a:pt x="1859496" y="592405"/>
                  </a:moveTo>
                  <a:cubicBezTo>
                    <a:pt x="1862907" y="593328"/>
                    <a:pt x="1866008" y="595789"/>
                    <a:pt x="1868488" y="600710"/>
                  </a:cubicBezTo>
                  <a:cubicBezTo>
                    <a:pt x="1858566" y="620395"/>
                    <a:pt x="1858566" y="640080"/>
                    <a:pt x="1838722" y="649922"/>
                  </a:cubicBezTo>
                  <a:cubicBezTo>
                    <a:pt x="1818879" y="669607"/>
                    <a:pt x="1789113" y="679450"/>
                    <a:pt x="1759347" y="669607"/>
                  </a:cubicBezTo>
                  <a:cubicBezTo>
                    <a:pt x="1749425" y="659765"/>
                    <a:pt x="1749425" y="659765"/>
                    <a:pt x="1749425" y="659765"/>
                  </a:cubicBezTo>
                  <a:cubicBezTo>
                    <a:pt x="1759347" y="640080"/>
                    <a:pt x="1779191" y="649922"/>
                    <a:pt x="1789113" y="630237"/>
                  </a:cubicBezTo>
                  <a:cubicBezTo>
                    <a:pt x="1808957" y="620395"/>
                    <a:pt x="1818879" y="610552"/>
                    <a:pt x="1828801" y="600710"/>
                  </a:cubicBezTo>
                  <a:cubicBezTo>
                    <a:pt x="1836242" y="600710"/>
                    <a:pt x="1849264" y="589637"/>
                    <a:pt x="1859496" y="592405"/>
                  </a:cubicBezTo>
                  <a:close/>
                  <a:moveTo>
                    <a:pt x="864053" y="581025"/>
                  </a:moveTo>
                  <a:cubicBezTo>
                    <a:pt x="874032" y="581025"/>
                    <a:pt x="884010" y="581025"/>
                    <a:pt x="884010" y="581025"/>
                  </a:cubicBezTo>
                  <a:cubicBezTo>
                    <a:pt x="913946" y="600472"/>
                    <a:pt x="913946" y="629642"/>
                    <a:pt x="913946" y="649089"/>
                  </a:cubicBezTo>
                  <a:cubicBezTo>
                    <a:pt x="913946" y="649089"/>
                    <a:pt x="923925" y="658813"/>
                    <a:pt x="913946" y="658813"/>
                  </a:cubicBezTo>
                  <a:cubicBezTo>
                    <a:pt x="893989" y="639366"/>
                    <a:pt x="854075" y="619919"/>
                    <a:pt x="864053" y="581025"/>
                  </a:cubicBezTo>
                  <a:close/>
                  <a:moveTo>
                    <a:pt x="1819275" y="571500"/>
                  </a:moveTo>
                  <a:cubicBezTo>
                    <a:pt x="1819275" y="571500"/>
                    <a:pt x="1819275" y="581252"/>
                    <a:pt x="1819275" y="581252"/>
                  </a:cubicBezTo>
                  <a:cubicBezTo>
                    <a:pt x="1809353" y="610507"/>
                    <a:pt x="1769666" y="630011"/>
                    <a:pt x="1739900" y="639763"/>
                  </a:cubicBezTo>
                  <a:cubicBezTo>
                    <a:pt x="1749822" y="610507"/>
                    <a:pt x="1779588" y="620259"/>
                    <a:pt x="1799431" y="591004"/>
                  </a:cubicBezTo>
                  <a:cubicBezTo>
                    <a:pt x="1799431" y="581252"/>
                    <a:pt x="1799431" y="571500"/>
                    <a:pt x="1819275" y="571500"/>
                  </a:cubicBezTo>
                  <a:close/>
                  <a:moveTo>
                    <a:pt x="1759744" y="541337"/>
                  </a:moveTo>
                  <a:cubicBezTo>
                    <a:pt x="1759744" y="541337"/>
                    <a:pt x="1769666" y="541337"/>
                    <a:pt x="1769666" y="551179"/>
                  </a:cubicBezTo>
                  <a:cubicBezTo>
                    <a:pt x="1779588" y="590549"/>
                    <a:pt x="1739901" y="610234"/>
                    <a:pt x="1720057" y="639762"/>
                  </a:cubicBezTo>
                  <a:cubicBezTo>
                    <a:pt x="1710135" y="639762"/>
                    <a:pt x="1710135" y="629919"/>
                    <a:pt x="1700213" y="629919"/>
                  </a:cubicBezTo>
                  <a:cubicBezTo>
                    <a:pt x="1710135" y="590549"/>
                    <a:pt x="1710135" y="551179"/>
                    <a:pt x="1759744" y="541337"/>
                  </a:cubicBezTo>
                  <a:close/>
                  <a:moveTo>
                    <a:pt x="683940" y="538866"/>
                  </a:moveTo>
                  <a:cubicBezTo>
                    <a:pt x="688529" y="539786"/>
                    <a:pt x="690364" y="548986"/>
                    <a:pt x="697707" y="541626"/>
                  </a:cubicBezTo>
                  <a:cubicBezTo>
                    <a:pt x="717286" y="551439"/>
                    <a:pt x="727075" y="551439"/>
                    <a:pt x="746654" y="551439"/>
                  </a:cubicBezTo>
                  <a:cubicBezTo>
                    <a:pt x="756444" y="561253"/>
                    <a:pt x="766234" y="580880"/>
                    <a:pt x="776023" y="590694"/>
                  </a:cubicBezTo>
                  <a:cubicBezTo>
                    <a:pt x="776023" y="610321"/>
                    <a:pt x="785813" y="620135"/>
                    <a:pt x="785813" y="629948"/>
                  </a:cubicBezTo>
                  <a:cubicBezTo>
                    <a:pt x="756444" y="639762"/>
                    <a:pt x="727075" y="629948"/>
                    <a:pt x="707496" y="610321"/>
                  </a:cubicBezTo>
                  <a:cubicBezTo>
                    <a:pt x="687917" y="590694"/>
                    <a:pt x="668338" y="561253"/>
                    <a:pt x="678127" y="541626"/>
                  </a:cubicBezTo>
                  <a:cubicBezTo>
                    <a:pt x="680575" y="539172"/>
                    <a:pt x="682410" y="538559"/>
                    <a:pt x="683940" y="538866"/>
                  </a:cubicBezTo>
                  <a:close/>
                  <a:moveTo>
                    <a:pt x="924242" y="531812"/>
                  </a:moveTo>
                  <a:cubicBezTo>
                    <a:pt x="934085" y="531812"/>
                    <a:pt x="953770" y="551350"/>
                    <a:pt x="953770" y="561120"/>
                  </a:cubicBezTo>
                  <a:cubicBezTo>
                    <a:pt x="953770" y="590427"/>
                    <a:pt x="963613" y="639273"/>
                    <a:pt x="934085" y="658812"/>
                  </a:cubicBezTo>
                  <a:cubicBezTo>
                    <a:pt x="914400" y="629504"/>
                    <a:pt x="943928" y="609966"/>
                    <a:pt x="934085" y="590427"/>
                  </a:cubicBezTo>
                  <a:cubicBezTo>
                    <a:pt x="934085" y="570889"/>
                    <a:pt x="934085" y="561120"/>
                    <a:pt x="924242" y="551350"/>
                  </a:cubicBezTo>
                  <a:cubicBezTo>
                    <a:pt x="914400" y="541581"/>
                    <a:pt x="914400" y="531812"/>
                    <a:pt x="924242" y="531812"/>
                  </a:cubicBezTo>
                  <a:close/>
                  <a:moveTo>
                    <a:pt x="2208964" y="526126"/>
                  </a:moveTo>
                  <a:cubicBezTo>
                    <a:pt x="2222659" y="525666"/>
                    <a:pt x="2236815" y="527509"/>
                    <a:pt x="2251587" y="532425"/>
                  </a:cubicBezTo>
                  <a:cubicBezTo>
                    <a:pt x="2281131" y="542256"/>
                    <a:pt x="2281131" y="542256"/>
                    <a:pt x="2281131" y="542256"/>
                  </a:cubicBezTo>
                  <a:cubicBezTo>
                    <a:pt x="2320522" y="571750"/>
                    <a:pt x="2359914" y="591413"/>
                    <a:pt x="2409153" y="611076"/>
                  </a:cubicBezTo>
                  <a:cubicBezTo>
                    <a:pt x="2419001" y="620907"/>
                    <a:pt x="2438697" y="620907"/>
                    <a:pt x="2448545" y="630738"/>
                  </a:cubicBezTo>
                  <a:cubicBezTo>
                    <a:pt x="2438697" y="660232"/>
                    <a:pt x="2438697" y="699558"/>
                    <a:pt x="2448545" y="729052"/>
                  </a:cubicBezTo>
                  <a:cubicBezTo>
                    <a:pt x="2468240" y="797872"/>
                    <a:pt x="2478088" y="886354"/>
                    <a:pt x="2428849" y="945342"/>
                  </a:cubicBezTo>
                  <a:cubicBezTo>
                    <a:pt x="2409153" y="974836"/>
                    <a:pt x="2379609" y="984668"/>
                    <a:pt x="2359914" y="994499"/>
                  </a:cubicBezTo>
                  <a:cubicBezTo>
                    <a:pt x="2310674" y="1014162"/>
                    <a:pt x="2271283" y="1023993"/>
                    <a:pt x="2222043" y="1033824"/>
                  </a:cubicBezTo>
                  <a:cubicBezTo>
                    <a:pt x="2182652" y="1053487"/>
                    <a:pt x="2143260" y="1063318"/>
                    <a:pt x="2094021" y="1073150"/>
                  </a:cubicBezTo>
                  <a:cubicBezTo>
                    <a:pt x="2094021" y="1073150"/>
                    <a:pt x="2094021" y="1063318"/>
                    <a:pt x="2084173" y="1063318"/>
                  </a:cubicBezTo>
                  <a:cubicBezTo>
                    <a:pt x="2094021" y="1053487"/>
                    <a:pt x="2094021" y="1053487"/>
                    <a:pt x="2094021" y="1053487"/>
                  </a:cubicBezTo>
                  <a:cubicBezTo>
                    <a:pt x="2133412" y="1033824"/>
                    <a:pt x="2182652" y="1014162"/>
                    <a:pt x="2231891" y="1004330"/>
                  </a:cubicBezTo>
                  <a:cubicBezTo>
                    <a:pt x="2251587" y="994499"/>
                    <a:pt x="2271283" y="994499"/>
                    <a:pt x="2290978" y="984668"/>
                  </a:cubicBezTo>
                  <a:cubicBezTo>
                    <a:pt x="2330370" y="945342"/>
                    <a:pt x="2330370" y="945342"/>
                    <a:pt x="2330370" y="945342"/>
                  </a:cubicBezTo>
                  <a:cubicBezTo>
                    <a:pt x="2359914" y="906017"/>
                    <a:pt x="2369762" y="866691"/>
                    <a:pt x="2379609" y="817534"/>
                  </a:cubicBezTo>
                  <a:cubicBezTo>
                    <a:pt x="2369762" y="778209"/>
                    <a:pt x="2369762" y="729052"/>
                    <a:pt x="2379609" y="689726"/>
                  </a:cubicBezTo>
                  <a:cubicBezTo>
                    <a:pt x="2379609" y="679895"/>
                    <a:pt x="2359914" y="689726"/>
                    <a:pt x="2350066" y="679895"/>
                  </a:cubicBezTo>
                  <a:cubicBezTo>
                    <a:pt x="2330370" y="679895"/>
                    <a:pt x="2330370" y="679895"/>
                    <a:pt x="2330370" y="679895"/>
                  </a:cubicBezTo>
                  <a:cubicBezTo>
                    <a:pt x="2271283" y="650401"/>
                    <a:pt x="2222043" y="611076"/>
                    <a:pt x="2162956" y="620907"/>
                  </a:cubicBezTo>
                  <a:cubicBezTo>
                    <a:pt x="2143260" y="611076"/>
                    <a:pt x="2123565" y="620907"/>
                    <a:pt x="2113717" y="620907"/>
                  </a:cubicBezTo>
                  <a:cubicBezTo>
                    <a:pt x="2054629" y="640570"/>
                    <a:pt x="2025086" y="699558"/>
                    <a:pt x="1975846" y="729052"/>
                  </a:cubicBezTo>
                  <a:cubicBezTo>
                    <a:pt x="1926607" y="788040"/>
                    <a:pt x="1926607" y="788040"/>
                    <a:pt x="1926607" y="788040"/>
                  </a:cubicBezTo>
                  <a:cubicBezTo>
                    <a:pt x="1926607" y="788040"/>
                    <a:pt x="1916759" y="788040"/>
                    <a:pt x="1916759" y="788040"/>
                  </a:cubicBezTo>
                  <a:cubicBezTo>
                    <a:pt x="1906911" y="788040"/>
                    <a:pt x="1897063" y="778209"/>
                    <a:pt x="1906911" y="768377"/>
                  </a:cubicBezTo>
                  <a:cubicBezTo>
                    <a:pt x="1965998" y="699558"/>
                    <a:pt x="2025086" y="640570"/>
                    <a:pt x="2094021" y="571750"/>
                  </a:cubicBezTo>
                  <a:cubicBezTo>
                    <a:pt x="2130950" y="549629"/>
                    <a:pt x="2167880" y="527509"/>
                    <a:pt x="2208964" y="526126"/>
                  </a:cubicBezTo>
                  <a:close/>
                  <a:moveTo>
                    <a:pt x="1680210" y="501650"/>
                  </a:moveTo>
                  <a:cubicBezTo>
                    <a:pt x="1690053" y="501650"/>
                    <a:pt x="1690053" y="511572"/>
                    <a:pt x="1690053" y="511572"/>
                  </a:cubicBezTo>
                  <a:cubicBezTo>
                    <a:pt x="1699896" y="521494"/>
                    <a:pt x="1690053" y="531416"/>
                    <a:pt x="1680210" y="551259"/>
                  </a:cubicBezTo>
                  <a:cubicBezTo>
                    <a:pt x="1670368" y="571103"/>
                    <a:pt x="1709738" y="590947"/>
                    <a:pt x="1690053" y="620713"/>
                  </a:cubicBezTo>
                  <a:cubicBezTo>
                    <a:pt x="1670368" y="610791"/>
                    <a:pt x="1670368" y="581025"/>
                    <a:pt x="1660525" y="561181"/>
                  </a:cubicBezTo>
                  <a:cubicBezTo>
                    <a:pt x="1660525" y="541338"/>
                    <a:pt x="1670368" y="511572"/>
                    <a:pt x="1680210" y="501650"/>
                  </a:cubicBezTo>
                  <a:close/>
                  <a:moveTo>
                    <a:pt x="973455" y="501650"/>
                  </a:moveTo>
                  <a:cubicBezTo>
                    <a:pt x="993141" y="501650"/>
                    <a:pt x="1002983" y="511541"/>
                    <a:pt x="1002983" y="521433"/>
                  </a:cubicBezTo>
                  <a:cubicBezTo>
                    <a:pt x="1012826" y="560998"/>
                    <a:pt x="1002983" y="590672"/>
                    <a:pt x="993141" y="620346"/>
                  </a:cubicBezTo>
                  <a:cubicBezTo>
                    <a:pt x="983298" y="630238"/>
                    <a:pt x="973455" y="630238"/>
                    <a:pt x="963613" y="630238"/>
                  </a:cubicBezTo>
                  <a:cubicBezTo>
                    <a:pt x="963613" y="630238"/>
                    <a:pt x="973455" y="620346"/>
                    <a:pt x="973455" y="610455"/>
                  </a:cubicBezTo>
                  <a:cubicBezTo>
                    <a:pt x="973455" y="580781"/>
                    <a:pt x="973455" y="560998"/>
                    <a:pt x="963613" y="541215"/>
                  </a:cubicBezTo>
                  <a:cubicBezTo>
                    <a:pt x="963613" y="521433"/>
                    <a:pt x="973455" y="511541"/>
                    <a:pt x="973455" y="501650"/>
                  </a:cubicBezTo>
                  <a:close/>
                  <a:moveTo>
                    <a:pt x="2198945" y="499810"/>
                  </a:moveTo>
                  <a:cubicBezTo>
                    <a:pt x="2212617" y="498888"/>
                    <a:pt x="2226751" y="499503"/>
                    <a:pt x="2241500" y="501962"/>
                  </a:cubicBezTo>
                  <a:cubicBezTo>
                    <a:pt x="2280829" y="511799"/>
                    <a:pt x="2320158" y="521637"/>
                    <a:pt x="2349654" y="551149"/>
                  </a:cubicBezTo>
                  <a:cubicBezTo>
                    <a:pt x="2369319" y="560986"/>
                    <a:pt x="2379151" y="580661"/>
                    <a:pt x="2398816" y="580661"/>
                  </a:cubicBezTo>
                  <a:cubicBezTo>
                    <a:pt x="2408648" y="590498"/>
                    <a:pt x="2438145" y="600335"/>
                    <a:pt x="2457809" y="610172"/>
                  </a:cubicBezTo>
                  <a:cubicBezTo>
                    <a:pt x="2457809" y="610172"/>
                    <a:pt x="2467641" y="620010"/>
                    <a:pt x="2477474" y="620010"/>
                  </a:cubicBezTo>
                  <a:cubicBezTo>
                    <a:pt x="2467641" y="649522"/>
                    <a:pt x="2477474" y="679033"/>
                    <a:pt x="2467641" y="698708"/>
                  </a:cubicBezTo>
                  <a:cubicBezTo>
                    <a:pt x="2477474" y="738057"/>
                    <a:pt x="2487306" y="777406"/>
                    <a:pt x="2497138" y="826593"/>
                  </a:cubicBezTo>
                  <a:cubicBezTo>
                    <a:pt x="2497138" y="856105"/>
                    <a:pt x="2487306" y="895454"/>
                    <a:pt x="2467641" y="924966"/>
                  </a:cubicBezTo>
                  <a:cubicBezTo>
                    <a:pt x="2457809" y="964315"/>
                    <a:pt x="2418480" y="983990"/>
                    <a:pt x="2398816" y="1003664"/>
                  </a:cubicBezTo>
                  <a:cubicBezTo>
                    <a:pt x="2339822" y="1033176"/>
                    <a:pt x="2270996" y="1043013"/>
                    <a:pt x="2212003" y="1062688"/>
                  </a:cubicBezTo>
                  <a:cubicBezTo>
                    <a:pt x="2172674" y="1082363"/>
                    <a:pt x="2143177" y="1082363"/>
                    <a:pt x="2103848" y="1092200"/>
                  </a:cubicBezTo>
                  <a:cubicBezTo>
                    <a:pt x="2123512" y="1082363"/>
                    <a:pt x="2153009" y="1072525"/>
                    <a:pt x="2172674" y="1062688"/>
                  </a:cubicBezTo>
                  <a:cubicBezTo>
                    <a:pt x="2241500" y="1043013"/>
                    <a:pt x="2300493" y="1023339"/>
                    <a:pt x="2369319" y="1003664"/>
                  </a:cubicBezTo>
                  <a:cubicBezTo>
                    <a:pt x="2418480" y="983990"/>
                    <a:pt x="2447977" y="944640"/>
                    <a:pt x="2467641" y="905291"/>
                  </a:cubicBezTo>
                  <a:cubicBezTo>
                    <a:pt x="2487306" y="856105"/>
                    <a:pt x="2487306" y="806918"/>
                    <a:pt x="2467641" y="757732"/>
                  </a:cubicBezTo>
                  <a:cubicBezTo>
                    <a:pt x="2457809" y="718383"/>
                    <a:pt x="2447977" y="669196"/>
                    <a:pt x="2457809" y="629847"/>
                  </a:cubicBezTo>
                  <a:cubicBezTo>
                    <a:pt x="2457809" y="620010"/>
                    <a:pt x="2447977" y="620010"/>
                    <a:pt x="2438145" y="610172"/>
                  </a:cubicBezTo>
                  <a:cubicBezTo>
                    <a:pt x="2408648" y="600335"/>
                    <a:pt x="2388983" y="590498"/>
                    <a:pt x="2359487" y="570823"/>
                  </a:cubicBezTo>
                  <a:cubicBezTo>
                    <a:pt x="2349654" y="560986"/>
                    <a:pt x="2329990" y="560986"/>
                    <a:pt x="2320158" y="551149"/>
                  </a:cubicBezTo>
                  <a:cubicBezTo>
                    <a:pt x="2290661" y="521637"/>
                    <a:pt x="2261164" y="521637"/>
                    <a:pt x="2221835" y="511799"/>
                  </a:cubicBezTo>
                  <a:cubicBezTo>
                    <a:pt x="2192338" y="511799"/>
                    <a:pt x="2153009" y="521637"/>
                    <a:pt x="2133345" y="541311"/>
                  </a:cubicBezTo>
                  <a:cubicBezTo>
                    <a:pt x="2094016" y="551149"/>
                    <a:pt x="2064519" y="590498"/>
                    <a:pt x="2025190" y="620010"/>
                  </a:cubicBezTo>
                  <a:cubicBezTo>
                    <a:pt x="1976029" y="659359"/>
                    <a:pt x="1936700" y="718383"/>
                    <a:pt x="1887538" y="767569"/>
                  </a:cubicBezTo>
                  <a:cubicBezTo>
                    <a:pt x="1887538" y="767569"/>
                    <a:pt x="1887538" y="757732"/>
                    <a:pt x="1887538" y="757732"/>
                  </a:cubicBezTo>
                  <a:cubicBezTo>
                    <a:pt x="1897371" y="747895"/>
                    <a:pt x="1897371" y="747895"/>
                    <a:pt x="1897371" y="747895"/>
                  </a:cubicBezTo>
                  <a:cubicBezTo>
                    <a:pt x="1936700" y="688871"/>
                    <a:pt x="1995693" y="629847"/>
                    <a:pt x="2044854" y="580661"/>
                  </a:cubicBezTo>
                  <a:cubicBezTo>
                    <a:pt x="2084183" y="541311"/>
                    <a:pt x="2084183" y="541311"/>
                    <a:pt x="2084183" y="541311"/>
                  </a:cubicBezTo>
                  <a:cubicBezTo>
                    <a:pt x="2121054" y="519177"/>
                    <a:pt x="2157925" y="502577"/>
                    <a:pt x="2198945" y="499810"/>
                  </a:cubicBezTo>
                  <a:close/>
                  <a:moveTo>
                    <a:pt x="772671" y="499566"/>
                  </a:moveTo>
                  <a:cubicBezTo>
                    <a:pt x="777211" y="501427"/>
                    <a:pt x="779026" y="514449"/>
                    <a:pt x="786289" y="521891"/>
                  </a:cubicBezTo>
                  <a:cubicBezTo>
                    <a:pt x="795973" y="521891"/>
                    <a:pt x="805657" y="531813"/>
                    <a:pt x="795973" y="551656"/>
                  </a:cubicBezTo>
                  <a:cubicBezTo>
                    <a:pt x="795973" y="561578"/>
                    <a:pt x="815341" y="581422"/>
                    <a:pt x="834708" y="591344"/>
                  </a:cubicBezTo>
                  <a:cubicBezTo>
                    <a:pt x="834708" y="591344"/>
                    <a:pt x="854076" y="601266"/>
                    <a:pt x="854076" y="611188"/>
                  </a:cubicBezTo>
                  <a:cubicBezTo>
                    <a:pt x="834708" y="611188"/>
                    <a:pt x="825024" y="601266"/>
                    <a:pt x="815341" y="601266"/>
                  </a:cubicBezTo>
                  <a:cubicBezTo>
                    <a:pt x="795973" y="601266"/>
                    <a:pt x="786289" y="581422"/>
                    <a:pt x="766922" y="561578"/>
                  </a:cubicBezTo>
                  <a:cubicBezTo>
                    <a:pt x="766922" y="541734"/>
                    <a:pt x="757238" y="521891"/>
                    <a:pt x="766922" y="502047"/>
                  </a:cubicBezTo>
                  <a:cubicBezTo>
                    <a:pt x="769343" y="499566"/>
                    <a:pt x="771158" y="498946"/>
                    <a:pt x="772671" y="499566"/>
                  </a:cubicBezTo>
                  <a:close/>
                  <a:moveTo>
                    <a:pt x="1926908" y="492125"/>
                  </a:moveTo>
                  <a:cubicBezTo>
                    <a:pt x="1926908" y="492125"/>
                    <a:pt x="1936750" y="492125"/>
                    <a:pt x="1936750" y="492125"/>
                  </a:cubicBezTo>
                  <a:cubicBezTo>
                    <a:pt x="1926908" y="531636"/>
                    <a:pt x="1907223" y="561269"/>
                    <a:pt x="1877695" y="571147"/>
                  </a:cubicBezTo>
                  <a:cubicBezTo>
                    <a:pt x="1858010" y="571147"/>
                    <a:pt x="1848168" y="581025"/>
                    <a:pt x="1838325" y="581025"/>
                  </a:cubicBezTo>
                  <a:cubicBezTo>
                    <a:pt x="1838325" y="581025"/>
                    <a:pt x="1838325" y="571147"/>
                    <a:pt x="1838325" y="561269"/>
                  </a:cubicBezTo>
                  <a:cubicBezTo>
                    <a:pt x="1858010" y="551392"/>
                    <a:pt x="1867853" y="531636"/>
                    <a:pt x="1877695" y="511880"/>
                  </a:cubicBezTo>
                  <a:cubicBezTo>
                    <a:pt x="1897380" y="511880"/>
                    <a:pt x="1907223" y="502003"/>
                    <a:pt x="1926908" y="492125"/>
                  </a:cubicBezTo>
                  <a:close/>
                  <a:moveTo>
                    <a:pt x="1642269" y="482600"/>
                  </a:moveTo>
                  <a:cubicBezTo>
                    <a:pt x="1652059" y="482600"/>
                    <a:pt x="1642269" y="492491"/>
                    <a:pt x="1652059" y="492491"/>
                  </a:cubicBezTo>
                  <a:cubicBezTo>
                    <a:pt x="1671638" y="502383"/>
                    <a:pt x="1652059" y="522165"/>
                    <a:pt x="1652059" y="541948"/>
                  </a:cubicBezTo>
                  <a:cubicBezTo>
                    <a:pt x="1652059" y="561731"/>
                    <a:pt x="1652059" y="581514"/>
                    <a:pt x="1661849" y="611188"/>
                  </a:cubicBezTo>
                  <a:cubicBezTo>
                    <a:pt x="1642269" y="601296"/>
                    <a:pt x="1642269" y="581514"/>
                    <a:pt x="1632480" y="571622"/>
                  </a:cubicBezTo>
                  <a:cubicBezTo>
                    <a:pt x="1622690" y="541948"/>
                    <a:pt x="1612900" y="502383"/>
                    <a:pt x="1642269" y="482600"/>
                  </a:cubicBezTo>
                  <a:close/>
                  <a:moveTo>
                    <a:pt x="1847624" y="463550"/>
                  </a:moveTo>
                  <a:cubicBezTo>
                    <a:pt x="1857376" y="473364"/>
                    <a:pt x="1857376" y="492991"/>
                    <a:pt x="1857376" y="512618"/>
                  </a:cubicBezTo>
                  <a:cubicBezTo>
                    <a:pt x="1847624" y="542059"/>
                    <a:pt x="1818369" y="561686"/>
                    <a:pt x="1789113" y="571500"/>
                  </a:cubicBezTo>
                  <a:cubicBezTo>
                    <a:pt x="1789113" y="571500"/>
                    <a:pt x="1789113" y="561686"/>
                    <a:pt x="1789113" y="561686"/>
                  </a:cubicBezTo>
                  <a:cubicBezTo>
                    <a:pt x="1789113" y="542059"/>
                    <a:pt x="1808617" y="542059"/>
                    <a:pt x="1828121" y="532245"/>
                  </a:cubicBezTo>
                  <a:cubicBezTo>
                    <a:pt x="1847624" y="512618"/>
                    <a:pt x="1818369" y="483177"/>
                    <a:pt x="1847624" y="463550"/>
                  </a:cubicBezTo>
                  <a:close/>
                  <a:moveTo>
                    <a:pt x="859518" y="459856"/>
                  </a:moveTo>
                  <a:cubicBezTo>
                    <a:pt x="864507" y="462328"/>
                    <a:pt x="869496" y="467274"/>
                    <a:pt x="874485" y="472220"/>
                  </a:cubicBezTo>
                  <a:cubicBezTo>
                    <a:pt x="884464" y="472220"/>
                    <a:pt x="894443" y="482111"/>
                    <a:pt x="894443" y="492002"/>
                  </a:cubicBezTo>
                  <a:cubicBezTo>
                    <a:pt x="904421" y="521677"/>
                    <a:pt x="904421" y="521677"/>
                    <a:pt x="904421" y="521677"/>
                  </a:cubicBezTo>
                  <a:cubicBezTo>
                    <a:pt x="914400" y="541459"/>
                    <a:pt x="914400" y="561242"/>
                    <a:pt x="904421" y="581025"/>
                  </a:cubicBezTo>
                  <a:cubicBezTo>
                    <a:pt x="874485" y="571133"/>
                    <a:pt x="904421" y="541459"/>
                    <a:pt x="884464" y="511785"/>
                  </a:cubicBezTo>
                  <a:cubicBezTo>
                    <a:pt x="874485" y="511785"/>
                    <a:pt x="874485" y="501894"/>
                    <a:pt x="864507" y="492002"/>
                  </a:cubicBezTo>
                  <a:cubicBezTo>
                    <a:pt x="844550" y="462328"/>
                    <a:pt x="844550" y="462328"/>
                    <a:pt x="844550" y="462328"/>
                  </a:cubicBezTo>
                  <a:cubicBezTo>
                    <a:pt x="849539" y="457383"/>
                    <a:pt x="854528" y="457383"/>
                    <a:pt x="859518" y="459856"/>
                  </a:cubicBezTo>
                  <a:close/>
                  <a:moveTo>
                    <a:pt x="1376363" y="442912"/>
                  </a:moveTo>
                  <a:cubicBezTo>
                    <a:pt x="1376363" y="452754"/>
                    <a:pt x="1376363" y="452754"/>
                    <a:pt x="1376363" y="462597"/>
                  </a:cubicBezTo>
                  <a:cubicBezTo>
                    <a:pt x="1376363" y="492124"/>
                    <a:pt x="1356783" y="511809"/>
                    <a:pt x="1346994" y="531494"/>
                  </a:cubicBezTo>
                  <a:cubicBezTo>
                    <a:pt x="1337204" y="531494"/>
                    <a:pt x="1337204" y="541337"/>
                    <a:pt x="1327414" y="541337"/>
                  </a:cubicBezTo>
                  <a:cubicBezTo>
                    <a:pt x="1317625" y="511809"/>
                    <a:pt x="1366573" y="501967"/>
                    <a:pt x="1366573" y="472439"/>
                  </a:cubicBezTo>
                  <a:cubicBezTo>
                    <a:pt x="1366573" y="462597"/>
                    <a:pt x="1356783" y="452754"/>
                    <a:pt x="1376363" y="442912"/>
                  </a:cubicBezTo>
                  <a:close/>
                  <a:moveTo>
                    <a:pt x="1218407" y="442912"/>
                  </a:moveTo>
                  <a:cubicBezTo>
                    <a:pt x="1218407" y="442912"/>
                    <a:pt x="1228328" y="452754"/>
                    <a:pt x="1228328" y="452754"/>
                  </a:cubicBezTo>
                  <a:cubicBezTo>
                    <a:pt x="1218407" y="492124"/>
                    <a:pt x="1277938" y="501967"/>
                    <a:pt x="1268016" y="541337"/>
                  </a:cubicBezTo>
                  <a:cubicBezTo>
                    <a:pt x="1258094" y="541337"/>
                    <a:pt x="1258094" y="541337"/>
                    <a:pt x="1258094" y="541337"/>
                  </a:cubicBezTo>
                  <a:cubicBezTo>
                    <a:pt x="1238250" y="511809"/>
                    <a:pt x="1198563" y="482282"/>
                    <a:pt x="1218407" y="442912"/>
                  </a:cubicBezTo>
                  <a:close/>
                  <a:moveTo>
                    <a:pt x="1159192" y="442912"/>
                  </a:moveTo>
                  <a:cubicBezTo>
                    <a:pt x="1169035" y="442912"/>
                    <a:pt x="1178877" y="452726"/>
                    <a:pt x="1188720" y="462539"/>
                  </a:cubicBezTo>
                  <a:cubicBezTo>
                    <a:pt x="1208405" y="462539"/>
                    <a:pt x="1198562" y="482166"/>
                    <a:pt x="1208405" y="491980"/>
                  </a:cubicBezTo>
                  <a:cubicBezTo>
                    <a:pt x="1218247" y="511607"/>
                    <a:pt x="1228090" y="531235"/>
                    <a:pt x="1247775" y="541048"/>
                  </a:cubicBezTo>
                  <a:cubicBezTo>
                    <a:pt x="1247775" y="550862"/>
                    <a:pt x="1237932" y="550862"/>
                    <a:pt x="1228090" y="550862"/>
                  </a:cubicBezTo>
                  <a:cubicBezTo>
                    <a:pt x="1198562" y="541048"/>
                    <a:pt x="1169035" y="531235"/>
                    <a:pt x="1159192" y="501794"/>
                  </a:cubicBezTo>
                  <a:cubicBezTo>
                    <a:pt x="1159192" y="482166"/>
                    <a:pt x="1149350" y="462539"/>
                    <a:pt x="1159192" y="442912"/>
                  </a:cubicBezTo>
                  <a:close/>
                  <a:moveTo>
                    <a:pt x="1425178" y="433387"/>
                  </a:moveTo>
                  <a:cubicBezTo>
                    <a:pt x="1435100" y="433387"/>
                    <a:pt x="1435100" y="443176"/>
                    <a:pt x="1435100" y="452966"/>
                  </a:cubicBezTo>
                  <a:cubicBezTo>
                    <a:pt x="1435100" y="472545"/>
                    <a:pt x="1415256" y="492124"/>
                    <a:pt x="1405335" y="511704"/>
                  </a:cubicBezTo>
                  <a:cubicBezTo>
                    <a:pt x="1395413" y="511704"/>
                    <a:pt x="1385491" y="521493"/>
                    <a:pt x="1385491" y="531283"/>
                  </a:cubicBezTo>
                  <a:cubicBezTo>
                    <a:pt x="1375569" y="531283"/>
                    <a:pt x="1365647" y="550862"/>
                    <a:pt x="1355725" y="541072"/>
                  </a:cubicBezTo>
                  <a:cubicBezTo>
                    <a:pt x="1375569" y="511704"/>
                    <a:pt x="1395413" y="492124"/>
                    <a:pt x="1395413" y="462756"/>
                  </a:cubicBezTo>
                  <a:cubicBezTo>
                    <a:pt x="1425178" y="433387"/>
                    <a:pt x="1425178" y="433387"/>
                    <a:pt x="1425178" y="433387"/>
                  </a:cubicBezTo>
                  <a:close/>
                  <a:moveTo>
                    <a:pt x="786448" y="433387"/>
                  </a:moveTo>
                  <a:cubicBezTo>
                    <a:pt x="806133" y="433387"/>
                    <a:pt x="825818" y="453117"/>
                    <a:pt x="835660" y="472848"/>
                  </a:cubicBezTo>
                  <a:cubicBezTo>
                    <a:pt x="855345" y="502443"/>
                    <a:pt x="865188" y="532039"/>
                    <a:pt x="865188" y="561635"/>
                  </a:cubicBezTo>
                  <a:cubicBezTo>
                    <a:pt x="855345" y="541904"/>
                    <a:pt x="845503" y="502443"/>
                    <a:pt x="825818" y="482713"/>
                  </a:cubicBezTo>
                  <a:cubicBezTo>
                    <a:pt x="815975" y="482713"/>
                    <a:pt x="806133" y="492578"/>
                    <a:pt x="806133" y="492578"/>
                  </a:cubicBezTo>
                  <a:cubicBezTo>
                    <a:pt x="806133" y="512309"/>
                    <a:pt x="815975" y="512309"/>
                    <a:pt x="815975" y="522174"/>
                  </a:cubicBezTo>
                  <a:cubicBezTo>
                    <a:pt x="825818" y="541904"/>
                    <a:pt x="845503" y="551769"/>
                    <a:pt x="855345" y="571500"/>
                  </a:cubicBezTo>
                  <a:cubicBezTo>
                    <a:pt x="835660" y="561635"/>
                    <a:pt x="815975" y="551769"/>
                    <a:pt x="806133" y="532039"/>
                  </a:cubicBezTo>
                  <a:cubicBezTo>
                    <a:pt x="796290" y="502443"/>
                    <a:pt x="766763" y="482713"/>
                    <a:pt x="766763" y="453117"/>
                  </a:cubicBezTo>
                  <a:cubicBezTo>
                    <a:pt x="776605" y="443252"/>
                    <a:pt x="786448" y="443252"/>
                    <a:pt x="786448" y="433387"/>
                  </a:cubicBezTo>
                  <a:close/>
                  <a:moveTo>
                    <a:pt x="678440" y="433387"/>
                  </a:moveTo>
                  <a:cubicBezTo>
                    <a:pt x="698067" y="433387"/>
                    <a:pt x="698067" y="443201"/>
                    <a:pt x="707881" y="453014"/>
                  </a:cubicBezTo>
                  <a:cubicBezTo>
                    <a:pt x="727508" y="472641"/>
                    <a:pt x="737322" y="472641"/>
                    <a:pt x="756949" y="482455"/>
                  </a:cubicBezTo>
                  <a:cubicBezTo>
                    <a:pt x="766763" y="482455"/>
                    <a:pt x="766763" y="482455"/>
                    <a:pt x="766763" y="482455"/>
                  </a:cubicBezTo>
                  <a:cubicBezTo>
                    <a:pt x="747135" y="502082"/>
                    <a:pt x="747135" y="521710"/>
                    <a:pt x="747135" y="541337"/>
                  </a:cubicBezTo>
                  <a:cubicBezTo>
                    <a:pt x="707881" y="541337"/>
                    <a:pt x="678440" y="531523"/>
                    <a:pt x="658813" y="502082"/>
                  </a:cubicBezTo>
                  <a:cubicBezTo>
                    <a:pt x="658813" y="492269"/>
                    <a:pt x="658813" y="482455"/>
                    <a:pt x="658813" y="462828"/>
                  </a:cubicBezTo>
                  <a:cubicBezTo>
                    <a:pt x="668626" y="453014"/>
                    <a:pt x="668626" y="443201"/>
                    <a:pt x="678440" y="433387"/>
                  </a:cubicBezTo>
                  <a:close/>
                  <a:moveTo>
                    <a:pt x="1292887" y="429980"/>
                  </a:moveTo>
                  <a:cubicBezTo>
                    <a:pt x="1297782" y="428757"/>
                    <a:pt x="1302677" y="428757"/>
                    <a:pt x="1307571" y="433651"/>
                  </a:cubicBezTo>
                  <a:cubicBezTo>
                    <a:pt x="1317361" y="433651"/>
                    <a:pt x="1317361" y="443441"/>
                    <a:pt x="1317361" y="453231"/>
                  </a:cubicBezTo>
                  <a:cubicBezTo>
                    <a:pt x="1327151" y="482599"/>
                    <a:pt x="1327151" y="511968"/>
                    <a:pt x="1307571" y="541337"/>
                  </a:cubicBezTo>
                  <a:cubicBezTo>
                    <a:pt x="1297782" y="541337"/>
                    <a:pt x="1297782" y="541337"/>
                    <a:pt x="1287992" y="541337"/>
                  </a:cubicBezTo>
                  <a:cubicBezTo>
                    <a:pt x="1278202" y="541337"/>
                    <a:pt x="1278202" y="531547"/>
                    <a:pt x="1278202" y="521758"/>
                  </a:cubicBezTo>
                  <a:cubicBezTo>
                    <a:pt x="1278202" y="492389"/>
                    <a:pt x="1268413" y="463020"/>
                    <a:pt x="1278202" y="433651"/>
                  </a:cubicBezTo>
                  <a:cubicBezTo>
                    <a:pt x="1283097" y="433651"/>
                    <a:pt x="1287992" y="431204"/>
                    <a:pt x="1292887" y="429980"/>
                  </a:cubicBezTo>
                  <a:close/>
                  <a:moveTo>
                    <a:pt x="1741375" y="422870"/>
                  </a:moveTo>
                  <a:cubicBezTo>
                    <a:pt x="1750106" y="419213"/>
                    <a:pt x="1760085" y="419213"/>
                    <a:pt x="1770063" y="424089"/>
                  </a:cubicBezTo>
                  <a:cubicBezTo>
                    <a:pt x="1770063" y="433840"/>
                    <a:pt x="1760085" y="443592"/>
                    <a:pt x="1760085" y="453344"/>
                  </a:cubicBezTo>
                  <a:cubicBezTo>
                    <a:pt x="1740128" y="463096"/>
                    <a:pt x="1730149" y="463096"/>
                    <a:pt x="1730149" y="482599"/>
                  </a:cubicBezTo>
                  <a:cubicBezTo>
                    <a:pt x="1730149" y="492351"/>
                    <a:pt x="1730149" y="511855"/>
                    <a:pt x="1730149" y="531358"/>
                  </a:cubicBezTo>
                  <a:cubicBezTo>
                    <a:pt x="1730149" y="541110"/>
                    <a:pt x="1720170" y="550862"/>
                    <a:pt x="1710192" y="550862"/>
                  </a:cubicBezTo>
                  <a:cubicBezTo>
                    <a:pt x="1700213" y="511855"/>
                    <a:pt x="1700213" y="472848"/>
                    <a:pt x="1720170" y="443592"/>
                  </a:cubicBezTo>
                  <a:cubicBezTo>
                    <a:pt x="1725159" y="433840"/>
                    <a:pt x="1732643" y="426527"/>
                    <a:pt x="1741375" y="422870"/>
                  </a:cubicBezTo>
                  <a:close/>
                  <a:moveTo>
                    <a:pt x="1808339" y="403225"/>
                  </a:moveTo>
                  <a:cubicBezTo>
                    <a:pt x="1828095" y="403225"/>
                    <a:pt x="1837972" y="413116"/>
                    <a:pt x="1837972" y="423008"/>
                  </a:cubicBezTo>
                  <a:cubicBezTo>
                    <a:pt x="1847850" y="462573"/>
                    <a:pt x="1808339" y="492247"/>
                    <a:pt x="1788584" y="521921"/>
                  </a:cubicBezTo>
                  <a:cubicBezTo>
                    <a:pt x="1788584" y="521921"/>
                    <a:pt x="1778706" y="531813"/>
                    <a:pt x="1778706" y="531813"/>
                  </a:cubicBezTo>
                  <a:cubicBezTo>
                    <a:pt x="1788584" y="512030"/>
                    <a:pt x="1808339" y="492247"/>
                    <a:pt x="1808339" y="462573"/>
                  </a:cubicBezTo>
                  <a:cubicBezTo>
                    <a:pt x="1808339" y="462573"/>
                    <a:pt x="1808339" y="452682"/>
                    <a:pt x="1798461" y="452682"/>
                  </a:cubicBezTo>
                  <a:cubicBezTo>
                    <a:pt x="1778706" y="462573"/>
                    <a:pt x="1768828" y="492247"/>
                    <a:pt x="1758950" y="521921"/>
                  </a:cubicBezTo>
                  <a:cubicBezTo>
                    <a:pt x="1758950" y="472465"/>
                    <a:pt x="1768828" y="423008"/>
                    <a:pt x="1808339" y="403225"/>
                  </a:cubicBezTo>
                  <a:close/>
                  <a:moveTo>
                    <a:pt x="913607" y="403225"/>
                  </a:moveTo>
                  <a:cubicBezTo>
                    <a:pt x="933450" y="403225"/>
                    <a:pt x="953294" y="423008"/>
                    <a:pt x="963216" y="442790"/>
                  </a:cubicBezTo>
                  <a:cubicBezTo>
                    <a:pt x="973138" y="472465"/>
                    <a:pt x="963216" y="502139"/>
                    <a:pt x="953294" y="531813"/>
                  </a:cubicBezTo>
                  <a:cubicBezTo>
                    <a:pt x="933450" y="521921"/>
                    <a:pt x="923528" y="512030"/>
                    <a:pt x="913607" y="512030"/>
                  </a:cubicBezTo>
                  <a:cubicBezTo>
                    <a:pt x="913607" y="492247"/>
                    <a:pt x="903685" y="482356"/>
                    <a:pt x="893763" y="462573"/>
                  </a:cubicBezTo>
                  <a:cubicBezTo>
                    <a:pt x="903685" y="442790"/>
                    <a:pt x="903685" y="423008"/>
                    <a:pt x="913607" y="403225"/>
                  </a:cubicBezTo>
                  <a:close/>
                  <a:moveTo>
                    <a:pt x="1690235" y="384175"/>
                  </a:moveTo>
                  <a:cubicBezTo>
                    <a:pt x="1690235" y="403754"/>
                    <a:pt x="1699986" y="423333"/>
                    <a:pt x="1709738" y="442912"/>
                  </a:cubicBezTo>
                  <a:cubicBezTo>
                    <a:pt x="1690235" y="482071"/>
                    <a:pt x="1690235" y="482071"/>
                    <a:pt x="1690235" y="482071"/>
                  </a:cubicBezTo>
                  <a:cubicBezTo>
                    <a:pt x="1680483" y="482071"/>
                    <a:pt x="1670731" y="501650"/>
                    <a:pt x="1660979" y="491860"/>
                  </a:cubicBezTo>
                  <a:cubicBezTo>
                    <a:pt x="1660979" y="472281"/>
                    <a:pt x="1641475" y="452702"/>
                    <a:pt x="1651227" y="423333"/>
                  </a:cubicBezTo>
                  <a:cubicBezTo>
                    <a:pt x="1660979" y="413544"/>
                    <a:pt x="1670731" y="384175"/>
                    <a:pt x="1690235" y="384175"/>
                  </a:cubicBezTo>
                  <a:close/>
                  <a:moveTo>
                    <a:pt x="1916748" y="365125"/>
                  </a:moveTo>
                  <a:cubicBezTo>
                    <a:pt x="1936433" y="384663"/>
                    <a:pt x="1946275" y="413971"/>
                    <a:pt x="1946275" y="433509"/>
                  </a:cubicBezTo>
                  <a:cubicBezTo>
                    <a:pt x="1946275" y="453048"/>
                    <a:pt x="1926590" y="462817"/>
                    <a:pt x="1916748" y="482356"/>
                  </a:cubicBezTo>
                  <a:cubicBezTo>
                    <a:pt x="1906905" y="482356"/>
                    <a:pt x="1887220" y="492125"/>
                    <a:pt x="1877378" y="492125"/>
                  </a:cubicBezTo>
                  <a:cubicBezTo>
                    <a:pt x="1867535" y="492125"/>
                    <a:pt x="1877378" y="482356"/>
                    <a:pt x="1867535" y="482356"/>
                  </a:cubicBezTo>
                  <a:cubicBezTo>
                    <a:pt x="1867535" y="462817"/>
                    <a:pt x="1857693" y="462817"/>
                    <a:pt x="1857693" y="453048"/>
                  </a:cubicBezTo>
                  <a:cubicBezTo>
                    <a:pt x="1847850" y="423740"/>
                    <a:pt x="1877378" y="423740"/>
                    <a:pt x="1887220" y="404202"/>
                  </a:cubicBezTo>
                  <a:cubicBezTo>
                    <a:pt x="1897063" y="394433"/>
                    <a:pt x="1906905" y="374894"/>
                    <a:pt x="1916748" y="365125"/>
                  </a:cubicBezTo>
                  <a:close/>
                  <a:moveTo>
                    <a:pt x="845790" y="352083"/>
                  </a:moveTo>
                  <a:cubicBezTo>
                    <a:pt x="863947" y="354409"/>
                    <a:pt x="876657" y="369292"/>
                    <a:pt x="883920" y="384175"/>
                  </a:cubicBezTo>
                  <a:cubicBezTo>
                    <a:pt x="903288" y="413940"/>
                    <a:pt x="893604" y="433784"/>
                    <a:pt x="883920" y="453628"/>
                  </a:cubicBezTo>
                  <a:cubicBezTo>
                    <a:pt x="874236" y="463550"/>
                    <a:pt x="864553" y="443706"/>
                    <a:pt x="845185" y="443706"/>
                  </a:cubicBezTo>
                  <a:cubicBezTo>
                    <a:pt x="835501" y="453628"/>
                    <a:pt x="825817" y="443706"/>
                    <a:pt x="816134" y="433784"/>
                  </a:cubicBezTo>
                  <a:cubicBezTo>
                    <a:pt x="816134" y="404018"/>
                    <a:pt x="816134" y="384175"/>
                    <a:pt x="806450" y="364331"/>
                  </a:cubicBezTo>
                  <a:cubicBezTo>
                    <a:pt x="806450" y="354409"/>
                    <a:pt x="816134" y="354409"/>
                    <a:pt x="825817" y="354409"/>
                  </a:cubicBezTo>
                  <a:cubicBezTo>
                    <a:pt x="833080" y="351928"/>
                    <a:pt x="839738" y="351308"/>
                    <a:pt x="845790" y="352083"/>
                  </a:cubicBezTo>
                  <a:close/>
                  <a:moveTo>
                    <a:pt x="2124473" y="350639"/>
                  </a:moveTo>
                  <a:cubicBezTo>
                    <a:pt x="2133134" y="351869"/>
                    <a:pt x="2143032" y="354329"/>
                    <a:pt x="2152931" y="354329"/>
                  </a:cubicBezTo>
                  <a:cubicBezTo>
                    <a:pt x="2172728" y="364172"/>
                    <a:pt x="2202424" y="374014"/>
                    <a:pt x="2222221" y="374014"/>
                  </a:cubicBezTo>
                  <a:cubicBezTo>
                    <a:pt x="2232119" y="383857"/>
                    <a:pt x="2232119" y="393700"/>
                    <a:pt x="2232119" y="403542"/>
                  </a:cubicBezTo>
                  <a:cubicBezTo>
                    <a:pt x="2242018" y="423227"/>
                    <a:pt x="2271713" y="452755"/>
                    <a:pt x="2261815" y="492125"/>
                  </a:cubicBezTo>
                  <a:cubicBezTo>
                    <a:pt x="2232119" y="492125"/>
                    <a:pt x="2212322" y="482282"/>
                    <a:pt x="2192525" y="482282"/>
                  </a:cubicBezTo>
                  <a:cubicBezTo>
                    <a:pt x="2192525" y="462597"/>
                    <a:pt x="2182626" y="442912"/>
                    <a:pt x="2162829" y="433070"/>
                  </a:cubicBezTo>
                  <a:cubicBezTo>
                    <a:pt x="2152931" y="423227"/>
                    <a:pt x="2133134" y="413385"/>
                    <a:pt x="2113337" y="413385"/>
                  </a:cubicBezTo>
                  <a:cubicBezTo>
                    <a:pt x="2113337" y="393700"/>
                    <a:pt x="2113337" y="374014"/>
                    <a:pt x="2103438" y="354329"/>
                  </a:cubicBezTo>
                  <a:cubicBezTo>
                    <a:pt x="2108388" y="349408"/>
                    <a:pt x="2115811" y="349408"/>
                    <a:pt x="2124473" y="350639"/>
                  </a:cubicBezTo>
                  <a:close/>
                  <a:moveTo>
                    <a:pt x="727075" y="344487"/>
                  </a:moveTo>
                  <a:cubicBezTo>
                    <a:pt x="756841" y="344487"/>
                    <a:pt x="786607" y="354409"/>
                    <a:pt x="796529" y="374253"/>
                  </a:cubicBezTo>
                  <a:cubicBezTo>
                    <a:pt x="796529" y="384175"/>
                    <a:pt x="806451" y="404018"/>
                    <a:pt x="806451" y="423862"/>
                  </a:cubicBezTo>
                  <a:cubicBezTo>
                    <a:pt x="806451" y="423862"/>
                    <a:pt x="786607" y="423862"/>
                    <a:pt x="786607" y="423862"/>
                  </a:cubicBezTo>
                  <a:cubicBezTo>
                    <a:pt x="766763" y="433784"/>
                    <a:pt x="756841" y="433784"/>
                    <a:pt x="756841" y="453628"/>
                  </a:cubicBezTo>
                  <a:cubicBezTo>
                    <a:pt x="756841" y="463550"/>
                    <a:pt x="756841" y="463550"/>
                    <a:pt x="756841" y="463550"/>
                  </a:cubicBezTo>
                  <a:cubicBezTo>
                    <a:pt x="727075" y="463550"/>
                    <a:pt x="697310" y="433784"/>
                    <a:pt x="687388" y="413940"/>
                  </a:cubicBezTo>
                  <a:cubicBezTo>
                    <a:pt x="687388" y="394096"/>
                    <a:pt x="687388" y="374253"/>
                    <a:pt x="697310" y="364331"/>
                  </a:cubicBezTo>
                  <a:cubicBezTo>
                    <a:pt x="707232" y="354409"/>
                    <a:pt x="717154" y="344487"/>
                    <a:pt x="727075" y="344487"/>
                  </a:cubicBezTo>
                  <a:close/>
                  <a:moveTo>
                    <a:pt x="1337204" y="334962"/>
                  </a:moveTo>
                  <a:cubicBezTo>
                    <a:pt x="1356783" y="334962"/>
                    <a:pt x="1366573" y="354745"/>
                    <a:pt x="1366573" y="374527"/>
                  </a:cubicBezTo>
                  <a:cubicBezTo>
                    <a:pt x="1376363" y="404202"/>
                    <a:pt x="1366573" y="443767"/>
                    <a:pt x="1337204" y="463550"/>
                  </a:cubicBezTo>
                  <a:cubicBezTo>
                    <a:pt x="1337204" y="453658"/>
                    <a:pt x="1317625" y="433876"/>
                    <a:pt x="1337204" y="414093"/>
                  </a:cubicBezTo>
                  <a:cubicBezTo>
                    <a:pt x="1337204" y="404202"/>
                    <a:pt x="1346994" y="394310"/>
                    <a:pt x="1337204" y="374527"/>
                  </a:cubicBezTo>
                  <a:cubicBezTo>
                    <a:pt x="1317625" y="364636"/>
                    <a:pt x="1337204" y="344853"/>
                    <a:pt x="1337204" y="334962"/>
                  </a:cubicBezTo>
                  <a:close/>
                  <a:moveTo>
                    <a:pt x="2103756" y="325437"/>
                  </a:moveTo>
                  <a:cubicBezTo>
                    <a:pt x="2152968" y="325437"/>
                    <a:pt x="2192338" y="354806"/>
                    <a:pt x="2231708" y="354806"/>
                  </a:cubicBezTo>
                  <a:cubicBezTo>
                    <a:pt x="2271078" y="345016"/>
                    <a:pt x="2251393" y="384175"/>
                    <a:pt x="2261236" y="403754"/>
                  </a:cubicBezTo>
                  <a:cubicBezTo>
                    <a:pt x="2280921" y="423333"/>
                    <a:pt x="2280921" y="442912"/>
                    <a:pt x="2290763" y="462491"/>
                  </a:cubicBezTo>
                  <a:cubicBezTo>
                    <a:pt x="2290763" y="482071"/>
                    <a:pt x="2290763" y="491860"/>
                    <a:pt x="2280921" y="491860"/>
                  </a:cubicBezTo>
                  <a:cubicBezTo>
                    <a:pt x="2280921" y="501650"/>
                    <a:pt x="2280921" y="501650"/>
                    <a:pt x="2271078" y="491860"/>
                  </a:cubicBezTo>
                  <a:cubicBezTo>
                    <a:pt x="2271078" y="482071"/>
                    <a:pt x="2271078" y="472281"/>
                    <a:pt x="2271078" y="462491"/>
                  </a:cubicBezTo>
                  <a:cubicBezTo>
                    <a:pt x="2271078" y="433123"/>
                    <a:pt x="2241551" y="403754"/>
                    <a:pt x="2241551" y="364595"/>
                  </a:cubicBezTo>
                  <a:cubicBezTo>
                    <a:pt x="2231708" y="354806"/>
                    <a:pt x="2221866" y="364595"/>
                    <a:pt x="2212023" y="364595"/>
                  </a:cubicBezTo>
                  <a:cubicBezTo>
                    <a:pt x="2172653" y="354806"/>
                    <a:pt x="2143126" y="325437"/>
                    <a:pt x="2103756" y="345016"/>
                  </a:cubicBezTo>
                  <a:cubicBezTo>
                    <a:pt x="2103756" y="345016"/>
                    <a:pt x="2093913" y="335226"/>
                    <a:pt x="2093913" y="335226"/>
                  </a:cubicBezTo>
                  <a:cubicBezTo>
                    <a:pt x="2093913" y="325437"/>
                    <a:pt x="2103756" y="325437"/>
                    <a:pt x="2103756" y="325437"/>
                  </a:cubicBezTo>
                  <a:close/>
                  <a:moveTo>
                    <a:pt x="1248456" y="325437"/>
                  </a:moveTo>
                  <a:cubicBezTo>
                    <a:pt x="1248456" y="335302"/>
                    <a:pt x="1248456" y="335302"/>
                    <a:pt x="1248456" y="335302"/>
                  </a:cubicBezTo>
                  <a:cubicBezTo>
                    <a:pt x="1248456" y="355033"/>
                    <a:pt x="1248456" y="364898"/>
                    <a:pt x="1238477" y="384628"/>
                  </a:cubicBezTo>
                  <a:cubicBezTo>
                    <a:pt x="1238477" y="404359"/>
                    <a:pt x="1248456" y="424089"/>
                    <a:pt x="1258434" y="443819"/>
                  </a:cubicBezTo>
                  <a:cubicBezTo>
                    <a:pt x="1268413" y="443819"/>
                    <a:pt x="1258434" y="453685"/>
                    <a:pt x="1258434" y="463550"/>
                  </a:cubicBezTo>
                  <a:cubicBezTo>
                    <a:pt x="1228498" y="443819"/>
                    <a:pt x="1198563" y="404359"/>
                    <a:pt x="1208541" y="364898"/>
                  </a:cubicBezTo>
                  <a:cubicBezTo>
                    <a:pt x="1208541" y="345167"/>
                    <a:pt x="1228498" y="325437"/>
                    <a:pt x="1248456" y="325437"/>
                  </a:cubicBezTo>
                  <a:close/>
                  <a:moveTo>
                    <a:pt x="1159669" y="325437"/>
                  </a:moveTo>
                  <a:cubicBezTo>
                    <a:pt x="1169590" y="335226"/>
                    <a:pt x="1179512" y="354806"/>
                    <a:pt x="1199356" y="364595"/>
                  </a:cubicBezTo>
                  <a:cubicBezTo>
                    <a:pt x="1189434" y="393964"/>
                    <a:pt x="1219200" y="423333"/>
                    <a:pt x="1199356" y="442912"/>
                  </a:cubicBezTo>
                  <a:cubicBezTo>
                    <a:pt x="1169590" y="442912"/>
                    <a:pt x="1149747" y="413543"/>
                    <a:pt x="1139825" y="393964"/>
                  </a:cubicBezTo>
                  <a:cubicBezTo>
                    <a:pt x="1139825" y="364595"/>
                    <a:pt x="1139825" y="345016"/>
                    <a:pt x="1159669" y="325437"/>
                  </a:cubicBezTo>
                  <a:close/>
                  <a:moveTo>
                    <a:pt x="1769358" y="315912"/>
                  </a:moveTo>
                  <a:cubicBezTo>
                    <a:pt x="1769358" y="315912"/>
                    <a:pt x="1779235" y="315912"/>
                    <a:pt x="1789113" y="325726"/>
                  </a:cubicBezTo>
                  <a:cubicBezTo>
                    <a:pt x="1769358" y="345353"/>
                    <a:pt x="1779235" y="384607"/>
                    <a:pt x="1769358" y="404235"/>
                  </a:cubicBezTo>
                  <a:cubicBezTo>
                    <a:pt x="1749602" y="404235"/>
                    <a:pt x="1729847" y="414048"/>
                    <a:pt x="1719969" y="423862"/>
                  </a:cubicBezTo>
                  <a:cubicBezTo>
                    <a:pt x="1710091" y="423862"/>
                    <a:pt x="1710091" y="423862"/>
                    <a:pt x="1710091" y="423862"/>
                  </a:cubicBezTo>
                  <a:cubicBezTo>
                    <a:pt x="1700213" y="394421"/>
                    <a:pt x="1700213" y="364980"/>
                    <a:pt x="1719969" y="345353"/>
                  </a:cubicBezTo>
                  <a:cubicBezTo>
                    <a:pt x="1729847" y="325726"/>
                    <a:pt x="1749602" y="315912"/>
                    <a:pt x="1769358" y="315912"/>
                  </a:cubicBezTo>
                  <a:close/>
                  <a:moveTo>
                    <a:pt x="1415371" y="315912"/>
                  </a:moveTo>
                  <a:cubicBezTo>
                    <a:pt x="1415371" y="315912"/>
                    <a:pt x="1425123" y="315912"/>
                    <a:pt x="1425123" y="315912"/>
                  </a:cubicBezTo>
                  <a:cubicBezTo>
                    <a:pt x="1434874" y="325681"/>
                    <a:pt x="1434874" y="345220"/>
                    <a:pt x="1444626" y="364758"/>
                  </a:cubicBezTo>
                  <a:cubicBezTo>
                    <a:pt x="1444626" y="394066"/>
                    <a:pt x="1425123" y="433143"/>
                    <a:pt x="1395867" y="442912"/>
                  </a:cubicBezTo>
                  <a:cubicBezTo>
                    <a:pt x="1376363" y="423373"/>
                    <a:pt x="1376363" y="423373"/>
                    <a:pt x="1376363" y="423373"/>
                  </a:cubicBezTo>
                  <a:cubicBezTo>
                    <a:pt x="1386115" y="413604"/>
                    <a:pt x="1386115" y="384296"/>
                    <a:pt x="1386115" y="364758"/>
                  </a:cubicBezTo>
                  <a:cubicBezTo>
                    <a:pt x="1395867" y="354989"/>
                    <a:pt x="1405619" y="335450"/>
                    <a:pt x="1415371" y="315912"/>
                  </a:cubicBezTo>
                  <a:close/>
                  <a:moveTo>
                    <a:pt x="1852746" y="300236"/>
                  </a:moveTo>
                  <a:cubicBezTo>
                    <a:pt x="1864982" y="300236"/>
                    <a:pt x="1877220" y="305197"/>
                    <a:pt x="1887009" y="315119"/>
                  </a:cubicBezTo>
                  <a:cubicBezTo>
                    <a:pt x="1896799" y="334963"/>
                    <a:pt x="1906588" y="354806"/>
                    <a:pt x="1896799" y="374650"/>
                  </a:cubicBezTo>
                  <a:cubicBezTo>
                    <a:pt x="1887009" y="384572"/>
                    <a:pt x="1877219" y="414338"/>
                    <a:pt x="1847851" y="414338"/>
                  </a:cubicBezTo>
                  <a:cubicBezTo>
                    <a:pt x="1847851" y="404416"/>
                    <a:pt x="1828272" y="384572"/>
                    <a:pt x="1818482" y="394494"/>
                  </a:cubicBezTo>
                  <a:cubicBezTo>
                    <a:pt x="1808692" y="394494"/>
                    <a:pt x="1798903" y="404416"/>
                    <a:pt x="1789113" y="404416"/>
                  </a:cubicBezTo>
                  <a:cubicBezTo>
                    <a:pt x="1789113" y="364728"/>
                    <a:pt x="1789113" y="334963"/>
                    <a:pt x="1818482" y="315119"/>
                  </a:cubicBezTo>
                  <a:cubicBezTo>
                    <a:pt x="1828272" y="305197"/>
                    <a:pt x="1840509" y="300236"/>
                    <a:pt x="1852746" y="300236"/>
                  </a:cubicBezTo>
                  <a:close/>
                  <a:moveTo>
                    <a:pt x="1287462" y="295275"/>
                  </a:moveTo>
                  <a:cubicBezTo>
                    <a:pt x="1297384" y="295275"/>
                    <a:pt x="1307306" y="295275"/>
                    <a:pt x="1307306" y="305166"/>
                  </a:cubicBezTo>
                  <a:cubicBezTo>
                    <a:pt x="1327150" y="344732"/>
                    <a:pt x="1317228" y="384297"/>
                    <a:pt x="1307306" y="413971"/>
                  </a:cubicBezTo>
                  <a:cubicBezTo>
                    <a:pt x="1297384" y="394189"/>
                    <a:pt x="1317228" y="354623"/>
                    <a:pt x="1297384" y="344732"/>
                  </a:cubicBezTo>
                  <a:cubicBezTo>
                    <a:pt x="1287462" y="334840"/>
                    <a:pt x="1277540" y="354623"/>
                    <a:pt x="1277540" y="354623"/>
                  </a:cubicBezTo>
                  <a:cubicBezTo>
                    <a:pt x="1267619" y="374406"/>
                    <a:pt x="1287462" y="394189"/>
                    <a:pt x="1287462" y="423863"/>
                  </a:cubicBezTo>
                  <a:cubicBezTo>
                    <a:pt x="1277540" y="423863"/>
                    <a:pt x="1277540" y="404080"/>
                    <a:pt x="1267619" y="394189"/>
                  </a:cubicBezTo>
                  <a:cubicBezTo>
                    <a:pt x="1267619" y="364515"/>
                    <a:pt x="1247775" y="315058"/>
                    <a:pt x="1287462" y="295275"/>
                  </a:cubicBezTo>
                  <a:close/>
                  <a:moveTo>
                    <a:pt x="1199357" y="227012"/>
                  </a:moveTo>
                  <a:cubicBezTo>
                    <a:pt x="1209080" y="227012"/>
                    <a:pt x="1209080" y="227012"/>
                    <a:pt x="1218804" y="227012"/>
                  </a:cubicBezTo>
                  <a:cubicBezTo>
                    <a:pt x="1218804" y="256320"/>
                    <a:pt x="1228527" y="285627"/>
                    <a:pt x="1238251" y="314935"/>
                  </a:cubicBezTo>
                  <a:cubicBezTo>
                    <a:pt x="1238251" y="314935"/>
                    <a:pt x="1228527" y="314935"/>
                    <a:pt x="1218804" y="324704"/>
                  </a:cubicBezTo>
                  <a:cubicBezTo>
                    <a:pt x="1209080" y="324704"/>
                    <a:pt x="1209080" y="354012"/>
                    <a:pt x="1189633" y="344243"/>
                  </a:cubicBezTo>
                  <a:cubicBezTo>
                    <a:pt x="1170186" y="324704"/>
                    <a:pt x="1160463" y="305166"/>
                    <a:pt x="1160463" y="275858"/>
                  </a:cubicBezTo>
                  <a:cubicBezTo>
                    <a:pt x="1170186" y="256320"/>
                    <a:pt x="1179910" y="227012"/>
                    <a:pt x="1199357" y="227012"/>
                  </a:cubicBezTo>
                  <a:close/>
                  <a:moveTo>
                    <a:pt x="1371600" y="224801"/>
                  </a:moveTo>
                  <a:cubicBezTo>
                    <a:pt x="1379009" y="227239"/>
                    <a:pt x="1386417" y="232115"/>
                    <a:pt x="1396295" y="236990"/>
                  </a:cubicBezTo>
                  <a:cubicBezTo>
                    <a:pt x="1416050" y="275998"/>
                    <a:pt x="1406172" y="315005"/>
                    <a:pt x="1386417" y="344260"/>
                  </a:cubicBezTo>
                  <a:cubicBezTo>
                    <a:pt x="1376539" y="344260"/>
                    <a:pt x="1376539" y="354012"/>
                    <a:pt x="1376539" y="354012"/>
                  </a:cubicBezTo>
                  <a:cubicBezTo>
                    <a:pt x="1366661" y="344260"/>
                    <a:pt x="1366661" y="334508"/>
                    <a:pt x="1356783" y="334508"/>
                  </a:cubicBezTo>
                  <a:cubicBezTo>
                    <a:pt x="1346905" y="324757"/>
                    <a:pt x="1337028" y="324757"/>
                    <a:pt x="1327150" y="315005"/>
                  </a:cubicBezTo>
                  <a:cubicBezTo>
                    <a:pt x="1346905" y="285749"/>
                    <a:pt x="1346905" y="256494"/>
                    <a:pt x="1346905" y="227239"/>
                  </a:cubicBezTo>
                  <a:cubicBezTo>
                    <a:pt x="1356783" y="222363"/>
                    <a:pt x="1364191" y="222363"/>
                    <a:pt x="1371600" y="224801"/>
                  </a:cubicBezTo>
                  <a:close/>
                  <a:moveTo>
                    <a:pt x="815373" y="217487"/>
                  </a:moveTo>
                  <a:cubicBezTo>
                    <a:pt x="844933" y="217487"/>
                    <a:pt x="884347" y="217487"/>
                    <a:pt x="904054" y="227324"/>
                  </a:cubicBezTo>
                  <a:cubicBezTo>
                    <a:pt x="943468" y="246997"/>
                    <a:pt x="963175" y="276508"/>
                    <a:pt x="982882" y="315855"/>
                  </a:cubicBezTo>
                  <a:cubicBezTo>
                    <a:pt x="1012442" y="404387"/>
                    <a:pt x="1042002" y="492918"/>
                    <a:pt x="1071563" y="581450"/>
                  </a:cubicBezTo>
                  <a:cubicBezTo>
                    <a:pt x="1071563" y="581450"/>
                    <a:pt x="1071563" y="591287"/>
                    <a:pt x="1061709" y="591287"/>
                  </a:cubicBezTo>
                  <a:cubicBezTo>
                    <a:pt x="1061709" y="601124"/>
                    <a:pt x="1051856" y="591287"/>
                    <a:pt x="1051856" y="581450"/>
                  </a:cubicBezTo>
                  <a:cubicBezTo>
                    <a:pt x="1022296" y="522429"/>
                    <a:pt x="1002589" y="453571"/>
                    <a:pt x="982882" y="394550"/>
                  </a:cubicBezTo>
                  <a:cubicBezTo>
                    <a:pt x="963175" y="365039"/>
                    <a:pt x="943468" y="345366"/>
                    <a:pt x="913908" y="325692"/>
                  </a:cubicBezTo>
                  <a:cubicBezTo>
                    <a:pt x="844933" y="296182"/>
                    <a:pt x="766106" y="315855"/>
                    <a:pt x="697132" y="306018"/>
                  </a:cubicBezTo>
                  <a:cubicBezTo>
                    <a:pt x="697132" y="306018"/>
                    <a:pt x="687278" y="296182"/>
                    <a:pt x="677425" y="306018"/>
                  </a:cubicBezTo>
                  <a:cubicBezTo>
                    <a:pt x="677425" y="355203"/>
                    <a:pt x="647864" y="404387"/>
                    <a:pt x="628158" y="463408"/>
                  </a:cubicBezTo>
                  <a:cubicBezTo>
                    <a:pt x="618304" y="492918"/>
                    <a:pt x="608451" y="532266"/>
                    <a:pt x="628158" y="561776"/>
                  </a:cubicBezTo>
                  <a:cubicBezTo>
                    <a:pt x="638011" y="601124"/>
                    <a:pt x="677425" y="630634"/>
                    <a:pt x="706985" y="660145"/>
                  </a:cubicBezTo>
                  <a:cubicBezTo>
                    <a:pt x="726692" y="689655"/>
                    <a:pt x="756252" y="719166"/>
                    <a:pt x="795666" y="748676"/>
                  </a:cubicBezTo>
                  <a:cubicBezTo>
                    <a:pt x="795666" y="758513"/>
                    <a:pt x="785813" y="768350"/>
                    <a:pt x="775959" y="768350"/>
                  </a:cubicBezTo>
                  <a:cubicBezTo>
                    <a:pt x="756252" y="768350"/>
                    <a:pt x="756252" y="748676"/>
                    <a:pt x="736546" y="738839"/>
                  </a:cubicBezTo>
                  <a:cubicBezTo>
                    <a:pt x="608451" y="620797"/>
                    <a:pt x="608451" y="620797"/>
                    <a:pt x="608451" y="620797"/>
                  </a:cubicBezTo>
                  <a:cubicBezTo>
                    <a:pt x="578890" y="591287"/>
                    <a:pt x="549330" y="551939"/>
                    <a:pt x="539477" y="512592"/>
                  </a:cubicBezTo>
                  <a:cubicBezTo>
                    <a:pt x="500063" y="453571"/>
                    <a:pt x="549330" y="384713"/>
                    <a:pt x="578890" y="335529"/>
                  </a:cubicBezTo>
                  <a:cubicBezTo>
                    <a:pt x="598597" y="306018"/>
                    <a:pt x="618304" y="276508"/>
                    <a:pt x="638011" y="237161"/>
                  </a:cubicBezTo>
                  <a:cubicBezTo>
                    <a:pt x="697132" y="237161"/>
                    <a:pt x="766106" y="237161"/>
                    <a:pt x="815373" y="217487"/>
                  </a:cubicBezTo>
                  <a:close/>
                  <a:moveTo>
                    <a:pt x="834794" y="187325"/>
                  </a:moveTo>
                  <a:cubicBezTo>
                    <a:pt x="893829" y="187325"/>
                    <a:pt x="952864" y="216862"/>
                    <a:pt x="992221" y="275936"/>
                  </a:cubicBezTo>
                  <a:cubicBezTo>
                    <a:pt x="1002060" y="295628"/>
                    <a:pt x="1002060" y="295628"/>
                    <a:pt x="1002060" y="295628"/>
                  </a:cubicBezTo>
                  <a:cubicBezTo>
                    <a:pt x="1031578" y="354702"/>
                    <a:pt x="1041417" y="423622"/>
                    <a:pt x="1070934" y="492542"/>
                  </a:cubicBezTo>
                  <a:cubicBezTo>
                    <a:pt x="1070934" y="522079"/>
                    <a:pt x="1090613" y="551616"/>
                    <a:pt x="1090613" y="581153"/>
                  </a:cubicBezTo>
                  <a:cubicBezTo>
                    <a:pt x="1090613" y="581153"/>
                    <a:pt x="1080774" y="581153"/>
                    <a:pt x="1080774" y="581153"/>
                  </a:cubicBezTo>
                  <a:cubicBezTo>
                    <a:pt x="1070934" y="541770"/>
                    <a:pt x="1061095" y="502387"/>
                    <a:pt x="1041417" y="463005"/>
                  </a:cubicBezTo>
                  <a:cubicBezTo>
                    <a:pt x="1031578" y="413776"/>
                    <a:pt x="1011899" y="364548"/>
                    <a:pt x="1002060" y="315319"/>
                  </a:cubicBezTo>
                  <a:cubicBezTo>
                    <a:pt x="982382" y="285782"/>
                    <a:pt x="962703" y="256245"/>
                    <a:pt x="933186" y="236553"/>
                  </a:cubicBezTo>
                  <a:cubicBezTo>
                    <a:pt x="913507" y="216862"/>
                    <a:pt x="893829" y="207016"/>
                    <a:pt x="864311" y="207016"/>
                  </a:cubicBezTo>
                  <a:cubicBezTo>
                    <a:pt x="795437" y="197171"/>
                    <a:pt x="736402" y="236553"/>
                    <a:pt x="667527" y="226708"/>
                  </a:cubicBezTo>
                  <a:cubicBezTo>
                    <a:pt x="657688" y="226708"/>
                    <a:pt x="647849" y="226708"/>
                    <a:pt x="638010" y="216862"/>
                  </a:cubicBezTo>
                  <a:cubicBezTo>
                    <a:pt x="618331" y="236553"/>
                    <a:pt x="608492" y="266091"/>
                    <a:pt x="598653" y="285782"/>
                  </a:cubicBezTo>
                  <a:cubicBezTo>
                    <a:pt x="559296" y="335010"/>
                    <a:pt x="539618" y="384239"/>
                    <a:pt x="510100" y="443313"/>
                  </a:cubicBezTo>
                  <a:cubicBezTo>
                    <a:pt x="510100" y="492542"/>
                    <a:pt x="529778" y="531925"/>
                    <a:pt x="549457" y="571307"/>
                  </a:cubicBezTo>
                  <a:cubicBezTo>
                    <a:pt x="578974" y="610690"/>
                    <a:pt x="608492" y="640227"/>
                    <a:pt x="647849" y="669765"/>
                  </a:cubicBezTo>
                  <a:cubicBezTo>
                    <a:pt x="687206" y="709147"/>
                    <a:pt x="726562" y="748530"/>
                    <a:pt x="765919" y="787913"/>
                  </a:cubicBezTo>
                  <a:cubicBezTo>
                    <a:pt x="756080" y="787913"/>
                    <a:pt x="736402" y="778067"/>
                    <a:pt x="726562" y="768222"/>
                  </a:cubicBezTo>
                  <a:cubicBezTo>
                    <a:pt x="687206" y="728839"/>
                    <a:pt x="628170" y="679610"/>
                    <a:pt x="578974" y="640227"/>
                  </a:cubicBezTo>
                  <a:cubicBezTo>
                    <a:pt x="549457" y="600845"/>
                    <a:pt x="519939" y="561462"/>
                    <a:pt x="510100" y="522079"/>
                  </a:cubicBezTo>
                  <a:cubicBezTo>
                    <a:pt x="500261" y="522079"/>
                    <a:pt x="510100" y="512233"/>
                    <a:pt x="510100" y="512233"/>
                  </a:cubicBezTo>
                  <a:cubicBezTo>
                    <a:pt x="500261" y="492542"/>
                    <a:pt x="500261" y="482696"/>
                    <a:pt x="500261" y="463005"/>
                  </a:cubicBezTo>
                  <a:cubicBezTo>
                    <a:pt x="490422" y="463005"/>
                    <a:pt x="490422" y="472850"/>
                    <a:pt x="490422" y="472850"/>
                  </a:cubicBezTo>
                  <a:cubicBezTo>
                    <a:pt x="490422" y="492542"/>
                    <a:pt x="490422" y="502387"/>
                    <a:pt x="500261" y="512233"/>
                  </a:cubicBezTo>
                  <a:cubicBezTo>
                    <a:pt x="500261" y="522079"/>
                    <a:pt x="480582" y="522079"/>
                    <a:pt x="480582" y="531925"/>
                  </a:cubicBezTo>
                  <a:cubicBezTo>
                    <a:pt x="470743" y="541770"/>
                    <a:pt x="451065" y="551616"/>
                    <a:pt x="460904" y="561462"/>
                  </a:cubicBezTo>
                  <a:cubicBezTo>
                    <a:pt x="460904" y="571307"/>
                    <a:pt x="460904" y="571307"/>
                    <a:pt x="460904" y="581153"/>
                  </a:cubicBezTo>
                  <a:cubicBezTo>
                    <a:pt x="490422" y="581153"/>
                    <a:pt x="500261" y="590999"/>
                    <a:pt x="519939" y="600845"/>
                  </a:cubicBezTo>
                  <a:cubicBezTo>
                    <a:pt x="539618" y="610690"/>
                    <a:pt x="539618" y="610690"/>
                    <a:pt x="539618" y="610690"/>
                  </a:cubicBezTo>
                  <a:cubicBezTo>
                    <a:pt x="608492" y="669765"/>
                    <a:pt x="677366" y="738684"/>
                    <a:pt x="746241" y="797759"/>
                  </a:cubicBezTo>
                  <a:cubicBezTo>
                    <a:pt x="746241" y="797759"/>
                    <a:pt x="746241" y="807604"/>
                    <a:pt x="746241" y="807604"/>
                  </a:cubicBezTo>
                  <a:cubicBezTo>
                    <a:pt x="726562" y="797759"/>
                    <a:pt x="726562" y="797759"/>
                    <a:pt x="726562" y="797759"/>
                  </a:cubicBezTo>
                  <a:cubicBezTo>
                    <a:pt x="677366" y="748530"/>
                    <a:pt x="608492" y="699302"/>
                    <a:pt x="559296" y="650073"/>
                  </a:cubicBezTo>
                  <a:cubicBezTo>
                    <a:pt x="529778" y="620536"/>
                    <a:pt x="500261" y="600845"/>
                    <a:pt x="460904" y="590999"/>
                  </a:cubicBezTo>
                  <a:cubicBezTo>
                    <a:pt x="431387" y="590999"/>
                    <a:pt x="401869" y="590999"/>
                    <a:pt x="372351" y="590999"/>
                  </a:cubicBezTo>
                  <a:cubicBezTo>
                    <a:pt x="323155" y="590999"/>
                    <a:pt x="293638" y="630382"/>
                    <a:pt x="254281" y="659919"/>
                  </a:cubicBezTo>
                  <a:cubicBezTo>
                    <a:pt x="224763" y="679610"/>
                    <a:pt x="195246" y="709147"/>
                    <a:pt x="165728" y="728839"/>
                  </a:cubicBezTo>
                  <a:cubicBezTo>
                    <a:pt x="155889" y="738684"/>
                    <a:pt x="165728" y="748530"/>
                    <a:pt x="165728" y="748530"/>
                  </a:cubicBezTo>
                  <a:cubicBezTo>
                    <a:pt x="165728" y="807604"/>
                    <a:pt x="155889" y="866679"/>
                    <a:pt x="165728" y="915907"/>
                  </a:cubicBezTo>
                  <a:cubicBezTo>
                    <a:pt x="165728" y="984827"/>
                    <a:pt x="205085" y="1034056"/>
                    <a:pt x="264120" y="1063593"/>
                  </a:cubicBezTo>
                  <a:cubicBezTo>
                    <a:pt x="352673" y="1112821"/>
                    <a:pt x="460904" y="1122667"/>
                    <a:pt x="559296" y="1152204"/>
                  </a:cubicBezTo>
                  <a:cubicBezTo>
                    <a:pt x="559296" y="1162050"/>
                    <a:pt x="549457" y="1162050"/>
                    <a:pt x="549457" y="1162050"/>
                  </a:cubicBezTo>
                  <a:cubicBezTo>
                    <a:pt x="451065" y="1132513"/>
                    <a:pt x="352673" y="1112821"/>
                    <a:pt x="254281" y="1073438"/>
                  </a:cubicBezTo>
                  <a:cubicBezTo>
                    <a:pt x="214924" y="1053747"/>
                    <a:pt x="175567" y="1024210"/>
                    <a:pt x="165728" y="974981"/>
                  </a:cubicBezTo>
                  <a:cubicBezTo>
                    <a:pt x="155889" y="955290"/>
                    <a:pt x="146050" y="925753"/>
                    <a:pt x="146050" y="896216"/>
                  </a:cubicBezTo>
                  <a:cubicBezTo>
                    <a:pt x="146050" y="876524"/>
                    <a:pt x="146050" y="846987"/>
                    <a:pt x="146050" y="827296"/>
                  </a:cubicBezTo>
                  <a:cubicBezTo>
                    <a:pt x="146050" y="807604"/>
                    <a:pt x="146050" y="778067"/>
                    <a:pt x="146050" y="758376"/>
                  </a:cubicBezTo>
                  <a:cubicBezTo>
                    <a:pt x="146050" y="748530"/>
                    <a:pt x="146050" y="728839"/>
                    <a:pt x="146050" y="718993"/>
                  </a:cubicBezTo>
                  <a:cubicBezTo>
                    <a:pt x="165728" y="709147"/>
                    <a:pt x="195246" y="689456"/>
                    <a:pt x="214924" y="679610"/>
                  </a:cubicBezTo>
                  <a:cubicBezTo>
                    <a:pt x="254281" y="640227"/>
                    <a:pt x="293638" y="600845"/>
                    <a:pt x="342834" y="581153"/>
                  </a:cubicBezTo>
                  <a:cubicBezTo>
                    <a:pt x="352673" y="571307"/>
                    <a:pt x="342834" y="571307"/>
                    <a:pt x="352673" y="561462"/>
                  </a:cubicBezTo>
                  <a:cubicBezTo>
                    <a:pt x="342834" y="522079"/>
                    <a:pt x="372351" y="492542"/>
                    <a:pt x="372351" y="453159"/>
                  </a:cubicBezTo>
                  <a:cubicBezTo>
                    <a:pt x="421547" y="443313"/>
                    <a:pt x="421547" y="443313"/>
                    <a:pt x="421547" y="443313"/>
                  </a:cubicBezTo>
                  <a:cubicBezTo>
                    <a:pt x="441226" y="433468"/>
                    <a:pt x="470743" y="423622"/>
                    <a:pt x="500261" y="423622"/>
                  </a:cubicBezTo>
                  <a:cubicBezTo>
                    <a:pt x="510100" y="423622"/>
                    <a:pt x="510100" y="403930"/>
                    <a:pt x="510100" y="403930"/>
                  </a:cubicBezTo>
                  <a:cubicBezTo>
                    <a:pt x="529778" y="364548"/>
                    <a:pt x="549457" y="325165"/>
                    <a:pt x="578974" y="295628"/>
                  </a:cubicBezTo>
                  <a:cubicBezTo>
                    <a:pt x="588814" y="266091"/>
                    <a:pt x="618331" y="236553"/>
                    <a:pt x="618331" y="207016"/>
                  </a:cubicBezTo>
                  <a:cubicBezTo>
                    <a:pt x="628170" y="197171"/>
                    <a:pt x="647849" y="207016"/>
                    <a:pt x="667527" y="207016"/>
                  </a:cubicBezTo>
                  <a:cubicBezTo>
                    <a:pt x="716723" y="216862"/>
                    <a:pt x="775758" y="197171"/>
                    <a:pt x="834794" y="187325"/>
                  </a:cubicBezTo>
                  <a:close/>
                  <a:moveTo>
                    <a:pt x="1749743" y="177800"/>
                  </a:moveTo>
                  <a:cubicBezTo>
                    <a:pt x="1808798" y="177800"/>
                    <a:pt x="1877696" y="197474"/>
                    <a:pt x="1936751" y="177800"/>
                  </a:cubicBezTo>
                  <a:cubicBezTo>
                    <a:pt x="1946593" y="187637"/>
                    <a:pt x="1946593" y="197474"/>
                    <a:pt x="1956436" y="207310"/>
                  </a:cubicBezTo>
                  <a:cubicBezTo>
                    <a:pt x="1985963" y="256495"/>
                    <a:pt x="2035176" y="295842"/>
                    <a:pt x="2064703" y="354863"/>
                  </a:cubicBezTo>
                  <a:cubicBezTo>
                    <a:pt x="2084388" y="413884"/>
                    <a:pt x="2074546" y="482742"/>
                    <a:pt x="2035176" y="531926"/>
                  </a:cubicBezTo>
                  <a:cubicBezTo>
                    <a:pt x="1995806" y="581110"/>
                    <a:pt x="1946593" y="630294"/>
                    <a:pt x="1907223" y="679479"/>
                  </a:cubicBezTo>
                  <a:cubicBezTo>
                    <a:pt x="1897381" y="699152"/>
                    <a:pt x="1877696" y="718826"/>
                    <a:pt x="1858011" y="728663"/>
                  </a:cubicBezTo>
                  <a:cubicBezTo>
                    <a:pt x="1848168" y="728663"/>
                    <a:pt x="1848168" y="728663"/>
                    <a:pt x="1838326" y="718826"/>
                  </a:cubicBezTo>
                  <a:cubicBezTo>
                    <a:pt x="1838326" y="708989"/>
                    <a:pt x="1838326" y="708989"/>
                    <a:pt x="1838326" y="708989"/>
                  </a:cubicBezTo>
                  <a:cubicBezTo>
                    <a:pt x="1887538" y="659805"/>
                    <a:pt x="1917066" y="610621"/>
                    <a:pt x="1966278" y="561437"/>
                  </a:cubicBezTo>
                  <a:cubicBezTo>
                    <a:pt x="1976121" y="531926"/>
                    <a:pt x="1995806" y="502416"/>
                    <a:pt x="1985963" y="472905"/>
                  </a:cubicBezTo>
                  <a:cubicBezTo>
                    <a:pt x="1995806" y="404047"/>
                    <a:pt x="1956436" y="345026"/>
                    <a:pt x="1926908" y="295842"/>
                  </a:cubicBezTo>
                  <a:cubicBezTo>
                    <a:pt x="1917066" y="286005"/>
                    <a:pt x="1907223" y="276168"/>
                    <a:pt x="1907223" y="256495"/>
                  </a:cubicBezTo>
                  <a:cubicBezTo>
                    <a:pt x="1897381" y="246658"/>
                    <a:pt x="1887538" y="266331"/>
                    <a:pt x="1867853" y="266331"/>
                  </a:cubicBezTo>
                  <a:cubicBezTo>
                    <a:pt x="1808798" y="266331"/>
                    <a:pt x="1759585" y="266331"/>
                    <a:pt x="1710373" y="286005"/>
                  </a:cubicBezTo>
                  <a:cubicBezTo>
                    <a:pt x="1680845" y="295842"/>
                    <a:pt x="1661160" y="315516"/>
                    <a:pt x="1641475" y="335189"/>
                  </a:cubicBezTo>
                  <a:cubicBezTo>
                    <a:pt x="1621790" y="364700"/>
                    <a:pt x="1621790" y="394210"/>
                    <a:pt x="1602105" y="433558"/>
                  </a:cubicBezTo>
                  <a:cubicBezTo>
                    <a:pt x="1602105" y="482742"/>
                    <a:pt x="1572578" y="522089"/>
                    <a:pt x="1572578" y="571273"/>
                  </a:cubicBezTo>
                  <a:cubicBezTo>
                    <a:pt x="1562735" y="581110"/>
                    <a:pt x="1552893" y="571273"/>
                    <a:pt x="1543050" y="571273"/>
                  </a:cubicBezTo>
                  <a:cubicBezTo>
                    <a:pt x="1543050" y="561437"/>
                    <a:pt x="1543050" y="561437"/>
                    <a:pt x="1543050" y="561437"/>
                  </a:cubicBezTo>
                  <a:cubicBezTo>
                    <a:pt x="1562735" y="472905"/>
                    <a:pt x="1562735" y="472905"/>
                    <a:pt x="1562735" y="472905"/>
                  </a:cubicBezTo>
                  <a:cubicBezTo>
                    <a:pt x="1572578" y="413884"/>
                    <a:pt x="1582420" y="364700"/>
                    <a:pt x="1592263" y="315516"/>
                  </a:cubicBezTo>
                  <a:cubicBezTo>
                    <a:pt x="1621790" y="256495"/>
                    <a:pt x="1671003" y="187637"/>
                    <a:pt x="1749743" y="177800"/>
                  </a:cubicBezTo>
                  <a:close/>
                  <a:moveTo>
                    <a:pt x="1277937" y="177800"/>
                  </a:moveTo>
                  <a:cubicBezTo>
                    <a:pt x="1297516" y="177800"/>
                    <a:pt x="1317096" y="187569"/>
                    <a:pt x="1326885" y="207108"/>
                  </a:cubicBezTo>
                  <a:cubicBezTo>
                    <a:pt x="1336675" y="226646"/>
                    <a:pt x="1336675" y="265723"/>
                    <a:pt x="1326885" y="295031"/>
                  </a:cubicBezTo>
                  <a:cubicBezTo>
                    <a:pt x="1317096" y="295031"/>
                    <a:pt x="1307306" y="285261"/>
                    <a:pt x="1297516" y="285261"/>
                  </a:cubicBezTo>
                  <a:cubicBezTo>
                    <a:pt x="1277937" y="275492"/>
                    <a:pt x="1268148" y="295031"/>
                    <a:pt x="1258358" y="304800"/>
                  </a:cubicBezTo>
                  <a:cubicBezTo>
                    <a:pt x="1238779" y="275492"/>
                    <a:pt x="1219200" y="246184"/>
                    <a:pt x="1228989" y="207108"/>
                  </a:cubicBezTo>
                  <a:cubicBezTo>
                    <a:pt x="1248569" y="197338"/>
                    <a:pt x="1258358" y="177800"/>
                    <a:pt x="1277937" y="177800"/>
                  </a:cubicBezTo>
                  <a:close/>
                  <a:moveTo>
                    <a:pt x="1956123" y="147637"/>
                  </a:moveTo>
                  <a:cubicBezTo>
                    <a:pt x="1965944" y="177149"/>
                    <a:pt x="1995407" y="216498"/>
                    <a:pt x="2015049" y="246010"/>
                  </a:cubicBezTo>
                  <a:cubicBezTo>
                    <a:pt x="2044512" y="275522"/>
                    <a:pt x="2083796" y="305034"/>
                    <a:pt x="2093617" y="354220"/>
                  </a:cubicBezTo>
                  <a:cubicBezTo>
                    <a:pt x="2093617" y="383732"/>
                    <a:pt x="2103438" y="413244"/>
                    <a:pt x="2093617" y="442756"/>
                  </a:cubicBezTo>
                  <a:cubicBezTo>
                    <a:pt x="2083796" y="472268"/>
                    <a:pt x="2083796" y="501779"/>
                    <a:pt x="2064154" y="531291"/>
                  </a:cubicBezTo>
                  <a:cubicBezTo>
                    <a:pt x="2054333" y="531291"/>
                    <a:pt x="2054333" y="541129"/>
                    <a:pt x="2054333" y="541129"/>
                  </a:cubicBezTo>
                  <a:cubicBezTo>
                    <a:pt x="2054333" y="550966"/>
                    <a:pt x="2034691" y="570641"/>
                    <a:pt x="2024870" y="580478"/>
                  </a:cubicBezTo>
                  <a:cubicBezTo>
                    <a:pt x="1975765" y="629664"/>
                    <a:pt x="1926661" y="688688"/>
                    <a:pt x="1877556" y="747712"/>
                  </a:cubicBezTo>
                  <a:cubicBezTo>
                    <a:pt x="1867735" y="747712"/>
                    <a:pt x="1867735" y="747712"/>
                    <a:pt x="1867735" y="737875"/>
                  </a:cubicBezTo>
                  <a:cubicBezTo>
                    <a:pt x="1877556" y="728037"/>
                    <a:pt x="1887377" y="718200"/>
                    <a:pt x="1907019" y="698525"/>
                  </a:cubicBezTo>
                  <a:cubicBezTo>
                    <a:pt x="1946303" y="639502"/>
                    <a:pt x="2005228" y="590315"/>
                    <a:pt x="2054333" y="531291"/>
                  </a:cubicBezTo>
                  <a:cubicBezTo>
                    <a:pt x="2073975" y="491942"/>
                    <a:pt x="2083796" y="442756"/>
                    <a:pt x="2083796" y="403407"/>
                  </a:cubicBezTo>
                  <a:cubicBezTo>
                    <a:pt x="2093617" y="344383"/>
                    <a:pt x="2044512" y="295196"/>
                    <a:pt x="2005228" y="246010"/>
                  </a:cubicBezTo>
                  <a:cubicBezTo>
                    <a:pt x="1985586" y="226335"/>
                    <a:pt x="1956123" y="196823"/>
                    <a:pt x="1956123" y="167311"/>
                  </a:cubicBezTo>
                  <a:cubicBezTo>
                    <a:pt x="1946303" y="157474"/>
                    <a:pt x="1936482" y="167311"/>
                    <a:pt x="1936482" y="167311"/>
                  </a:cubicBezTo>
                  <a:cubicBezTo>
                    <a:pt x="1877556" y="186986"/>
                    <a:pt x="1818630" y="167311"/>
                    <a:pt x="1769525" y="167311"/>
                  </a:cubicBezTo>
                  <a:cubicBezTo>
                    <a:pt x="1730241" y="167311"/>
                    <a:pt x="1681136" y="177149"/>
                    <a:pt x="1651673" y="206661"/>
                  </a:cubicBezTo>
                  <a:cubicBezTo>
                    <a:pt x="1612389" y="246010"/>
                    <a:pt x="1592747" y="295196"/>
                    <a:pt x="1582926" y="344383"/>
                  </a:cubicBezTo>
                  <a:cubicBezTo>
                    <a:pt x="1563284" y="423081"/>
                    <a:pt x="1543642" y="491942"/>
                    <a:pt x="1524000" y="560803"/>
                  </a:cubicBezTo>
                  <a:cubicBezTo>
                    <a:pt x="1524000" y="511617"/>
                    <a:pt x="1533821" y="472268"/>
                    <a:pt x="1543642" y="432918"/>
                  </a:cubicBezTo>
                  <a:cubicBezTo>
                    <a:pt x="1553463" y="393569"/>
                    <a:pt x="1553463" y="354220"/>
                    <a:pt x="1573105" y="314871"/>
                  </a:cubicBezTo>
                  <a:cubicBezTo>
                    <a:pt x="1573105" y="275522"/>
                    <a:pt x="1602568" y="246010"/>
                    <a:pt x="1622210" y="216498"/>
                  </a:cubicBezTo>
                  <a:cubicBezTo>
                    <a:pt x="1651673" y="177149"/>
                    <a:pt x="1700778" y="157474"/>
                    <a:pt x="1749883" y="157474"/>
                  </a:cubicBezTo>
                  <a:cubicBezTo>
                    <a:pt x="1818630" y="157474"/>
                    <a:pt x="1897198" y="167311"/>
                    <a:pt x="1956123" y="147637"/>
                  </a:cubicBezTo>
                  <a:close/>
                  <a:moveTo>
                    <a:pt x="952874" y="98425"/>
                  </a:moveTo>
                  <a:cubicBezTo>
                    <a:pt x="982290" y="108267"/>
                    <a:pt x="1021510" y="108267"/>
                    <a:pt x="1050926" y="118110"/>
                  </a:cubicBezTo>
                  <a:cubicBezTo>
                    <a:pt x="1041121" y="137795"/>
                    <a:pt x="1031315" y="157480"/>
                    <a:pt x="1021510" y="167322"/>
                  </a:cubicBezTo>
                  <a:cubicBezTo>
                    <a:pt x="1011705" y="177165"/>
                    <a:pt x="1001900" y="167322"/>
                    <a:pt x="992095" y="167322"/>
                  </a:cubicBezTo>
                  <a:cubicBezTo>
                    <a:pt x="972484" y="177165"/>
                    <a:pt x="952874" y="177165"/>
                    <a:pt x="933264" y="196850"/>
                  </a:cubicBezTo>
                  <a:cubicBezTo>
                    <a:pt x="913653" y="196850"/>
                    <a:pt x="903848" y="187007"/>
                    <a:pt x="884238" y="177165"/>
                  </a:cubicBezTo>
                  <a:cubicBezTo>
                    <a:pt x="884238" y="167322"/>
                    <a:pt x="894043" y="157480"/>
                    <a:pt x="903848" y="157480"/>
                  </a:cubicBezTo>
                  <a:cubicBezTo>
                    <a:pt x="923458" y="137795"/>
                    <a:pt x="943069" y="127952"/>
                    <a:pt x="952874" y="98425"/>
                  </a:cubicBezTo>
                  <a:close/>
                  <a:moveTo>
                    <a:pt x="1611631" y="79375"/>
                  </a:moveTo>
                  <a:cubicBezTo>
                    <a:pt x="1631316" y="89253"/>
                    <a:pt x="1651001" y="99130"/>
                    <a:pt x="1670686" y="109008"/>
                  </a:cubicBezTo>
                  <a:cubicBezTo>
                    <a:pt x="1680528" y="118886"/>
                    <a:pt x="1700213" y="128764"/>
                    <a:pt x="1700213" y="148519"/>
                  </a:cubicBezTo>
                  <a:cubicBezTo>
                    <a:pt x="1690371" y="158397"/>
                    <a:pt x="1670686" y="158397"/>
                    <a:pt x="1660843" y="168275"/>
                  </a:cubicBezTo>
                  <a:cubicBezTo>
                    <a:pt x="1641158" y="168275"/>
                    <a:pt x="1641158" y="158397"/>
                    <a:pt x="1631316" y="158397"/>
                  </a:cubicBezTo>
                  <a:cubicBezTo>
                    <a:pt x="1611631" y="148519"/>
                    <a:pt x="1572261" y="138642"/>
                    <a:pt x="1552576" y="148519"/>
                  </a:cubicBezTo>
                  <a:cubicBezTo>
                    <a:pt x="1532891" y="148519"/>
                    <a:pt x="1532891" y="128764"/>
                    <a:pt x="1523048" y="128764"/>
                  </a:cubicBezTo>
                  <a:cubicBezTo>
                    <a:pt x="1503363" y="109008"/>
                    <a:pt x="1503363" y="109008"/>
                    <a:pt x="1503363" y="109008"/>
                  </a:cubicBezTo>
                  <a:cubicBezTo>
                    <a:pt x="1532891" y="79375"/>
                    <a:pt x="1582103" y="89253"/>
                    <a:pt x="1611631" y="79375"/>
                  </a:cubicBezTo>
                  <a:close/>
                  <a:moveTo>
                    <a:pt x="943251" y="69850"/>
                  </a:moveTo>
                  <a:cubicBezTo>
                    <a:pt x="982732" y="79664"/>
                    <a:pt x="1022212" y="79664"/>
                    <a:pt x="1051822" y="89477"/>
                  </a:cubicBezTo>
                  <a:cubicBezTo>
                    <a:pt x="1061693" y="89477"/>
                    <a:pt x="1071563" y="89477"/>
                    <a:pt x="1071563" y="99291"/>
                  </a:cubicBezTo>
                  <a:cubicBezTo>
                    <a:pt x="1061693" y="118918"/>
                    <a:pt x="1041952" y="89477"/>
                    <a:pt x="1032082" y="99291"/>
                  </a:cubicBezTo>
                  <a:cubicBezTo>
                    <a:pt x="1002472" y="89477"/>
                    <a:pt x="972861" y="89477"/>
                    <a:pt x="953121" y="79664"/>
                  </a:cubicBezTo>
                  <a:cubicBezTo>
                    <a:pt x="943251" y="89477"/>
                    <a:pt x="933381" y="109104"/>
                    <a:pt x="923511" y="109104"/>
                  </a:cubicBezTo>
                  <a:cubicBezTo>
                    <a:pt x="903771" y="128732"/>
                    <a:pt x="884030" y="148359"/>
                    <a:pt x="864290" y="177800"/>
                  </a:cubicBezTo>
                  <a:cubicBezTo>
                    <a:pt x="864290" y="177800"/>
                    <a:pt x="854420" y="177800"/>
                    <a:pt x="854420" y="177800"/>
                  </a:cubicBezTo>
                  <a:cubicBezTo>
                    <a:pt x="844550" y="167986"/>
                    <a:pt x="854420" y="167986"/>
                    <a:pt x="854420" y="158173"/>
                  </a:cubicBezTo>
                  <a:cubicBezTo>
                    <a:pt x="884030" y="138545"/>
                    <a:pt x="903771" y="118918"/>
                    <a:pt x="923511" y="89477"/>
                  </a:cubicBezTo>
                  <a:cubicBezTo>
                    <a:pt x="913641" y="89477"/>
                    <a:pt x="933381" y="89477"/>
                    <a:pt x="933381" y="79664"/>
                  </a:cubicBezTo>
                  <a:cubicBezTo>
                    <a:pt x="943251" y="69850"/>
                    <a:pt x="943251" y="69850"/>
                    <a:pt x="943251" y="69850"/>
                  </a:cubicBezTo>
                  <a:close/>
                  <a:moveTo>
                    <a:pt x="1277620" y="49212"/>
                  </a:moveTo>
                  <a:cubicBezTo>
                    <a:pt x="1287462" y="49212"/>
                    <a:pt x="1297305" y="59066"/>
                    <a:pt x="1316990" y="68921"/>
                  </a:cubicBezTo>
                  <a:cubicBezTo>
                    <a:pt x="1356360" y="78775"/>
                    <a:pt x="1395730" y="88630"/>
                    <a:pt x="1435100" y="118193"/>
                  </a:cubicBezTo>
                  <a:cubicBezTo>
                    <a:pt x="1474470" y="128048"/>
                    <a:pt x="1513840" y="157611"/>
                    <a:pt x="1523683" y="197029"/>
                  </a:cubicBezTo>
                  <a:cubicBezTo>
                    <a:pt x="1533525" y="226593"/>
                    <a:pt x="1533525" y="246302"/>
                    <a:pt x="1533525" y="275865"/>
                  </a:cubicBezTo>
                  <a:cubicBezTo>
                    <a:pt x="1533525" y="305429"/>
                    <a:pt x="1533525" y="305429"/>
                    <a:pt x="1533525" y="305429"/>
                  </a:cubicBezTo>
                  <a:cubicBezTo>
                    <a:pt x="1523683" y="384265"/>
                    <a:pt x="1503998" y="472955"/>
                    <a:pt x="1484313" y="551791"/>
                  </a:cubicBezTo>
                  <a:cubicBezTo>
                    <a:pt x="1474470" y="561645"/>
                    <a:pt x="1464628" y="551791"/>
                    <a:pt x="1454785" y="551791"/>
                  </a:cubicBezTo>
                  <a:cubicBezTo>
                    <a:pt x="1454785" y="532082"/>
                    <a:pt x="1454785" y="522227"/>
                    <a:pt x="1464628" y="512373"/>
                  </a:cubicBezTo>
                  <a:cubicBezTo>
                    <a:pt x="1454785" y="492664"/>
                    <a:pt x="1464628" y="463100"/>
                    <a:pt x="1474470" y="443391"/>
                  </a:cubicBezTo>
                  <a:cubicBezTo>
                    <a:pt x="1474470" y="394119"/>
                    <a:pt x="1494155" y="344847"/>
                    <a:pt x="1484313" y="305429"/>
                  </a:cubicBezTo>
                  <a:cubicBezTo>
                    <a:pt x="1474470" y="275865"/>
                    <a:pt x="1474470" y="256156"/>
                    <a:pt x="1454785" y="236447"/>
                  </a:cubicBezTo>
                  <a:cubicBezTo>
                    <a:pt x="1435100" y="216738"/>
                    <a:pt x="1415415" y="197029"/>
                    <a:pt x="1385888" y="187175"/>
                  </a:cubicBezTo>
                  <a:cubicBezTo>
                    <a:pt x="1366202" y="167466"/>
                    <a:pt x="1336675" y="147757"/>
                    <a:pt x="1307147" y="137902"/>
                  </a:cubicBezTo>
                  <a:cubicBezTo>
                    <a:pt x="1297305" y="128048"/>
                    <a:pt x="1297305" y="118193"/>
                    <a:pt x="1287462" y="118193"/>
                  </a:cubicBezTo>
                  <a:cubicBezTo>
                    <a:pt x="1277620" y="128048"/>
                    <a:pt x="1277620" y="128048"/>
                    <a:pt x="1267777" y="137902"/>
                  </a:cubicBezTo>
                  <a:cubicBezTo>
                    <a:pt x="1208722" y="167466"/>
                    <a:pt x="1139825" y="206884"/>
                    <a:pt x="1120140" y="275865"/>
                  </a:cubicBezTo>
                  <a:cubicBezTo>
                    <a:pt x="1090612" y="344847"/>
                    <a:pt x="1100455" y="413828"/>
                    <a:pt x="1120140" y="482809"/>
                  </a:cubicBezTo>
                  <a:cubicBezTo>
                    <a:pt x="1120140" y="502518"/>
                    <a:pt x="1139825" y="522227"/>
                    <a:pt x="1139825" y="551791"/>
                  </a:cubicBezTo>
                  <a:cubicBezTo>
                    <a:pt x="1139825" y="551791"/>
                    <a:pt x="1149667" y="561645"/>
                    <a:pt x="1139825" y="561645"/>
                  </a:cubicBezTo>
                  <a:cubicBezTo>
                    <a:pt x="1139825" y="571500"/>
                    <a:pt x="1129982" y="571500"/>
                    <a:pt x="1120140" y="571500"/>
                  </a:cubicBezTo>
                  <a:cubicBezTo>
                    <a:pt x="1100455" y="472955"/>
                    <a:pt x="1061085" y="384265"/>
                    <a:pt x="1041400" y="285720"/>
                  </a:cubicBezTo>
                  <a:cubicBezTo>
                    <a:pt x="1041400" y="216738"/>
                    <a:pt x="1070927" y="147757"/>
                    <a:pt x="1129982" y="108339"/>
                  </a:cubicBezTo>
                  <a:cubicBezTo>
                    <a:pt x="1179195" y="88630"/>
                    <a:pt x="1238250" y="78775"/>
                    <a:pt x="1277620" y="49212"/>
                  </a:cubicBezTo>
                  <a:close/>
                  <a:moveTo>
                    <a:pt x="1622109" y="39687"/>
                  </a:moveTo>
                  <a:cubicBezTo>
                    <a:pt x="1641794" y="59314"/>
                    <a:pt x="1641794" y="59314"/>
                    <a:pt x="1641794" y="59314"/>
                  </a:cubicBezTo>
                  <a:cubicBezTo>
                    <a:pt x="1661479" y="88755"/>
                    <a:pt x="1710691" y="88755"/>
                    <a:pt x="1730376" y="137823"/>
                  </a:cubicBezTo>
                  <a:cubicBezTo>
                    <a:pt x="1710691" y="147637"/>
                    <a:pt x="1710691" y="128010"/>
                    <a:pt x="1710691" y="118196"/>
                  </a:cubicBezTo>
                  <a:cubicBezTo>
                    <a:pt x="1681164" y="88755"/>
                    <a:pt x="1651636" y="88755"/>
                    <a:pt x="1622109" y="59314"/>
                  </a:cubicBezTo>
                  <a:cubicBezTo>
                    <a:pt x="1612266" y="59314"/>
                    <a:pt x="1602423" y="69128"/>
                    <a:pt x="1592581" y="69128"/>
                  </a:cubicBezTo>
                  <a:cubicBezTo>
                    <a:pt x="1553211" y="78941"/>
                    <a:pt x="1523683" y="78941"/>
                    <a:pt x="1494156" y="88755"/>
                  </a:cubicBezTo>
                  <a:cubicBezTo>
                    <a:pt x="1484313" y="88755"/>
                    <a:pt x="1484313" y="88755"/>
                    <a:pt x="1484313" y="88755"/>
                  </a:cubicBezTo>
                  <a:cubicBezTo>
                    <a:pt x="1494156" y="69128"/>
                    <a:pt x="1533526" y="69128"/>
                    <a:pt x="1553211" y="59314"/>
                  </a:cubicBezTo>
                  <a:cubicBezTo>
                    <a:pt x="1563053" y="69128"/>
                    <a:pt x="1572896" y="59314"/>
                    <a:pt x="1582738" y="59314"/>
                  </a:cubicBezTo>
                  <a:cubicBezTo>
                    <a:pt x="1602423" y="59314"/>
                    <a:pt x="1612266" y="39687"/>
                    <a:pt x="1622109" y="39687"/>
                  </a:cubicBezTo>
                  <a:close/>
                  <a:moveTo>
                    <a:pt x="1278272" y="0"/>
                  </a:moveTo>
                  <a:cubicBezTo>
                    <a:pt x="1297934" y="19696"/>
                    <a:pt x="1317597" y="39391"/>
                    <a:pt x="1337260" y="49239"/>
                  </a:cubicBezTo>
                  <a:cubicBezTo>
                    <a:pt x="1396249" y="59087"/>
                    <a:pt x="1445405" y="78783"/>
                    <a:pt x="1494562" y="108327"/>
                  </a:cubicBezTo>
                  <a:cubicBezTo>
                    <a:pt x="1553550" y="147718"/>
                    <a:pt x="1573213" y="226501"/>
                    <a:pt x="1563382" y="305284"/>
                  </a:cubicBezTo>
                  <a:cubicBezTo>
                    <a:pt x="1543719" y="384067"/>
                    <a:pt x="1524056" y="472698"/>
                    <a:pt x="1504394" y="551481"/>
                  </a:cubicBezTo>
                  <a:cubicBezTo>
                    <a:pt x="1504394" y="551481"/>
                    <a:pt x="1504394" y="561329"/>
                    <a:pt x="1504394" y="561329"/>
                  </a:cubicBezTo>
                  <a:cubicBezTo>
                    <a:pt x="1494562" y="561329"/>
                    <a:pt x="1494562" y="551481"/>
                    <a:pt x="1494562" y="551481"/>
                  </a:cubicBezTo>
                  <a:cubicBezTo>
                    <a:pt x="1514225" y="472698"/>
                    <a:pt x="1524056" y="393915"/>
                    <a:pt x="1543719" y="315132"/>
                  </a:cubicBezTo>
                  <a:cubicBezTo>
                    <a:pt x="1553550" y="265893"/>
                    <a:pt x="1553550" y="206805"/>
                    <a:pt x="1524056" y="157566"/>
                  </a:cubicBezTo>
                  <a:cubicBezTo>
                    <a:pt x="1494562" y="118174"/>
                    <a:pt x="1435574" y="98479"/>
                    <a:pt x="1386417" y="78783"/>
                  </a:cubicBezTo>
                  <a:cubicBezTo>
                    <a:pt x="1356923" y="68935"/>
                    <a:pt x="1307766" y="59087"/>
                    <a:pt x="1278272" y="29544"/>
                  </a:cubicBezTo>
                  <a:cubicBezTo>
                    <a:pt x="1268440" y="39391"/>
                    <a:pt x="1258609" y="49239"/>
                    <a:pt x="1248778" y="49239"/>
                  </a:cubicBezTo>
                  <a:cubicBezTo>
                    <a:pt x="1209452" y="78783"/>
                    <a:pt x="1160295" y="78783"/>
                    <a:pt x="1111138" y="108327"/>
                  </a:cubicBezTo>
                  <a:cubicBezTo>
                    <a:pt x="1101307" y="118174"/>
                    <a:pt x="1091476" y="118174"/>
                    <a:pt x="1081644" y="128022"/>
                  </a:cubicBezTo>
                  <a:cubicBezTo>
                    <a:pt x="1032487" y="196957"/>
                    <a:pt x="1012825" y="295436"/>
                    <a:pt x="1052150" y="364371"/>
                  </a:cubicBezTo>
                  <a:cubicBezTo>
                    <a:pt x="1071813" y="413611"/>
                    <a:pt x="1071813" y="453002"/>
                    <a:pt x="1091476" y="492394"/>
                  </a:cubicBezTo>
                  <a:cubicBezTo>
                    <a:pt x="1101307" y="521938"/>
                    <a:pt x="1101307" y="551481"/>
                    <a:pt x="1111138" y="571177"/>
                  </a:cubicBezTo>
                  <a:cubicBezTo>
                    <a:pt x="1101307" y="541633"/>
                    <a:pt x="1091476" y="521938"/>
                    <a:pt x="1081644" y="482546"/>
                  </a:cubicBezTo>
                  <a:cubicBezTo>
                    <a:pt x="1061982" y="443155"/>
                    <a:pt x="1052150" y="393915"/>
                    <a:pt x="1032487" y="354524"/>
                  </a:cubicBezTo>
                  <a:cubicBezTo>
                    <a:pt x="1022656" y="315132"/>
                    <a:pt x="1012825" y="275741"/>
                    <a:pt x="1022656" y="226501"/>
                  </a:cubicBezTo>
                  <a:cubicBezTo>
                    <a:pt x="1022656" y="167414"/>
                    <a:pt x="1071813" y="108327"/>
                    <a:pt x="1130801" y="78783"/>
                  </a:cubicBezTo>
                  <a:cubicBezTo>
                    <a:pt x="1179958" y="59087"/>
                    <a:pt x="1238946" y="49239"/>
                    <a:pt x="1278272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tIns="0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800" dirty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贰</a:t>
              </a:r>
            </a:p>
          </p:txBody>
        </p:sp>
        <p:sp>
          <p:nvSpPr>
            <p:cNvPr id="18" name="文本框 17"/>
            <p:cNvSpPr txBox="1">
              <a:spLocks noChangeArrowheads="1"/>
            </p:cNvSpPr>
            <p:nvPr/>
          </p:nvSpPr>
          <p:spPr bwMode="auto">
            <a:xfrm>
              <a:off x="2189298" y="2237374"/>
              <a:ext cx="3967734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anchor="ctr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zh-CN" altLang="en-US" sz="1600" dirty="0">
                  <a:latin typeface="隶书" panose="02010509060101010101" pitchFamily="49" charset="-122"/>
                  <a:ea typeface="隶书" panose="02010509060101010101" pitchFamily="49" charset="-122"/>
                </a:rPr>
                <a:t>大江东去，浪淘尽，千古风流人物。 故垒西边，人道是，三国周郎赤壁。 乱石穿空，惊涛拍岸，卷起千堆雪。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07493" y="0"/>
            <a:ext cx="923330" cy="1440000"/>
            <a:chOff x="307493" y="0"/>
            <a:chExt cx="923330" cy="1440000"/>
          </a:xfrm>
        </p:grpSpPr>
        <p:grpSp>
          <p:nvGrpSpPr>
            <p:cNvPr id="20" name="组合 19"/>
            <p:cNvGrpSpPr/>
            <p:nvPr/>
          </p:nvGrpSpPr>
          <p:grpSpPr>
            <a:xfrm>
              <a:off x="442914" y="0"/>
              <a:ext cx="611186" cy="1440000"/>
              <a:chOff x="442913" y="0"/>
              <a:chExt cx="243256" cy="1440000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442913" y="0"/>
                <a:ext cx="204787" cy="14400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3" name="直接连接符 22"/>
              <p:cNvCxnSpPr/>
              <p:nvPr/>
            </p:nvCxnSpPr>
            <p:spPr>
              <a:xfrm>
                <a:off x="686169" y="0"/>
                <a:ext cx="0" cy="144000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文本框 20"/>
            <p:cNvSpPr txBox="1"/>
            <p:nvPr/>
          </p:nvSpPr>
          <p:spPr>
            <a:xfrm>
              <a:off x="307493" y="232010"/>
              <a:ext cx="923330" cy="119645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>
                <a:lnSpc>
                  <a:spcPct val="200000"/>
                </a:lnSpc>
              </a:pPr>
              <a:r>
                <a:rPr lang="zh-CN" altLang="en-US" sz="2400" dirty="0">
                  <a:solidFill>
                    <a:schemeClr val="bg1">
                      <a:lumMod val="9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浪淘沙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7606450" y="2065378"/>
            <a:ext cx="4262822" cy="1569660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49084" y="3198167"/>
            <a:ext cx="106938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——————————————————————————————————</a:t>
            </a:r>
            <a:endParaRPr lang="zh-CN" altLang="en-US" sz="2400" dirty="0"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35534" y="3187776"/>
            <a:ext cx="983427" cy="44680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97493" y="3180027"/>
            <a:ext cx="983427" cy="44680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1419340">
            <a:off x="4011542" y="3218772"/>
            <a:ext cx="983427" cy="44680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1681674">
            <a:off x="9824509" y="3195525"/>
            <a:ext cx="983427" cy="446809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307493" y="0"/>
            <a:ext cx="923330" cy="1440000"/>
            <a:chOff x="307493" y="0"/>
            <a:chExt cx="923330" cy="1440000"/>
          </a:xfrm>
        </p:grpSpPr>
        <p:grpSp>
          <p:nvGrpSpPr>
            <p:cNvPr id="25" name="组合 24"/>
            <p:cNvGrpSpPr/>
            <p:nvPr/>
          </p:nvGrpSpPr>
          <p:grpSpPr>
            <a:xfrm>
              <a:off x="442914" y="0"/>
              <a:ext cx="611186" cy="1440000"/>
              <a:chOff x="442913" y="0"/>
              <a:chExt cx="243256" cy="1440000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442913" y="0"/>
                <a:ext cx="204787" cy="14400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8" name="直接连接符 27"/>
              <p:cNvCxnSpPr/>
              <p:nvPr/>
            </p:nvCxnSpPr>
            <p:spPr>
              <a:xfrm>
                <a:off x="686169" y="0"/>
                <a:ext cx="0" cy="144000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文本框 25"/>
            <p:cNvSpPr txBox="1"/>
            <p:nvPr/>
          </p:nvSpPr>
          <p:spPr>
            <a:xfrm>
              <a:off x="307493" y="232010"/>
              <a:ext cx="923330" cy="119645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>
                <a:lnSpc>
                  <a:spcPct val="200000"/>
                </a:lnSpc>
              </a:pPr>
              <a:r>
                <a:rPr lang="zh-CN" altLang="en-US" sz="2400" dirty="0">
                  <a:solidFill>
                    <a:schemeClr val="bg1">
                      <a:lumMod val="9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浪淘沙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29369" y="3898754"/>
            <a:ext cx="2995756" cy="1530782"/>
            <a:chOff x="347975" y="1805048"/>
            <a:chExt cx="2802516" cy="1530782"/>
          </a:xfrm>
        </p:grpSpPr>
        <p:sp>
          <p:nvSpPr>
            <p:cNvPr id="41" name="文本框 29"/>
            <p:cNvSpPr txBox="1">
              <a:spLocks noChangeArrowheads="1"/>
            </p:cNvSpPr>
            <p:nvPr/>
          </p:nvSpPr>
          <p:spPr bwMode="auto">
            <a:xfrm>
              <a:off x="1002754" y="1805048"/>
              <a:ext cx="141083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latin typeface="隶书" panose="02010509060101010101" pitchFamily="49" charset="-122"/>
                  <a:ea typeface="隶书" panose="02010509060101010101" pitchFamily="49" charset="-122"/>
                </a:rPr>
                <a:t>浪淘沙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347975" y="2274001"/>
              <a:ext cx="2802516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隶书" panose="02010509060101010101" pitchFamily="49" charset="-122"/>
                  <a:ea typeface="隶书" panose="02010509060101010101" pitchFamily="49" charset="-122"/>
                </a:rPr>
                <a:t>大江东去，浪淘尽，千古风流人物。 故垒西边。千古风流人物。 故垒西边，人道是，三国周郎赤壁。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091328" y="3898754"/>
            <a:ext cx="2995756" cy="1530782"/>
            <a:chOff x="347975" y="1805048"/>
            <a:chExt cx="2802516" cy="1530782"/>
          </a:xfrm>
        </p:grpSpPr>
        <p:sp>
          <p:nvSpPr>
            <p:cNvPr id="44" name="文本框 29"/>
            <p:cNvSpPr txBox="1">
              <a:spLocks noChangeArrowheads="1"/>
            </p:cNvSpPr>
            <p:nvPr/>
          </p:nvSpPr>
          <p:spPr bwMode="auto">
            <a:xfrm>
              <a:off x="1002754" y="1805048"/>
              <a:ext cx="141083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latin typeface="隶书" panose="02010509060101010101" pitchFamily="49" charset="-122"/>
                  <a:ea typeface="隶书" panose="02010509060101010101" pitchFamily="49" charset="-122"/>
                </a:rPr>
                <a:t>浪淘沙</a:t>
              </a:r>
            </a:p>
          </p:txBody>
        </p:sp>
        <p:sp>
          <p:nvSpPr>
            <p:cNvPr id="45" name="矩形 44"/>
            <p:cNvSpPr/>
            <p:nvPr/>
          </p:nvSpPr>
          <p:spPr>
            <a:xfrm>
              <a:off x="347975" y="2274001"/>
              <a:ext cx="2802516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隶书" panose="02010509060101010101" pitchFamily="49" charset="-122"/>
                  <a:ea typeface="隶书" panose="02010509060101010101" pitchFamily="49" charset="-122"/>
                </a:rPr>
                <a:t>大江东去，浪淘尽，千古风流人物。 故垒西边。千古风流人物。 故垒西边，人道是，三国周郎赤壁。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095572" y="1616249"/>
            <a:ext cx="2995756" cy="1530782"/>
            <a:chOff x="347975" y="1805048"/>
            <a:chExt cx="2802516" cy="1530782"/>
          </a:xfrm>
        </p:grpSpPr>
        <p:sp>
          <p:nvSpPr>
            <p:cNvPr id="47" name="文本框 29"/>
            <p:cNvSpPr txBox="1">
              <a:spLocks noChangeArrowheads="1"/>
            </p:cNvSpPr>
            <p:nvPr/>
          </p:nvSpPr>
          <p:spPr bwMode="auto">
            <a:xfrm>
              <a:off x="1002754" y="1805048"/>
              <a:ext cx="141083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latin typeface="隶书" panose="02010509060101010101" pitchFamily="49" charset="-122"/>
                  <a:ea typeface="隶书" panose="02010509060101010101" pitchFamily="49" charset="-122"/>
                </a:rPr>
                <a:t>浪淘沙</a:t>
              </a:r>
            </a:p>
          </p:txBody>
        </p:sp>
        <p:sp>
          <p:nvSpPr>
            <p:cNvPr id="48" name="矩形 47"/>
            <p:cNvSpPr/>
            <p:nvPr/>
          </p:nvSpPr>
          <p:spPr>
            <a:xfrm>
              <a:off x="347975" y="2274001"/>
              <a:ext cx="2802516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隶书" panose="02010509060101010101" pitchFamily="49" charset="-122"/>
                  <a:ea typeface="隶书" panose="02010509060101010101" pitchFamily="49" charset="-122"/>
                </a:rPr>
                <a:t>大江东去，浪淘尽，千古风流人物。 故垒西边。千古风流人物。 故垒西边，人道是，三国周郎赤壁。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8957531" y="1616249"/>
            <a:ext cx="2995756" cy="1530782"/>
            <a:chOff x="347975" y="1805048"/>
            <a:chExt cx="2802516" cy="1530782"/>
          </a:xfrm>
        </p:grpSpPr>
        <p:sp>
          <p:nvSpPr>
            <p:cNvPr id="50" name="文本框 29"/>
            <p:cNvSpPr txBox="1">
              <a:spLocks noChangeArrowheads="1"/>
            </p:cNvSpPr>
            <p:nvPr/>
          </p:nvSpPr>
          <p:spPr bwMode="auto">
            <a:xfrm>
              <a:off x="1002754" y="1805048"/>
              <a:ext cx="141083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 dirty="0">
                  <a:latin typeface="隶书" panose="02010509060101010101" pitchFamily="49" charset="-122"/>
                  <a:ea typeface="隶书" panose="02010509060101010101" pitchFamily="49" charset="-122"/>
                </a:rPr>
                <a:t>浪淘沙</a:t>
              </a:r>
            </a:p>
          </p:txBody>
        </p:sp>
        <p:sp>
          <p:nvSpPr>
            <p:cNvPr id="51" name="矩形 50"/>
            <p:cNvSpPr/>
            <p:nvPr/>
          </p:nvSpPr>
          <p:spPr>
            <a:xfrm>
              <a:off x="347975" y="2274001"/>
              <a:ext cx="2802516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隶书" panose="02010509060101010101" pitchFamily="49" charset="-122"/>
                  <a:ea typeface="隶书" panose="02010509060101010101" pitchFamily="49" charset="-122"/>
                </a:rPr>
                <a:t>大江东去，浪淘尽，千古风流人物。 故垒西边。千古风流人物。 故垒西边，人道是，三国周郎赤壁。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600200" y="1805214"/>
            <a:ext cx="1333500" cy="1333500"/>
            <a:chOff x="2419350" y="2343150"/>
            <a:chExt cx="1333500" cy="1333500"/>
          </a:xfrm>
        </p:grpSpPr>
        <p:sp>
          <p:nvSpPr>
            <p:cNvPr id="4" name="矩形 3"/>
            <p:cNvSpPr/>
            <p:nvPr/>
          </p:nvSpPr>
          <p:spPr>
            <a:xfrm>
              <a:off x="2419350" y="2343150"/>
              <a:ext cx="1333500" cy="1333500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2685991" y="2594402"/>
              <a:ext cx="80021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dirty="0">
                  <a:solidFill>
                    <a:srgbClr val="333333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大</a:t>
              </a:r>
              <a:endParaRPr lang="zh-CN" altLang="en-US" sz="4800" dirty="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783790" y="1805214"/>
            <a:ext cx="1333500" cy="1333500"/>
            <a:chOff x="2419350" y="2343150"/>
            <a:chExt cx="1333500" cy="1333500"/>
          </a:xfrm>
        </p:grpSpPr>
        <p:sp>
          <p:nvSpPr>
            <p:cNvPr id="9" name="矩形 8"/>
            <p:cNvSpPr/>
            <p:nvPr/>
          </p:nvSpPr>
          <p:spPr>
            <a:xfrm>
              <a:off x="2419350" y="2343150"/>
              <a:ext cx="1333500" cy="1333500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685991" y="2594402"/>
              <a:ext cx="80021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dirty="0">
                  <a:ea typeface="隶书" panose="02010509060101010101" pitchFamily="49" charset="-122"/>
                </a:rPr>
                <a:t>东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202852" y="1805214"/>
            <a:ext cx="1333500" cy="1333500"/>
            <a:chOff x="2419350" y="2343150"/>
            <a:chExt cx="1333500" cy="1333500"/>
          </a:xfrm>
        </p:grpSpPr>
        <p:sp>
          <p:nvSpPr>
            <p:cNvPr id="12" name="矩形 11"/>
            <p:cNvSpPr/>
            <p:nvPr/>
          </p:nvSpPr>
          <p:spPr>
            <a:xfrm>
              <a:off x="2419350" y="2343150"/>
              <a:ext cx="1333500" cy="1333500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2685991" y="2594402"/>
              <a:ext cx="80021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dirty="0">
                  <a:solidFill>
                    <a:srgbClr val="C00000"/>
                  </a:solidFill>
                  <a:ea typeface="隶书" panose="02010509060101010101" pitchFamily="49" charset="-122"/>
                </a:rPr>
                <a:t>江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386442" y="1805214"/>
            <a:ext cx="1333500" cy="1333500"/>
            <a:chOff x="2419350" y="2343150"/>
            <a:chExt cx="1333500" cy="1333500"/>
          </a:xfrm>
        </p:grpSpPr>
        <p:sp>
          <p:nvSpPr>
            <p:cNvPr id="15" name="矩形 14"/>
            <p:cNvSpPr/>
            <p:nvPr/>
          </p:nvSpPr>
          <p:spPr>
            <a:xfrm>
              <a:off x="2419350" y="2343150"/>
              <a:ext cx="1333500" cy="1333500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2685991" y="2594402"/>
              <a:ext cx="80021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dirty="0">
                  <a:ea typeface="隶书" panose="02010509060101010101" pitchFamily="49" charset="-122"/>
                </a:rPr>
                <a:t>去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1002452" y="3389966"/>
            <a:ext cx="2528996" cy="1307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latin typeface="隶书" panose="02010509060101010101" pitchFamily="49" charset="-122"/>
                <a:ea typeface="隶书" panose="02010509060101010101" pitchFamily="49" charset="-122"/>
              </a:rPr>
              <a:t>大江东去，浪淘尽，千古风流</a:t>
            </a:r>
            <a:r>
              <a:rPr lang="en-US" altLang="zh-CN" sz="1400" dirty="0">
                <a:latin typeface="隶书" panose="02010509060101010101" pitchFamily="49" charset="-122"/>
                <a:ea typeface="隶书" panose="02010509060101010101" pitchFamily="49" charset="-122"/>
              </a:rPr>
              <a:t>[-</a:t>
            </a:r>
            <a:r>
              <a:rPr lang="zh-CN" altLang="en-US" sz="1400" dirty="0">
                <a:latin typeface="隶书" panose="02010509060101010101" pitchFamily="49" charset="-122"/>
                <a:ea typeface="隶书" panose="02010509060101010101" pitchFamily="49" charset="-122"/>
              </a:rPr>
              <a:t>婷婷</a:t>
            </a:r>
            <a:r>
              <a:rPr lang="en-US" altLang="zh-CN" sz="1400" dirty="0">
                <a:latin typeface="隶书" panose="02010509060101010101" pitchFamily="49" charset="-122"/>
                <a:ea typeface="隶书" panose="02010509060101010101" pitchFamily="49" charset="-122"/>
              </a:rPr>
              <a:t>]</a:t>
            </a:r>
            <a:r>
              <a:rPr lang="zh-CN" altLang="en-US" sz="1400" dirty="0">
                <a:latin typeface="隶书" panose="02010509060101010101" pitchFamily="49" charset="-122"/>
                <a:ea typeface="隶书" panose="02010509060101010101" pitchFamily="49" charset="-122"/>
              </a:rPr>
              <a:t>旗舰店</a:t>
            </a:r>
            <a:r>
              <a:rPr lang="en-US" altLang="zh-CN" sz="1400" dirty="0">
                <a:latin typeface="隶书" panose="02010509060101010101" pitchFamily="49" charset="-122"/>
                <a:ea typeface="隶书" panose="02010509060101010101" pitchFamily="49" charset="-122"/>
              </a:rPr>
              <a:t>https://[-</a:t>
            </a:r>
            <a:r>
              <a:rPr lang="zh-CN" altLang="en-US" sz="1400" dirty="0">
                <a:latin typeface="隶书" panose="02010509060101010101" pitchFamily="49" charset="-122"/>
                <a:ea typeface="隶书" panose="02010509060101010101" pitchFamily="49" charset="-122"/>
              </a:rPr>
              <a:t>婷婷</a:t>
            </a:r>
            <a:r>
              <a:rPr lang="en-US" altLang="zh-CN" sz="1400" dirty="0">
                <a:latin typeface="隶书" panose="02010509060101010101" pitchFamily="49" charset="-122"/>
                <a:ea typeface="隶书" panose="02010509060101010101" pitchFamily="49" charset="-122"/>
              </a:rPr>
              <a:t>]</a:t>
            </a:r>
            <a:endParaRPr lang="zh-CN" altLang="en-US" sz="1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605104" y="3389966"/>
            <a:ext cx="2528996" cy="1307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latin typeface="隶书" panose="02010509060101010101" pitchFamily="49" charset="-122"/>
                <a:ea typeface="隶书" panose="02010509060101010101" pitchFamily="49" charset="-122"/>
              </a:rPr>
              <a:t>大江东去，浪淘尽，千古风流人物。 故垒西边，人道是，三国周郎赤壁。</a:t>
            </a:r>
          </a:p>
        </p:txBody>
      </p:sp>
      <p:sp>
        <p:nvSpPr>
          <p:cNvPr id="19" name="矩形 18"/>
          <p:cNvSpPr/>
          <p:nvPr/>
        </p:nvSpPr>
        <p:spPr>
          <a:xfrm>
            <a:off x="6186042" y="3389966"/>
            <a:ext cx="2528996" cy="1307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latin typeface="隶书" panose="02010509060101010101" pitchFamily="49" charset="-122"/>
                <a:ea typeface="隶书" panose="02010509060101010101" pitchFamily="49" charset="-122"/>
              </a:rPr>
              <a:t>大江东去，浪淘尽，千古风流人物。 故垒西边，人道是，三国周郎赤壁。</a:t>
            </a:r>
          </a:p>
        </p:txBody>
      </p:sp>
      <p:sp>
        <p:nvSpPr>
          <p:cNvPr id="20" name="矩形 19"/>
          <p:cNvSpPr/>
          <p:nvPr/>
        </p:nvSpPr>
        <p:spPr>
          <a:xfrm>
            <a:off x="8788694" y="3389966"/>
            <a:ext cx="2528996" cy="1307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latin typeface="隶书" panose="02010509060101010101" pitchFamily="49" charset="-122"/>
                <a:ea typeface="隶书" panose="02010509060101010101" pitchFamily="49" charset="-122"/>
              </a:rPr>
              <a:t>大江东去，浪淘尽，千古风流人物。 故垒西边，人道是，三国周郎赤壁。</a:t>
            </a:r>
          </a:p>
        </p:txBody>
      </p:sp>
      <p:sp>
        <p:nvSpPr>
          <p:cNvPr id="24" name="矩形 23"/>
          <p:cNvSpPr/>
          <p:nvPr/>
        </p:nvSpPr>
        <p:spPr>
          <a:xfrm>
            <a:off x="0" y="5026213"/>
            <a:ext cx="12192000" cy="107721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138472" y="5026213"/>
            <a:ext cx="10515414" cy="988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大江东去，浪淘尽，千古风流人物。 故垒西边，人道是，三国周郎赤壁。 乱石穿空，惊涛拍岸，卷起千堆雪。 江山如画，一时多少豪杰。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307493" y="0"/>
            <a:ext cx="923330" cy="1440000"/>
            <a:chOff x="307493" y="0"/>
            <a:chExt cx="923330" cy="1440000"/>
          </a:xfrm>
        </p:grpSpPr>
        <p:grpSp>
          <p:nvGrpSpPr>
            <p:cNvPr id="22" name="组合 21"/>
            <p:cNvGrpSpPr/>
            <p:nvPr/>
          </p:nvGrpSpPr>
          <p:grpSpPr>
            <a:xfrm>
              <a:off x="442914" y="0"/>
              <a:ext cx="611186" cy="1440000"/>
              <a:chOff x="442913" y="0"/>
              <a:chExt cx="243256" cy="1440000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442913" y="0"/>
                <a:ext cx="204787" cy="14400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7" name="直接连接符 26"/>
              <p:cNvCxnSpPr/>
              <p:nvPr/>
            </p:nvCxnSpPr>
            <p:spPr>
              <a:xfrm>
                <a:off x="686169" y="0"/>
                <a:ext cx="0" cy="144000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文本框 22"/>
            <p:cNvSpPr txBox="1"/>
            <p:nvPr/>
          </p:nvSpPr>
          <p:spPr>
            <a:xfrm>
              <a:off x="307493" y="232010"/>
              <a:ext cx="923330" cy="119645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>
                <a:lnSpc>
                  <a:spcPct val="200000"/>
                </a:lnSpc>
              </a:pPr>
              <a:r>
                <a:rPr lang="zh-CN" altLang="en-US" sz="2400" dirty="0">
                  <a:solidFill>
                    <a:schemeClr val="bg1">
                      <a:lumMod val="9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浪淘沙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4" grpId="0" animBg="1"/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/>
          <a:srcRect l="8457" t="3599" r="6149"/>
          <a:stretch>
            <a:fillRect/>
          </a:stretch>
        </p:blipFill>
        <p:spPr>
          <a:xfrm>
            <a:off x="0" y="0"/>
            <a:ext cx="12401550" cy="688140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69804" y="3183869"/>
            <a:ext cx="252391" cy="295813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9881651" y="705866"/>
            <a:ext cx="738664" cy="244487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3600" spc="300" dirty="0"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大江东去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941016" y="705866"/>
            <a:ext cx="8309967" cy="247800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1600" dirty="0">
                <a:latin typeface="隶书" panose="02010509060101010101" pitchFamily="49" charset="-122"/>
                <a:ea typeface="隶书" panose="02010509060101010101" pitchFamily="49" charset="-122"/>
              </a:rPr>
              <a:t>大江东去，浪淘尽，千古风流人物。 故垒西边，人道是，三国周郎赤壁。 乱石穿空，惊涛拍岸，卷起千堆雪。 江山如画，一时多少豪杰。 遥想公瑾当年，小乔初嫁了，雄姿英发。 羽扇纶巾，谈笑间，樯橹灰飞烟灭。 故国神游，多情应笑我，早生华发。 人生如梦，一樽还酹江月。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307493" y="0"/>
            <a:ext cx="923330" cy="1440000"/>
            <a:chOff x="307493" y="0"/>
            <a:chExt cx="923330" cy="1440000"/>
          </a:xfrm>
        </p:grpSpPr>
        <p:grpSp>
          <p:nvGrpSpPr>
            <p:cNvPr id="8" name="组合 7"/>
            <p:cNvGrpSpPr/>
            <p:nvPr/>
          </p:nvGrpSpPr>
          <p:grpSpPr>
            <a:xfrm>
              <a:off x="442914" y="0"/>
              <a:ext cx="611186" cy="1440000"/>
              <a:chOff x="442913" y="0"/>
              <a:chExt cx="243256" cy="1440000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442913" y="0"/>
                <a:ext cx="204787" cy="14400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>
                <a:off x="686169" y="0"/>
                <a:ext cx="0" cy="144000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文本框 10"/>
            <p:cNvSpPr txBox="1"/>
            <p:nvPr/>
          </p:nvSpPr>
          <p:spPr>
            <a:xfrm>
              <a:off x="307493" y="232010"/>
              <a:ext cx="923330" cy="119645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>
                <a:lnSpc>
                  <a:spcPct val="200000"/>
                </a:lnSpc>
              </a:pPr>
              <a:r>
                <a:rPr lang="zh-CN" altLang="en-US" sz="2400" dirty="0">
                  <a:solidFill>
                    <a:schemeClr val="bg1">
                      <a:lumMod val="9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浪淘沙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59616" y="1258754"/>
            <a:ext cx="2167883" cy="4587909"/>
            <a:chOff x="959616" y="1258754"/>
            <a:chExt cx="2167883" cy="4587909"/>
          </a:xfrm>
        </p:grpSpPr>
        <p:grpSp>
          <p:nvGrpSpPr>
            <p:cNvPr id="5" name="组合 4"/>
            <p:cNvGrpSpPr/>
            <p:nvPr/>
          </p:nvGrpSpPr>
          <p:grpSpPr>
            <a:xfrm>
              <a:off x="2211198" y="3469558"/>
              <a:ext cx="916301" cy="2377105"/>
              <a:chOff x="2416175" y="3136900"/>
              <a:chExt cx="916301" cy="3133285"/>
            </a:xfrm>
          </p:grpSpPr>
          <p:cxnSp>
            <p:nvCxnSpPr>
              <p:cNvPr id="9" name="直接连接符 8"/>
              <p:cNvCxnSpPr/>
              <p:nvPr/>
            </p:nvCxnSpPr>
            <p:spPr>
              <a:xfrm flipH="1" flipV="1">
                <a:off x="2416176" y="5200650"/>
                <a:ext cx="916300" cy="106953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flipV="1">
                <a:off x="2416175" y="3136900"/>
                <a:ext cx="0" cy="206375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/>
            <p:cNvGrpSpPr/>
            <p:nvPr/>
          </p:nvGrpSpPr>
          <p:grpSpPr>
            <a:xfrm>
              <a:off x="959616" y="1258754"/>
              <a:ext cx="2154436" cy="2192272"/>
              <a:chOff x="1620771" y="915531"/>
              <a:chExt cx="2154436" cy="2192272"/>
            </a:xfrm>
          </p:grpSpPr>
          <p:sp>
            <p:nvSpPr>
              <p:cNvPr id="7" name="文本框 6"/>
              <p:cNvSpPr txBox="1">
                <a:spLocks noChangeArrowheads="1"/>
              </p:cNvSpPr>
              <p:nvPr/>
            </p:nvSpPr>
            <p:spPr bwMode="auto">
              <a:xfrm>
                <a:off x="3147329" y="934064"/>
                <a:ext cx="615553" cy="15286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800" dirty="0">
                    <a:latin typeface="隶书" panose="02010509060101010101" pitchFamily="49" charset="-122"/>
                    <a:ea typeface="隶书" panose="02010509060101010101" pitchFamily="49" charset="-122"/>
                  </a:rPr>
                  <a:t>大江东去</a:t>
                </a:r>
              </a:p>
            </p:txBody>
          </p:sp>
          <p:sp>
            <p:nvSpPr>
              <p:cNvPr id="8" name="文本框 7"/>
              <p:cNvSpPr txBox="1">
                <a:spLocks noChangeArrowheads="1"/>
              </p:cNvSpPr>
              <p:nvPr/>
            </p:nvSpPr>
            <p:spPr bwMode="auto">
              <a:xfrm>
                <a:off x="1620771" y="915531"/>
                <a:ext cx="2154436" cy="2192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wrap="square" anchor="ctr"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latin typeface="隶书" panose="02010509060101010101" pitchFamily="49" charset="-122"/>
                    <a:ea typeface="隶书" panose="02010509060101010101" pitchFamily="49" charset="-122"/>
                  </a:rPr>
                  <a:t>大江东去，浪淘尽，千古风流人物。 故垒西边，人道是，三国周郎赤壁。</a:t>
                </a: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6451856" y="1277286"/>
            <a:ext cx="1657089" cy="3226427"/>
            <a:chOff x="6451856" y="1277286"/>
            <a:chExt cx="1657089" cy="3226427"/>
          </a:xfrm>
        </p:grpSpPr>
        <p:grpSp>
          <p:nvGrpSpPr>
            <p:cNvPr id="19" name="组合 18"/>
            <p:cNvGrpSpPr/>
            <p:nvPr/>
          </p:nvGrpSpPr>
          <p:grpSpPr>
            <a:xfrm flipH="1">
              <a:off x="7060157" y="3469558"/>
              <a:ext cx="433235" cy="1034155"/>
              <a:chOff x="2416175" y="4166424"/>
              <a:chExt cx="433235" cy="1363129"/>
            </a:xfrm>
          </p:grpSpPr>
          <p:cxnSp>
            <p:nvCxnSpPr>
              <p:cNvPr id="23" name="直接连接符 22"/>
              <p:cNvCxnSpPr/>
              <p:nvPr/>
            </p:nvCxnSpPr>
            <p:spPr>
              <a:xfrm flipH="1" flipV="1">
                <a:off x="2416176" y="5200654"/>
                <a:ext cx="433234" cy="32889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flipH="1" flipV="1">
                <a:off x="2416175" y="4166424"/>
                <a:ext cx="0" cy="103422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/>
            <p:cNvGrpSpPr/>
            <p:nvPr/>
          </p:nvGrpSpPr>
          <p:grpSpPr>
            <a:xfrm>
              <a:off x="6451856" y="1277286"/>
              <a:ext cx="1657089" cy="2192272"/>
              <a:chOff x="2105793" y="934063"/>
              <a:chExt cx="1657089" cy="2192272"/>
            </a:xfrm>
          </p:grpSpPr>
          <p:sp>
            <p:nvSpPr>
              <p:cNvPr id="21" name="文本框 20"/>
              <p:cNvSpPr txBox="1">
                <a:spLocks noChangeArrowheads="1"/>
              </p:cNvSpPr>
              <p:nvPr/>
            </p:nvSpPr>
            <p:spPr bwMode="auto">
              <a:xfrm>
                <a:off x="3147329" y="934064"/>
                <a:ext cx="615553" cy="15286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800" dirty="0">
                    <a:latin typeface="隶书" panose="02010509060101010101" pitchFamily="49" charset="-122"/>
                    <a:ea typeface="隶书" panose="02010509060101010101" pitchFamily="49" charset="-122"/>
                  </a:rPr>
                  <a:t>大江东去</a:t>
                </a:r>
              </a:p>
            </p:txBody>
          </p:sp>
          <p:sp>
            <p:nvSpPr>
              <p:cNvPr id="22" name="文本框 21"/>
              <p:cNvSpPr txBox="1">
                <a:spLocks noChangeArrowheads="1"/>
              </p:cNvSpPr>
              <p:nvPr/>
            </p:nvSpPr>
            <p:spPr bwMode="auto">
              <a:xfrm>
                <a:off x="2105793" y="934063"/>
                <a:ext cx="1154162" cy="2192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wrap="square" anchor="ctr"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latin typeface="隶书" panose="02010509060101010101" pitchFamily="49" charset="-122"/>
                    <a:ea typeface="隶书" panose="02010509060101010101" pitchFamily="49" charset="-122"/>
                  </a:rPr>
                  <a:t>大江东去，浪淘尽，千古风流人物。 故垒西边，人道是，三国周郎赤壁。</a:t>
                </a:r>
              </a:p>
            </p:txBody>
          </p:sp>
        </p:grp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725" flipH="1">
            <a:off x="3192544" y="4330800"/>
            <a:ext cx="5696341" cy="3334792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948247" y="1277286"/>
            <a:ext cx="1657089" cy="3226428"/>
            <a:chOff x="3948247" y="1277286"/>
            <a:chExt cx="1657089" cy="3226428"/>
          </a:xfrm>
        </p:grpSpPr>
        <p:grpSp>
          <p:nvGrpSpPr>
            <p:cNvPr id="13" name="组合 12"/>
            <p:cNvGrpSpPr/>
            <p:nvPr/>
          </p:nvGrpSpPr>
          <p:grpSpPr>
            <a:xfrm>
              <a:off x="3948247" y="1277286"/>
              <a:ext cx="1657089" cy="2192272"/>
              <a:chOff x="2105793" y="934063"/>
              <a:chExt cx="1657089" cy="2192272"/>
            </a:xfrm>
          </p:grpSpPr>
          <p:sp>
            <p:nvSpPr>
              <p:cNvPr id="14" name="文本框 13"/>
              <p:cNvSpPr txBox="1">
                <a:spLocks noChangeArrowheads="1"/>
              </p:cNvSpPr>
              <p:nvPr/>
            </p:nvSpPr>
            <p:spPr bwMode="auto">
              <a:xfrm>
                <a:off x="3147329" y="934064"/>
                <a:ext cx="615553" cy="15286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800" dirty="0">
                    <a:latin typeface="隶书" panose="02010509060101010101" pitchFamily="49" charset="-122"/>
                    <a:ea typeface="隶书" panose="02010509060101010101" pitchFamily="49" charset="-122"/>
                  </a:rPr>
                  <a:t>大江东去</a:t>
                </a:r>
              </a:p>
            </p:txBody>
          </p:sp>
          <p:sp>
            <p:nvSpPr>
              <p:cNvPr id="15" name="文本框 14"/>
              <p:cNvSpPr txBox="1">
                <a:spLocks noChangeArrowheads="1"/>
              </p:cNvSpPr>
              <p:nvPr/>
            </p:nvSpPr>
            <p:spPr bwMode="auto">
              <a:xfrm>
                <a:off x="2105793" y="934063"/>
                <a:ext cx="1154162" cy="2192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wrap="square" anchor="ctr"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latin typeface="隶书" panose="02010509060101010101" pitchFamily="49" charset="-122"/>
                    <a:ea typeface="隶书" panose="02010509060101010101" pitchFamily="49" charset="-122"/>
                  </a:rPr>
                  <a:t>大江东去，浪淘尽，千古风流人物。 故垒西边，人道是，三国周郎赤壁。</a:t>
                </a: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4381978" y="3469558"/>
              <a:ext cx="433235" cy="1034156"/>
              <a:chOff x="2416175" y="4166423"/>
              <a:chExt cx="433235" cy="1363130"/>
            </a:xfrm>
          </p:grpSpPr>
          <p:cxnSp>
            <p:nvCxnSpPr>
              <p:cNvPr id="37" name="直接连接符 36"/>
              <p:cNvCxnSpPr/>
              <p:nvPr/>
            </p:nvCxnSpPr>
            <p:spPr>
              <a:xfrm flipH="1" flipV="1">
                <a:off x="2416176" y="5200654"/>
                <a:ext cx="433234" cy="32889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V="1">
                <a:off x="2416175" y="4166423"/>
                <a:ext cx="0" cy="103423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" name="组合 11"/>
          <p:cNvGrpSpPr/>
          <p:nvPr/>
        </p:nvGrpSpPr>
        <p:grpSpPr>
          <a:xfrm>
            <a:off x="8788842" y="1277286"/>
            <a:ext cx="1823711" cy="4569377"/>
            <a:chOff x="8788842" y="1277286"/>
            <a:chExt cx="1823711" cy="4569377"/>
          </a:xfrm>
        </p:grpSpPr>
        <p:grpSp>
          <p:nvGrpSpPr>
            <p:cNvPr id="27" name="组合 26"/>
            <p:cNvGrpSpPr/>
            <p:nvPr/>
          </p:nvGrpSpPr>
          <p:grpSpPr>
            <a:xfrm>
              <a:off x="8955464" y="1277286"/>
              <a:ext cx="1657089" cy="2192272"/>
              <a:chOff x="2105793" y="934063"/>
              <a:chExt cx="1657089" cy="2192272"/>
            </a:xfrm>
          </p:grpSpPr>
          <p:sp>
            <p:nvSpPr>
              <p:cNvPr id="28" name="文本框 27"/>
              <p:cNvSpPr txBox="1">
                <a:spLocks noChangeArrowheads="1"/>
              </p:cNvSpPr>
              <p:nvPr/>
            </p:nvSpPr>
            <p:spPr bwMode="auto">
              <a:xfrm>
                <a:off x="3147329" y="934064"/>
                <a:ext cx="615553" cy="15286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800" dirty="0">
                    <a:latin typeface="隶书" panose="02010509060101010101" pitchFamily="49" charset="-122"/>
                    <a:ea typeface="隶书" panose="02010509060101010101" pitchFamily="49" charset="-122"/>
                  </a:rPr>
                  <a:t>大江东去</a:t>
                </a:r>
              </a:p>
            </p:txBody>
          </p:sp>
          <p:sp>
            <p:nvSpPr>
              <p:cNvPr id="29" name="文本框 28"/>
              <p:cNvSpPr txBox="1">
                <a:spLocks noChangeArrowheads="1"/>
              </p:cNvSpPr>
              <p:nvPr/>
            </p:nvSpPr>
            <p:spPr bwMode="auto">
              <a:xfrm>
                <a:off x="2105793" y="934063"/>
                <a:ext cx="1154162" cy="2192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wrap="square" anchor="ctr"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latin typeface="隶书" panose="02010509060101010101" pitchFamily="49" charset="-122"/>
                    <a:ea typeface="隶书" panose="02010509060101010101" pitchFamily="49" charset="-122"/>
                  </a:rPr>
                  <a:t>大江东去，浪淘尽，千古风流人物。 故垒西边，人道是，三国周郎赤壁。</a:t>
                </a: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flipH="1">
              <a:off x="8788842" y="3469558"/>
              <a:ext cx="916301" cy="2377105"/>
              <a:chOff x="2416175" y="3136900"/>
              <a:chExt cx="916301" cy="3133285"/>
            </a:xfrm>
          </p:grpSpPr>
          <p:cxnSp>
            <p:nvCxnSpPr>
              <p:cNvPr id="41" name="直接连接符 40"/>
              <p:cNvCxnSpPr/>
              <p:nvPr/>
            </p:nvCxnSpPr>
            <p:spPr>
              <a:xfrm flipH="1" flipV="1">
                <a:off x="2416176" y="5200650"/>
                <a:ext cx="916300" cy="106953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 flipV="1">
                <a:off x="2416175" y="3136900"/>
                <a:ext cx="0" cy="206375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0" name="组合 29"/>
          <p:cNvGrpSpPr/>
          <p:nvPr/>
        </p:nvGrpSpPr>
        <p:grpSpPr>
          <a:xfrm>
            <a:off x="307493" y="0"/>
            <a:ext cx="923330" cy="1440000"/>
            <a:chOff x="307493" y="0"/>
            <a:chExt cx="923330" cy="1440000"/>
          </a:xfrm>
        </p:grpSpPr>
        <p:grpSp>
          <p:nvGrpSpPr>
            <p:cNvPr id="31" name="组合 30"/>
            <p:cNvGrpSpPr/>
            <p:nvPr/>
          </p:nvGrpSpPr>
          <p:grpSpPr>
            <a:xfrm>
              <a:off x="442914" y="0"/>
              <a:ext cx="611186" cy="1440000"/>
              <a:chOff x="442913" y="0"/>
              <a:chExt cx="243256" cy="1440000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442913" y="0"/>
                <a:ext cx="204787" cy="14400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4" name="直接连接符 33"/>
              <p:cNvCxnSpPr/>
              <p:nvPr/>
            </p:nvCxnSpPr>
            <p:spPr>
              <a:xfrm>
                <a:off x="686169" y="0"/>
                <a:ext cx="0" cy="144000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文本框 31"/>
            <p:cNvSpPr txBox="1"/>
            <p:nvPr/>
          </p:nvSpPr>
          <p:spPr>
            <a:xfrm>
              <a:off x="307493" y="232010"/>
              <a:ext cx="923330" cy="119645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>
                <a:lnSpc>
                  <a:spcPct val="200000"/>
                </a:lnSpc>
              </a:pPr>
              <a:r>
                <a:rPr lang="zh-CN" altLang="en-US" sz="2400" dirty="0">
                  <a:solidFill>
                    <a:schemeClr val="bg1">
                      <a:lumMod val="9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浪淘沙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758351" y="2399274"/>
            <a:ext cx="1846659" cy="28359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大江东去，浪淘尽，</a:t>
            </a:r>
            <a:endParaRPr lang="en-US" altLang="zh-CN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千古风流人物。 故垒西边，</a:t>
            </a:r>
            <a:endParaRPr lang="en-US" altLang="zh-CN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人道是，三国周郎赤壁。 </a:t>
            </a:r>
            <a:endParaRPr lang="en-US" altLang="zh-CN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329015" y="2363964"/>
            <a:ext cx="1569660" cy="2094761"/>
            <a:chOff x="9970426" y="1647369"/>
            <a:chExt cx="1569660" cy="2094761"/>
          </a:xfrm>
        </p:grpSpPr>
        <p:sp>
          <p:nvSpPr>
            <p:cNvPr id="5" name="文本框 4"/>
            <p:cNvSpPr txBox="1"/>
            <p:nvPr/>
          </p:nvSpPr>
          <p:spPr>
            <a:xfrm>
              <a:off x="9970426" y="1647369"/>
              <a:ext cx="1569660" cy="20947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>
                <a:lnSpc>
                  <a:spcPct val="300000"/>
                </a:lnSpc>
              </a:pPr>
              <a:r>
                <a:rPr lang="zh-CN" altLang="en-US" sz="3600" dirty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大江东去</a:t>
              </a: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9970426" y="1727198"/>
              <a:ext cx="0" cy="1935104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7"/>
          <p:cNvSpPr txBox="1"/>
          <p:nvPr/>
        </p:nvSpPr>
        <p:spPr>
          <a:xfrm>
            <a:off x="4818354" y="2399274"/>
            <a:ext cx="1846659" cy="28359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大江东去，浪淘尽，</a:t>
            </a:r>
            <a:endParaRPr lang="en-US" altLang="zh-CN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千古风流人物。 故垒西边，</a:t>
            </a:r>
            <a:endParaRPr lang="en-US" altLang="zh-CN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人道是，三国周郎赤壁。 </a:t>
            </a:r>
            <a:endParaRPr lang="en-US" altLang="zh-CN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78357" y="2399274"/>
            <a:ext cx="1846659" cy="28359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大江东去，浪淘尽，</a:t>
            </a:r>
            <a:endParaRPr lang="en-US" altLang="zh-CN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千古风流人物。 故垒西边，</a:t>
            </a:r>
            <a:endParaRPr lang="en-US" altLang="zh-CN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人道是，三国周郎赤壁。 </a:t>
            </a:r>
            <a:endParaRPr lang="en-US" altLang="zh-CN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26" b="40382"/>
          <a:stretch>
            <a:fillRect/>
          </a:stretch>
        </p:blipFill>
        <p:spPr>
          <a:xfrm>
            <a:off x="5518151" y="3817257"/>
            <a:ext cx="6730999" cy="30597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5158104" y="3041650"/>
            <a:ext cx="3890858" cy="1323340"/>
            <a:chOff x="8123" y="4790"/>
            <a:chExt cx="5650" cy="2084"/>
          </a:xfrm>
        </p:grpSpPr>
        <p:sp>
          <p:nvSpPr>
            <p:cNvPr id="28" name="矩形 10"/>
            <p:cNvSpPr>
              <a:spLocks noChangeArrowheads="1"/>
            </p:cNvSpPr>
            <p:nvPr/>
          </p:nvSpPr>
          <p:spPr bwMode="auto">
            <a:xfrm>
              <a:off x="8123" y="6073"/>
              <a:ext cx="5650" cy="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latin typeface="幼圆" panose="02010509060101010101" pitchFamily="49" charset="-122"/>
                  <a:ea typeface="幼圆" panose="02010509060101010101" pitchFamily="49" charset="-122"/>
                </a:rPr>
                <a:t>点击此处添加文本点击此处添加文本</a:t>
              </a:r>
              <a:endParaRPr lang="zh-CN" altLang="en-US" b="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29" name="直接连接符 28"/>
            <p:cNvSpPr>
              <a:spLocks noChangeShapeType="1"/>
            </p:cNvSpPr>
            <p:nvPr/>
          </p:nvSpPr>
          <p:spPr bwMode="auto">
            <a:xfrm>
              <a:off x="8330" y="6098"/>
              <a:ext cx="5443" cy="37"/>
            </a:xfrm>
            <a:prstGeom prst="line">
              <a:avLst/>
            </a:prstGeom>
            <a:noFill/>
            <a:ln w="34925" cap="flat" cmpd="sng">
              <a:solidFill>
                <a:schemeClr val="tx1">
                  <a:lumMod val="50000"/>
                  <a:lumOff val="50000"/>
                </a:schemeClr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矩形 29"/>
            <p:cNvSpPr>
              <a:spLocks noChangeArrowheads="1"/>
            </p:cNvSpPr>
            <p:nvPr/>
          </p:nvSpPr>
          <p:spPr bwMode="auto">
            <a:xfrm>
              <a:off x="8123" y="4790"/>
              <a:ext cx="5650" cy="20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4000" dirty="0">
                  <a:solidFill>
                    <a:srgbClr val="40404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大江东去浪淘尽</a:t>
              </a:r>
              <a:endParaRPr lang="zh-CN" altLang="en-US" sz="4000" b="1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728788" y="742950"/>
            <a:ext cx="3560762" cy="5553075"/>
            <a:chOff x="1728788" y="742950"/>
            <a:chExt cx="3560762" cy="5553075"/>
          </a:xfrm>
        </p:grpSpPr>
        <p:pic>
          <p:nvPicPr>
            <p:cNvPr id="32" name="中心墨点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788" y="742950"/>
              <a:ext cx="3560762" cy="5553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3" name="组合 32"/>
            <p:cNvGrpSpPr/>
            <p:nvPr/>
          </p:nvGrpSpPr>
          <p:grpSpPr>
            <a:xfrm>
              <a:off x="2284485" y="2047804"/>
              <a:ext cx="1869085" cy="3096301"/>
              <a:chOff x="5149605" y="4444081"/>
              <a:chExt cx="1869085" cy="3096301"/>
            </a:xfrm>
          </p:grpSpPr>
          <p:sp>
            <p:nvSpPr>
              <p:cNvPr id="34" name="矩形 33"/>
              <p:cNvSpPr>
                <a:spLocks noChangeArrowheads="1"/>
              </p:cNvSpPr>
              <p:nvPr/>
            </p:nvSpPr>
            <p:spPr bwMode="auto">
              <a:xfrm>
                <a:off x="5149605" y="4444081"/>
                <a:ext cx="733107" cy="15696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9600" b="1" dirty="0">
                    <a:solidFill>
                      <a:srgbClr val="404040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sym typeface="微软雅黑" panose="020B0503020204020204" charset="-122"/>
                  </a:rPr>
                  <a:t>第</a:t>
                </a:r>
              </a:p>
            </p:txBody>
          </p:sp>
          <p:sp>
            <p:nvSpPr>
              <p:cNvPr id="35" name="矩形 34"/>
              <p:cNvSpPr>
                <a:spLocks noChangeArrowheads="1"/>
              </p:cNvSpPr>
              <p:nvPr/>
            </p:nvSpPr>
            <p:spPr bwMode="auto">
              <a:xfrm>
                <a:off x="6285583" y="4934432"/>
                <a:ext cx="733107" cy="15696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9600" b="1" dirty="0">
                    <a:solidFill>
                      <a:srgbClr val="404040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sym typeface="微软雅黑" panose="020B0503020204020204" charset="-122"/>
                  </a:rPr>
                  <a:t>肆</a:t>
                </a:r>
              </a:p>
            </p:txBody>
          </p:sp>
          <p:sp>
            <p:nvSpPr>
              <p:cNvPr id="36" name="矩形 35"/>
              <p:cNvSpPr>
                <a:spLocks noChangeArrowheads="1"/>
              </p:cNvSpPr>
              <p:nvPr/>
            </p:nvSpPr>
            <p:spPr bwMode="auto">
              <a:xfrm>
                <a:off x="5318180" y="5970722"/>
                <a:ext cx="733107" cy="15696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9600" b="1" dirty="0">
                    <a:solidFill>
                      <a:srgbClr val="404040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sym typeface="微软雅黑" panose="020B0503020204020204" charset="-122"/>
                  </a:rPr>
                  <a:t>章</a:t>
                </a:r>
              </a:p>
            </p:txBody>
          </p:sp>
        </p:grpSp>
      </p:grpSp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4" cstate="email"/>
          <a:srcRect l="40341" t="57963" r="33902"/>
          <a:stretch>
            <a:fillRect/>
          </a:stretch>
        </p:blipFill>
        <p:spPr bwMode="auto">
          <a:xfrm rot="2726613" flipH="1">
            <a:off x="9119357" y="3227808"/>
            <a:ext cx="848851" cy="77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8000">
        <p15:prstTrans prst="pageCurlDouble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849929" y="1553028"/>
            <a:ext cx="2888344" cy="4238172"/>
            <a:chOff x="943427" y="1756228"/>
            <a:chExt cx="2888344" cy="4238172"/>
          </a:xfrm>
        </p:grpSpPr>
        <p:sp>
          <p:nvSpPr>
            <p:cNvPr id="9" name="矩形 8"/>
            <p:cNvSpPr/>
            <p:nvPr/>
          </p:nvSpPr>
          <p:spPr>
            <a:xfrm>
              <a:off x="943427" y="1756228"/>
              <a:ext cx="2046517" cy="1016000"/>
            </a:xfrm>
            <a:prstGeom prst="rect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989944" y="1756228"/>
              <a:ext cx="841827" cy="423817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943428" y="2772228"/>
              <a:ext cx="2046516" cy="3222172"/>
            </a:xfrm>
            <a:prstGeom prst="rect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103081" y="2438399"/>
              <a:ext cx="615553" cy="258354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2800" b="1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大江东去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524000" y="2054959"/>
              <a:ext cx="1113220" cy="5835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en-US" altLang="zh-CN" sz="3200" dirty="0">
                  <a:latin typeface="Impact" panose="020B0806030902050204" charset="0"/>
                  <a:ea typeface="方正美黑简体" panose="03000509000000000000" pitchFamily="65" charset="-122"/>
                </a:rPr>
                <a:t>40%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282213" y="2838012"/>
              <a:ext cx="1661993" cy="309060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latin typeface="隶书" panose="02010509060101010101" pitchFamily="49" charset="-122"/>
                  <a:ea typeface="隶书" panose="02010509060101010101" pitchFamily="49" charset="-122"/>
                </a:rPr>
                <a:t>大江东去，浪淘尽，千古风流人物。 故垒西边，人道是，三国周郎赤壁。 乱石穿空，惊涛拍岸，卷起千堆雪。 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56127" y="1553028"/>
            <a:ext cx="2888344" cy="4238172"/>
            <a:chOff x="943427" y="1756228"/>
            <a:chExt cx="2888344" cy="4238172"/>
          </a:xfrm>
        </p:grpSpPr>
        <p:sp>
          <p:nvSpPr>
            <p:cNvPr id="28" name="矩形 27"/>
            <p:cNvSpPr/>
            <p:nvPr/>
          </p:nvSpPr>
          <p:spPr>
            <a:xfrm>
              <a:off x="943427" y="1756228"/>
              <a:ext cx="2046517" cy="1016000"/>
            </a:xfrm>
            <a:prstGeom prst="rect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2989944" y="1756228"/>
              <a:ext cx="841827" cy="423817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943428" y="2772228"/>
              <a:ext cx="2046516" cy="3222172"/>
            </a:xfrm>
            <a:prstGeom prst="rect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3103081" y="2438399"/>
              <a:ext cx="615553" cy="258354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2800" b="1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大江东去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524000" y="2054959"/>
              <a:ext cx="1113220" cy="5835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en-US" altLang="zh-CN" sz="3200" dirty="0">
                  <a:latin typeface="Impact" panose="020B0806030902050204" charset="0"/>
                  <a:ea typeface="方正美黑简体" panose="03000509000000000000" pitchFamily="65" charset="-122"/>
                </a:rPr>
                <a:t>20%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282213" y="2838012"/>
              <a:ext cx="1661993" cy="309060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latin typeface="隶书" panose="02010509060101010101" pitchFamily="49" charset="-122"/>
                  <a:ea typeface="隶书" panose="02010509060101010101" pitchFamily="49" charset="-122"/>
                </a:rPr>
                <a:t>大江东去，浪淘尽，千古风流人物。 故垒西边，人道是，三国周郎赤壁。 乱石穿空，惊涛拍岸，卷起千堆雪。 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8743731" y="1553028"/>
            <a:ext cx="2888344" cy="4238172"/>
            <a:chOff x="943427" y="1756228"/>
            <a:chExt cx="2888344" cy="4238172"/>
          </a:xfrm>
        </p:grpSpPr>
        <p:sp>
          <p:nvSpPr>
            <p:cNvPr id="50" name="矩形 49"/>
            <p:cNvSpPr/>
            <p:nvPr/>
          </p:nvSpPr>
          <p:spPr>
            <a:xfrm>
              <a:off x="943427" y="1756228"/>
              <a:ext cx="2046517" cy="1016000"/>
            </a:xfrm>
            <a:prstGeom prst="rect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2989944" y="1756228"/>
              <a:ext cx="841827" cy="423817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943428" y="2772228"/>
              <a:ext cx="2046516" cy="3222172"/>
            </a:xfrm>
            <a:prstGeom prst="rect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3103081" y="2438399"/>
              <a:ext cx="615553" cy="258354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2800" b="1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大江东去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524000" y="2054959"/>
              <a:ext cx="1113220" cy="5835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en-US" altLang="zh-CN" sz="3200" dirty="0">
                  <a:latin typeface="Impact" panose="020B0806030902050204" charset="0"/>
                  <a:ea typeface="方正美黑简体" panose="03000509000000000000" pitchFamily="65" charset="-122"/>
                </a:rPr>
                <a:t>60%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282213" y="2838012"/>
              <a:ext cx="1661993" cy="309060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latin typeface="隶书" panose="02010509060101010101" pitchFamily="49" charset="-122"/>
                  <a:ea typeface="隶书" panose="02010509060101010101" pitchFamily="49" charset="-122"/>
                </a:rPr>
                <a:t>大江东去，浪淘尽，千古风流人物。 故垒西边，人道是，三国周郎赤壁。 乱石穿空，惊涛拍岸，卷起千堆雪。 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07493" y="0"/>
            <a:ext cx="923330" cy="1440000"/>
            <a:chOff x="307493" y="0"/>
            <a:chExt cx="923330" cy="1440000"/>
          </a:xfrm>
        </p:grpSpPr>
        <p:grpSp>
          <p:nvGrpSpPr>
            <p:cNvPr id="24" name="组合 23"/>
            <p:cNvGrpSpPr/>
            <p:nvPr/>
          </p:nvGrpSpPr>
          <p:grpSpPr>
            <a:xfrm>
              <a:off x="442914" y="0"/>
              <a:ext cx="611186" cy="1440000"/>
              <a:chOff x="442913" y="0"/>
              <a:chExt cx="243256" cy="1440000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442913" y="0"/>
                <a:ext cx="204787" cy="14400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2" name="直接连接符 31"/>
              <p:cNvCxnSpPr/>
              <p:nvPr/>
            </p:nvCxnSpPr>
            <p:spPr>
              <a:xfrm>
                <a:off x="686169" y="0"/>
                <a:ext cx="0" cy="144000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文本框 25"/>
            <p:cNvSpPr txBox="1"/>
            <p:nvPr/>
          </p:nvSpPr>
          <p:spPr>
            <a:xfrm>
              <a:off x="307493" y="232010"/>
              <a:ext cx="923330" cy="119645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>
                <a:lnSpc>
                  <a:spcPct val="200000"/>
                </a:lnSpc>
              </a:pPr>
              <a:r>
                <a:rPr lang="zh-CN" altLang="en-US" sz="2400" dirty="0">
                  <a:solidFill>
                    <a:schemeClr val="bg1">
                      <a:lumMod val="9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浪淘沙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70208" y="1573423"/>
            <a:ext cx="3932026" cy="3909937"/>
          </a:xfrm>
          <a:prstGeom prst="ellipse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8345287" y="2127705"/>
            <a:ext cx="2549929" cy="1088571"/>
            <a:chOff x="970026" y="2443405"/>
            <a:chExt cx="2549929" cy="1088571"/>
          </a:xfrm>
        </p:grpSpPr>
        <p:sp>
          <p:nvSpPr>
            <p:cNvPr id="4" name="圆角矩形 3"/>
            <p:cNvSpPr/>
            <p:nvPr/>
          </p:nvSpPr>
          <p:spPr>
            <a:xfrm>
              <a:off x="970026" y="2443405"/>
              <a:ext cx="2528762" cy="1067191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154777" y="2487254"/>
              <a:ext cx="2365178" cy="1044722"/>
              <a:chOff x="639061" y="1805048"/>
              <a:chExt cx="2212613" cy="1044722"/>
            </a:xfrm>
          </p:grpSpPr>
          <p:sp>
            <p:nvSpPr>
              <p:cNvPr id="6" name="文本框 29"/>
              <p:cNvSpPr txBox="1">
                <a:spLocks noChangeArrowheads="1"/>
              </p:cNvSpPr>
              <p:nvPr/>
            </p:nvSpPr>
            <p:spPr bwMode="auto">
              <a:xfrm>
                <a:off x="1002754" y="1805048"/>
                <a:ext cx="1410833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zh-CN" altLang="en-US" sz="2400" b="1" dirty="0">
                    <a:latin typeface="隶书" panose="02010509060101010101" pitchFamily="49" charset="-122"/>
                    <a:ea typeface="隶书" panose="02010509060101010101" pitchFamily="49" charset="-122"/>
                  </a:rPr>
                  <a:t>浪淘沙</a:t>
                </a: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639061" y="2111106"/>
                <a:ext cx="2212613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latin typeface="隶书" panose="02010509060101010101" pitchFamily="49" charset="-122"/>
                    <a:ea typeface="隶书" panose="02010509060101010101" pitchFamily="49" charset="-122"/>
                  </a:rPr>
                  <a:t>大江东去，浪淘尽，千古风流人物。 故垒西边。</a:t>
                </a: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8345287" y="4123620"/>
            <a:ext cx="2549929" cy="1088571"/>
            <a:chOff x="970026" y="2443405"/>
            <a:chExt cx="2549929" cy="1088571"/>
          </a:xfrm>
        </p:grpSpPr>
        <p:sp>
          <p:nvSpPr>
            <p:cNvPr id="9" name="圆角矩形 8"/>
            <p:cNvSpPr/>
            <p:nvPr/>
          </p:nvSpPr>
          <p:spPr>
            <a:xfrm>
              <a:off x="970026" y="2443405"/>
              <a:ext cx="2528762" cy="1067191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154777" y="2487254"/>
              <a:ext cx="2365178" cy="1044722"/>
              <a:chOff x="639061" y="1805048"/>
              <a:chExt cx="2212613" cy="1044722"/>
            </a:xfrm>
          </p:grpSpPr>
          <p:sp>
            <p:nvSpPr>
              <p:cNvPr id="11" name="文本框 29"/>
              <p:cNvSpPr txBox="1">
                <a:spLocks noChangeArrowheads="1"/>
              </p:cNvSpPr>
              <p:nvPr/>
            </p:nvSpPr>
            <p:spPr bwMode="auto">
              <a:xfrm>
                <a:off x="1002754" y="1805048"/>
                <a:ext cx="1410833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zh-CN" altLang="en-US" sz="2400" b="1" dirty="0">
                    <a:latin typeface="隶书" panose="02010509060101010101" pitchFamily="49" charset="-122"/>
                    <a:ea typeface="隶书" panose="02010509060101010101" pitchFamily="49" charset="-122"/>
                  </a:rPr>
                  <a:t>浪淘沙</a:t>
                </a: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639061" y="2111106"/>
                <a:ext cx="2212613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latin typeface="隶书" panose="02010509060101010101" pitchFamily="49" charset="-122"/>
                    <a:ea typeface="隶书" panose="02010509060101010101" pitchFamily="49" charset="-122"/>
                  </a:rPr>
                  <a:t>大江东去，浪淘尽，千古风流人物。 故垒西边。</a:t>
                </a: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992476" y="2127705"/>
            <a:ext cx="2549929" cy="1088571"/>
            <a:chOff x="970026" y="2443405"/>
            <a:chExt cx="2549929" cy="1088571"/>
          </a:xfrm>
        </p:grpSpPr>
        <p:sp>
          <p:nvSpPr>
            <p:cNvPr id="14" name="圆角矩形 13"/>
            <p:cNvSpPr/>
            <p:nvPr/>
          </p:nvSpPr>
          <p:spPr>
            <a:xfrm>
              <a:off x="970026" y="2443405"/>
              <a:ext cx="2528762" cy="1067191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154777" y="2487254"/>
              <a:ext cx="2365178" cy="1044722"/>
              <a:chOff x="639061" y="1805048"/>
              <a:chExt cx="2212613" cy="1044722"/>
            </a:xfrm>
          </p:grpSpPr>
          <p:sp>
            <p:nvSpPr>
              <p:cNvPr id="16" name="文本框 29"/>
              <p:cNvSpPr txBox="1">
                <a:spLocks noChangeArrowheads="1"/>
              </p:cNvSpPr>
              <p:nvPr/>
            </p:nvSpPr>
            <p:spPr bwMode="auto">
              <a:xfrm>
                <a:off x="1002754" y="1805048"/>
                <a:ext cx="1410833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zh-CN" altLang="en-US" sz="2400" b="1" dirty="0">
                    <a:latin typeface="隶书" panose="02010509060101010101" pitchFamily="49" charset="-122"/>
                    <a:ea typeface="隶书" panose="02010509060101010101" pitchFamily="49" charset="-122"/>
                  </a:rPr>
                  <a:t>浪淘沙</a:t>
                </a: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639061" y="2111106"/>
                <a:ext cx="2212613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latin typeface="隶书" panose="02010509060101010101" pitchFamily="49" charset="-122"/>
                    <a:ea typeface="隶书" panose="02010509060101010101" pitchFamily="49" charset="-122"/>
                  </a:rPr>
                  <a:t>大江东去，浪淘尽，千古风流人物。 故垒西边。</a:t>
                </a: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992476" y="4123620"/>
            <a:ext cx="2549929" cy="1088571"/>
            <a:chOff x="970026" y="2443405"/>
            <a:chExt cx="2549929" cy="1088571"/>
          </a:xfrm>
        </p:grpSpPr>
        <p:sp>
          <p:nvSpPr>
            <p:cNvPr id="19" name="圆角矩形 18"/>
            <p:cNvSpPr/>
            <p:nvPr/>
          </p:nvSpPr>
          <p:spPr>
            <a:xfrm>
              <a:off x="970026" y="2443405"/>
              <a:ext cx="2528762" cy="1067191"/>
            </a:xfrm>
            <a:prstGeom prst="roundRect">
              <a:avLst/>
            </a:prstGeom>
            <a:noFill/>
            <a:ln w="9525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1154777" y="2487254"/>
              <a:ext cx="2365178" cy="1044722"/>
              <a:chOff x="639061" y="1805048"/>
              <a:chExt cx="2212613" cy="1044722"/>
            </a:xfrm>
          </p:grpSpPr>
          <p:sp>
            <p:nvSpPr>
              <p:cNvPr id="21" name="文本框 29"/>
              <p:cNvSpPr txBox="1">
                <a:spLocks noChangeArrowheads="1"/>
              </p:cNvSpPr>
              <p:nvPr/>
            </p:nvSpPr>
            <p:spPr bwMode="auto">
              <a:xfrm>
                <a:off x="1002754" y="1805048"/>
                <a:ext cx="1410833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zh-CN" altLang="en-US" sz="2400" b="1" dirty="0">
                    <a:latin typeface="隶书" panose="02010509060101010101" pitchFamily="49" charset="-122"/>
                    <a:ea typeface="隶书" panose="02010509060101010101" pitchFamily="49" charset="-122"/>
                  </a:rPr>
                  <a:t>浪淘沙</a:t>
                </a: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639061" y="2111106"/>
                <a:ext cx="2212613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latin typeface="隶书" panose="02010509060101010101" pitchFamily="49" charset="-122"/>
                    <a:ea typeface="隶书" panose="02010509060101010101" pitchFamily="49" charset="-122"/>
                  </a:rPr>
                  <a:t>大江东去，浪淘尽，千古风流人物。 故垒西边。</a:t>
                </a: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307493" y="0"/>
            <a:ext cx="923330" cy="1440000"/>
            <a:chOff x="307493" y="0"/>
            <a:chExt cx="923330" cy="1440000"/>
          </a:xfrm>
        </p:grpSpPr>
        <p:grpSp>
          <p:nvGrpSpPr>
            <p:cNvPr id="28" name="组合 27"/>
            <p:cNvGrpSpPr/>
            <p:nvPr/>
          </p:nvGrpSpPr>
          <p:grpSpPr>
            <a:xfrm>
              <a:off x="442914" y="0"/>
              <a:ext cx="611186" cy="1440000"/>
              <a:chOff x="442913" y="0"/>
              <a:chExt cx="243256" cy="1440000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442913" y="0"/>
                <a:ext cx="204787" cy="14400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1" name="直接连接符 30"/>
              <p:cNvCxnSpPr/>
              <p:nvPr/>
            </p:nvCxnSpPr>
            <p:spPr>
              <a:xfrm>
                <a:off x="686169" y="0"/>
                <a:ext cx="0" cy="144000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文本框 28"/>
            <p:cNvSpPr txBox="1"/>
            <p:nvPr/>
          </p:nvSpPr>
          <p:spPr>
            <a:xfrm>
              <a:off x="307493" y="232010"/>
              <a:ext cx="923330" cy="119645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>
                <a:lnSpc>
                  <a:spcPct val="200000"/>
                </a:lnSpc>
              </a:pPr>
              <a:r>
                <a:rPr lang="zh-CN" altLang="en-US" sz="2400" dirty="0">
                  <a:solidFill>
                    <a:schemeClr val="bg1">
                      <a:lumMod val="9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浪淘沙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9365" y="0"/>
            <a:ext cx="14147856" cy="6858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1091063" y="1633636"/>
            <a:ext cx="676000" cy="2340194"/>
            <a:chOff x="11091063" y="1633636"/>
            <a:chExt cx="676000" cy="2340194"/>
          </a:xfrm>
        </p:grpSpPr>
        <p:grpSp>
          <p:nvGrpSpPr>
            <p:cNvPr id="18" name="组合 17"/>
            <p:cNvGrpSpPr/>
            <p:nvPr/>
          </p:nvGrpSpPr>
          <p:grpSpPr>
            <a:xfrm>
              <a:off x="11107987" y="1633636"/>
              <a:ext cx="657860" cy="657860"/>
              <a:chOff x="1679" y="4579"/>
              <a:chExt cx="1036" cy="1036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" name="椭圆 2"/>
              <p:cNvSpPr/>
              <p:nvPr/>
            </p:nvSpPr>
            <p:spPr>
              <a:xfrm>
                <a:off x="1679" y="4579"/>
                <a:ext cx="1036" cy="1036"/>
              </a:xfrm>
              <a:prstGeom prst="ellipse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1765" y="4685"/>
                <a:ext cx="856" cy="8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bg1"/>
                    </a:solidFill>
                    <a:latin typeface="隶书" panose="02010509060101010101" pitchFamily="49" charset="-122"/>
                    <a:ea typeface="隶书" panose="02010509060101010101" pitchFamily="49" charset="-122"/>
                  </a:rPr>
                  <a:t>浪</a:t>
                </a:r>
                <a:endParaRPr lang="zh-CN" altLang="zh-CN" sz="2800" dirty="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1109203" y="2455027"/>
              <a:ext cx="657860" cy="657860"/>
              <a:chOff x="3046" y="4579"/>
              <a:chExt cx="1036" cy="1036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5" name="椭圆 4"/>
              <p:cNvSpPr/>
              <p:nvPr/>
            </p:nvSpPr>
            <p:spPr>
              <a:xfrm>
                <a:off x="3046" y="4579"/>
                <a:ext cx="1036" cy="1036"/>
              </a:xfrm>
              <a:prstGeom prst="ellipse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3124" y="4651"/>
                <a:ext cx="856" cy="8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bg1"/>
                    </a:solidFill>
                    <a:latin typeface="隶书" panose="02010509060101010101" pitchFamily="49" charset="-122"/>
                    <a:ea typeface="隶书" panose="02010509060101010101" pitchFamily="49" charset="-122"/>
                  </a:rPr>
                  <a:t>淘</a:t>
                </a:r>
                <a:endParaRPr lang="zh-CN" altLang="zh-CN" sz="2800" dirty="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11091063" y="3315970"/>
              <a:ext cx="657860" cy="657860"/>
              <a:chOff x="4755" y="4593"/>
              <a:chExt cx="1036" cy="1036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6" name="椭圆 5"/>
              <p:cNvSpPr/>
              <p:nvPr/>
            </p:nvSpPr>
            <p:spPr>
              <a:xfrm>
                <a:off x="4755" y="4593"/>
                <a:ext cx="1036" cy="1036"/>
              </a:xfrm>
              <a:prstGeom prst="ellipse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4881" y="4687"/>
                <a:ext cx="856" cy="8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bg1"/>
                    </a:solidFill>
                    <a:latin typeface="隶书" panose="02010509060101010101" pitchFamily="49" charset="-122"/>
                    <a:ea typeface="隶书" panose="02010509060101010101" pitchFamily="49" charset="-122"/>
                  </a:rPr>
                  <a:t>沙</a:t>
                </a:r>
                <a:endParaRPr lang="zh-CN" altLang="zh-CN" sz="2800" dirty="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</p:grpSp>
      </p:grpSp>
      <p:sp>
        <p:nvSpPr>
          <p:cNvPr id="20" name="文本框 19"/>
          <p:cNvSpPr txBox="1"/>
          <p:nvPr/>
        </p:nvSpPr>
        <p:spPr>
          <a:xfrm>
            <a:off x="6474415" y="1633636"/>
            <a:ext cx="4616648" cy="2958502"/>
          </a:xfrm>
          <a:prstGeom prst="rect">
            <a:avLst/>
          </a:prstGeom>
          <a:noFill/>
        </p:spPr>
        <p:txBody>
          <a:bodyPr vert="eaVert"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大江东去，浪淘尽，千古风流人物。 故垒西边，人道是，三国周郎赤壁。 乱石穿空，惊涛拍岸，卷起千堆雪。 江山如画，一时多少豪杰。 遥想公瑾当年，小乔初嫁了，雄姿英发。 羽扇纶巾，谈笑间，樯橹灰飞烟灭。 故国神游，多情应笑我，早生华发。 人生如梦，一樽还酹江月。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307493" y="0"/>
            <a:ext cx="923330" cy="1440000"/>
            <a:chOff x="307493" y="0"/>
            <a:chExt cx="923330" cy="1440000"/>
          </a:xfrm>
        </p:grpSpPr>
        <p:grpSp>
          <p:nvGrpSpPr>
            <p:cNvPr id="15" name="组合 14"/>
            <p:cNvGrpSpPr/>
            <p:nvPr/>
          </p:nvGrpSpPr>
          <p:grpSpPr>
            <a:xfrm>
              <a:off x="442914" y="0"/>
              <a:ext cx="611186" cy="1440000"/>
              <a:chOff x="442913" y="0"/>
              <a:chExt cx="243256" cy="1440000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442913" y="0"/>
                <a:ext cx="204787" cy="14400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2" name="直接连接符 21"/>
              <p:cNvCxnSpPr/>
              <p:nvPr/>
            </p:nvCxnSpPr>
            <p:spPr>
              <a:xfrm>
                <a:off x="686169" y="0"/>
                <a:ext cx="0" cy="144000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文本框 18"/>
            <p:cNvSpPr txBox="1"/>
            <p:nvPr/>
          </p:nvSpPr>
          <p:spPr>
            <a:xfrm>
              <a:off x="307493" y="232010"/>
              <a:ext cx="923330" cy="119645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>
                <a:lnSpc>
                  <a:spcPct val="200000"/>
                </a:lnSpc>
              </a:pPr>
              <a:r>
                <a:rPr lang="zh-CN" altLang="en-US" sz="2400" dirty="0">
                  <a:solidFill>
                    <a:schemeClr val="bg1">
                      <a:lumMod val="9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浪淘沙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5158104" y="3041650"/>
            <a:ext cx="3890858" cy="1323340"/>
            <a:chOff x="8123" y="4790"/>
            <a:chExt cx="5650" cy="2084"/>
          </a:xfrm>
        </p:grpSpPr>
        <p:sp>
          <p:nvSpPr>
            <p:cNvPr id="28" name="矩形 10"/>
            <p:cNvSpPr>
              <a:spLocks noChangeArrowheads="1"/>
            </p:cNvSpPr>
            <p:nvPr/>
          </p:nvSpPr>
          <p:spPr bwMode="auto">
            <a:xfrm>
              <a:off x="8123" y="6073"/>
              <a:ext cx="5650" cy="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latin typeface="幼圆" panose="02010509060101010101" pitchFamily="49" charset="-122"/>
                  <a:ea typeface="幼圆" panose="02010509060101010101" pitchFamily="49" charset="-122"/>
                </a:rPr>
                <a:t>点击此处添加文本点击此处添加文本</a:t>
              </a:r>
              <a:endParaRPr lang="zh-CN" altLang="en-US" b="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29" name="直接连接符 28"/>
            <p:cNvSpPr>
              <a:spLocks noChangeShapeType="1"/>
            </p:cNvSpPr>
            <p:nvPr/>
          </p:nvSpPr>
          <p:spPr bwMode="auto">
            <a:xfrm>
              <a:off x="8330" y="6098"/>
              <a:ext cx="5443" cy="37"/>
            </a:xfrm>
            <a:prstGeom prst="line">
              <a:avLst/>
            </a:prstGeom>
            <a:noFill/>
            <a:ln w="34925" cap="flat" cmpd="sng">
              <a:solidFill>
                <a:schemeClr val="tx1">
                  <a:lumMod val="50000"/>
                  <a:lumOff val="50000"/>
                </a:schemeClr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矩形 29"/>
            <p:cNvSpPr>
              <a:spLocks noChangeArrowheads="1"/>
            </p:cNvSpPr>
            <p:nvPr/>
          </p:nvSpPr>
          <p:spPr bwMode="auto">
            <a:xfrm>
              <a:off x="8123" y="4790"/>
              <a:ext cx="5650" cy="20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4000" dirty="0">
                  <a:solidFill>
                    <a:srgbClr val="40404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大江东去浪淘尽</a:t>
              </a:r>
              <a:endParaRPr lang="zh-CN" altLang="en-US" sz="4000" b="1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728788" y="742950"/>
            <a:ext cx="3560762" cy="5553075"/>
            <a:chOff x="1728788" y="742950"/>
            <a:chExt cx="3560762" cy="5553075"/>
          </a:xfrm>
        </p:grpSpPr>
        <p:pic>
          <p:nvPicPr>
            <p:cNvPr id="32" name="中心墨点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788" y="742950"/>
              <a:ext cx="3560762" cy="5553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3" name="组合 32"/>
            <p:cNvGrpSpPr/>
            <p:nvPr/>
          </p:nvGrpSpPr>
          <p:grpSpPr>
            <a:xfrm>
              <a:off x="2284485" y="2047804"/>
              <a:ext cx="1869085" cy="3096301"/>
              <a:chOff x="5149605" y="4444081"/>
              <a:chExt cx="1869085" cy="3096301"/>
            </a:xfrm>
          </p:grpSpPr>
          <p:sp>
            <p:nvSpPr>
              <p:cNvPr id="34" name="矩形 33"/>
              <p:cNvSpPr>
                <a:spLocks noChangeArrowheads="1"/>
              </p:cNvSpPr>
              <p:nvPr/>
            </p:nvSpPr>
            <p:spPr bwMode="auto">
              <a:xfrm>
                <a:off x="5149605" y="4444081"/>
                <a:ext cx="733107" cy="15696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9600" b="1" dirty="0">
                    <a:solidFill>
                      <a:srgbClr val="404040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sym typeface="微软雅黑" panose="020B0503020204020204" charset="-122"/>
                  </a:rPr>
                  <a:t>第</a:t>
                </a:r>
              </a:p>
            </p:txBody>
          </p:sp>
          <p:sp>
            <p:nvSpPr>
              <p:cNvPr id="35" name="矩形 34"/>
              <p:cNvSpPr>
                <a:spLocks noChangeArrowheads="1"/>
              </p:cNvSpPr>
              <p:nvPr/>
            </p:nvSpPr>
            <p:spPr bwMode="auto">
              <a:xfrm>
                <a:off x="6285583" y="4934432"/>
                <a:ext cx="733107" cy="15696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9600" b="1" dirty="0">
                    <a:solidFill>
                      <a:srgbClr val="404040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sym typeface="微软雅黑" panose="020B0503020204020204" charset="-122"/>
                  </a:rPr>
                  <a:t>壹</a:t>
                </a:r>
              </a:p>
            </p:txBody>
          </p:sp>
          <p:sp>
            <p:nvSpPr>
              <p:cNvPr id="36" name="矩形 35"/>
              <p:cNvSpPr>
                <a:spLocks noChangeArrowheads="1"/>
              </p:cNvSpPr>
              <p:nvPr/>
            </p:nvSpPr>
            <p:spPr bwMode="auto">
              <a:xfrm>
                <a:off x="5318180" y="5970722"/>
                <a:ext cx="733107" cy="15696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9600" b="1" dirty="0">
                    <a:solidFill>
                      <a:srgbClr val="404040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sym typeface="微软雅黑" panose="020B0503020204020204" charset="-122"/>
                  </a:rPr>
                  <a:t>章</a:t>
                </a:r>
              </a:p>
            </p:txBody>
          </p:sp>
        </p:grpSp>
      </p:grpSp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4" cstate="email"/>
          <a:srcRect l="40341" t="57963" r="33902"/>
          <a:stretch>
            <a:fillRect/>
          </a:stretch>
        </p:blipFill>
        <p:spPr bwMode="auto">
          <a:xfrm rot="2726613" flipH="1">
            <a:off x="9119357" y="3227808"/>
            <a:ext cx="848851" cy="77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8000">
        <p15:prstTrans prst="pageCurlDouble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654081" y="1333033"/>
            <a:ext cx="5080899" cy="5080899"/>
            <a:chOff x="3654081" y="1333033"/>
            <a:chExt cx="5080899" cy="5080899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5400000">
              <a:off x="3652709" y="3730895"/>
              <a:ext cx="5080899" cy="285175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54081" y="3411010"/>
              <a:ext cx="5080899" cy="28517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5192490" y="2495849"/>
              <a:ext cx="40548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4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S</a:t>
              </a:r>
              <a:endPara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314540" y="2400599"/>
              <a:ext cx="40548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4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w</a:t>
              </a:r>
              <a:endPara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367967" y="3633737"/>
              <a:ext cx="40548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4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</a:t>
              </a:r>
              <a:endPara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199707" y="3578283"/>
              <a:ext cx="40548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4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o</a:t>
              </a:r>
              <a:endPara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629571" y="1587192"/>
            <a:ext cx="4298950" cy="1973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>
                <a:latin typeface="隶书" panose="02010509060101010101" pitchFamily="49" charset="-122"/>
                <a:ea typeface="隶书" panose="02010509060101010101" pitchFamily="49" charset="-122"/>
              </a:rPr>
              <a:t>大江东去，浪淘尽，千古风流人物。 故垒西边，人道是，三国周郎赤壁。 乱石穿空，惊涛拍岸，卷起千堆雪。 江山如画，一时多少豪杰。</a:t>
            </a:r>
          </a:p>
        </p:txBody>
      </p:sp>
      <p:sp>
        <p:nvSpPr>
          <p:cNvPr id="16" name="矩形 15"/>
          <p:cNvSpPr/>
          <p:nvPr/>
        </p:nvSpPr>
        <p:spPr>
          <a:xfrm>
            <a:off x="597101" y="3911004"/>
            <a:ext cx="4664291" cy="14811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>
                <a:latin typeface="隶书" panose="02010509060101010101" pitchFamily="49" charset="-122"/>
                <a:ea typeface="隶书" panose="02010509060101010101" pitchFamily="49" charset="-122"/>
              </a:rPr>
              <a:t>大江东去，浪淘尽，千古风流人物。 故垒西边，人道是，三国周郎赤壁。 乱石穿空，惊涛拍岸，卷起千堆雪。 江山如画，一时多少豪杰。</a:t>
            </a:r>
          </a:p>
        </p:txBody>
      </p:sp>
      <p:sp>
        <p:nvSpPr>
          <p:cNvPr id="17" name="矩形 16"/>
          <p:cNvSpPr/>
          <p:nvPr/>
        </p:nvSpPr>
        <p:spPr>
          <a:xfrm>
            <a:off x="6983995" y="1587192"/>
            <a:ext cx="4298950" cy="1973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>
                <a:latin typeface="隶书" panose="02010509060101010101" pitchFamily="49" charset="-122"/>
                <a:ea typeface="隶书" panose="02010509060101010101" pitchFamily="49" charset="-122"/>
              </a:rPr>
              <a:t>大江东去，浪淘尽，千古风流人物。 故垒西边，人道是，三国周郎赤壁。 乱石穿空，惊涛拍岸，卷起千堆雪。 江山如画，一时多少豪杰。</a:t>
            </a:r>
          </a:p>
        </p:txBody>
      </p:sp>
      <p:sp>
        <p:nvSpPr>
          <p:cNvPr id="18" name="矩形 17"/>
          <p:cNvSpPr/>
          <p:nvPr/>
        </p:nvSpPr>
        <p:spPr>
          <a:xfrm>
            <a:off x="6929868" y="3911004"/>
            <a:ext cx="4664291" cy="14811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>
                <a:latin typeface="隶书" panose="02010509060101010101" pitchFamily="49" charset="-122"/>
                <a:ea typeface="隶书" panose="02010509060101010101" pitchFamily="49" charset="-122"/>
              </a:rPr>
              <a:t>大江东去，浪淘尽，千古风流人物。 故垒西边，人道是，三国周郎赤壁。 乱石穿空，惊涛拍岸，卷起千堆雪。 江山如画，一时多少豪杰。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307493" y="0"/>
            <a:ext cx="923330" cy="1440000"/>
            <a:chOff x="307493" y="0"/>
            <a:chExt cx="923330" cy="1440000"/>
          </a:xfrm>
        </p:grpSpPr>
        <p:grpSp>
          <p:nvGrpSpPr>
            <p:cNvPr id="14" name="组合 13"/>
            <p:cNvGrpSpPr/>
            <p:nvPr/>
          </p:nvGrpSpPr>
          <p:grpSpPr>
            <a:xfrm>
              <a:off x="442914" y="0"/>
              <a:ext cx="611186" cy="1440000"/>
              <a:chOff x="442913" y="0"/>
              <a:chExt cx="243256" cy="1440000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442913" y="0"/>
                <a:ext cx="204787" cy="14400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7" name="直接连接符 26"/>
              <p:cNvCxnSpPr/>
              <p:nvPr/>
            </p:nvCxnSpPr>
            <p:spPr>
              <a:xfrm>
                <a:off x="686169" y="0"/>
                <a:ext cx="0" cy="144000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文本框 18"/>
            <p:cNvSpPr txBox="1"/>
            <p:nvPr/>
          </p:nvSpPr>
          <p:spPr>
            <a:xfrm>
              <a:off x="307493" y="232010"/>
              <a:ext cx="923330" cy="119645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>
                <a:lnSpc>
                  <a:spcPct val="200000"/>
                </a:lnSpc>
              </a:pPr>
              <a:r>
                <a:rPr lang="zh-CN" altLang="en-US" sz="2400" dirty="0">
                  <a:solidFill>
                    <a:schemeClr val="bg1">
                      <a:lumMod val="9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浪淘沙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076450" y="1943100"/>
            <a:ext cx="1181100" cy="1107996"/>
          </a:xfrm>
          <a:prstGeom prst="rect">
            <a:avLst/>
          </a:prstGeom>
          <a:noFill/>
          <a:ln w="19050">
            <a:solidFill>
              <a:schemeClr val="bg2">
                <a:lumMod val="50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标</a:t>
            </a:r>
          </a:p>
        </p:txBody>
      </p:sp>
      <p:sp>
        <p:nvSpPr>
          <p:cNvPr id="31" name="矩形 30"/>
          <p:cNvSpPr/>
          <p:nvPr/>
        </p:nvSpPr>
        <p:spPr>
          <a:xfrm>
            <a:off x="4216688" y="1943100"/>
            <a:ext cx="1181100" cy="1107996"/>
          </a:xfrm>
          <a:prstGeom prst="rect">
            <a:avLst/>
          </a:prstGeom>
          <a:noFill/>
          <a:ln w="19050">
            <a:solidFill>
              <a:schemeClr val="bg2">
                <a:lumMod val="50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题</a:t>
            </a:r>
          </a:p>
        </p:txBody>
      </p:sp>
      <p:sp>
        <p:nvSpPr>
          <p:cNvPr id="32" name="矩形 31"/>
          <p:cNvSpPr/>
          <p:nvPr/>
        </p:nvSpPr>
        <p:spPr>
          <a:xfrm>
            <a:off x="6356926" y="1943100"/>
            <a:ext cx="1181100" cy="1107996"/>
          </a:xfrm>
          <a:prstGeom prst="rect">
            <a:avLst/>
          </a:prstGeom>
          <a:noFill/>
          <a:ln w="19050">
            <a:solidFill>
              <a:schemeClr val="bg2">
                <a:lumMod val="50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文</a:t>
            </a:r>
          </a:p>
        </p:txBody>
      </p:sp>
      <p:sp>
        <p:nvSpPr>
          <p:cNvPr id="33" name="矩形 32"/>
          <p:cNvSpPr/>
          <p:nvPr/>
        </p:nvSpPr>
        <p:spPr>
          <a:xfrm>
            <a:off x="8497165" y="1943100"/>
            <a:ext cx="1181100" cy="1107996"/>
          </a:xfrm>
          <a:prstGeom prst="rect">
            <a:avLst/>
          </a:prstGeom>
          <a:noFill/>
          <a:ln w="19050">
            <a:solidFill>
              <a:schemeClr val="bg2">
                <a:lumMod val="50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字</a:t>
            </a:r>
          </a:p>
        </p:txBody>
      </p:sp>
      <p:sp>
        <p:nvSpPr>
          <p:cNvPr id="8" name="矩形 7"/>
          <p:cNvSpPr/>
          <p:nvPr/>
        </p:nvSpPr>
        <p:spPr>
          <a:xfrm>
            <a:off x="1753682" y="3394230"/>
            <a:ext cx="2094418" cy="1503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隶书" panose="02010509060101010101" pitchFamily="49" charset="-122"/>
                <a:ea typeface="隶书" panose="02010509060101010101" pitchFamily="49" charset="-122"/>
              </a:rPr>
              <a:t>大江东去，浪淘尽，千古风流</a:t>
            </a:r>
            <a:r>
              <a:rPr lang="en-US" altLang="zh-CN" sz="1200" dirty="0">
                <a:latin typeface="隶书" panose="02010509060101010101" pitchFamily="49" charset="-122"/>
                <a:ea typeface="隶书" panose="02010509060101010101" pitchFamily="49" charset="-122"/>
              </a:rPr>
              <a:t>[-</a:t>
            </a:r>
            <a:r>
              <a:rPr lang="zh-CN" altLang="en-US" sz="1200" dirty="0">
                <a:latin typeface="隶书" panose="02010509060101010101" pitchFamily="49" charset="-122"/>
                <a:ea typeface="隶书" panose="02010509060101010101" pitchFamily="49" charset="-122"/>
              </a:rPr>
              <a:t>婷婷</a:t>
            </a:r>
            <a:r>
              <a:rPr lang="en-US" altLang="zh-CN" sz="1200" dirty="0">
                <a:latin typeface="隶书" panose="02010509060101010101" pitchFamily="49" charset="-122"/>
                <a:ea typeface="隶书" panose="02010509060101010101" pitchFamily="49" charset="-122"/>
              </a:rPr>
              <a:t>]</a:t>
            </a:r>
            <a:r>
              <a:rPr lang="zh-CN" altLang="en-US" sz="1200" dirty="0">
                <a:latin typeface="隶书" panose="02010509060101010101" pitchFamily="49" charset="-122"/>
                <a:ea typeface="隶书" panose="02010509060101010101" pitchFamily="49" charset="-122"/>
              </a:rPr>
              <a:t>旗舰店</a:t>
            </a:r>
            <a:r>
              <a:rPr lang="en-US" altLang="zh-CN" sz="1200" dirty="0">
                <a:latin typeface="隶书" panose="02010509060101010101" pitchFamily="49" charset="-122"/>
                <a:ea typeface="隶书" panose="02010509060101010101" pitchFamily="49" charset="-122"/>
              </a:rPr>
              <a:t>https://[-</a:t>
            </a:r>
            <a:r>
              <a:rPr lang="zh-CN" altLang="en-US" sz="1200" dirty="0">
                <a:latin typeface="隶书" panose="02010509060101010101" pitchFamily="49" charset="-122"/>
                <a:ea typeface="隶书" panose="02010509060101010101" pitchFamily="49" charset="-122"/>
              </a:rPr>
              <a:t>婷婷</a:t>
            </a:r>
            <a:r>
              <a:rPr lang="en-US" altLang="zh-CN" sz="1200" dirty="0">
                <a:latin typeface="隶书" panose="02010509060101010101" pitchFamily="49" charset="-122"/>
                <a:ea typeface="隶书" panose="02010509060101010101" pitchFamily="49" charset="-122"/>
              </a:rPr>
              <a:t>]</a:t>
            </a:r>
            <a:r>
              <a:rPr lang="zh-CN" altLang="en-US" sz="1200" dirty="0">
                <a:latin typeface="隶书" panose="02010509060101010101" pitchFamily="49" charset="-122"/>
                <a:ea typeface="隶书" panose="02010509060101010101" pitchFamily="49" charset="-122"/>
              </a:rPr>
              <a:t>乱石穿空，惊涛拍岸，卷起千堆雪。</a:t>
            </a:r>
          </a:p>
        </p:txBody>
      </p:sp>
      <p:sp>
        <p:nvSpPr>
          <p:cNvPr id="34" name="矩形 33"/>
          <p:cNvSpPr/>
          <p:nvPr/>
        </p:nvSpPr>
        <p:spPr>
          <a:xfrm>
            <a:off x="3925923" y="3394230"/>
            <a:ext cx="2094418" cy="1503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隶书" panose="02010509060101010101" pitchFamily="49" charset="-122"/>
                <a:ea typeface="隶书" panose="02010509060101010101" pitchFamily="49" charset="-122"/>
              </a:rPr>
              <a:t>大江东去，浪淘尽，千古风流人物。 故垒西边，人道是，三国周郎赤壁。 乱石穿空，惊涛拍岸，卷起千堆雪。</a:t>
            </a:r>
          </a:p>
        </p:txBody>
      </p:sp>
      <p:sp>
        <p:nvSpPr>
          <p:cNvPr id="35" name="矩形 34"/>
          <p:cNvSpPr/>
          <p:nvPr/>
        </p:nvSpPr>
        <p:spPr>
          <a:xfrm>
            <a:off x="6020341" y="3394230"/>
            <a:ext cx="2094418" cy="1503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隶书" panose="02010509060101010101" pitchFamily="49" charset="-122"/>
                <a:ea typeface="隶书" panose="02010509060101010101" pitchFamily="49" charset="-122"/>
              </a:rPr>
              <a:t>大江东去，浪淘尽，千古风流人物。 故垒西边，人道是，三国周郎赤壁。 乱石穿空，惊涛拍岸，卷起千堆雪。</a:t>
            </a:r>
          </a:p>
        </p:txBody>
      </p:sp>
      <p:sp>
        <p:nvSpPr>
          <p:cNvPr id="36" name="矩形 35"/>
          <p:cNvSpPr/>
          <p:nvPr/>
        </p:nvSpPr>
        <p:spPr>
          <a:xfrm>
            <a:off x="8190959" y="3394230"/>
            <a:ext cx="2094418" cy="1503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隶书" panose="02010509060101010101" pitchFamily="49" charset="-122"/>
                <a:ea typeface="隶书" panose="02010509060101010101" pitchFamily="49" charset="-122"/>
              </a:rPr>
              <a:t>大江东去，浪淘尽，千古风流人物。 故垒西边，人道是，三国周郎赤壁。 乱石穿空，惊涛拍岸，卷起千堆雪。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69383"/>
            <a:ext cx="5030346" cy="150313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1" grpId="0" animBg="1"/>
      <p:bldP spid="32" grpId="0" animBg="1"/>
      <p:bldP spid="33" grpId="0" animBg="1"/>
      <p:bldP spid="8" grpId="0"/>
      <p:bldP spid="34" grpId="0"/>
      <p:bldP spid="35" grpId="0"/>
      <p:bldP spid="3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284051" y="1688761"/>
            <a:ext cx="9944100" cy="4362450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230823" y="3267642"/>
            <a:ext cx="10077450" cy="1204688"/>
            <a:chOff x="1230823" y="3267642"/>
            <a:chExt cx="10077450" cy="1204688"/>
          </a:xfrm>
        </p:grpSpPr>
        <p:sp>
          <p:nvSpPr>
            <p:cNvPr id="3" name="矩形 2"/>
            <p:cNvSpPr/>
            <p:nvPr/>
          </p:nvSpPr>
          <p:spPr>
            <a:xfrm>
              <a:off x="11174923" y="3267642"/>
              <a:ext cx="133350" cy="120468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230823" y="3267642"/>
              <a:ext cx="133350" cy="1204688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0058288" y="1976940"/>
            <a:ext cx="646331" cy="19721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0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大江东去</a:t>
            </a:r>
            <a:endParaRPr lang="en-US" altLang="zh-CN" sz="20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57631" y="1976940"/>
            <a:ext cx="2400657" cy="388377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1600" dirty="0">
                <a:latin typeface="隶书" panose="02010509060101010101" pitchFamily="49" charset="-122"/>
                <a:ea typeface="隶书" panose="02010509060101010101" pitchFamily="49" charset="-122"/>
              </a:rPr>
              <a:t>大江东去，浪淘尽，千古风流人物。 故垒西边，人道是，三国周郎赤壁。 乱石穿空，惊涛拍岸，卷起千堆雪。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715743" y="2007178"/>
            <a:ext cx="646331" cy="19721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0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大江东去</a:t>
            </a:r>
            <a:endParaRPr lang="en-US" altLang="zh-CN" sz="20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28381" y="2007178"/>
            <a:ext cx="2400657" cy="388377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1600" dirty="0">
                <a:latin typeface="隶书" panose="02010509060101010101" pitchFamily="49" charset="-122"/>
                <a:ea typeface="隶书" panose="02010509060101010101" pitchFamily="49" charset="-122"/>
              </a:rPr>
              <a:t>大江东去，浪淘尽，千古风流人物。 故垒西边，人道是，三国周郎赤壁。 乱石穿空，惊涛拍岸，卷起千堆雪。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52866" y="1688761"/>
            <a:ext cx="3076190" cy="436245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307493" y="0"/>
            <a:ext cx="923330" cy="1440000"/>
            <a:chOff x="307493" y="0"/>
            <a:chExt cx="923330" cy="1440000"/>
          </a:xfrm>
        </p:grpSpPr>
        <p:grpSp>
          <p:nvGrpSpPr>
            <p:cNvPr id="12" name="组合 11"/>
            <p:cNvGrpSpPr/>
            <p:nvPr/>
          </p:nvGrpSpPr>
          <p:grpSpPr>
            <a:xfrm>
              <a:off x="442914" y="0"/>
              <a:ext cx="611186" cy="1440000"/>
              <a:chOff x="442913" y="0"/>
              <a:chExt cx="243256" cy="144000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442913" y="0"/>
                <a:ext cx="204787" cy="14400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5" name="直接连接符 14"/>
              <p:cNvCxnSpPr/>
              <p:nvPr/>
            </p:nvCxnSpPr>
            <p:spPr>
              <a:xfrm>
                <a:off x="686169" y="0"/>
                <a:ext cx="0" cy="144000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文本框 12"/>
            <p:cNvSpPr txBox="1"/>
            <p:nvPr/>
          </p:nvSpPr>
          <p:spPr>
            <a:xfrm>
              <a:off x="307493" y="232010"/>
              <a:ext cx="923330" cy="119645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>
                <a:lnSpc>
                  <a:spcPct val="200000"/>
                </a:lnSpc>
              </a:pPr>
              <a:r>
                <a:rPr lang="zh-CN" altLang="en-US" sz="2400" dirty="0">
                  <a:solidFill>
                    <a:schemeClr val="bg1">
                      <a:lumMod val="9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浪淘沙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7" grpId="0"/>
      <p:bldP spid="8" grpId="0"/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79" r="3443"/>
          <a:stretch>
            <a:fillRect/>
          </a:stretch>
        </p:blipFill>
        <p:spPr>
          <a:xfrm>
            <a:off x="-44450" y="-1"/>
            <a:ext cx="12192000" cy="6858001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689090" y="1778308"/>
            <a:ext cx="492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聆</a:t>
            </a:r>
            <a:endParaRPr lang="en-US" altLang="zh-CN" sz="2400" dirty="0">
              <a:solidFill>
                <a:srgbClr val="C00000"/>
              </a:solidFill>
              <a:latin typeface="造字工房悦黑演示版常规体" pitchFamily="50" charset="-122"/>
              <a:ea typeface="造字工房悦黑演示版常规体" pitchFamily="50" charset="-122"/>
            </a:endParaRPr>
          </a:p>
          <a:p>
            <a:r>
              <a:rPr lang="zh-CN" altLang="en-US" sz="2400" dirty="0">
                <a:solidFill>
                  <a:srgbClr val="C00000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听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586095" y="1310005"/>
            <a:ext cx="11029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8000" b="1" kern="8400" spc="840" dirty="0">
                <a:solidFill>
                  <a:srgbClr val="030303"/>
                </a:solidFill>
                <a:latin typeface="华文中宋" panose="02010600040101010101" charset="-122"/>
                <a:ea typeface="华文中宋" panose="02010600040101010101" charset="-122"/>
              </a:rPr>
              <a:t>感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107430" y="2308860"/>
            <a:ext cx="11029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8000" b="1" kern="8400" spc="840" dirty="0">
                <a:solidFill>
                  <a:srgbClr val="030303"/>
                </a:solidFill>
                <a:latin typeface="华文中宋" panose="02010600040101010101" charset="-122"/>
                <a:ea typeface="华文中宋" panose="02010600040101010101" charset="-122"/>
              </a:rPr>
              <a:t>谢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720715" y="2550795"/>
            <a:ext cx="245745" cy="2067172"/>
            <a:chOff x="5720715" y="2550795"/>
            <a:chExt cx="245745" cy="2067172"/>
          </a:xfrm>
        </p:grpSpPr>
        <p:sp>
          <p:nvSpPr>
            <p:cNvPr id="16" name=" 184"/>
            <p:cNvSpPr/>
            <p:nvPr/>
          </p:nvSpPr>
          <p:spPr>
            <a:xfrm>
              <a:off x="5748020" y="2550795"/>
              <a:ext cx="199390" cy="199390"/>
            </a:xfrm>
            <a:prstGeom prst="ellipse">
              <a:avLst/>
            </a:prstGeom>
            <a:noFill/>
            <a:ln w="28575">
              <a:solidFill>
                <a:srgbClr val="B1A9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9" name="Rectangle 3"/>
            <p:cNvSpPr txBox="1">
              <a:spLocks noChangeArrowheads="1"/>
            </p:cNvSpPr>
            <p:nvPr/>
          </p:nvSpPr>
          <p:spPr bwMode="auto">
            <a:xfrm flipH="1">
              <a:off x="5720715" y="2834788"/>
              <a:ext cx="245745" cy="1783179"/>
            </a:xfrm>
            <a:prstGeom prst="rect">
              <a:avLst/>
            </a:prstGeom>
            <a:noFill/>
          </p:spPr>
          <p:txBody>
            <a:bodyPr vert="eaVert" wrap="square" lIns="0" tIns="0" rIns="0" bIns="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pPr algn="l"/>
              <a:r>
                <a:rPr lang="zh-CN" sz="1600" b="0">
                  <a:solidFill>
                    <a:schemeClr val="tx1"/>
                  </a:solidFill>
                  <a:effectLst/>
                  <a:latin typeface="幼圆" panose="02010509060101010101" pitchFamily="49" charset="-122"/>
                  <a:ea typeface="幼圆" panose="02010509060101010101" pitchFamily="49" charset="-122"/>
                  <a:sym typeface="+mn-ea"/>
                </a:rPr>
                <a:t>点击此处添加文本</a:t>
              </a:r>
              <a:endParaRPr lang="zh-CN" altLang="en-US" sz="1600" b="0" dirty="0">
                <a:solidFill>
                  <a:schemeClr val="tx1"/>
                </a:solidFill>
                <a:effectLst/>
                <a:latin typeface="幼圆" panose="02010509060101010101" pitchFamily="49" charset="-122"/>
                <a:ea typeface="幼圆" panose="02010509060101010101" pitchFamily="49" charset="-122"/>
                <a:sym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935801" y="2550795"/>
            <a:ext cx="430887" cy="2253297"/>
            <a:chOff x="5935801" y="2550795"/>
            <a:chExt cx="430887" cy="2253297"/>
          </a:xfrm>
        </p:grpSpPr>
        <p:sp>
          <p:nvSpPr>
            <p:cNvPr id="17" name=" 184"/>
            <p:cNvSpPr/>
            <p:nvPr/>
          </p:nvSpPr>
          <p:spPr>
            <a:xfrm>
              <a:off x="6051550" y="2550795"/>
              <a:ext cx="199390" cy="199390"/>
            </a:xfrm>
            <a:prstGeom prst="ellipse">
              <a:avLst/>
            </a:prstGeom>
            <a:noFill/>
            <a:ln w="28575">
              <a:solidFill>
                <a:srgbClr val="B1A9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5935801" y="2787381"/>
              <a:ext cx="430887" cy="201671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CN" altLang="en-US" sz="1600" dirty="0">
                  <a:latin typeface="幼圆" panose="02010509060101010101" pitchFamily="49" charset="-122"/>
                  <a:ea typeface="幼圆" panose="02010509060101010101" pitchFamily="49" charset="-122"/>
                </a:rPr>
                <a:t>点击此处添加文本</a:t>
              </a:r>
              <a:endParaRPr lang="zh-CN" altLang="en-US" sz="1600" b="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8761353" y="3369689"/>
            <a:ext cx="2154436" cy="2747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anchor="ctr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600" dirty="0">
                <a:latin typeface="隶书" panose="02010509060101010101" pitchFamily="49" charset="-122"/>
                <a:ea typeface="隶书" panose="02010509060101010101" pitchFamily="49" charset="-122"/>
              </a:rPr>
              <a:t>大江东去，浪淘尽，千古风流人物。 故垒西边，人道是，三国周郎赤壁。 乱石穿空，惊涛拍岸，卷起千堆雪。</a:t>
            </a:r>
            <a:endParaRPr lang="en-US" altLang="zh-CN" sz="16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242441" y="3457297"/>
            <a:ext cx="4616648" cy="2657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anchor="ctr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300000"/>
              </a:lnSpc>
            </a:pPr>
            <a:r>
              <a:rPr lang="zh-CN" altLang="en-US" sz="1600" dirty="0">
                <a:latin typeface="隶书" panose="02010509060101010101" pitchFamily="49" charset="-122"/>
                <a:ea typeface="隶书" panose="02010509060101010101" pitchFamily="49" charset="-122"/>
              </a:rPr>
              <a:t>江山如画，一时多少豪杰。 遥想公瑾当年，小乔初嫁了，雄姿英发。 羽扇纶巾，谈笑间，樯橹灰飞烟灭。 故国神游，多情应笑我，早生华发。 人生如梦，一樽还酹江月。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1524000" y="3001507"/>
            <a:ext cx="951010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4302059" y="1735441"/>
            <a:ext cx="945702" cy="935985"/>
            <a:chOff x="8116916" y="1610333"/>
            <a:chExt cx="596681" cy="590550"/>
          </a:xfrm>
        </p:grpSpPr>
        <p:grpSp>
          <p:nvGrpSpPr>
            <p:cNvPr id="9" name="组合 8"/>
            <p:cNvGrpSpPr/>
            <p:nvPr/>
          </p:nvGrpSpPr>
          <p:grpSpPr>
            <a:xfrm>
              <a:off x="8116916" y="1610333"/>
              <a:ext cx="596681" cy="590550"/>
              <a:chOff x="3590925" y="1201734"/>
              <a:chExt cx="596681" cy="590550"/>
            </a:xfrm>
          </p:grpSpPr>
          <p:cxnSp>
            <p:nvCxnSpPr>
              <p:cNvPr id="11" name="直接连接符 10"/>
              <p:cNvCxnSpPr/>
              <p:nvPr/>
            </p:nvCxnSpPr>
            <p:spPr>
              <a:xfrm>
                <a:off x="3590925" y="1201734"/>
                <a:ext cx="596681" cy="590550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V="1">
                <a:off x="3597056" y="1201734"/>
                <a:ext cx="590550" cy="590550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3597056" y="1497009"/>
                <a:ext cx="590550" cy="0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flipH="1">
                <a:off x="3889265" y="1201734"/>
                <a:ext cx="3066" cy="590550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矩形 9"/>
            <p:cNvSpPr/>
            <p:nvPr/>
          </p:nvSpPr>
          <p:spPr>
            <a:xfrm>
              <a:off x="8120746" y="1610333"/>
              <a:ext cx="590550" cy="590550"/>
            </a:xfrm>
            <a:prstGeom prst="rect">
              <a:avLst/>
            </a:pr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/>
              <a:r>
                <a:rPr lang="zh-CN" altLang="en-US" sz="6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大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230840" y="1735441"/>
            <a:ext cx="945702" cy="935985"/>
            <a:chOff x="8116916" y="1610333"/>
            <a:chExt cx="596681" cy="590550"/>
          </a:xfrm>
        </p:grpSpPr>
        <p:grpSp>
          <p:nvGrpSpPr>
            <p:cNvPr id="16" name="组合 15"/>
            <p:cNvGrpSpPr/>
            <p:nvPr/>
          </p:nvGrpSpPr>
          <p:grpSpPr>
            <a:xfrm>
              <a:off x="8116916" y="1610333"/>
              <a:ext cx="596681" cy="590550"/>
              <a:chOff x="3590925" y="1201734"/>
              <a:chExt cx="596681" cy="590550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3590925" y="1201734"/>
                <a:ext cx="596681" cy="590550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flipV="1">
                <a:off x="3597056" y="1201734"/>
                <a:ext cx="590550" cy="590550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3597056" y="1497009"/>
                <a:ext cx="590550" cy="0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flipH="1">
                <a:off x="3889265" y="1201734"/>
                <a:ext cx="3066" cy="590550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矩形 16"/>
            <p:cNvSpPr/>
            <p:nvPr/>
          </p:nvSpPr>
          <p:spPr>
            <a:xfrm>
              <a:off x="8120746" y="1610333"/>
              <a:ext cx="590550" cy="590550"/>
            </a:xfrm>
            <a:prstGeom prst="rect">
              <a:avLst/>
            </a:pr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/>
              <a:r>
                <a:rPr lang="zh-CN" altLang="en-US" sz="6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江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159621" y="1735441"/>
            <a:ext cx="945702" cy="935985"/>
            <a:chOff x="8116916" y="1610333"/>
            <a:chExt cx="596681" cy="590550"/>
          </a:xfrm>
        </p:grpSpPr>
        <p:grpSp>
          <p:nvGrpSpPr>
            <p:cNvPr id="23" name="组合 22"/>
            <p:cNvGrpSpPr/>
            <p:nvPr/>
          </p:nvGrpSpPr>
          <p:grpSpPr>
            <a:xfrm>
              <a:off x="8116916" y="1610333"/>
              <a:ext cx="596681" cy="590550"/>
              <a:chOff x="3590925" y="1201734"/>
              <a:chExt cx="596681" cy="590550"/>
            </a:xfrm>
          </p:grpSpPr>
          <p:cxnSp>
            <p:nvCxnSpPr>
              <p:cNvPr id="25" name="直接连接符 24"/>
              <p:cNvCxnSpPr/>
              <p:nvPr/>
            </p:nvCxnSpPr>
            <p:spPr>
              <a:xfrm>
                <a:off x="3590925" y="1201734"/>
                <a:ext cx="596681" cy="590550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flipV="1">
                <a:off x="3597056" y="1201734"/>
                <a:ext cx="590550" cy="590550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3597056" y="1497009"/>
                <a:ext cx="590550" cy="0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H="1">
                <a:off x="3889265" y="1201734"/>
                <a:ext cx="3066" cy="590550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矩形 23"/>
            <p:cNvSpPr/>
            <p:nvPr/>
          </p:nvSpPr>
          <p:spPr>
            <a:xfrm>
              <a:off x="8120746" y="1610333"/>
              <a:ext cx="590550" cy="590550"/>
            </a:xfrm>
            <a:prstGeom prst="rect">
              <a:avLst/>
            </a:pr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/>
              <a:r>
                <a:rPr lang="zh-CN" altLang="en-US" sz="6000" dirty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东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0088401" y="1735441"/>
            <a:ext cx="945702" cy="935985"/>
            <a:chOff x="8116916" y="1610333"/>
            <a:chExt cx="596681" cy="590550"/>
          </a:xfrm>
        </p:grpSpPr>
        <p:grpSp>
          <p:nvGrpSpPr>
            <p:cNvPr id="30" name="组合 29"/>
            <p:cNvGrpSpPr/>
            <p:nvPr/>
          </p:nvGrpSpPr>
          <p:grpSpPr>
            <a:xfrm>
              <a:off x="8116916" y="1610333"/>
              <a:ext cx="596681" cy="590550"/>
              <a:chOff x="3590925" y="1201734"/>
              <a:chExt cx="596681" cy="590550"/>
            </a:xfrm>
          </p:grpSpPr>
          <p:cxnSp>
            <p:nvCxnSpPr>
              <p:cNvPr id="32" name="直接连接符 31"/>
              <p:cNvCxnSpPr/>
              <p:nvPr/>
            </p:nvCxnSpPr>
            <p:spPr>
              <a:xfrm>
                <a:off x="3590925" y="1201734"/>
                <a:ext cx="596681" cy="590550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flipV="1">
                <a:off x="3597056" y="1201734"/>
                <a:ext cx="590550" cy="590550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3597056" y="1497009"/>
                <a:ext cx="590550" cy="0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H="1">
                <a:off x="3889265" y="1201734"/>
                <a:ext cx="3066" cy="590550"/>
              </a:xfrm>
              <a:prstGeom prst="line">
                <a:avLst/>
              </a:prstGeom>
              <a:ln>
                <a:solidFill>
                  <a:schemeClr val="bg2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矩形 30"/>
            <p:cNvSpPr/>
            <p:nvPr/>
          </p:nvSpPr>
          <p:spPr>
            <a:xfrm>
              <a:off x="8120746" y="1610333"/>
              <a:ext cx="590550" cy="590550"/>
            </a:xfrm>
            <a:prstGeom prst="rect">
              <a:avLst/>
            </a:pr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/>
              <a:r>
                <a:rPr lang="zh-CN" altLang="en-US" sz="6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去</a:t>
              </a:r>
            </a:p>
          </p:txBody>
        </p:sp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26696" y="3369689"/>
            <a:ext cx="2492397" cy="2478395"/>
          </a:xfrm>
          <a:prstGeom prst="ellipse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307493" y="0"/>
            <a:ext cx="923330" cy="1440000"/>
            <a:chOff x="307493" y="0"/>
            <a:chExt cx="923330" cy="1440000"/>
          </a:xfrm>
        </p:grpSpPr>
        <p:grpSp>
          <p:nvGrpSpPr>
            <p:cNvPr id="38" name="组合 37"/>
            <p:cNvGrpSpPr/>
            <p:nvPr/>
          </p:nvGrpSpPr>
          <p:grpSpPr>
            <a:xfrm>
              <a:off x="442914" y="0"/>
              <a:ext cx="611186" cy="1440000"/>
              <a:chOff x="442913" y="0"/>
              <a:chExt cx="243256" cy="1440000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442913" y="0"/>
                <a:ext cx="204787" cy="14400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1" name="直接连接符 40"/>
              <p:cNvCxnSpPr/>
              <p:nvPr/>
            </p:nvCxnSpPr>
            <p:spPr>
              <a:xfrm>
                <a:off x="686169" y="0"/>
                <a:ext cx="0" cy="144000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9" name="文本框 38"/>
            <p:cNvSpPr txBox="1"/>
            <p:nvPr/>
          </p:nvSpPr>
          <p:spPr>
            <a:xfrm>
              <a:off x="307493" y="232010"/>
              <a:ext cx="923330" cy="119645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>
                <a:lnSpc>
                  <a:spcPct val="200000"/>
                </a:lnSpc>
              </a:pPr>
              <a:r>
                <a:rPr lang="zh-CN" altLang="en-US" sz="2400" dirty="0">
                  <a:solidFill>
                    <a:schemeClr val="bg1">
                      <a:lumMod val="9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浪淘沙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30823" y="2061882"/>
            <a:ext cx="6389177" cy="3476906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/>
          <a:srcRect l="6526" t="1767" r="2376" b="1767"/>
          <a:stretch>
            <a:fillRect/>
          </a:stretch>
        </p:blipFill>
        <p:spPr>
          <a:xfrm>
            <a:off x="8067674" y="1918448"/>
            <a:ext cx="3467609" cy="3476906"/>
          </a:xfrm>
          <a:prstGeom prst="ellipse">
            <a:avLst/>
          </a:prstGeom>
          <a:solidFill>
            <a:schemeClr val="bg1"/>
          </a:solidFill>
        </p:spPr>
      </p:pic>
      <p:sp>
        <p:nvSpPr>
          <p:cNvPr id="10" name="文本框 9"/>
          <p:cNvSpPr txBox="1"/>
          <p:nvPr/>
        </p:nvSpPr>
        <p:spPr>
          <a:xfrm>
            <a:off x="2145500" y="2296432"/>
            <a:ext cx="5247590" cy="29509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1400" dirty="0">
                <a:latin typeface="隶书" panose="02010509060101010101" pitchFamily="49" charset="-122"/>
                <a:ea typeface="隶书" panose="02010509060101010101" pitchFamily="49" charset="-122"/>
              </a:rPr>
              <a:t>大江东去，浪淘尽，千古风流人物。 故垒西边，人道是，三国周郎赤壁。 乱石穿空，惊涛拍岸，卷起千堆雪。 江山如画，一时多少豪杰。 遥想公瑾当年，小乔初嫁了，雄姿英发。 羽扇纶巾，谈笑间，樯橹灰飞烟灭。 故国神游，多情应笑我，早生华发。 人生如梦，一樽还酹江月。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07493" y="0"/>
            <a:ext cx="923330" cy="1440000"/>
            <a:chOff x="307493" y="0"/>
            <a:chExt cx="923330" cy="1440000"/>
          </a:xfrm>
        </p:grpSpPr>
        <p:grpSp>
          <p:nvGrpSpPr>
            <p:cNvPr id="5" name="组合 4"/>
            <p:cNvGrpSpPr/>
            <p:nvPr/>
          </p:nvGrpSpPr>
          <p:grpSpPr>
            <a:xfrm>
              <a:off x="442914" y="0"/>
              <a:ext cx="611186" cy="1440000"/>
              <a:chOff x="442913" y="0"/>
              <a:chExt cx="243256" cy="1440000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442913" y="0"/>
                <a:ext cx="204787" cy="14400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686169" y="0"/>
                <a:ext cx="0" cy="144000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文本框 5"/>
            <p:cNvSpPr txBox="1"/>
            <p:nvPr/>
          </p:nvSpPr>
          <p:spPr>
            <a:xfrm>
              <a:off x="307493" y="232010"/>
              <a:ext cx="923330" cy="119645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>
                <a:lnSpc>
                  <a:spcPct val="200000"/>
                </a:lnSpc>
              </a:pPr>
              <a:r>
                <a:rPr lang="zh-CN" altLang="en-US" sz="2400" dirty="0">
                  <a:solidFill>
                    <a:schemeClr val="bg1">
                      <a:lumMod val="9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浪淘沙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371608" y="3565578"/>
            <a:ext cx="5196391" cy="332811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942218" y="1408670"/>
            <a:ext cx="18473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kumimoji="1" lang="zh-CN" altLang="en-US" sz="44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235693" y="1506849"/>
            <a:ext cx="252391" cy="29581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883283" y="913749"/>
            <a:ext cx="63524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9600" spc="300" dirty="0"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大江东去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3403716" y="2386920"/>
            <a:ext cx="5311544" cy="988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anchor="ctr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600" dirty="0">
                <a:latin typeface="隶书" panose="02010509060101010101" pitchFamily="49" charset="-122"/>
                <a:ea typeface="隶书" panose="02010509060101010101" pitchFamily="49" charset="-122"/>
              </a:rPr>
              <a:t>大江东去，浪淘尽，千古风流人物。 故垒西边，人道是，三国周郎赤壁。 乱石穿空，惊涛拍岸，卷起千堆雪。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07493" y="0"/>
            <a:ext cx="923330" cy="1440000"/>
            <a:chOff x="307493" y="0"/>
            <a:chExt cx="923330" cy="1440000"/>
          </a:xfrm>
        </p:grpSpPr>
        <p:grpSp>
          <p:nvGrpSpPr>
            <p:cNvPr id="12" name="组合 11"/>
            <p:cNvGrpSpPr/>
            <p:nvPr/>
          </p:nvGrpSpPr>
          <p:grpSpPr>
            <a:xfrm>
              <a:off x="442914" y="0"/>
              <a:ext cx="611186" cy="1440000"/>
              <a:chOff x="442913" y="0"/>
              <a:chExt cx="243256" cy="144000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442913" y="0"/>
                <a:ext cx="204787" cy="14400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5" name="直接连接符 14"/>
              <p:cNvCxnSpPr/>
              <p:nvPr/>
            </p:nvCxnSpPr>
            <p:spPr>
              <a:xfrm>
                <a:off x="686169" y="0"/>
                <a:ext cx="0" cy="144000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文本框 12"/>
            <p:cNvSpPr txBox="1"/>
            <p:nvPr/>
          </p:nvSpPr>
          <p:spPr>
            <a:xfrm>
              <a:off x="307493" y="232010"/>
              <a:ext cx="923330" cy="119645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>
                <a:lnSpc>
                  <a:spcPct val="200000"/>
                </a:lnSpc>
              </a:pPr>
              <a:r>
                <a:rPr lang="zh-CN" altLang="en-US" sz="2400" dirty="0">
                  <a:solidFill>
                    <a:schemeClr val="bg1">
                      <a:lumMod val="9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浪淘沙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078" r="15244"/>
          <a:stretch>
            <a:fillRect/>
          </a:stretch>
        </p:blipFill>
        <p:spPr>
          <a:xfrm>
            <a:off x="-473599" y="0"/>
            <a:ext cx="6625191" cy="6858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7199711" y="2149774"/>
            <a:ext cx="3502025" cy="673100"/>
            <a:chOff x="7199711" y="2149774"/>
            <a:chExt cx="3502025" cy="673100"/>
          </a:xfrm>
        </p:grpSpPr>
        <p:grpSp>
          <p:nvGrpSpPr>
            <p:cNvPr id="18" name="组合 17"/>
            <p:cNvGrpSpPr/>
            <p:nvPr/>
          </p:nvGrpSpPr>
          <p:grpSpPr>
            <a:xfrm>
              <a:off x="7199711" y="2149774"/>
              <a:ext cx="657860" cy="657860"/>
              <a:chOff x="1679" y="4579"/>
              <a:chExt cx="1036" cy="1036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" name="椭圆 2"/>
              <p:cNvSpPr/>
              <p:nvPr/>
            </p:nvSpPr>
            <p:spPr>
              <a:xfrm>
                <a:off x="1679" y="4579"/>
                <a:ext cx="1036" cy="10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1853" y="4785"/>
                <a:ext cx="695" cy="630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方正兰亭超细黑简体" panose="02000000000000000000" charset="-122"/>
                    <a:ea typeface="方正兰亭超细黑简体" panose="02000000000000000000" charset="-122"/>
                  </a:rPr>
                  <a:t>大</a:t>
                </a:r>
                <a:endParaRPr lang="zh-CN" altLang="zh-CN" sz="2000" dirty="0">
                  <a:solidFill>
                    <a:schemeClr val="bg1"/>
                  </a:solidFill>
                  <a:latin typeface="方正兰亭超细黑简体" panose="02000000000000000000" charset="-122"/>
                  <a:ea typeface="方正兰亭超细黑简体" panose="02000000000000000000" charset="-122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8147766" y="2149774"/>
              <a:ext cx="657860" cy="657860"/>
              <a:chOff x="3046" y="4579"/>
              <a:chExt cx="1036" cy="1036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5" name="椭圆 4"/>
              <p:cNvSpPr/>
              <p:nvPr/>
            </p:nvSpPr>
            <p:spPr>
              <a:xfrm>
                <a:off x="3046" y="4579"/>
                <a:ext cx="1036" cy="10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3196" y="4785"/>
                <a:ext cx="688" cy="624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r>
                  <a:rPr lang="zh-CN" altLang="zh-CN" sz="2000" dirty="0">
                    <a:solidFill>
                      <a:schemeClr val="bg1"/>
                    </a:solidFill>
                    <a:latin typeface="方正兰亭超细黑简体" panose="02000000000000000000" charset="-122"/>
                    <a:ea typeface="方正兰亭超细黑简体" panose="02000000000000000000" charset="-122"/>
                  </a:rPr>
                  <a:t>江</a:t>
                </a: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9095821" y="2158664"/>
              <a:ext cx="657860" cy="657860"/>
              <a:chOff x="4755" y="4593"/>
              <a:chExt cx="1036" cy="1036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6" name="椭圆 5"/>
              <p:cNvSpPr/>
              <p:nvPr/>
            </p:nvSpPr>
            <p:spPr>
              <a:xfrm>
                <a:off x="4755" y="4593"/>
                <a:ext cx="1036" cy="10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4905" y="4809"/>
                <a:ext cx="695" cy="630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方正兰亭超细黑简体" panose="02000000000000000000" charset="-122"/>
                    <a:ea typeface="方正兰亭超细黑简体" panose="02000000000000000000" charset="-122"/>
                  </a:rPr>
                  <a:t>东</a:t>
                </a:r>
                <a:endParaRPr lang="zh-CN" altLang="zh-CN" sz="2000" dirty="0">
                  <a:solidFill>
                    <a:schemeClr val="bg1"/>
                  </a:solidFill>
                  <a:latin typeface="方正兰亭超细黑简体" panose="02000000000000000000" charset="-122"/>
                  <a:ea typeface="方正兰亭超细黑简体" panose="02000000000000000000" charset="-122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10043876" y="2165014"/>
              <a:ext cx="657860" cy="657860"/>
              <a:chOff x="6116" y="4603"/>
              <a:chExt cx="1036" cy="1036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7" name="椭圆 6"/>
              <p:cNvSpPr/>
              <p:nvPr/>
            </p:nvSpPr>
            <p:spPr>
              <a:xfrm>
                <a:off x="6116" y="4603"/>
                <a:ext cx="1036" cy="10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6290" y="4809"/>
                <a:ext cx="695" cy="630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方正兰亭超细黑简体" panose="02000000000000000000" charset="-122"/>
                    <a:ea typeface="方正兰亭超细黑简体" panose="02000000000000000000" charset="-122"/>
                  </a:rPr>
                  <a:t>去</a:t>
                </a:r>
                <a:endParaRPr lang="zh-CN" altLang="zh-CN" sz="2000" dirty="0">
                  <a:solidFill>
                    <a:schemeClr val="bg1"/>
                  </a:solidFill>
                  <a:latin typeface="方正兰亭超细黑简体" panose="02000000000000000000" charset="-122"/>
                  <a:ea typeface="方正兰亭超细黑简体" panose="02000000000000000000" charset="-122"/>
                </a:endParaRPr>
              </a:p>
            </p:txBody>
          </p:sp>
        </p:grpSp>
      </p:grpSp>
      <p:sp>
        <p:nvSpPr>
          <p:cNvPr id="20" name="文本框 19"/>
          <p:cNvSpPr txBox="1"/>
          <p:nvPr/>
        </p:nvSpPr>
        <p:spPr>
          <a:xfrm>
            <a:off x="7119435" y="2822874"/>
            <a:ext cx="4630420" cy="295850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>
                <a:latin typeface="隶书" panose="02010509060101010101" pitchFamily="49" charset="-122"/>
                <a:ea typeface="隶书" panose="02010509060101010101" pitchFamily="49" charset="-122"/>
              </a:rPr>
              <a:t>大江东去，浪淘尽，千古风流人物。 故垒西边，人道是，三国周郎赤壁。 乱石穿空，惊涛拍岸，卷起千堆雪。 江山如画，一时多少豪杰。 遥想公瑾当年，小乔初嫁了，雄姿英发。 羽扇纶巾，谈笑间，樯橹灰飞烟灭。 故国神游，多情应笑我，早生华发。 人生如梦，一樽还酹江月。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2957" t="944" r="5533" b="9657"/>
          <a:stretch>
            <a:fillRect/>
          </a:stretch>
        </p:blipFill>
        <p:spPr>
          <a:xfrm>
            <a:off x="-451912" y="0"/>
            <a:ext cx="12643912" cy="686158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451912" y="0"/>
            <a:ext cx="12643912" cy="6858000"/>
          </a:xfrm>
          <a:prstGeom prst="rect">
            <a:avLst/>
          </a:prstGeom>
          <a:gradFill>
            <a:gsLst>
              <a:gs pos="0">
                <a:schemeClr val="tx1">
                  <a:alpha val="41000"/>
                </a:schemeClr>
              </a:gs>
              <a:gs pos="76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83283" y="849388"/>
            <a:ext cx="63524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9600" spc="3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+mn-lt"/>
              </a:rPr>
              <a:t>大江东去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642079" y="1290160"/>
            <a:ext cx="252391" cy="295813"/>
          </a:xfrm>
          <a:prstGeom prst="rect">
            <a:avLst/>
          </a:prstGeom>
        </p:spPr>
      </p:pic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3403716" y="2322559"/>
            <a:ext cx="5311544" cy="988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anchor="ctr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大江东去，浪淘尽，千古风流人物。 故垒西边，人道是，三国周郎赤壁。 乱石穿空，惊涛拍岸，卷起千堆雪。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307493" y="0"/>
            <a:ext cx="923330" cy="1440000"/>
            <a:chOff x="307493" y="0"/>
            <a:chExt cx="923330" cy="1440000"/>
          </a:xfrm>
        </p:grpSpPr>
        <p:grpSp>
          <p:nvGrpSpPr>
            <p:cNvPr id="11" name="组合 10"/>
            <p:cNvGrpSpPr/>
            <p:nvPr/>
          </p:nvGrpSpPr>
          <p:grpSpPr>
            <a:xfrm>
              <a:off x="442914" y="0"/>
              <a:ext cx="611186" cy="1440000"/>
              <a:chOff x="442913" y="0"/>
              <a:chExt cx="243256" cy="1440000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442913" y="0"/>
                <a:ext cx="204787" cy="14400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>
                <a:off x="686169" y="0"/>
                <a:ext cx="0" cy="144000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文本框 11"/>
            <p:cNvSpPr txBox="1"/>
            <p:nvPr/>
          </p:nvSpPr>
          <p:spPr>
            <a:xfrm>
              <a:off x="307493" y="232010"/>
              <a:ext cx="923330" cy="119645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>
                <a:lnSpc>
                  <a:spcPct val="200000"/>
                </a:lnSpc>
              </a:pPr>
              <a:r>
                <a:rPr lang="zh-CN" altLang="en-US" sz="2400" dirty="0">
                  <a:solidFill>
                    <a:schemeClr val="bg1">
                      <a:lumMod val="9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浪淘沙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38253" y="1700893"/>
            <a:ext cx="9791700" cy="4313144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06357" y="1904254"/>
            <a:ext cx="3893003" cy="388578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288651" y="2008984"/>
            <a:ext cx="4514447" cy="14811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rgbClr val="33333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大江东去，浪淘尽，千古风流人物。 故垒西边，人道是，三国周郎赤壁。 乱石穿空，惊涛拍岸，卷起千堆雪。 江山如画，一时多少豪杰。</a:t>
            </a:r>
            <a:endParaRPr lang="zh-CN" altLang="en-US" sz="16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88651" y="4028100"/>
            <a:ext cx="4514447" cy="1973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rgbClr val="33333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遥想公瑾当年，小乔初嫁了，雄姿英发。 羽扇纶巾，谈笑间，樯橹灰飞烟灭。 故国神游，多情应笑我，早生华发。 人生如梦，一樽还酹江月。</a:t>
            </a:r>
            <a:endParaRPr lang="zh-CN" altLang="en-US" sz="16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138472" y="2068321"/>
            <a:ext cx="657860" cy="657860"/>
            <a:chOff x="1679" y="4579"/>
            <a:chExt cx="1036" cy="1036"/>
          </a:xfrm>
        </p:grpSpPr>
        <p:sp>
          <p:nvSpPr>
            <p:cNvPr id="22" name="椭圆 21"/>
            <p:cNvSpPr/>
            <p:nvPr/>
          </p:nvSpPr>
          <p:spPr>
            <a:xfrm>
              <a:off x="1679" y="4579"/>
              <a:ext cx="1036" cy="103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853" y="4785"/>
              <a:ext cx="695" cy="6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大</a:t>
              </a:r>
              <a:endParaRPr lang="zh-CN" altLang="zh-CN" sz="20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138472" y="3025514"/>
            <a:ext cx="657860" cy="657860"/>
            <a:chOff x="3046" y="4579"/>
            <a:chExt cx="1036" cy="1036"/>
          </a:xfrm>
        </p:grpSpPr>
        <p:sp>
          <p:nvSpPr>
            <p:cNvPr id="25" name="椭圆 24"/>
            <p:cNvSpPr/>
            <p:nvPr/>
          </p:nvSpPr>
          <p:spPr>
            <a:xfrm>
              <a:off x="3046" y="4579"/>
              <a:ext cx="1036" cy="103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196" y="4785"/>
              <a:ext cx="688" cy="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2000" dirty="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江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138472" y="3982707"/>
            <a:ext cx="657860" cy="657860"/>
            <a:chOff x="4755" y="4593"/>
            <a:chExt cx="1036" cy="1036"/>
          </a:xfrm>
        </p:grpSpPr>
        <p:sp>
          <p:nvSpPr>
            <p:cNvPr id="28" name="椭圆 27"/>
            <p:cNvSpPr/>
            <p:nvPr/>
          </p:nvSpPr>
          <p:spPr>
            <a:xfrm>
              <a:off x="4755" y="4593"/>
              <a:ext cx="1036" cy="103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905" y="4809"/>
              <a:ext cx="695" cy="6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东</a:t>
              </a:r>
              <a:endParaRPr lang="zh-CN" altLang="zh-CN" sz="20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138472" y="4939900"/>
            <a:ext cx="657860" cy="657860"/>
            <a:chOff x="4755" y="4593"/>
            <a:chExt cx="1036" cy="1036"/>
          </a:xfrm>
        </p:grpSpPr>
        <p:sp>
          <p:nvSpPr>
            <p:cNvPr id="31" name="椭圆 30"/>
            <p:cNvSpPr/>
            <p:nvPr/>
          </p:nvSpPr>
          <p:spPr>
            <a:xfrm>
              <a:off x="4755" y="4593"/>
              <a:ext cx="1036" cy="103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905" y="4809"/>
              <a:ext cx="695" cy="6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去</a:t>
              </a:r>
              <a:endParaRPr lang="zh-CN" altLang="zh-CN" sz="20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07493" y="0"/>
            <a:ext cx="923330" cy="1440000"/>
            <a:chOff x="307493" y="0"/>
            <a:chExt cx="923330" cy="1440000"/>
          </a:xfrm>
        </p:grpSpPr>
        <p:grpSp>
          <p:nvGrpSpPr>
            <p:cNvPr id="19" name="组合 18"/>
            <p:cNvGrpSpPr/>
            <p:nvPr/>
          </p:nvGrpSpPr>
          <p:grpSpPr>
            <a:xfrm>
              <a:off x="442914" y="0"/>
              <a:ext cx="611186" cy="1440000"/>
              <a:chOff x="442913" y="0"/>
              <a:chExt cx="243256" cy="1440000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442913" y="0"/>
                <a:ext cx="204787" cy="14400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4" name="直接连接符 33"/>
              <p:cNvCxnSpPr/>
              <p:nvPr/>
            </p:nvCxnSpPr>
            <p:spPr>
              <a:xfrm>
                <a:off x="686169" y="0"/>
                <a:ext cx="0" cy="144000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文本框 19"/>
            <p:cNvSpPr txBox="1"/>
            <p:nvPr/>
          </p:nvSpPr>
          <p:spPr>
            <a:xfrm>
              <a:off x="307493" y="232010"/>
              <a:ext cx="923330" cy="119645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>
                <a:lnSpc>
                  <a:spcPct val="200000"/>
                </a:lnSpc>
              </a:pPr>
              <a:r>
                <a:rPr lang="zh-CN" altLang="en-US" sz="2400" dirty="0">
                  <a:solidFill>
                    <a:schemeClr val="bg1">
                      <a:lumMod val="9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浪淘沙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/>
      <p:bldP spid="1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2623</Words>
  <Application>Microsoft Office PowerPoint</Application>
  <PresentationFormat>宽屏</PresentationFormat>
  <Paragraphs>242</Paragraphs>
  <Slides>33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51" baseType="lpstr">
      <vt:lpstr>等线</vt:lpstr>
      <vt:lpstr>方正兰亭超细黑简体</vt:lpstr>
      <vt:lpstr>方正美黑简体</vt:lpstr>
      <vt:lpstr>方正清刻本悦宋简体</vt:lpstr>
      <vt:lpstr>华文楷体</vt:lpstr>
      <vt:lpstr>华文中宋</vt:lpstr>
      <vt:lpstr>经典繁方篆</vt:lpstr>
      <vt:lpstr>隶书</vt:lpstr>
      <vt:lpstr>宋体</vt:lpstr>
      <vt:lpstr>微软雅黑</vt:lpstr>
      <vt:lpstr>幼圆</vt:lpstr>
      <vt:lpstr>造字工房悦黑演示版常规体</vt:lpstr>
      <vt:lpstr>Arial</vt:lpstr>
      <vt:lpstr>Calibri</vt:lpstr>
      <vt:lpstr>Calibri Light</vt:lpstr>
      <vt:lpstr>Impact</vt:lpstr>
      <vt:lpstr>Tahoma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CJ</dc:creator>
  <cp:lastModifiedBy>Administrator</cp:lastModifiedBy>
  <cp:revision>34</cp:revision>
  <dcterms:created xsi:type="dcterms:W3CDTF">2017-05-07T05:25:00Z</dcterms:created>
  <dcterms:modified xsi:type="dcterms:W3CDTF">2018-04-07T03:06:06Z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2052-10.1.0.6554</vt:lpwstr>
  </property>
</Properties>
</file>